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90" autoAdjust="0"/>
    <p:restoredTop sz="91074" autoAdjust="0"/>
  </p:normalViewPr>
  <p:slideViewPr>
    <p:cSldViewPr snapToGrid="0" showGuides="1">
      <p:cViewPr varScale="1">
        <p:scale>
          <a:sx n="97" d="100"/>
          <a:sy n="97" d="100"/>
        </p:scale>
        <p:origin x="1218" y="7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9/9/2024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9/9/2024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102430" y="6553200"/>
            <a:ext cx="762000" cy="292102"/>
          </a:xfrm>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br>
            <a:r>
              <a:rPr lang="en-US" sz="1600" dirty="0">
                <a:solidFill>
                  <a:srgbClr val="FF0000"/>
                </a:solidFill>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endParaRPr lang="en-US" dirty="0">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9" name="Footer Placeholder 1"/>
          <p:cNvSpPr txBox="1">
            <a:spLocks/>
          </p:cNvSpPr>
          <p:nvPr/>
        </p:nvSpPr>
        <p:spPr>
          <a:xfrm>
            <a:off x="1547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
        <p:nvSpPr>
          <p:cNvPr id="5" name="Footer Placeholder 1">
            <a:extLst>
              <a:ext uri="{FF2B5EF4-FFF2-40B4-BE49-F238E27FC236}">
                <a16:creationId xmlns:a16="http://schemas.microsoft.com/office/drawing/2014/main" id="{6E594C1D-D4C3-D670-CB06-8AB0F478BB82}"/>
              </a:ext>
            </a:extLst>
          </p:cNvPr>
          <p:cNvSpPr txBox="1">
            <a:spLocks/>
          </p:cNvSpPr>
          <p:nvPr/>
        </p:nvSpPr>
        <p:spPr>
          <a:xfrm>
            <a:off x="4446589" y="191386"/>
            <a:ext cx="4697412" cy="487579"/>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HR001124S0039 DSO Office-wide BAA</a:t>
            </a:r>
          </a:p>
          <a:p>
            <a:pPr>
              <a:defRP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Proposal Summary Slide Template</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4" ma:contentTypeDescription="Create a new document." ma:contentTypeScope="" ma:versionID="7bdaa2edafbbb8e416ed7cb0c77d36d0">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259e0888ee466b53aba774189125923a"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85B541-FA11-494A-AE33-411F319541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d26ea9-6aaa-409c-ab6d-4ad08ad0145d"/>
    <ds:schemaRef ds:uri="50b59d1c-721b-47d3-9451-b79b30f3c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656492-EC65-421A-A2E1-BEC7125B357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0b59d1c-721b-47d3-9451-b79b30f3c7bf"/>
    <ds:schemaRef ds:uri="http://purl.org/dc/elements/1.1/"/>
    <ds:schemaRef ds:uri="http://schemas.microsoft.com/office/2006/metadata/properties"/>
    <ds:schemaRef ds:uri="0cd26ea9-6aaa-409c-ab6d-4ad08ad0145d"/>
    <ds:schemaRef ds:uri="http://www.w3.org/XML/1998/namespace"/>
    <ds:schemaRef ds:uri="http://purl.org/dc/dcmitype/"/>
  </ds:schemaRefs>
</ds:datastoreItem>
</file>

<file path=customXml/itemProps3.xml><?xml version="1.0" encoding="utf-8"?>
<ds:datastoreItem xmlns:ds="http://schemas.openxmlformats.org/officeDocument/2006/customXml" ds:itemID="{C9064106-1CDD-40D6-8AAA-C10740CE9C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2461</TotalTime>
  <Words>57</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102</cp:revision>
  <cp:lastPrinted>2011-09-22T20:00:03Z</cp:lastPrinted>
  <dcterms:created xsi:type="dcterms:W3CDTF">2012-01-24T15:16:44Z</dcterms:created>
  <dcterms:modified xsi:type="dcterms:W3CDTF">2024-09-09T14:55:50Z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