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 autoCompressPictures="0">
  <p:sldMasterIdLst>
    <p:sldMasterId id="2147483648" r:id="rId4"/>
    <p:sldMasterId id="2147483669" r:id="rId5"/>
    <p:sldMasterId id="2147483720" r:id="rId6"/>
  </p:sldMasterIdLst>
  <p:notesMasterIdLst>
    <p:notesMasterId r:id="rId21"/>
  </p:notesMasterIdLst>
  <p:sldIdLst>
    <p:sldId id="265" r:id="rId7"/>
    <p:sldId id="266" r:id="rId8"/>
    <p:sldId id="268" r:id="rId9"/>
    <p:sldId id="258" r:id="rId10"/>
    <p:sldId id="2147474749" r:id="rId11"/>
    <p:sldId id="2147474740" r:id="rId12"/>
    <p:sldId id="2147474741" r:id="rId13"/>
    <p:sldId id="2147474744" r:id="rId14"/>
    <p:sldId id="2147474750" r:id="rId15"/>
    <p:sldId id="2147474751" r:id="rId16"/>
    <p:sldId id="2147474746" r:id="rId17"/>
    <p:sldId id="2147474743" r:id="rId18"/>
    <p:sldId id="263" r:id="rId19"/>
    <p:sldId id="214747474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5K2k7agNkLPuF99PTm24A7SZW2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F34112-2CC8-4503-B581-0E448D1F8F8E}">
  <a:tblStyle styleId="{EEF34112-2CC8-4503-B581-0E448D1F8F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FF0"/>
          </a:solidFill>
        </a:fill>
      </a:tcStyle>
    </a:wholeTbl>
    <a:band1H>
      <a:tcTxStyle/>
      <a:tcStyle>
        <a:tcBdr/>
        <a:fill>
          <a:solidFill>
            <a:srgbClr val="DCDE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DE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C8218F32-E3E7-AECB-88C8-F2961637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48CBCA7B-9145-71DE-C08A-E493A125D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686D7CC7-A418-9DE3-12DF-2104CA085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91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2EEDEEE6-FB69-AB01-F3B9-92BD96585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DC727458-F8EE-AF42-D493-89A901F07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01C9F9DF-5FEE-4641-64FB-454B05AA40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90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2C8A1FF3-36D4-C2D6-129A-FF45313F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A609DB56-22B0-E7C2-7FE3-6168F91D4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FAA5EE60-9BA0-9F9C-00F8-57708E5A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24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AB4D378F-F87F-E790-79CD-35CCD6E8C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453EA617-A913-BE69-C7A1-EA039DB15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D45360B9-9850-8823-51DF-48E05E409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78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CCD46617-A543-9A53-7E2B-444D42E9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AF709740-6D40-7165-A8C5-F5E16C6A4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E7D604D0-2817-B79E-0757-5A0AA6090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03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FA3CB632-C299-A2DA-038B-479D41FA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C5EE0BE1-4862-EB8D-6FB1-6CADF1760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10D6B084-1FEA-C433-537F-332D6BC04D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40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071C566F-1E6D-0448-2320-BAD3297A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55B4FD95-78DC-4421-DF16-F40BFC25C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ECA78ABA-B126-D9A5-C2C4-5F022783CB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14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8FCD9F7A-7095-8A76-4FA9-E7F03308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>
            <a:extLst>
              <a:ext uri="{FF2B5EF4-FFF2-40B4-BE49-F238E27FC236}">
                <a16:creationId xmlns:a16="http://schemas.microsoft.com/office/drawing/2014/main" id="{6284E319-8D87-BC60-7392-2DDA28E0A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:notes">
            <a:extLst>
              <a:ext uri="{FF2B5EF4-FFF2-40B4-BE49-F238E27FC236}">
                <a16:creationId xmlns:a16="http://schemas.microsoft.com/office/drawing/2014/main" id="{5F47A998-E2CF-789D-BBB6-7DCFA4BC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25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arpa-h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RPA_H" TargetMode="External"/><Relationship Id="rId11" Type="http://schemas.openxmlformats.org/officeDocument/2006/relationships/image" Target="../media/image15.png"/><Relationship Id="rId5" Type="http://schemas.openxmlformats.org/officeDocument/2006/relationships/hyperlink" Target="mailto:careers@arpa-h.gov" TargetMode="External"/><Relationship Id="rId10" Type="http://schemas.openxmlformats.org/officeDocument/2006/relationships/hyperlink" Target="https://www.linkedin.com/company/arpa-h/" TargetMode="External"/><Relationship Id="rId4" Type="http://schemas.openxmlformats.org/officeDocument/2006/relationships/hyperlink" Target="https://arpa-h.gov/" TargetMode="External"/><Relationship Id="rId9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arpa-h.gov/" TargetMode="External"/><Relationship Id="rId7" Type="http://schemas.openxmlformats.org/officeDocument/2006/relationships/hyperlink" Target="https://www.youtube.com/@arpa-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hyperlink" Target="https://twitter.com/ARPA_H" TargetMode="External"/><Relationship Id="rId10" Type="http://schemas.openxmlformats.org/officeDocument/2006/relationships/image" Target="../media/image15.png"/><Relationship Id="rId4" Type="http://schemas.openxmlformats.org/officeDocument/2006/relationships/hyperlink" Target="mailto:careers@arpa-h.gov" TargetMode="External"/><Relationship Id="rId9" Type="http://schemas.openxmlformats.org/officeDocument/2006/relationships/hyperlink" Target="https://www.linkedin.com/company/arpa-h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1Col + Image">
  <p:cSld name="1_Title + Content 1Col + Im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-Indigo">
  <p:cSld name="End Slide-Indigo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6988" y="2898648"/>
            <a:ext cx="2478024" cy="68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digo">
  <p:cSld name="Blank Indigo">
    <p:bg>
      <p:bgPr>
        <a:solidFill>
          <a:schemeClr val="accen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to-Action White">
  <p:cSld name="Call-to-Action White">
    <p:bg>
      <p:bgPr>
        <a:solidFill>
          <a:srgbClr val="F3F5F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0"/>
            <a:ext cx="12192000" cy="1947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571500" y="114300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1524000" y="2406650"/>
            <a:ext cx="57197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3584" y="371891"/>
            <a:ext cx="2084832" cy="57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body" idx="4"/>
          </p:nvPr>
        </p:nvSpPr>
        <p:spPr>
          <a:xfrm>
            <a:off x="1524000" y="3429000"/>
            <a:ext cx="57197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5"/>
          </p:nvPr>
        </p:nvSpPr>
        <p:spPr>
          <a:xfrm>
            <a:off x="1524000" y="4452019"/>
            <a:ext cx="57197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7715250" y="2263031"/>
            <a:ext cx="342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337"/>
              </a:buClr>
              <a:buSzPts val="1200"/>
              <a:buFont typeface="Avenir"/>
              <a:buNone/>
            </a:pP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Our top priority is to </a:t>
            </a:r>
            <a:r>
              <a:rPr lang="en-US" sz="1200" b="1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hire the Program Managers </a:t>
            </a: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that will bring well-defined problems to ARPA-H and build the teams to solve them.</a:t>
            </a:r>
            <a:endParaRPr sz="1200" b="1" i="0" u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9" name="Google Shape;159;p27" descr="A picture containing black, darkn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283" y="2778206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8117107" y="4621480"/>
            <a:ext cx="262915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1400"/>
              <a:buFont typeface="Avenir"/>
              <a:buNone/>
            </a:pPr>
            <a:r>
              <a:rPr lang="en-US" sz="1400" b="1" u="none" strike="noStrike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rPr>
              <a:t>Apply Now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</a:pP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arpa-h.gov</a:t>
            </a:r>
            <a:r>
              <a:rPr lang="en-US" sz="12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|  </a:t>
            </a: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careers@arpa-h.gov</a:t>
            </a:r>
            <a:endParaRPr sz="1200" u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61" name="Google Shape;161;p27"/>
          <p:cNvGrpSpPr/>
          <p:nvPr/>
        </p:nvGrpSpPr>
        <p:grpSpPr>
          <a:xfrm>
            <a:off x="7708900" y="5255830"/>
            <a:ext cx="3445565" cy="897733"/>
            <a:chOff x="7708900" y="5255830"/>
            <a:chExt cx="3445565" cy="897733"/>
          </a:xfrm>
        </p:grpSpPr>
        <p:sp>
          <p:nvSpPr>
            <p:cNvPr id="162" name="Google Shape;162;p27"/>
            <p:cNvSpPr txBox="1"/>
            <p:nvPr/>
          </p:nvSpPr>
          <p:spPr>
            <a:xfrm>
              <a:off x="7708900" y="5255830"/>
              <a:ext cx="34455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337"/>
                </a:buClr>
                <a:buSzPts val="1200"/>
                <a:buFont typeface="Avenir"/>
                <a:buNone/>
              </a:pPr>
              <a:r>
                <a:rPr lang="en-US" sz="1200" b="1" u="none" strike="noStrike">
                  <a:solidFill>
                    <a:srgbClr val="000337"/>
                  </a:solidFill>
                  <a:latin typeface="Avenir"/>
                  <a:ea typeface="Avenir"/>
                  <a:cs typeface="Avenir"/>
                  <a:sym typeface="Avenir"/>
                </a:rPr>
                <a:t>Connect with us</a:t>
              </a:r>
              <a:endParaRPr sz="1200" b="1" u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63" name="Google Shape;163;p27"/>
            <p:cNvGrpSpPr/>
            <p:nvPr/>
          </p:nvGrpSpPr>
          <p:grpSpPr>
            <a:xfrm>
              <a:off x="8517283" y="5527086"/>
              <a:ext cx="585216" cy="626477"/>
              <a:chOff x="8517283" y="5527086"/>
              <a:chExt cx="585216" cy="626477"/>
            </a:xfrm>
          </p:grpSpPr>
          <p:pic>
            <p:nvPicPr>
              <p:cNvPr id="164" name="Google Shape;164;p27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581291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27"/>
              <p:cNvSpPr txBox="1"/>
              <p:nvPr/>
            </p:nvSpPr>
            <p:spPr>
              <a:xfrm>
                <a:off x="8517283" y="5984286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@ARPA_H</a:t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27"/>
            <p:cNvGrpSpPr/>
            <p:nvPr/>
          </p:nvGrpSpPr>
          <p:grpSpPr>
            <a:xfrm>
              <a:off x="9136984" y="5527086"/>
              <a:ext cx="585532" cy="626477"/>
              <a:chOff x="9136984" y="5527086"/>
              <a:chExt cx="585532" cy="626477"/>
            </a:xfrm>
          </p:grpSpPr>
          <p:pic>
            <p:nvPicPr>
              <p:cNvPr id="167" name="Google Shape;167;p27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20308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27"/>
              <p:cNvSpPr txBox="1"/>
              <p:nvPr/>
            </p:nvSpPr>
            <p:spPr>
              <a:xfrm>
                <a:off x="9136984" y="5984286"/>
                <a:ext cx="585532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@ARPA-H</a:t>
                </a: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9755025" y="5527086"/>
              <a:ext cx="585216" cy="626476"/>
              <a:chOff x="9755025" y="5527086"/>
              <a:chExt cx="585216" cy="626476"/>
            </a:xfrm>
          </p:grpSpPr>
          <p:pic>
            <p:nvPicPr>
              <p:cNvPr id="170" name="Google Shape;170;p27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81903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27"/>
              <p:cNvSpPr txBox="1"/>
              <p:nvPr/>
            </p:nvSpPr>
            <p:spPr>
              <a:xfrm>
                <a:off x="9755025" y="5984285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/ARPA-H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 pos="720">
          <p15:clr>
            <a:srgbClr val="FBAE40"/>
          </p15:clr>
        </p15:guide>
        <p15:guide id="9" pos="96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pos="59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to-Action Indigo">
  <p:cSld name="Call-to-Action Indigo">
    <p:bg>
      <p:bgPr>
        <a:solidFill>
          <a:srgbClr val="F3F5F9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0" y="0"/>
            <a:ext cx="12192000" cy="1947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571500" y="114300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1524000" y="2406650"/>
            <a:ext cx="5719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4"/>
          </p:nvPr>
        </p:nvSpPr>
        <p:spPr>
          <a:xfrm>
            <a:off x="1524000" y="3429000"/>
            <a:ext cx="5719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5"/>
          </p:nvPr>
        </p:nvSpPr>
        <p:spPr>
          <a:xfrm>
            <a:off x="1524000" y="4452019"/>
            <a:ext cx="5719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7715250" y="2263031"/>
            <a:ext cx="342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337"/>
              </a:buClr>
              <a:buSzPts val="1200"/>
              <a:buFont typeface="Avenir"/>
              <a:buNone/>
            </a:pP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Our top priority is to </a:t>
            </a:r>
            <a:r>
              <a:rPr lang="en-US" sz="1200" b="1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hire the Program Managers </a:t>
            </a:r>
            <a:r>
              <a:rPr lang="en-US" sz="1200" b="0" i="0" u="none" strike="noStrike">
                <a:solidFill>
                  <a:srgbClr val="000337"/>
                </a:solidFill>
                <a:latin typeface="Avenir"/>
                <a:ea typeface="Avenir"/>
                <a:cs typeface="Avenir"/>
                <a:sym typeface="Avenir"/>
              </a:rPr>
              <a:t>that will bring well-defined problems to ARPA-H and build the teams to solve them.</a:t>
            </a:r>
            <a:endParaRPr sz="1200" b="1" i="0" u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0" name="Google Shape;180;p28" descr="A picture containing black, darknes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7283" y="2778206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8117107" y="4621480"/>
            <a:ext cx="262915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1400"/>
              <a:buFont typeface="Avenir"/>
              <a:buNone/>
            </a:pPr>
            <a:r>
              <a:rPr lang="en-US" sz="1400" b="1" u="none" strike="noStrike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rPr>
              <a:t>Apply Now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</a:pP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arpa-h.gov</a:t>
            </a:r>
            <a:r>
              <a:rPr lang="en-US" sz="12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|  </a:t>
            </a:r>
            <a:r>
              <a:rPr lang="en-US" sz="1200" u="sng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careers@arpa-h.gov</a:t>
            </a:r>
            <a:endParaRPr sz="1200" u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82" name="Google Shape;182;p28"/>
          <p:cNvGrpSpPr/>
          <p:nvPr/>
        </p:nvGrpSpPr>
        <p:grpSpPr>
          <a:xfrm>
            <a:off x="7708900" y="5255830"/>
            <a:ext cx="3445565" cy="897733"/>
            <a:chOff x="7708900" y="5255830"/>
            <a:chExt cx="3445565" cy="897733"/>
          </a:xfrm>
        </p:grpSpPr>
        <p:sp>
          <p:nvSpPr>
            <p:cNvPr id="183" name="Google Shape;183;p28"/>
            <p:cNvSpPr txBox="1"/>
            <p:nvPr/>
          </p:nvSpPr>
          <p:spPr>
            <a:xfrm>
              <a:off x="7708900" y="5255830"/>
              <a:ext cx="344556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337"/>
                </a:buClr>
                <a:buSzPts val="1200"/>
                <a:buFont typeface="Avenir"/>
                <a:buNone/>
              </a:pPr>
              <a:r>
                <a:rPr lang="en-US" sz="1200" b="1" u="none" strike="noStrike">
                  <a:solidFill>
                    <a:srgbClr val="000337"/>
                  </a:solidFill>
                  <a:latin typeface="Avenir"/>
                  <a:ea typeface="Avenir"/>
                  <a:cs typeface="Avenir"/>
                  <a:sym typeface="Avenir"/>
                </a:rPr>
                <a:t>Connect with us</a:t>
              </a:r>
              <a:endParaRPr sz="1200" b="1" u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84" name="Google Shape;184;p28"/>
            <p:cNvGrpSpPr/>
            <p:nvPr/>
          </p:nvGrpSpPr>
          <p:grpSpPr>
            <a:xfrm>
              <a:off x="8517283" y="5527086"/>
              <a:ext cx="585216" cy="626477"/>
              <a:chOff x="8517283" y="5527086"/>
              <a:chExt cx="585216" cy="626477"/>
            </a:xfrm>
          </p:grpSpPr>
          <p:pic>
            <p:nvPicPr>
              <p:cNvPr id="185" name="Google Shape;185;p28">
                <a:hlinkClick r:id="rId5"/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581291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28"/>
              <p:cNvSpPr txBox="1"/>
              <p:nvPr/>
            </p:nvSpPr>
            <p:spPr>
              <a:xfrm>
                <a:off x="8517283" y="5984286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@ARPA_H</a:t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28"/>
            <p:cNvGrpSpPr/>
            <p:nvPr/>
          </p:nvGrpSpPr>
          <p:grpSpPr>
            <a:xfrm>
              <a:off x="9136984" y="5527086"/>
              <a:ext cx="585532" cy="626477"/>
              <a:chOff x="9136984" y="5527086"/>
              <a:chExt cx="585532" cy="626477"/>
            </a:xfrm>
          </p:grpSpPr>
          <p:pic>
            <p:nvPicPr>
              <p:cNvPr id="188" name="Google Shape;188;p28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20308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9" name="Google Shape;189;p28"/>
              <p:cNvSpPr txBox="1"/>
              <p:nvPr/>
            </p:nvSpPr>
            <p:spPr>
              <a:xfrm>
                <a:off x="9136984" y="5984286"/>
                <a:ext cx="585532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@ARPA-H</a:t>
                </a:r>
                <a:endParaRPr/>
              </a:p>
            </p:txBody>
          </p:sp>
        </p:grpSp>
        <p:grpSp>
          <p:nvGrpSpPr>
            <p:cNvPr id="190" name="Google Shape;190;p28"/>
            <p:cNvGrpSpPr/>
            <p:nvPr/>
          </p:nvGrpSpPr>
          <p:grpSpPr>
            <a:xfrm>
              <a:off x="9755025" y="5527086"/>
              <a:ext cx="585216" cy="626476"/>
              <a:chOff x="9755025" y="5527086"/>
              <a:chExt cx="585216" cy="626476"/>
            </a:xfrm>
          </p:grpSpPr>
          <p:pic>
            <p:nvPicPr>
              <p:cNvPr id="191" name="Google Shape;191;p28">
                <a:hlinkClick r:id="rId9"/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819033" y="55270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2" name="Google Shape;192;p28"/>
              <p:cNvSpPr txBox="1"/>
              <p:nvPr/>
            </p:nvSpPr>
            <p:spPr>
              <a:xfrm>
                <a:off x="9755025" y="5984285"/>
                <a:ext cx="585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337"/>
                  </a:buClr>
                  <a:buSzPts val="800"/>
                  <a:buFont typeface="Avenir"/>
                  <a:buNone/>
                </a:pPr>
                <a:r>
                  <a:rPr lang="en-US" sz="800">
                    <a:solidFill>
                      <a:srgbClr val="000337"/>
                    </a:solidFill>
                    <a:latin typeface="Avenir"/>
                    <a:ea typeface="Avenir"/>
                    <a:cs typeface="Avenir"/>
                    <a:sym typeface="Avenir"/>
                  </a:rPr>
                  <a:t>/ARPA-H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3" name="Google Shape;193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57203" y="374904"/>
            <a:ext cx="2081213" cy="5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 pos="720">
          <p15:clr>
            <a:srgbClr val="FBAE40"/>
          </p15:clr>
        </p15:guide>
        <p15:guide id="9" pos="96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pos="59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eutral Color">
  <p:cSld name="Blank Neutral Color">
    <p:bg>
      <p:bgPr>
        <a:solidFill>
          <a:srgbClr val="E5EAF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  <p15:guide id="2" pos="3840">
          <p15:clr>
            <a:srgbClr val="FBAE40"/>
          </p15:clr>
        </p15:guide>
        <p15:guide id="3" pos="360">
          <p15:clr>
            <a:srgbClr val="FBAE40"/>
          </p15:clr>
        </p15:guide>
        <p15:guide id="4" pos="7320">
          <p15:clr>
            <a:srgbClr val="FBAE40"/>
          </p15:clr>
        </p15:guide>
        <p15:guide id="5" orient="horz" pos="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yan">
  <p:cSld name="Blank Cyan">
    <p:bg>
      <p:bgPr>
        <a:solidFill>
          <a:schemeClr val="accent4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venir"/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0">
          <p15:clr>
            <a:srgbClr val="FBAE40"/>
          </p15:clr>
        </p15:guide>
        <p15:guide id="4" pos="360">
          <p15:clr>
            <a:srgbClr val="FBAE40"/>
          </p15:clr>
        </p15:guide>
        <p15:guide id="5" orient="horz" pos="3936">
          <p15:clr>
            <a:srgbClr val="FBAE40"/>
          </p15:clr>
        </p15:guide>
        <p15:guide id="6" pos="73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571500" y="6286499"/>
            <a:ext cx="11055350" cy="19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320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3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1Col + Image">
  <p:cSld name="1_Title + Content 1Col + Imag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13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1Col">
  <p:cSld name="Title + Content 1Col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553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1Col Indigo">
  <p:cSld name="Title + Content 1Col Indigo">
    <p:bg>
      <p:bgPr>
        <a:solidFill>
          <a:schemeClr val="accent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553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Title + Statement">
  <p:cSld name="Mission Title + Statement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7809186" y="6287572"/>
            <a:ext cx="38176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524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 descr="A person and perso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5853" y="94694"/>
            <a:ext cx="1690744" cy="198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A person wearing a white lab coat and gloves holding a syring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2439" y="1086433"/>
            <a:ext cx="1789561" cy="281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descr="A person holding a bab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5501" y="1490518"/>
            <a:ext cx="2772634" cy="292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6285" y="3410116"/>
            <a:ext cx="1602150" cy="201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descr="A picture containing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0907" y="4385117"/>
            <a:ext cx="1482679" cy="183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A person with her hand on her fac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2006" y="3544174"/>
            <a:ext cx="2443658" cy="300266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55245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86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077">
          <p15:clr>
            <a:srgbClr val="FBAE40"/>
          </p15:clr>
        </p15:guide>
        <p15:guide id="8" orient="horz" pos="360">
          <p15:clr>
            <a:srgbClr val="FBAE40"/>
          </p15:clr>
        </p15:guide>
        <p15:guide id="9" pos="7324">
          <p15:clr>
            <a:srgbClr val="FBAE40"/>
          </p15:clr>
        </p15:guide>
        <p15:guide id="10" orient="horz" pos="768">
          <p15:clr>
            <a:srgbClr val="FBAE40"/>
          </p15:clr>
        </p15:guide>
        <p15:guide id="11" orient="horz" pos="960">
          <p15:clr>
            <a:srgbClr val="FBAE40"/>
          </p15:clr>
        </p15:guide>
        <p15:guide id="12" orient="horz" pos="37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2Col Indigo">
  <p:cSld name="Title + Content 2Col Indigo">
    <p:bg>
      <p:bgPr>
        <a:solidFill>
          <a:schemeClr val="accent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5295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3"/>
          </p:nvPr>
        </p:nvSpPr>
        <p:spPr>
          <a:xfrm>
            <a:off x="6324600" y="1524000"/>
            <a:ext cx="5295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3Col">
  <p:cSld name="Title + Content 3Col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3"/>
          </p:nvPr>
        </p:nvSpPr>
        <p:spPr>
          <a:xfrm>
            <a:off x="4351337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4"/>
          </p:nvPr>
        </p:nvSpPr>
        <p:spPr>
          <a:xfrm>
            <a:off x="8137525" y="1524000"/>
            <a:ext cx="3480361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40">
          <p15:clr>
            <a:srgbClr val="FBAE40"/>
          </p15:clr>
        </p15:guide>
        <p15:guide id="2" pos="2558">
          <p15:clr>
            <a:srgbClr val="FBAE40"/>
          </p15:clr>
        </p15:guide>
        <p15:guide id="3" pos="2650">
          <p15:clr>
            <a:srgbClr val="FBAE40"/>
          </p15:clr>
        </p15:guide>
        <p15:guide id="4" pos="4938">
          <p15:clr>
            <a:srgbClr val="FBAE40"/>
          </p15:clr>
        </p15:guide>
        <p15:guide id="5" pos="5120">
          <p15:clr>
            <a:srgbClr val="FBAE40"/>
          </p15:clr>
        </p15:guide>
        <p15:guide id="6" pos="5028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3Col Indigo">
  <p:cSld name="Title + Content 3Col Indigo">
    <p:bg>
      <p:bgPr>
        <a:solidFill>
          <a:schemeClr val="accent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3"/>
          </p:nvPr>
        </p:nvSpPr>
        <p:spPr>
          <a:xfrm>
            <a:off x="4349750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body" idx="4"/>
          </p:nvPr>
        </p:nvSpPr>
        <p:spPr>
          <a:xfrm>
            <a:off x="8131175" y="1524000"/>
            <a:ext cx="34893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40">
          <p15:clr>
            <a:srgbClr val="FBAE40"/>
          </p15:clr>
        </p15:guide>
        <p15:guide id="2" pos="2558">
          <p15:clr>
            <a:srgbClr val="FBAE40"/>
          </p15:clr>
        </p15:guide>
        <p15:guide id="3" pos="2650">
          <p15:clr>
            <a:srgbClr val="FBAE40"/>
          </p15:clr>
        </p15:guide>
        <p15:guide id="4" pos="4938">
          <p15:clr>
            <a:srgbClr val="FBAE40"/>
          </p15:clr>
        </p15:guide>
        <p15:guide id="5" pos="5120">
          <p15:clr>
            <a:srgbClr val="FBAE40"/>
          </p15:clr>
        </p15:guide>
        <p15:guide id="6" pos="5028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1Col + Image Indigo">
  <p:cSld name="Title + Content 1Col + Image Indigo">
    <p:bg>
      <p:bgPr>
        <a:solidFill>
          <a:schemeClr val="accent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8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2Col + Image">
  <p:cSld name="Title + Content 2Col +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9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4" name="Google Shape;314;p3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5" name="Google Shape;31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2781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4"/>
          </p:nvPr>
        </p:nvSpPr>
        <p:spPr>
          <a:xfrm>
            <a:off x="3810000" y="1524000"/>
            <a:ext cx="274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2112">
          <p15:clr>
            <a:srgbClr val="FBAE40"/>
          </p15:clr>
        </p15:guide>
        <p15:guide id="4" pos="2400">
          <p15:clr>
            <a:srgbClr val="FBAE40"/>
          </p15:clr>
        </p15:guide>
        <p15:guide id="5" pos="2256">
          <p15:clr>
            <a:srgbClr val="FBAE40"/>
          </p15:clr>
        </p15:guide>
        <p15:guide id="6" pos="4272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2Col + Image Indigo">
  <p:cSld name="Title + Content 2Col + Image Indigo">
    <p:bg>
      <p:bgPr>
        <a:solidFill>
          <a:schemeClr val="accen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0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5" name="Google Shape;32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2781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4"/>
          </p:nvPr>
        </p:nvSpPr>
        <p:spPr>
          <a:xfrm>
            <a:off x="3810000" y="1524000"/>
            <a:ext cx="274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2112">
          <p15:clr>
            <a:srgbClr val="FBAE40"/>
          </p15:clr>
        </p15:guide>
        <p15:guide id="4" pos="2400">
          <p15:clr>
            <a:srgbClr val="FBAE40"/>
          </p15:clr>
        </p15:guide>
        <p15:guide id="5" pos="2256">
          <p15:clr>
            <a:srgbClr val="FBAE40"/>
          </p15:clr>
        </p15:guide>
        <p15:guide id="6" pos="4272">
          <p15:clr>
            <a:srgbClr val="FBAE40"/>
          </p15:clr>
        </p15:guide>
        <p15:guide id="7" orient="horz" pos="9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Quote + Image">
  <p:cSld name="Title + Quote + Image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05586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1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1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venir"/>
              <a:buNone/>
              <a:defRPr sz="40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Quote + Image Indigo">
  <p:cSld name="Title + Quote + Image Indigo">
    <p:bg>
      <p:bgPr>
        <a:solidFill>
          <a:srgbClr val="000337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05586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2"/>
          <p:cNvSpPr>
            <a:spLocks noGrp="1"/>
          </p:cNvSpPr>
          <p:nvPr>
            <p:ph type="pic" idx="2"/>
          </p:nvPr>
        </p:nvSpPr>
        <p:spPr>
          <a:xfrm>
            <a:off x="7010400" y="1524000"/>
            <a:ext cx="4616450" cy="447675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981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28">
          <p15:clr>
            <a:srgbClr val="FBAE40"/>
          </p15:clr>
        </p15:guide>
        <p15:guide id="2" pos="4416">
          <p15:clr>
            <a:srgbClr val="FBAE40"/>
          </p15:clr>
        </p15:guide>
        <p15:guide id="3" pos="427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ircles">
  <p:cSld name="Title + 3 Circle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2" name="Google Shape;35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43"/>
          <p:cNvSpPr>
            <a:spLocks noGrp="1"/>
          </p:cNvSpPr>
          <p:nvPr>
            <p:ph type="body" idx="2"/>
          </p:nvPr>
        </p:nvSpPr>
        <p:spPr>
          <a:xfrm>
            <a:off x="571500" y="1822450"/>
            <a:ext cx="3429000" cy="3435350"/>
          </a:xfrm>
          <a:prstGeom prst="ellipse">
            <a:avLst/>
          </a:prstGeom>
          <a:solidFill>
            <a:srgbClr val="B7F0FA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43"/>
          <p:cNvSpPr>
            <a:spLocks noGrp="1"/>
          </p:cNvSpPr>
          <p:nvPr>
            <p:ph type="body" idx="3"/>
          </p:nvPr>
        </p:nvSpPr>
        <p:spPr>
          <a:xfrm>
            <a:off x="4381500" y="1822450"/>
            <a:ext cx="3429000" cy="3435350"/>
          </a:xfrm>
          <a:prstGeom prst="ellipse">
            <a:avLst/>
          </a:prstGeom>
          <a:solidFill>
            <a:srgbClr val="B7F0FA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43"/>
          <p:cNvSpPr>
            <a:spLocks noGrp="1"/>
          </p:cNvSpPr>
          <p:nvPr>
            <p:ph type="body" idx="4"/>
          </p:nvPr>
        </p:nvSpPr>
        <p:spPr>
          <a:xfrm>
            <a:off x="8188886" y="1822450"/>
            <a:ext cx="3429000" cy="3435350"/>
          </a:xfrm>
          <a:prstGeom prst="ellipse">
            <a:avLst/>
          </a:prstGeom>
          <a:solidFill>
            <a:srgbClr val="B7F0FA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19">
          <p15:clr>
            <a:srgbClr val="FBAE40"/>
          </p15:clr>
        </p15:guide>
        <p15:guide id="2" pos="2753">
          <p15:clr>
            <a:srgbClr val="FBAE40"/>
          </p15:clr>
        </p15:guide>
        <p15:guide id="3" pos="5160">
          <p15:clr>
            <a:srgbClr val="FBAE40"/>
          </p15:clr>
        </p15:guide>
        <p15:guide id="4" pos="4920">
          <p15:clr>
            <a:srgbClr val="FBAE40"/>
          </p15:clr>
        </p15:guide>
        <p15:guide id="5" pos="3840">
          <p15:clr>
            <a:srgbClr val="FBAE40"/>
          </p15:clr>
        </p15:guide>
        <p15:guide id="6" pos="1440">
          <p15:clr>
            <a:srgbClr val="FBAE40"/>
          </p15:clr>
        </p15:guide>
        <p15:guide id="7" pos="6243">
          <p15:clr>
            <a:srgbClr val="FBAE40"/>
          </p15:clr>
        </p15:guide>
        <p15:guide id="8" orient="horz" pos="2232">
          <p15:clr>
            <a:srgbClr val="FBAE40"/>
          </p15:clr>
        </p15:guide>
        <p15:guide id="9" orient="horz" pos="1148">
          <p15:clr>
            <a:srgbClr val="FBAE40"/>
          </p15:clr>
        </p15:guide>
        <p15:guide id="10" orient="horz" pos="33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ircles Indigo">
  <p:cSld name="Title + 3 Circles Indigo">
    <p:bg>
      <p:bgPr>
        <a:solidFill>
          <a:schemeClr val="accent2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4"/>
          <p:cNvSpPr>
            <a:spLocks noGrp="1"/>
          </p:cNvSpPr>
          <p:nvPr>
            <p:ph type="body" idx="2"/>
          </p:nvPr>
        </p:nvSpPr>
        <p:spPr>
          <a:xfrm>
            <a:off x="571500" y="1822450"/>
            <a:ext cx="3429000" cy="343535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4"/>
          <p:cNvSpPr>
            <a:spLocks noGrp="1"/>
          </p:cNvSpPr>
          <p:nvPr>
            <p:ph type="body" idx="3"/>
          </p:nvPr>
        </p:nvSpPr>
        <p:spPr>
          <a:xfrm>
            <a:off x="4370388" y="1822450"/>
            <a:ext cx="3429000" cy="343535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44"/>
          <p:cNvSpPr>
            <a:spLocks noGrp="1"/>
          </p:cNvSpPr>
          <p:nvPr>
            <p:ph type="body" idx="4"/>
          </p:nvPr>
        </p:nvSpPr>
        <p:spPr>
          <a:xfrm>
            <a:off x="8197850" y="1822450"/>
            <a:ext cx="3429000" cy="343535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19">
          <p15:clr>
            <a:srgbClr val="FBAE40"/>
          </p15:clr>
        </p15:guide>
        <p15:guide id="2" pos="2753">
          <p15:clr>
            <a:srgbClr val="FBAE40"/>
          </p15:clr>
        </p15:guide>
        <p15:guide id="3" pos="5160">
          <p15:clr>
            <a:srgbClr val="FBAE40"/>
          </p15:clr>
        </p15:guide>
        <p15:guide id="4" pos="4920">
          <p15:clr>
            <a:srgbClr val="FBAE40"/>
          </p15:clr>
        </p15:guide>
        <p15:guide id="5" pos="3840">
          <p15:clr>
            <a:srgbClr val="FBAE40"/>
          </p15:clr>
        </p15:guide>
        <p15:guide id="6" pos="1440">
          <p15:clr>
            <a:srgbClr val="FBAE40"/>
          </p15:clr>
        </p15:guide>
        <p15:guide id="7" pos="6243">
          <p15:clr>
            <a:srgbClr val="FBAE40"/>
          </p15:clr>
        </p15:guide>
        <p15:guide id="8" orient="horz" pos="2232">
          <p15:clr>
            <a:srgbClr val="FBAE40"/>
          </p15:clr>
        </p15:guide>
        <p15:guide id="9" orient="horz" pos="1148">
          <p15:clr>
            <a:srgbClr val="FBAE40"/>
          </p15:clr>
        </p15:guide>
        <p15:guide id="10" orient="horz" pos="33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Title + Quote + Image">
  <p:cSld name="Vision Title + Quote + Imag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067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6324600" y="571500"/>
            <a:ext cx="4745736" cy="590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1996966" y="6286500"/>
            <a:ext cx="3641834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5067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pos="3984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4080">
          <p15:clr>
            <a:srgbClr val="FBAE40"/>
          </p15:clr>
        </p15:guide>
        <p15:guide id="6" pos="360">
          <p15:clr>
            <a:srgbClr val="FBAE40"/>
          </p15:clr>
        </p15:guide>
        <p15:guide id="7" pos="144">
          <p15:clr>
            <a:srgbClr val="FBAE40"/>
          </p15:clr>
        </p15:guide>
        <p15:guide id="8" orient="horz" pos="360">
          <p15:clr>
            <a:srgbClr val="FBAE40"/>
          </p15:clr>
        </p15:guide>
        <p15:guide id="9" orient="horz" pos="768">
          <p15:clr>
            <a:srgbClr val="FBAE40"/>
          </p15:clr>
        </p15:guide>
        <p15:guide id="10" orient="horz" pos="960">
          <p15:clr>
            <a:srgbClr val="FBAE40"/>
          </p15:clr>
        </p15:guide>
        <p15:guide id="11" orient="horz" pos="37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3 Sm Circles">
  <p:cSld name="Title + Content + 3 Sm Circle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body" idx="2"/>
          </p:nvPr>
        </p:nvSpPr>
        <p:spPr>
          <a:xfrm>
            <a:off x="1550988" y="3886200"/>
            <a:ext cx="2743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body" idx="3"/>
          </p:nvPr>
        </p:nvSpPr>
        <p:spPr>
          <a:xfrm>
            <a:off x="4720908" y="3893820"/>
            <a:ext cx="2743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body" idx="4"/>
          </p:nvPr>
        </p:nvSpPr>
        <p:spPr>
          <a:xfrm>
            <a:off x="7897812" y="3893820"/>
            <a:ext cx="27432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5"/>
          <p:cNvSpPr>
            <a:spLocks noGrp="1"/>
          </p:cNvSpPr>
          <p:nvPr>
            <p:ph type="body" idx="5"/>
          </p:nvPr>
        </p:nvSpPr>
        <p:spPr>
          <a:xfrm>
            <a:off x="2235427" y="2228850"/>
            <a:ext cx="1374321" cy="13716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45"/>
          <p:cNvSpPr>
            <a:spLocks noGrp="1"/>
          </p:cNvSpPr>
          <p:nvPr>
            <p:ph type="body" idx="6"/>
          </p:nvPr>
        </p:nvSpPr>
        <p:spPr>
          <a:xfrm>
            <a:off x="5405347" y="2228850"/>
            <a:ext cx="1374321" cy="13716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5"/>
          <p:cNvSpPr>
            <a:spLocks noGrp="1"/>
          </p:cNvSpPr>
          <p:nvPr>
            <p:ph type="body" idx="7"/>
          </p:nvPr>
        </p:nvSpPr>
        <p:spPr>
          <a:xfrm>
            <a:off x="8575267" y="2228850"/>
            <a:ext cx="1374321" cy="13716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5"/>
          <p:cNvSpPr txBox="1">
            <a:spLocks noGrp="1"/>
          </p:cNvSpPr>
          <p:nvPr>
            <p:ph type="body" idx="8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2">
          <p15:clr>
            <a:srgbClr val="FBAE40"/>
          </p15:clr>
        </p15:guide>
        <p15:guide id="2" pos="2710">
          <p15:clr>
            <a:srgbClr val="FBAE40"/>
          </p15:clr>
        </p15:guide>
        <p15:guide id="3" pos="2840">
          <p15:clr>
            <a:srgbClr val="FBAE40"/>
          </p15:clr>
        </p15:guide>
        <p15:guide id="4" pos="4703">
          <p15:clr>
            <a:srgbClr val="FBAE40"/>
          </p15:clr>
        </p15:guide>
        <p15:guide id="5" pos="4971">
          <p15:clr>
            <a:srgbClr val="FBAE40"/>
          </p15:clr>
        </p15:guide>
        <p15:guide id="6" pos="4838">
          <p15:clr>
            <a:srgbClr val="FBAE40"/>
          </p15:clr>
        </p15:guide>
        <p15:guide id="7" pos="3840">
          <p15:clr>
            <a:srgbClr val="FBAE40"/>
          </p15:clr>
        </p15:guide>
        <p15:guide id="8" pos="975">
          <p15:clr>
            <a:srgbClr val="FBAE40"/>
          </p15:clr>
        </p15:guide>
        <p15:guide id="9" pos="1841">
          <p15:clr>
            <a:srgbClr val="FBAE40"/>
          </p15:clr>
        </p15:guide>
        <p15:guide id="10" pos="6702">
          <p15:clr>
            <a:srgbClr val="FBAE40"/>
          </p15:clr>
        </p15:guide>
        <p15:guide id="11" pos="5838">
          <p15:clr>
            <a:srgbClr val="FBAE40"/>
          </p15:clr>
        </p15:guide>
        <p15:guide id="12" orient="horz" pos="1136">
          <p15:clr>
            <a:srgbClr val="FBAE40"/>
          </p15:clr>
        </p15:guide>
        <p15:guide id="13" orient="horz" pos="2447">
          <p15:clr>
            <a:srgbClr val="FBAE40"/>
          </p15:clr>
        </p15:guide>
        <p15:guide id="14" orient="horz" pos="2276">
          <p15:clr>
            <a:srgbClr val="FBAE40"/>
          </p15:clr>
        </p15:guide>
        <p15:guide id="15" orient="horz" pos="1842">
          <p15:clr>
            <a:srgbClr val="FBAE40"/>
          </p15:clr>
        </p15:guide>
        <p15:guide id="16" orient="horz" pos="14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Med Circles">
  <p:cSld name="Title + Content + 4 Med Circle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6" name="Google Shape;38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6"/>
          <p:cNvSpPr txBox="1">
            <a:spLocks noGrp="1"/>
          </p:cNvSpPr>
          <p:nvPr>
            <p:ph type="body" idx="2"/>
          </p:nvPr>
        </p:nvSpPr>
        <p:spPr>
          <a:xfrm>
            <a:off x="1383110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6"/>
          <p:cNvSpPr>
            <a:spLocks noGrp="1"/>
          </p:cNvSpPr>
          <p:nvPr>
            <p:ph type="body" idx="3"/>
          </p:nvPr>
        </p:nvSpPr>
        <p:spPr>
          <a:xfrm>
            <a:off x="1610123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6"/>
          <p:cNvSpPr>
            <a:spLocks noGrp="1"/>
          </p:cNvSpPr>
          <p:nvPr>
            <p:ph type="body" idx="4"/>
          </p:nvPr>
        </p:nvSpPr>
        <p:spPr>
          <a:xfrm>
            <a:off x="8980885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6"/>
          <p:cNvSpPr>
            <a:spLocks noGrp="1"/>
          </p:cNvSpPr>
          <p:nvPr>
            <p:ph type="body" idx="5"/>
          </p:nvPr>
        </p:nvSpPr>
        <p:spPr>
          <a:xfrm>
            <a:off x="6523965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6"/>
          <p:cNvSpPr>
            <a:spLocks noGrp="1"/>
          </p:cNvSpPr>
          <p:nvPr>
            <p:ph type="body" idx="6"/>
          </p:nvPr>
        </p:nvSpPr>
        <p:spPr>
          <a:xfrm>
            <a:off x="4067044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6"/>
          <p:cNvSpPr txBox="1">
            <a:spLocks noGrp="1"/>
          </p:cNvSpPr>
          <p:nvPr>
            <p:ph type="body" idx="7"/>
          </p:nvPr>
        </p:nvSpPr>
        <p:spPr>
          <a:xfrm>
            <a:off x="3840031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46"/>
          <p:cNvSpPr txBox="1">
            <a:spLocks noGrp="1"/>
          </p:cNvSpPr>
          <p:nvPr>
            <p:ph type="body" idx="8"/>
          </p:nvPr>
        </p:nvSpPr>
        <p:spPr>
          <a:xfrm>
            <a:off x="6296952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46"/>
          <p:cNvSpPr txBox="1">
            <a:spLocks noGrp="1"/>
          </p:cNvSpPr>
          <p:nvPr>
            <p:ph type="body" idx="9"/>
          </p:nvPr>
        </p:nvSpPr>
        <p:spPr>
          <a:xfrm>
            <a:off x="8751490" y="4121084"/>
            <a:ext cx="20574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46"/>
          <p:cNvSpPr txBox="1">
            <a:spLocks noGrp="1"/>
          </p:cNvSpPr>
          <p:nvPr>
            <p:ph type="body" idx="13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560">
          <p15:clr>
            <a:srgbClr val="FBAE40"/>
          </p15:clr>
        </p15:guide>
        <p15:guide id="3" pos="3066">
          <p15:clr>
            <a:srgbClr val="FBAE40"/>
          </p15:clr>
        </p15:guide>
        <p15:guide id="4" pos="4108">
          <p15:clr>
            <a:srgbClr val="FBAE40"/>
          </p15:clr>
        </p15:guide>
        <p15:guide id="5" pos="5120">
          <p15:clr>
            <a:srgbClr val="FBAE40"/>
          </p15:clr>
        </p15:guide>
        <p15:guide id="6" pos="4614">
          <p15:clr>
            <a:srgbClr val="FBAE40"/>
          </p15:clr>
        </p15:guide>
        <p15:guide id="7" pos="3716">
          <p15:clr>
            <a:srgbClr val="FBAE40"/>
          </p15:clr>
        </p15:guide>
        <p15:guide id="8" pos="1012">
          <p15:clr>
            <a:srgbClr val="FBAE40"/>
          </p15:clr>
        </p15:guide>
        <p15:guide id="9" pos="2025">
          <p15:clr>
            <a:srgbClr val="FBAE40"/>
          </p15:clr>
        </p15:guide>
        <p15:guide id="10" pos="7104">
          <p15:clr>
            <a:srgbClr val="FBAE40"/>
          </p15:clr>
        </p15:guide>
        <p15:guide id="11" pos="5655">
          <p15:clr>
            <a:srgbClr val="FBAE40"/>
          </p15:clr>
        </p15:guide>
        <p15:guide id="12" orient="horz" pos="2447">
          <p15:clr>
            <a:srgbClr val="FBAE40"/>
          </p15:clr>
        </p15:guide>
        <p15:guide id="13" orient="horz" pos="2276">
          <p15:clr>
            <a:srgbClr val="FBAE40"/>
          </p15:clr>
        </p15:guide>
        <p15:guide id="14" orient="horz" pos="1944">
          <p15:clr>
            <a:srgbClr val="FBAE40"/>
          </p15:clr>
        </p15:guide>
        <p15:guide id="15" orient="horz" pos="1438">
          <p15:clr>
            <a:srgbClr val="FBAE40"/>
          </p15:clr>
        </p15:guide>
        <p15:guide id="16" pos="576">
          <p15:clr>
            <a:srgbClr val="FBAE40"/>
          </p15:clr>
        </p15:guide>
        <p15:guide id="17" pos="1519">
          <p15:clr>
            <a:srgbClr val="FBAE40"/>
          </p15:clr>
        </p15:guide>
        <p15:guide id="18" pos="6668">
          <p15:clr>
            <a:srgbClr val="FBAE40"/>
          </p15:clr>
        </p15:guide>
        <p15:guide id="19" pos="6161">
          <p15:clr>
            <a:srgbClr val="FBAE40"/>
          </p15:clr>
        </p15:guide>
        <p15:guide id="20" orient="horz" pos="2592">
          <p15:clr>
            <a:srgbClr val="FBAE40"/>
          </p15:clr>
        </p15:guide>
        <p15:guide id="21" pos="6810">
          <p15:clr>
            <a:srgbClr val="FBAE40"/>
          </p15:clr>
        </p15:guide>
        <p15:guide id="22" pos="5510">
          <p15:clr>
            <a:srgbClr val="FBAE40"/>
          </p15:clr>
        </p15:guide>
        <p15:guide id="23" pos="5264">
          <p15:clr>
            <a:srgbClr val="FBAE40"/>
          </p15:clr>
        </p15:guide>
        <p15:guide id="24" pos="3964">
          <p15:clr>
            <a:srgbClr val="FBAE40"/>
          </p15:clr>
        </p15:guide>
        <p15:guide id="25" pos="3456">
          <p15:clr>
            <a:srgbClr val="FBAE40"/>
          </p15:clr>
        </p15:guide>
        <p15:guide id="26" pos="2167">
          <p15:clr>
            <a:srgbClr val="FBAE40"/>
          </p15:clr>
        </p15:guide>
        <p15:guide id="27" pos="87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5 Med Circles">
  <p:cSld name="Title + Content + 5 Med Circle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47"/>
          <p:cNvSpPr txBox="1">
            <a:spLocks noGrp="1"/>
          </p:cNvSpPr>
          <p:nvPr>
            <p:ph type="body" idx="2"/>
          </p:nvPr>
        </p:nvSpPr>
        <p:spPr>
          <a:xfrm>
            <a:off x="801687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7"/>
          <p:cNvSpPr>
            <a:spLocks noGrp="1"/>
          </p:cNvSpPr>
          <p:nvPr>
            <p:ph type="body" idx="3"/>
          </p:nvPr>
        </p:nvSpPr>
        <p:spPr>
          <a:xfrm>
            <a:off x="914400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47"/>
          <p:cNvSpPr>
            <a:spLocks noGrp="1"/>
          </p:cNvSpPr>
          <p:nvPr>
            <p:ph type="body" idx="4"/>
          </p:nvPr>
        </p:nvSpPr>
        <p:spPr>
          <a:xfrm>
            <a:off x="9674225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47"/>
          <p:cNvSpPr>
            <a:spLocks noGrp="1"/>
          </p:cNvSpPr>
          <p:nvPr>
            <p:ph type="body" idx="5"/>
          </p:nvPr>
        </p:nvSpPr>
        <p:spPr>
          <a:xfrm>
            <a:off x="7484268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47"/>
          <p:cNvSpPr>
            <a:spLocks noGrp="1"/>
          </p:cNvSpPr>
          <p:nvPr>
            <p:ph type="body" idx="6"/>
          </p:nvPr>
        </p:nvSpPr>
        <p:spPr>
          <a:xfrm>
            <a:off x="5294312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47"/>
          <p:cNvSpPr>
            <a:spLocks noGrp="1"/>
          </p:cNvSpPr>
          <p:nvPr>
            <p:ph type="body" idx="7"/>
          </p:nvPr>
        </p:nvSpPr>
        <p:spPr>
          <a:xfrm>
            <a:off x="3104356" y="2287730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47"/>
          <p:cNvSpPr txBox="1">
            <a:spLocks noGrp="1"/>
          </p:cNvSpPr>
          <p:nvPr>
            <p:ph type="body" idx="8"/>
          </p:nvPr>
        </p:nvSpPr>
        <p:spPr>
          <a:xfrm>
            <a:off x="2991247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47"/>
          <p:cNvSpPr txBox="1">
            <a:spLocks noGrp="1"/>
          </p:cNvSpPr>
          <p:nvPr>
            <p:ph type="body" idx="9"/>
          </p:nvPr>
        </p:nvSpPr>
        <p:spPr>
          <a:xfrm>
            <a:off x="5180807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47"/>
          <p:cNvSpPr txBox="1">
            <a:spLocks noGrp="1"/>
          </p:cNvSpPr>
          <p:nvPr>
            <p:ph type="body" idx="13"/>
          </p:nvPr>
        </p:nvSpPr>
        <p:spPr>
          <a:xfrm>
            <a:off x="7370366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4"/>
          </p:nvPr>
        </p:nvSpPr>
        <p:spPr>
          <a:xfrm>
            <a:off x="9559925" y="4121084"/>
            <a:ext cx="18288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15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33">
          <p15:clr>
            <a:srgbClr val="FBAE40"/>
          </p15:clr>
        </p15:guide>
        <p15:guide id="2" pos="2460">
          <p15:clr>
            <a:srgbClr val="FBAE40"/>
          </p15:clr>
        </p15:guide>
        <p15:guide id="3" pos="2965">
          <p15:clr>
            <a:srgbClr val="FBAE40"/>
          </p15:clr>
        </p15:guide>
        <p15:guide id="4" pos="4345">
          <p15:clr>
            <a:srgbClr val="FBAE40"/>
          </p15:clr>
        </p15:guide>
        <p15:guide id="5" pos="5218">
          <p15:clr>
            <a:srgbClr val="FBAE40"/>
          </p15:clr>
        </p15:guide>
        <p15:guide id="6" pos="4712">
          <p15:clr>
            <a:srgbClr val="FBAE40"/>
          </p15:clr>
        </p15:guide>
        <p15:guide id="7" pos="3840">
          <p15:clr>
            <a:srgbClr val="FBAE40"/>
          </p15:clr>
        </p15:guide>
        <p15:guide id="8" pos="1079">
          <p15:clr>
            <a:srgbClr val="FBAE40"/>
          </p15:clr>
        </p15:guide>
        <p15:guide id="9" pos="1954">
          <p15:clr>
            <a:srgbClr val="FBAE40"/>
          </p15:clr>
        </p15:guide>
        <p15:guide id="10" pos="7104">
          <p15:clr>
            <a:srgbClr val="FBAE40"/>
          </p15:clr>
        </p15:guide>
        <p15:guide id="11" pos="5724">
          <p15:clr>
            <a:srgbClr val="FBAE40"/>
          </p15:clr>
        </p15:guide>
        <p15:guide id="12" orient="horz" pos="2447">
          <p15:clr>
            <a:srgbClr val="FBAE40"/>
          </p15:clr>
        </p15:guide>
        <p15:guide id="13" orient="horz" pos="2276">
          <p15:clr>
            <a:srgbClr val="FBAE40"/>
          </p15:clr>
        </p15:guide>
        <p15:guide id="14" orient="horz" pos="1944">
          <p15:clr>
            <a:srgbClr val="FBAE40"/>
          </p15:clr>
        </p15:guide>
        <p15:guide id="15" orient="horz" pos="1438">
          <p15:clr>
            <a:srgbClr val="FBAE40"/>
          </p15:clr>
        </p15:guide>
        <p15:guide id="16" pos="576">
          <p15:clr>
            <a:srgbClr val="FBAE40"/>
          </p15:clr>
        </p15:guide>
        <p15:guide id="17" pos="1584">
          <p15:clr>
            <a:srgbClr val="FBAE40"/>
          </p15:clr>
        </p15:guide>
        <p15:guide id="18" pos="6598">
          <p15:clr>
            <a:srgbClr val="FBAE40"/>
          </p15:clr>
        </p15:guide>
        <p15:guide id="19" pos="6092">
          <p15:clr>
            <a:srgbClr val="FBAE40"/>
          </p15:clr>
        </p15:guide>
        <p15:guide id="20" orient="horz" pos="25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+ 3 Med Circles">
  <p:cSld name="1_Title + Content + 3 Med Circles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48"/>
          <p:cNvSpPr>
            <a:spLocks noGrp="1"/>
          </p:cNvSpPr>
          <p:nvPr>
            <p:ph type="pic" idx="2"/>
          </p:nvPr>
        </p:nvSpPr>
        <p:spPr>
          <a:xfrm>
            <a:off x="4838700" y="1806209"/>
            <a:ext cx="2514600" cy="2514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48"/>
          <p:cNvSpPr>
            <a:spLocks noGrp="1"/>
          </p:cNvSpPr>
          <p:nvPr>
            <p:ph type="pic" idx="3"/>
          </p:nvPr>
        </p:nvSpPr>
        <p:spPr>
          <a:xfrm>
            <a:off x="8010525" y="1806209"/>
            <a:ext cx="2514600" cy="2514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48"/>
          <p:cNvSpPr>
            <a:spLocks noGrp="1"/>
          </p:cNvSpPr>
          <p:nvPr>
            <p:ph type="pic" idx="4"/>
          </p:nvPr>
        </p:nvSpPr>
        <p:spPr>
          <a:xfrm>
            <a:off x="1666875" y="1806209"/>
            <a:ext cx="2514600" cy="2514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23" name="Google Shape;42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5"/>
          </p:nvPr>
        </p:nvSpPr>
        <p:spPr>
          <a:xfrm>
            <a:off x="1666875" y="4508500"/>
            <a:ext cx="25146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48"/>
          <p:cNvSpPr txBox="1">
            <a:spLocks noGrp="1"/>
          </p:cNvSpPr>
          <p:nvPr>
            <p:ph type="body" idx="6"/>
          </p:nvPr>
        </p:nvSpPr>
        <p:spPr>
          <a:xfrm>
            <a:off x="4838700" y="4508500"/>
            <a:ext cx="25146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48"/>
          <p:cNvSpPr txBox="1">
            <a:spLocks noGrp="1"/>
          </p:cNvSpPr>
          <p:nvPr>
            <p:ph type="body" idx="7"/>
          </p:nvPr>
        </p:nvSpPr>
        <p:spPr>
          <a:xfrm>
            <a:off x="8010525" y="4508500"/>
            <a:ext cx="2514600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48"/>
          <p:cNvSpPr txBox="1">
            <a:spLocks noGrp="1"/>
          </p:cNvSpPr>
          <p:nvPr>
            <p:ph type="body" idx="8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pos="2636">
          <p15:clr>
            <a:srgbClr val="FBAE40"/>
          </p15:clr>
        </p15:guide>
        <p15:guide id="3" pos="2840">
          <p15:clr>
            <a:srgbClr val="FBAE40"/>
          </p15:clr>
        </p15:guide>
        <p15:guide id="4" pos="4632">
          <p15:clr>
            <a:srgbClr val="FBAE40"/>
          </p15:clr>
        </p15:guide>
        <p15:guide id="5" pos="5046">
          <p15:clr>
            <a:srgbClr val="FBAE40"/>
          </p15:clr>
        </p15:guide>
        <p15:guide id="6" pos="4838">
          <p15:clr>
            <a:srgbClr val="FBAE40"/>
          </p15:clr>
        </p15:guide>
        <p15:guide id="7" pos="3840">
          <p15:clr>
            <a:srgbClr val="FBAE40"/>
          </p15:clr>
        </p15:guide>
        <p15:guide id="8" pos="1050">
          <p15:clr>
            <a:srgbClr val="FBAE40"/>
          </p15:clr>
        </p15:guide>
        <p15:guide id="9" pos="1841">
          <p15:clr>
            <a:srgbClr val="FBAE40"/>
          </p15:clr>
        </p15:guide>
        <p15:guide id="10" pos="6630">
          <p15:clr>
            <a:srgbClr val="FBAE40"/>
          </p15:clr>
        </p15:guide>
        <p15:guide id="11" pos="5838">
          <p15:clr>
            <a:srgbClr val="FBAE40"/>
          </p15:clr>
        </p15:guide>
        <p15:guide id="12" orient="horz" pos="1136">
          <p15:clr>
            <a:srgbClr val="FBAE40"/>
          </p15:clr>
        </p15:guide>
        <p15:guide id="13" orient="horz" pos="2722">
          <p15:clr>
            <a:srgbClr val="FBAE40"/>
          </p15:clr>
        </p15:guide>
        <p15:guide id="14" orient="horz" pos="2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3 Med Circles Indigo">
  <p:cSld name="Title + Content + 3 Med Circles Indigo">
    <p:bg>
      <p:bgPr>
        <a:solidFill>
          <a:schemeClr val="accent2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49"/>
          <p:cNvSpPr>
            <a:spLocks noGrp="1"/>
          </p:cNvSpPr>
          <p:nvPr>
            <p:ph type="pic" idx="2"/>
          </p:nvPr>
        </p:nvSpPr>
        <p:spPr>
          <a:xfrm>
            <a:off x="4838700" y="1806209"/>
            <a:ext cx="2514600" cy="2514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49"/>
          <p:cNvSpPr>
            <a:spLocks noGrp="1"/>
          </p:cNvSpPr>
          <p:nvPr>
            <p:ph type="pic" idx="3"/>
          </p:nvPr>
        </p:nvSpPr>
        <p:spPr>
          <a:xfrm>
            <a:off x="8010525" y="1806209"/>
            <a:ext cx="2514600" cy="2514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49"/>
          <p:cNvSpPr>
            <a:spLocks noGrp="1"/>
          </p:cNvSpPr>
          <p:nvPr>
            <p:ph type="pic" idx="4"/>
          </p:nvPr>
        </p:nvSpPr>
        <p:spPr>
          <a:xfrm>
            <a:off x="1666875" y="1806209"/>
            <a:ext cx="2514600" cy="2514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37" name="Google Shape;43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49"/>
          <p:cNvSpPr txBox="1">
            <a:spLocks noGrp="1"/>
          </p:cNvSpPr>
          <p:nvPr>
            <p:ph type="body" idx="5"/>
          </p:nvPr>
        </p:nvSpPr>
        <p:spPr>
          <a:xfrm>
            <a:off x="1666875" y="4508500"/>
            <a:ext cx="2517775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body" idx="6"/>
          </p:nvPr>
        </p:nvSpPr>
        <p:spPr>
          <a:xfrm>
            <a:off x="4838700" y="4508500"/>
            <a:ext cx="2517775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body" idx="7"/>
          </p:nvPr>
        </p:nvSpPr>
        <p:spPr>
          <a:xfrm>
            <a:off x="8010525" y="4508500"/>
            <a:ext cx="2517775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body" idx="8"/>
          </p:nvPr>
        </p:nvSpPr>
        <p:spPr>
          <a:xfrm>
            <a:off x="571500" y="1238480"/>
            <a:ext cx="11055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pos="2636">
          <p15:clr>
            <a:srgbClr val="FBAE40"/>
          </p15:clr>
        </p15:guide>
        <p15:guide id="3" pos="2840">
          <p15:clr>
            <a:srgbClr val="FBAE40"/>
          </p15:clr>
        </p15:guide>
        <p15:guide id="4" pos="4632">
          <p15:clr>
            <a:srgbClr val="FBAE40"/>
          </p15:clr>
        </p15:guide>
        <p15:guide id="5" pos="5046">
          <p15:clr>
            <a:srgbClr val="FBAE40"/>
          </p15:clr>
        </p15:guide>
        <p15:guide id="6" pos="4838">
          <p15:clr>
            <a:srgbClr val="FBAE40"/>
          </p15:clr>
        </p15:guide>
        <p15:guide id="7" pos="3840">
          <p15:clr>
            <a:srgbClr val="FBAE40"/>
          </p15:clr>
        </p15:guide>
        <p15:guide id="8" pos="1050">
          <p15:clr>
            <a:srgbClr val="FBAE40"/>
          </p15:clr>
        </p15:guide>
        <p15:guide id="9" pos="1841">
          <p15:clr>
            <a:srgbClr val="FBAE40"/>
          </p15:clr>
        </p15:guide>
        <p15:guide id="10" pos="6630">
          <p15:clr>
            <a:srgbClr val="FBAE40"/>
          </p15:clr>
        </p15:guide>
        <p15:guide id="11" pos="5838">
          <p15:clr>
            <a:srgbClr val="FBAE40"/>
          </p15:clr>
        </p15:guide>
        <p15:guide id="12" orient="horz" pos="1134">
          <p15:clr>
            <a:srgbClr val="FBAE40"/>
          </p15:clr>
        </p15:guide>
        <p15:guide id="13" orient="horz" pos="2724">
          <p15:clr>
            <a:srgbClr val="FBAE40"/>
          </p15:clr>
        </p15:guide>
        <p15:guide id="14" orient="horz" pos="2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Circles">
  <p:cSld name="Title + Content + 4 Circle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4933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50"/>
          <p:cNvSpPr>
            <a:spLocks noGrp="1"/>
          </p:cNvSpPr>
          <p:nvPr>
            <p:ph type="pic" idx="2"/>
          </p:nvPr>
        </p:nvSpPr>
        <p:spPr>
          <a:xfrm>
            <a:off x="3825875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50"/>
          <p:cNvSpPr>
            <a:spLocks noGrp="1"/>
          </p:cNvSpPr>
          <p:nvPr>
            <p:ph type="pic" idx="3"/>
          </p:nvPr>
        </p:nvSpPr>
        <p:spPr>
          <a:xfrm>
            <a:off x="6530975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50"/>
          <p:cNvSpPr>
            <a:spLocks noGrp="1"/>
          </p:cNvSpPr>
          <p:nvPr>
            <p:ph type="pic" idx="4"/>
          </p:nvPr>
        </p:nvSpPr>
        <p:spPr>
          <a:xfrm>
            <a:off x="1123950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50"/>
          <p:cNvSpPr>
            <a:spLocks noGrp="1"/>
          </p:cNvSpPr>
          <p:nvPr>
            <p:ph type="pic" idx="5"/>
          </p:nvPr>
        </p:nvSpPr>
        <p:spPr>
          <a:xfrm>
            <a:off x="9236075" y="1524000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52" name="Google Shape;45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50"/>
          <p:cNvSpPr txBox="1">
            <a:spLocks noGrp="1"/>
          </p:cNvSpPr>
          <p:nvPr>
            <p:ph type="body" idx="6"/>
          </p:nvPr>
        </p:nvSpPr>
        <p:spPr>
          <a:xfrm>
            <a:off x="838200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50"/>
          <p:cNvSpPr txBox="1">
            <a:spLocks noGrp="1"/>
          </p:cNvSpPr>
          <p:nvPr>
            <p:ph type="body" idx="7"/>
          </p:nvPr>
        </p:nvSpPr>
        <p:spPr>
          <a:xfrm>
            <a:off x="3544062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8"/>
          </p:nvPr>
        </p:nvSpPr>
        <p:spPr>
          <a:xfrm>
            <a:off x="6248400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9"/>
          </p:nvPr>
        </p:nvSpPr>
        <p:spPr>
          <a:xfrm>
            <a:off x="8950325" y="3543300"/>
            <a:ext cx="2400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⎯"/>
              <a:defRPr sz="1200"/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20"/>
              <a:buChar char="⚬"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62">
          <p15:clr>
            <a:srgbClr val="FBAE40"/>
          </p15:clr>
        </p15:guide>
        <p15:guide id="2" pos="2407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267">
          <p15:clr>
            <a:srgbClr val="FBAE40"/>
          </p15:clr>
        </p15:guide>
        <p15:guide id="6" pos="4112">
          <p15:clr>
            <a:srgbClr val="FBAE40"/>
          </p15:clr>
        </p15:guide>
        <p15:guide id="7" pos="704">
          <p15:clr>
            <a:srgbClr val="FBAE40"/>
          </p15:clr>
        </p15:guide>
        <p15:guide id="8" pos="1859">
          <p15:clr>
            <a:srgbClr val="FBAE40"/>
          </p15:clr>
        </p15:guide>
        <p15:guide id="9" pos="6970">
          <p15:clr>
            <a:srgbClr val="FBAE40"/>
          </p15:clr>
        </p15:guide>
        <p15:guide id="10" pos="5815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2232">
          <p15:clr>
            <a:srgbClr val="FBAE40"/>
          </p15:clr>
        </p15:guide>
        <p15:guide id="14" orient="horz" pos="2113">
          <p15:clr>
            <a:srgbClr val="FBAE40"/>
          </p15:clr>
        </p15:guide>
        <p15:guide id="15" orient="horz" pos="960">
          <p15:clr>
            <a:srgbClr val="FBAE40"/>
          </p15:clr>
        </p15:guide>
        <p15:guide id="16" pos="528">
          <p15:clr>
            <a:srgbClr val="FBAE40"/>
          </p15:clr>
        </p15:guide>
        <p15:guide id="17" pos="2040">
          <p15:clr>
            <a:srgbClr val="FBAE40"/>
          </p15:clr>
        </p15:guide>
        <p15:guide id="18" pos="2232">
          <p15:clr>
            <a:srgbClr val="FBAE40"/>
          </p15:clr>
        </p15:guide>
        <p15:guide id="19" pos="3744">
          <p15:clr>
            <a:srgbClr val="FBAE40"/>
          </p15:clr>
        </p15:guide>
        <p15:guide id="20" pos="3936">
          <p15:clr>
            <a:srgbClr val="FBAE40"/>
          </p15:clr>
        </p15:guide>
        <p15:guide id="21" pos="5448">
          <p15:clr>
            <a:srgbClr val="FBAE40"/>
          </p15:clr>
        </p15:guide>
        <p15:guide id="22" pos="5640">
          <p15:clr>
            <a:srgbClr val="FBAE40"/>
          </p15:clr>
        </p15:guide>
        <p15:guide id="23" pos="7152">
          <p15:clr>
            <a:srgbClr val="FBAE40"/>
          </p15:clr>
        </p15:guide>
        <p15:guide id="24" pos="2134">
          <p15:clr>
            <a:srgbClr val="FBAE40"/>
          </p15:clr>
        </p15:guide>
        <p15:guide id="25" pos="3838">
          <p15:clr>
            <a:srgbClr val="FBAE40"/>
          </p15:clr>
        </p15:guide>
        <p15:guide id="26" pos="55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ircles + Columns">
  <p:cSld name="Title + 3 Circles + Columns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>
            <a:spLocks noGrp="1"/>
          </p:cNvSpPr>
          <p:nvPr>
            <p:ph type="body" idx="1"/>
          </p:nvPr>
        </p:nvSpPr>
        <p:spPr>
          <a:xfrm>
            <a:off x="841248" y="2514599"/>
            <a:ext cx="3200400" cy="3502152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228600" tIns="11430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venir"/>
              <a:buNone/>
              <a:defRPr sz="17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1"/>
          <p:cNvSpPr txBox="1">
            <a:spLocks noGrp="1"/>
          </p:cNvSpPr>
          <p:nvPr>
            <p:ph type="body" idx="2"/>
          </p:nvPr>
        </p:nvSpPr>
        <p:spPr>
          <a:xfrm>
            <a:off x="4495673" y="2514599"/>
            <a:ext cx="3200400" cy="3502152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228600" tIns="11430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venir"/>
              <a:buNone/>
              <a:defRPr sz="17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1"/>
          <p:cNvSpPr txBox="1">
            <a:spLocks noGrp="1"/>
          </p:cNvSpPr>
          <p:nvPr>
            <p:ph type="body" idx="3"/>
          </p:nvPr>
        </p:nvSpPr>
        <p:spPr>
          <a:xfrm>
            <a:off x="8150225" y="2514599"/>
            <a:ext cx="3200400" cy="3502152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228600" tIns="11430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venir"/>
              <a:buNone/>
              <a:defRPr sz="17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5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1"/>
          <p:cNvSpPr txBox="1">
            <a:spLocks noGrp="1"/>
          </p:cNvSpPr>
          <p:nvPr>
            <p:ph type="body" idx="4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1"/>
          <p:cNvSpPr>
            <a:spLocks noGrp="1"/>
          </p:cNvSpPr>
          <p:nvPr>
            <p:ph type="pic" idx="5"/>
          </p:nvPr>
        </p:nvSpPr>
        <p:spPr>
          <a:xfrm>
            <a:off x="5181600" y="1600200"/>
            <a:ext cx="1828800" cy="1828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67" name="Google Shape;46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51"/>
          <p:cNvSpPr>
            <a:spLocks noGrp="1"/>
          </p:cNvSpPr>
          <p:nvPr>
            <p:ph type="pic" idx="6"/>
          </p:nvPr>
        </p:nvSpPr>
        <p:spPr>
          <a:xfrm>
            <a:off x="1527048" y="1600200"/>
            <a:ext cx="1828800" cy="1828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51"/>
          <p:cNvSpPr>
            <a:spLocks noGrp="1"/>
          </p:cNvSpPr>
          <p:nvPr>
            <p:ph type="pic" idx="7"/>
          </p:nvPr>
        </p:nvSpPr>
        <p:spPr>
          <a:xfrm>
            <a:off x="8839200" y="1600200"/>
            <a:ext cx="1828800" cy="1828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3262">
          <p15:clr>
            <a:srgbClr val="FBAE40"/>
          </p15:clr>
        </p15:guide>
        <p15:guide id="3" pos="4416">
          <p15:clr>
            <a:srgbClr val="FBAE40"/>
          </p15:clr>
        </p15:guide>
        <p15:guide id="4" pos="4850">
          <p15:clr>
            <a:srgbClr val="FBAE40"/>
          </p15:clr>
        </p15:guide>
        <p15:guide id="5" pos="3840">
          <p15:clr>
            <a:srgbClr val="FBAE40"/>
          </p15:clr>
        </p15:guide>
        <p15:guide id="6" pos="959">
          <p15:clr>
            <a:srgbClr val="FBAE40"/>
          </p15:clr>
        </p15:guide>
        <p15:guide id="7" pos="2114">
          <p15:clr>
            <a:srgbClr val="FBAE40"/>
          </p15:clr>
        </p15:guide>
        <p15:guide id="8" pos="6720">
          <p15:clr>
            <a:srgbClr val="FBAE40"/>
          </p15:clr>
        </p15:guide>
        <p15:guide id="9" pos="5566">
          <p15:clr>
            <a:srgbClr val="FBAE40"/>
          </p15:clr>
        </p15:guide>
        <p15:guide id="10" pos="6144">
          <p15:clr>
            <a:srgbClr val="FBAE40"/>
          </p15:clr>
        </p15:guide>
        <p15:guide id="11" pos="1535">
          <p15:clr>
            <a:srgbClr val="FBAE40"/>
          </p15:clr>
        </p15:guide>
        <p15:guide id="12" orient="horz" pos="2302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4" orient="horz" pos="1006">
          <p15:clr>
            <a:srgbClr val="FBAE40"/>
          </p15:clr>
        </p15:guide>
        <p15:guide id="15" orient="horz" pos="1584">
          <p15:clr>
            <a:srgbClr val="FBAE40"/>
          </p15:clr>
        </p15:guide>
        <p15:guide id="16" pos="523">
          <p15:clr>
            <a:srgbClr val="FBAE40"/>
          </p15:clr>
        </p15:guide>
        <p15:guide id="17" pos="2542">
          <p15:clr>
            <a:srgbClr val="FBAE40"/>
          </p15:clr>
        </p15:guide>
        <p15:guide id="18" pos="7151">
          <p15:clr>
            <a:srgbClr val="FBAE40"/>
          </p15:clr>
        </p15:guide>
        <p15:guide id="19" pos="51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Icon Circles">
  <p:cSld name="Title + Content + 4 Icon Circle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822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5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6" name="Google Shape;47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52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49000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52"/>
          <p:cNvSpPr>
            <a:spLocks noGrp="1"/>
          </p:cNvSpPr>
          <p:nvPr>
            <p:ph type="body" idx="3"/>
          </p:nvPr>
        </p:nvSpPr>
        <p:spPr>
          <a:xfrm>
            <a:off x="1235075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52"/>
          <p:cNvSpPr>
            <a:spLocks noGrp="1"/>
          </p:cNvSpPr>
          <p:nvPr>
            <p:ph type="body" idx="4"/>
          </p:nvPr>
        </p:nvSpPr>
        <p:spPr>
          <a:xfrm>
            <a:off x="3938588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52"/>
          <p:cNvSpPr>
            <a:spLocks noGrp="1"/>
          </p:cNvSpPr>
          <p:nvPr>
            <p:ph type="body" idx="5"/>
          </p:nvPr>
        </p:nvSpPr>
        <p:spPr>
          <a:xfrm>
            <a:off x="6640513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52"/>
          <p:cNvSpPr>
            <a:spLocks noGrp="1"/>
          </p:cNvSpPr>
          <p:nvPr>
            <p:ph type="body" idx="6"/>
          </p:nvPr>
        </p:nvSpPr>
        <p:spPr>
          <a:xfrm>
            <a:off x="9353550" y="2516729"/>
            <a:ext cx="1603375" cy="1600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52"/>
          <p:cNvSpPr txBox="1">
            <a:spLocks noGrp="1"/>
          </p:cNvSpPr>
          <p:nvPr>
            <p:ph type="body" idx="7"/>
          </p:nvPr>
        </p:nvSpPr>
        <p:spPr>
          <a:xfrm>
            <a:off x="835025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52"/>
          <p:cNvSpPr txBox="1">
            <a:spLocks noGrp="1"/>
          </p:cNvSpPr>
          <p:nvPr>
            <p:ph type="body" idx="8"/>
          </p:nvPr>
        </p:nvSpPr>
        <p:spPr>
          <a:xfrm>
            <a:off x="3539067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2"/>
          <p:cNvSpPr txBox="1">
            <a:spLocks noGrp="1"/>
          </p:cNvSpPr>
          <p:nvPr>
            <p:ph type="body" idx="9"/>
          </p:nvPr>
        </p:nvSpPr>
        <p:spPr>
          <a:xfrm>
            <a:off x="6243109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52"/>
          <p:cNvSpPr txBox="1">
            <a:spLocks noGrp="1"/>
          </p:cNvSpPr>
          <p:nvPr>
            <p:ph type="body" idx="13"/>
          </p:nvPr>
        </p:nvSpPr>
        <p:spPr>
          <a:xfrm>
            <a:off x="8947150" y="4343400"/>
            <a:ext cx="24066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91">
          <p15:clr>
            <a:srgbClr val="FBAE40"/>
          </p15:clr>
        </p15:guide>
        <p15:guide id="2" pos="2481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197">
          <p15:clr>
            <a:srgbClr val="FBAE40"/>
          </p15:clr>
        </p15:guide>
        <p15:guide id="6" pos="4183">
          <p15:clr>
            <a:srgbClr val="FBAE40"/>
          </p15:clr>
        </p15:guide>
        <p15:guide id="7" pos="778">
          <p15:clr>
            <a:srgbClr val="FBAE40"/>
          </p15:clr>
        </p15:guide>
        <p15:guide id="8" pos="1788">
          <p15:clr>
            <a:srgbClr val="FBAE40"/>
          </p15:clr>
        </p15:guide>
        <p15:guide id="9" pos="6900">
          <p15:clr>
            <a:srgbClr val="FBAE40"/>
          </p15:clr>
        </p15:guide>
        <p15:guide id="10" pos="5888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2736">
          <p15:clr>
            <a:srgbClr val="FBAE40"/>
          </p15:clr>
        </p15:guide>
        <p15:guide id="14" orient="horz" pos="2592">
          <p15:clr>
            <a:srgbClr val="FBAE40"/>
          </p15:clr>
        </p15:guide>
        <p15:guide id="15" pos="526">
          <p15:clr>
            <a:srgbClr val="FBAE40"/>
          </p15:clr>
        </p15:guide>
        <p15:guide id="16" pos="2042">
          <p15:clr>
            <a:srgbClr val="FBAE40"/>
          </p15:clr>
        </p15:guide>
        <p15:guide id="17" pos="2230">
          <p15:clr>
            <a:srgbClr val="FBAE40"/>
          </p15:clr>
        </p15:guide>
        <p15:guide id="18" pos="3746">
          <p15:clr>
            <a:srgbClr val="FBAE40"/>
          </p15:clr>
        </p15:guide>
        <p15:guide id="19" pos="3932">
          <p15:clr>
            <a:srgbClr val="FBAE40"/>
          </p15:clr>
        </p15:guide>
        <p15:guide id="20" pos="5448">
          <p15:clr>
            <a:srgbClr val="FBAE40"/>
          </p15:clr>
        </p15:guide>
        <p15:guide id="21" pos="5636">
          <p15:clr>
            <a:srgbClr val="FBAE40"/>
          </p15:clr>
        </p15:guide>
        <p15:guide id="22" pos="7152">
          <p15:clr>
            <a:srgbClr val="FBAE40"/>
          </p15:clr>
        </p15:guide>
        <p15:guide id="23" orient="horz" pos="2088">
          <p15:clr>
            <a:srgbClr val="FBAE40"/>
          </p15:clr>
        </p15:guide>
        <p15:guide id="24" orient="horz" pos="15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Icon Columns">
  <p:cSld name="Title + Content + 4 Icon Columns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2" name="Google Shape;49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53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11049000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53"/>
          <p:cNvSpPr txBox="1">
            <a:spLocks noGrp="1"/>
          </p:cNvSpPr>
          <p:nvPr>
            <p:ph type="body" idx="3"/>
          </p:nvPr>
        </p:nvSpPr>
        <p:spPr>
          <a:xfrm>
            <a:off x="839089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4"/>
          </p:nvPr>
        </p:nvSpPr>
        <p:spPr>
          <a:xfrm>
            <a:off x="3543131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5"/>
          </p:nvPr>
        </p:nvSpPr>
        <p:spPr>
          <a:xfrm>
            <a:off x="6247173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3"/>
          <p:cNvSpPr txBox="1">
            <a:spLocks noGrp="1"/>
          </p:cNvSpPr>
          <p:nvPr>
            <p:ph type="body" idx="6"/>
          </p:nvPr>
        </p:nvSpPr>
        <p:spPr>
          <a:xfrm>
            <a:off x="8951214" y="2454275"/>
            <a:ext cx="2402586" cy="3222625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1371600" rIns="228600" bIns="22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46">
          <p15:clr>
            <a:srgbClr val="FBAE40"/>
          </p15:clr>
        </p15:guide>
        <p15:guide id="2" pos="2230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448">
          <p15:clr>
            <a:srgbClr val="FBAE40"/>
          </p15:clr>
        </p15:guide>
        <p15:guide id="6" pos="3932">
          <p15:clr>
            <a:srgbClr val="FBAE40"/>
          </p15:clr>
        </p15:guide>
        <p15:guide id="7" pos="524">
          <p15:clr>
            <a:srgbClr val="FBAE40"/>
          </p15:clr>
        </p15:guide>
        <p15:guide id="8" pos="2042">
          <p15:clr>
            <a:srgbClr val="FBAE40"/>
          </p15:clr>
        </p15:guide>
        <p15:guide id="9" pos="7152">
          <p15:clr>
            <a:srgbClr val="FBAE40"/>
          </p15:clr>
        </p15:guide>
        <p15:guide id="10" pos="5636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3576">
          <p15:clr>
            <a:srgbClr val="FBAE40"/>
          </p15:clr>
        </p15:guide>
        <p15:guide id="14" orient="horz" pos="1546">
          <p15:clr>
            <a:srgbClr val="FBAE40"/>
          </p15:clr>
        </p15:guide>
        <p15:guide id="15" orient="horz" pos="19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4 Circles Indigo">
  <p:cSld name="Title + Content + 4 Circles Indigo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5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54"/>
          <p:cNvSpPr>
            <a:spLocks noGrp="1"/>
          </p:cNvSpPr>
          <p:nvPr>
            <p:ph type="pic" idx="2"/>
          </p:nvPr>
        </p:nvSpPr>
        <p:spPr>
          <a:xfrm>
            <a:off x="3770376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54"/>
          <p:cNvSpPr>
            <a:spLocks noGrp="1"/>
          </p:cNvSpPr>
          <p:nvPr>
            <p:ph type="pic" idx="3"/>
          </p:nvPr>
        </p:nvSpPr>
        <p:spPr>
          <a:xfrm>
            <a:off x="6473952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54"/>
          <p:cNvSpPr>
            <a:spLocks noGrp="1"/>
          </p:cNvSpPr>
          <p:nvPr>
            <p:ph type="pic" idx="4"/>
          </p:nvPr>
        </p:nvSpPr>
        <p:spPr>
          <a:xfrm>
            <a:off x="1066800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54"/>
          <p:cNvSpPr>
            <a:spLocks noGrp="1"/>
          </p:cNvSpPr>
          <p:nvPr>
            <p:ph type="pic" idx="5"/>
          </p:nvPr>
        </p:nvSpPr>
        <p:spPr>
          <a:xfrm>
            <a:off x="9177528" y="1524000"/>
            <a:ext cx="1947672" cy="1947672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08" name="Google Shape;50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5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54"/>
          <p:cNvSpPr txBox="1">
            <a:spLocks noGrp="1"/>
          </p:cNvSpPr>
          <p:nvPr>
            <p:ph type="body" idx="6"/>
          </p:nvPr>
        </p:nvSpPr>
        <p:spPr>
          <a:xfrm>
            <a:off x="838200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54"/>
          <p:cNvSpPr txBox="1">
            <a:spLocks noGrp="1"/>
          </p:cNvSpPr>
          <p:nvPr>
            <p:ph type="body" idx="7"/>
          </p:nvPr>
        </p:nvSpPr>
        <p:spPr>
          <a:xfrm>
            <a:off x="3540125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8"/>
          </p:nvPr>
        </p:nvSpPr>
        <p:spPr>
          <a:xfrm>
            <a:off x="6251577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54"/>
          <p:cNvSpPr txBox="1">
            <a:spLocks noGrp="1"/>
          </p:cNvSpPr>
          <p:nvPr>
            <p:ph type="body" idx="9"/>
          </p:nvPr>
        </p:nvSpPr>
        <p:spPr>
          <a:xfrm>
            <a:off x="8953500" y="3657600"/>
            <a:ext cx="24003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⎯"/>
              <a:defRPr sz="1200">
                <a:solidFill>
                  <a:schemeClr val="lt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20"/>
              <a:buChar char="⚬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2">
          <p15:clr>
            <a:srgbClr val="FBAE40"/>
          </p15:clr>
        </p15:guide>
        <p15:guide id="2" pos="2374">
          <p15:clr>
            <a:srgbClr val="FBAE40"/>
          </p15:clr>
        </p15:guide>
        <p15:guide id="3" pos="2988">
          <p15:clr>
            <a:srgbClr val="FBAE40"/>
          </p15:clr>
        </p15:guide>
        <p15:guide id="4" pos="4690">
          <p15:clr>
            <a:srgbClr val="FBAE40"/>
          </p15:clr>
        </p15:guide>
        <p15:guide id="5" pos="5304">
          <p15:clr>
            <a:srgbClr val="FBAE40"/>
          </p15:clr>
        </p15:guide>
        <p15:guide id="6" pos="4076">
          <p15:clr>
            <a:srgbClr val="FBAE40"/>
          </p15:clr>
        </p15:guide>
        <p15:guide id="7" pos="672">
          <p15:clr>
            <a:srgbClr val="FBAE40"/>
          </p15:clr>
        </p15:guide>
        <p15:guide id="8" pos="1898">
          <p15:clr>
            <a:srgbClr val="FBAE40"/>
          </p15:clr>
        </p15:guide>
        <p15:guide id="9" pos="7008">
          <p15:clr>
            <a:srgbClr val="FBAE40"/>
          </p15:clr>
        </p15:guide>
        <p15:guide id="10" pos="5779">
          <p15:clr>
            <a:srgbClr val="FBAE40"/>
          </p15:clr>
        </p15:guide>
        <p15:guide id="11" pos="6394">
          <p15:clr>
            <a:srgbClr val="FBAE40"/>
          </p15:clr>
        </p15:guide>
        <p15:guide id="12" pos="1284">
          <p15:clr>
            <a:srgbClr val="FBAE40"/>
          </p15:clr>
        </p15:guide>
        <p15:guide id="13" orient="horz" pos="2302">
          <p15:clr>
            <a:srgbClr val="FBAE40"/>
          </p15:clr>
        </p15:guide>
        <p15:guide id="14" orient="horz" pos="2188">
          <p15:clr>
            <a:srgbClr val="FBAE40"/>
          </p15:clr>
        </p15:guide>
        <p15:guide id="15" pos="522">
          <p15:clr>
            <a:srgbClr val="FBAE40"/>
          </p15:clr>
        </p15:guide>
        <p15:guide id="16" pos="2044">
          <p15:clr>
            <a:srgbClr val="FBAE40"/>
          </p15:clr>
        </p15:guide>
        <p15:guide id="17" pos="2230">
          <p15:clr>
            <a:srgbClr val="FBAE40"/>
          </p15:clr>
        </p15:guide>
        <p15:guide id="18" pos="3746">
          <p15:clr>
            <a:srgbClr val="FBAE40"/>
          </p15:clr>
        </p15:guide>
        <p15:guide id="19" pos="3932">
          <p15:clr>
            <a:srgbClr val="FBAE40"/>
          </p15:clr>
        </p15:guide>
        <p15:guide id="20" pos="5448">
          <p15:clr>
            <a:srgbClr val="FBAE40"/>
          </p15:clr>
        </p15:guide>
        <p15:guide id="21" pos="5636">
          <p15:clr>
            <a:srgbClr val="FBAE40"/>
          </p15:clr>
        </p15:guide>
        <p15:guide id="22" pos="7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–Sunburst Cyan">
  <p:cSld name="Divider–Sunburst Cyan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151" y="6210300"/>
            <a:ext cx="1255335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750" y="-984250"/>
            <a:ext cx="8826500" cy="88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352801" y="411092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3352801" y="3429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352800" y="2909627"/>
            <a:ext cx="548640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11498834" y="443484"/>
            <a:ext cx="256032" cy="256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1498834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5568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4077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pos="73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Across Team Cyan">
  <p:cSld name="3 Circles Across Team Cyan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5"/>
          <p:cNvSpPr/>
          <p:nvPr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5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55"/>
          <p:cNvSpPr>
            <a:spLocks noGrp="1"/>
          </p:cNvSpPr>
          <p:nvPr>
            <p:ph type="pic" idx="2"/>
          </p:nvPr>
        </p:nvSpPr>
        <p:spPr>
          <a:xfrm>
            <a:off x="472440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55"/>
          <p:cNvSpPr>
            <a:spLocks noGrp="1"/>
          </p:cNvSpPr>
          <p:nvPr>
            <p:ph type="pic" idx="3"/>
          </p:nvPr>
        </p:nvSpPr>
        <p:spPr>
          <a:xfrm>
            <a:off x="819785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55"/>
          <p:cNvSpPr>
            <a:spLocks noGrp="1"/>
          </p:cNvSpPr>
          <p:nvPr>
            <p:ph type="pic" idx="4"/>
          </p:nvPr>
        </p:nvSpPr>
        <p:spPr>
          <a:xfrm>
            <a:off x="1243584" y="1719072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23" name="Google Shape;52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5"/>
          <p:cNvSpPr txBox="1">
            <a:spLocks noGrp="1"/>
          </p:cNvSpPr>
          <p:nvPr>
            <p:ph type="body" idx="5"/>
          </p:nvPr>
        </p:nvSpPr>
        <p:spPr>
          <a:xfrm>
            <a:off x="1244251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55"/>
          <p:cNvSpPr txBox="1">
            <a:spLocks noGrp="1"/>
          </p:cNvSpPr>
          <p:nvPr>
            <p:ph type="body" idx="6"/>
          </p:nvPr>
        </p:nvSpPr>
        <p:spPr>
          <a:xfrm>
            <a:off x="1246632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5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55"/>
          <p:cNvSpPr txBox="1">
            <a:spLocks noGrp="1"/>
          </p:cNvSpPr>
          <p:nvPr>
            <p:ph type="body" idx="7"/>
          </p:nvPr>
        </p:nvSpPr>
        <p:spPr>
          <a:xfrm>
            <a:off x="4724400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55"/>
          <p:cNvSpPr txBox="1">
            <a:spLocks noGrp="1"/>
          </p:cNvSpPr>
          <p:nvPr>
            <p:ph type="body" idx="8"/>
          </p:nvPr>
        </p:nvSpPr>
        <p:spPr>
          <a:xfrm>
            <a:off x="4726781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55"/>
          <p:cNvSpPr txBox="1">
            <a:spLocks noGrp="1"/>
          </p:cNvSpPr>
          <p:nvPr>
            <p:ph type="body" idx="9"/>
          </p:nvPr>
        </p:nvSpPr>
        <p:spPr>
          <a:xfrm>
            <a:off x="8195469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55"/>
          <p:cNvSpPr txBox="1">
            <a:spLocks noGrp="1"/>
          </p:cNvSpPr>
          <p:nvPr>
            <p:ph type="body" idx="13"/>
          </p:nvPr>
        </p:nvSpPr>
        <p:spPr>
          <a:xfrm>
            <a:off x="8197850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3">
          <p15:clr>
            <a:srgbClr val="FBAE40"/>
          </p15:clr>
        </p15:guide>
        <p15:guide id="2" pos="2512">
          <p15:clr>
            <a:srgbClr val="FBAE40"/>
          </p15:clr>
        </p15:guide>
        <p15:guide id="3" pos="2740">
          <p15:clr>
            <a:srgbClr val="FBAE40"/>
          </p15:clr>
        </p15:guide>
        <p15:guide id="4" pos="4704">
          <p15:clr>
            <a:srgbClr val="FBAE40"/>
          </p15:clr>
        </p15:guide>
        <p15:guide id="5" pos="5164">
          <p15:clr>
            <a:srgbClr val="FBAE40"/>
          </p15:clr>
        </p15:guide>
        <p15:guide id="6" pos="4934">
          <p15:clr>
            <a:srgbClr val="FBAE40"/>
          </p15:clr>
        </p15:guide>
        <p15:guide id="7" pos="3840">
          <p15:clr>
            <a:srgbClr val="FBAE40"/>
          </p15:clr>
        </p15:guide>
        <p15:guide id="8" pos="782">
          <p15:clr>
            <a:srgbClr val="FBAE40"/>
          </p15:clr>
        </p15:guide>
        <p15:guide id="9" pos="1647">
          <p15:clr>
            <a:srgbClr val="FBAE40"/>
          </p15:clr>
        </p15:guide>
        <p15:guide id="10" pos="6892">
          <p15:clr>
            <a:srgbClr val="FBAE40"/>
          </p15:clr>
        </p15:guide>
        <p15:guide id="11" pos="6027">
          <p15:clr>
            <a:srgbClr val="FBAE40"/>
          </p15:clr>
        </p15:guide>
        <p15:guide id="12" orient="horz" pos="19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Across Team Indigo">
  <p:cSld name="3 Circles Across Team Indigo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/>
          <p:nvPr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5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" name="Google Shape;537;p56"/>
          <p:cNvSpPr>
            <a:spLocks noGrp="1"/>
          </p:cNvSpPr>
          <p:nvPr>
            <p:ph type="pic" idx="2"/>
          </p:nvPr>
        </p:nvSpPr>
        <p:spPr>
          <a:xfrm>
            <a:off x="472440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56"/>
          <p:cNvSpPr>
            <a:spLocks noGrp="1"/>
          </p:cNvSpPr>
          <p:nvPr>
            <p:ph type="pic" idx="3"/>
          </p:nvPr>
        </p:nvSpPr>
        <p:spPr>
          <a:xfrm>
            <a:off x="8197850" y="1714500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56"/>
          <p:cNvSpPr>
            <a:spLocks noGrp="1"/>
          </p:cNvSpPr>
          <p:nvPr>
            <p:ph type="pic" idx="4"/>
          </p:nvPr>
        </p:nvSpPr>
        <p:spPr>
          <a:xfrm>
            <a:off x="1243584" y="1719072"/>
            <a:ext cx="2743200" cy="27432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56"/>
          <p:cNvSpPr txBox="1">
            <a:spLocks noGrp="1"/>
          </p:cNvSpPr>
          <p:nvPr>
            <p:ph type="body" idx="5"/>
          </p:nvPr>
        </p:nvSpPr>
        <p:spPr>
          <a:xfrm>
            <a:off x="4719638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56"/>
          <p:cNvSpPr txBox="1">
            <a:spLocks noGrp="1"/>
          </p:cNvSpPr>
          <p:nvPr>
            <p:ph type="body" idx="6"/>
          </p:nvPr>
        </p:nvSpPr>
        <p:spPr>
          <a:xfrm>
            <a:off x="4722019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56"/>
          <p:cNvSpPr txBox="1">
            <a:spLocks noGrp="1"/>
          </p:cNvSpPr>
          <p:nvPr>
            <p:ph type="body" idx="7"/>
          </p:nvPr>
        </p:nvSpPr>
        <p:spPr>
          <a:xfrm>
            <a:off x="1244251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56"/>
          <p:cNvSpPr txBox="1">
            <a:spLocks noGrp="1"/>
          </p:cNvSpPr>
          <p:nvPr>
            <p:ph type="body" idx="8"/>
          </p:nvPr>
        </p:nvSpPr>
        <p:spPr>
          <a:xfrm>
            <a:off x="1246632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56"/>
          <p:cNvSpPr txBox="1">
            <a:spLocks noGrp="1"/>
          </p:cNvSpPr>
          <p:nvPr>
            <p:ph type="body" idx="9"/>
          </p:nvPr>
        </p:nvSpPr>
        <p:spPr>
          <a:xfrm>
            <a:off x="8196263" y="4761305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56"/>
          <p:cNvSpPr txBox="1">
            <a:spLocks noGrp="1"/>
          </p:cNvSpPr>
          <p:nvPr>
            <p:ph type="body" idx="13"/>
          </p:nvPr>
        </p:nvSpPr>
        <p:spPr>
          <a:xfrm>
            <a:off x="8204549" y="5118265"/>
            <a:ext cx="2743200" cy="88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6" name="Google Shape;54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3">
          <p15:clr>
            <a:srgbClr val="FBAE40"/>
          </p15:clr>
        </p15:guide>
        <p15:guide id="2" pos="2512">
          <p15:clr>
            <a:srgbClr val="FBAE40"/>
          </p15:clr>
        </p15:guide>
        <p15:guide id="3" pos="2740">
          <p15:clr>
            <a:srgbClr val="FBAE40"/>
          </p15:clr>
        </p15:guide>
        <p15:guide id="4" pos="4704">
          <p15:clr>
            <a:srgbClr val="FBAE40"/>
          </p15:clr>
        </p15:guide>
        <p15:guide id="5" pos="5164">
          <p15:clr>
            <a:srgbClr val="FBAE40"/>
          </p15:clr>
        </p15:guide>
        <p15:guide id="6" pos="4934">
          <p15:clr>
            <a:srgbClr val="FBAE40"/>
          </p15:clr>
        </p15:guide>
        <p15:guide id="7" pos="3840">
          <p15:clr>
            <a:srgbClr val="FBAE40"/>
          </p15:clr>
        </p15:guide>
        <p15:guide id="8" pos="782">
          <p15:clr>
            <a:srgbClr val="FBAE40"/>
          </p15:clr>
        </p15:guide>
        <p15:guide id="9" pos="1647">
          <p15:clr>
            <a:srgbClr val="FBAE40"/>
          </p15:clr>
        </p15:guide>
        <p15:guide id="10" pos="6892">
          <p15:clr>
            <a:srgbClr val="FBAE40"/>
          </p15:clr>
        </p15:guide>
        <p15:guide id="11" pos="6027">
          <p15:clr>
            <a:srgbClr val="FBAE40"/>
          </p15:clr>
        </p15:guide>
        <p15:guide id="12" orient="horz" pos="19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-Small Indigo">
  <p:cSld name="3 Circles-Small Indigo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7"/>
          <p:cNvSpPr/>
          <p:nvPr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5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57"/>
          <p:cNvSpPr>
            <a:spLocks noGrp="1"/>
          </p:cNvSpPr>
          <p:nvPr>
            <p:ph type="pic" idx="2"/>
          </p:nvPr>
        </p:nvSpPr>
        <p:spPr>
          <a:xfrm>
            <a:off x="5181600" y="2182239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57"/>
          <p:cNvSpPr>
            <a:spLocks noGrp="1"/>
          </p:cNvSpPr>
          <p:nvPr>
            <p:ph type="pic" idx="3"/>
          </p:nvPr>
        </p:nvSpPr>
        <p:spPr>
          <a:xfrm>
            <a:off x="8656940" y="2182239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57"/>
          <p:cNvSpPr>
            <a:spLocks noGrp="1"/>
          </p:cNvSpPr>
          <p:nvPr>
            <p:ph type="pic" idx="4"/>
          </p:nvPr>
        </p:nvSpPr>
        <p:spPr>
          <a:xfrm>
            <a:off x="1700355" y="2182239"/>
            <a:ext cx="1828800" cy="18288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57"/>
          <p:cNvSpPr txBox="1">
            <a:spLocks noGrp="1"/>
          </p:cNvSpPr>
          <p:nvPr>
            <p:ph type="body" idx="5"/>
          </p:nvPr>
        </p:nvSpPr>
        <p:spPr>
          <a:xfrm>
            <a:off x="4719638" y="4282713"/>
            <a:ext cx="2747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57"/>
          <p:cNvSpPr txBox="1">
            <a:spLocks noGrp="1"/>
          </p:cNvSpPr>
          <p:nvPr>
            <p:ph type="body" idx="6"/>
          </p:nvPr>
        </p:nvSpPr>
        <p:spPr>
          <a:xfrm>
            <a:off x="1244251" y="4282713"/>
            <a:ext cx="2747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57"/>
          <p:cNvSpPr txBox="1">
            <a:spLocks noGrp="1"/>
          </p:cNvSpPr>
          <p:nvPr>
            <p:ph type="body" idx="7"/>
          </p:nvPr>
        </p:nvSpPr>
        <p:spPr>
          <a:xfrm>
            <a:off x="8202168" y="4282713"/>
            <a:ext cx="2747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0" name="Google Shape;56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5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4" name="Google Shape;564;p57"/>
          <p:cNvSpPr txBox="1">
            <a:spLocks noGrp="1"/>
          </p:cNvSpPr>
          <p:nvPr>
            <p:ph type="body" idx="8"/>
          </p:nvPr>
        </p:nvSpPr>
        <p:spPr>
          <a:xfrm>
            <a:off x="571500" y="1397507"/>
            <a:ext cx="11049000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73">
          <p15:clr>
            <a:srgbClr val="FBAE40"/>
          </p15:clr>
        </p15:guide>
        <p15:guide id="2" pos="2512">
          <p15:clr>
            <a:srgbClr val="FBAE40"/>
          </p15:clr>
        </p15:guide>
        <p15:guide id="3" pos="2740">
          <p15:clr>
            <a:srgbClr val="FBAE40"/>
          </p15:clr>
        </p15:guide>
        <p15:guide id="4" pos="4704">
          <p15:clr>
            <a:srgbClr val="FBAE40"/>
          </p15:clr>
        </p15:guide>
        <p15:guide id="5" pos="5164">
          <p15:clr>
            <a:srgbClr val="FBAE40"/>
          </p15:clr>
        </p15:guide>
        <p15:guide id="6" pos="4934">
          <p15:clr>
            <a:srgbClr val="FBAE40"/>
          </p15:clr>
        </p15:guide>
        <p15:guide id="7" pos="3840">
          <p15:clr>
            <a:srgbClr val="FBAE40"/>
          </p15:clr>
        </p15:guide>
        <p15:guide id="8" pos="782">
          <p15:clr>
            <a:srgbClr val="FBAE40"/>
          </p15:clr>
        </p15:guide>
        <p15:guide id="9" pos="1647">
          <p15:clr>
            <a:srgbClr val="FBAE40"/>
          </p15:clr>
        </p15:guide>
        <p15:guide id="10" pos="6892">
          <p15:clr>
            <a:srgbClr val="FBAE40"/>
          </p15:clr>
        </p15:guide>
        <p15:guide id="11" pos="6027">
          <p15:clr>
            <a:srgbClr val="FBAE40"/>
          </p15:clr>
        </p15:guide>
        <p15:guide id="12" orient="horz" pos="1944">
          <p15:clr>
            <a:srgbClr val="FBAE40"/>
          </p15:clr>
        </p15:guide>
        <p15:guide id="13" orient="horz" pos="26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Stacked Team Cyan">
  <p:cSld name="3 Circles Stacked Team Cyan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"/>
          <p:cNvSpPr/>
          <p:nvPr/>
        </p:nvSpPr>
        <p:spPr>
          <a:xfrm>
            <a:off x="6720840" y="0"/>
            <a:ext cx="5471160" cy="6862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838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5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3155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58"/>
          <p:cNvSpPr>
            <a:spLocks noGrp="1"/>
          </p:cNvSpPr>
          <p:nvPr>
            <p:ph type="pic" idx="2"/>
          </p:nvPr>
        </p:nvSpPr>
        <p:spPr>
          <a:xfrm>
            <a:off x="5864796" y="44899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58"/>
          <p:cNvSpPr>
            <a:spLocks noGrp="1"/>
          </p:cNvSpPr>
          <p:nvPr>
            <p:ph type="pic" idx="3"/>
          </p:nvPr>
        </p:nvSpPr>
        <p:spPr>
          <a:xfrm>
            <a:off x="5864796" y="257860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58"/>
          <p:cNvSpPr>
            <a:spLocks noGrp="1"/>
          </p:cNvSpPr>
          <p:nvPr>
            <p:ph type="pic" idx="4"/>
          </p:nvPr>
        </p:nvSpPr>
        <p:spPr>
          <a:xfrm>
            <a:off x="5864796" y="6672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58"/>
          <p:cNvSpPr txBox="1">
            <a:spLocks noGrp="1"/>
          </p:cNvSpPr>
          <p:nvPr>
            <p:ph type="body" idx="5"/>
          </p:nvPr>
        </p:nvSpPr>
        <p:spPr>
          <a:xfrm>
            <a:off x="571500" y="1524000"/>
            <a:ext cx="4838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3" name="Google Shape;57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7" name="Google Shape;577;p58"/>
          <p:cNvSpPr txBox="1">
            <a:spLocks noGrp="1"/>
          </p:cNvSpPr>
          <p:nvPr>
            <p:ph type="body" idx="6"/>
          </p:nvPr>
        </p:nvSpPr>
        <p:spPr>
          <a:xfrm>
            <a:off x="7832725" y="665163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58"/>
          <p:cNvSpPr txBox="1">
            <a:spLocks noGrp="1"/>
          </p:cNvSpPr>
          <p:nvPr>
            <p:ph type="body" idx="7"/>
          </p:nvPr>
        </p:nvSpPr>
        <p:spPr>
          <a:xfrm>
            <a:off x="7832725" y="257793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58"/>
          <p:cNvSpPr txBox="1">
            <a:spLocks noGrp="1"/>
          </p:cNvSpPr>
          <p:nvPr>
            <p:ph type="body" idx="8"/>
          </p:nvPr>
        </p:nvSpPr>
        <p:spPr>
          <a:xfrm>
            <a:off x="7832725" y="448995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92">
          <p15:clr>
            <a:srgbClr val="FBAE40"/>
          </p15:clr>
        </p15:guide>
        <p15:guide id="2" pos="4778">
          <p15:clr>
            <a:srgbClr val="FBAE40"/>
          </p15:clr>
        </p15:guide>
        <p15:guide id="3" pos="4934">
          <p15:clr>
            <a:srgbClr val="FBAE40"/>
          </p15:clr>
        </p15:guide>
        <p15:guide id="4" pos="423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408">
          <p15:clr>
            <a:srgbClr val="FBAE40"/>
          </p15:clr>
        </p15:guide>
        <p15:guide id="7" orient="horz" pos="3370">
          <p15:clr>
            <a:srgbClr val="FBAE40"/>
          </p15:clr>
        </p15:guide>
        <p15:guide id="8" orient="horz" pos="2827">
          <p15:clr>
            <a:srgbClr val="FBAE40"/>
          </p15:clr>
        </p15:guide>
        <p15:guide id="9" orient="horz" pos="2706">
          <p15:clr>
            <a:srgbClr val="FBAE40"/>
          </p15:clr>
        </p15:guide>
        <p15:guide id="10" orient="horz" pos="3911">
          <p15:clr>
            <a:srgbClr val="FBAE40"/>
          </p15:clr>
        </p15:guide>
        <p15:guide id="11" orient="horz" pos="1622">
          <p15:clr>
            <a:srgbClr val="FBAE40"/>
          </p15:clr>
        </p15:guide>
        <p15:guide id="12" orient="horz" pos="1503">
          <p15:clr>
            <a:srgbClr val="FBAE40"/>
          </p15:clr>
        </p15:guide>
        <p15:guide id="13" orient="horz" pos="419">
          <p15:clr>
            <a:srgbClr val="FBAE40"/>
          </p15:clr>
        </p15:guide>
        <p15:guide id="14" pos="700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s Stacked Team Indigo">
  <p:cSld name="3 Circles Stacked Team Indigo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9"/>
          <p:cNvSpPr/>
          <p:nvPr/>
        </p:nvSpPr>
        <p:spPr>
          <a:xfrm>
            <a:off x="6720840" y="0"/>
            <a:ext cx="5471160" cy="686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838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5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3155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59"/>
          <p:cNvSpPr txBox="1">
            <a:spLocks noGrp="1"/>
          </p:cNvSpPr>
          <p:nvPr>
            <p:ph type="body" idx="2"/>
          </p:nvPr>
        </p:nvSpPr>
        <p:spPr>
          <a:xfrm>
            <a:off x="571500" y="1524000"/>
            <a:ext cx="48387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5" name="Google Shape;58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9" name="Google Shape;589;p59"/>
          <p:cNvSpPr txBox="1">
            <a:spLocks noGrp="1"/>
          </p:cNvSpPr>
          <p:nvPr>
            <p:ph type="body" idx="3"/>
          </p:nvPr>
        </p:nvSpPr>
        <p:spPr>
          <a:xfrm>
            <a:off x="7832725" y="665163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59"/>
          <p:cNvSpPr txBox="1">
            <a:spLocks noGrp="1"/>
          </p:cNvSpPr>
          <p:nvPr>
            <p:ph type="body" idx="4"/>
          </p:nvPr>
        </p:nvSpPr>
        <p:spPr>
          <a:xfrm>
            <a:off x="7832725" y="257793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59"/>
          <p:cNvSpPr txBox="1">
            <a:spLocks noGrp="1"/>
          </p:cNvSpPr>
          <p:nvPr>
            <p:ph type="body" idx="5"/>
          </p:nvPr>
        </p:nvSpPr>
        <p:spPr>
          <a:xfrm>
            <a:off x="7832725" y="4489958"/>
            <a:ext cx="3292475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59"/>
          <p:cNvSpPr>
            <a:spLocks noGrp="1"/>
          </p:cNvSpPr>
          <p:nvPr>
            <p:ph type="pic" idx="6"/>
          </p:nvPr>
        </p:nvSpPr>
        <p:spPr>
          <a:xfrm>
            <a:off x="5864796" y="44899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59"/>
          <p:cNvSpPr>
            <a:spLocks noGrp="1"/>
          </p:cNvSpPr>
          <p:nvPr>
            <p:ph type="pic" idx="7"/>
          </p:nvPr>
        </p:nvSpPr>
        <p:spPr>
          <a:xfrm>
            <a:off x="5864796" y="257860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59"/>
          <p:cNvSpPr>
            <a:spLocks noGrp="1"/>
          </p:cNvSpPr>
          <p:nvPr>
            <p:ph type="pic" idx="8"/>
          </p:nvPr>
        </p:nvSpPr>
        <p:spPr>
          <a:xfrm>
            <a:off x="5864796" y="667258"/>
            <a:ext cx="1719072" cy="17190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92">
          <p15:clr>
            <a:srgbClr val="FBAE40"/>
          </p15:clr>
        </p15:guide>
        <p15:guide id="2" pos="4778">
          <p15:clr>
            <a:srgbClr val="FBAE40"/>
          </p15:clr>
        </p15:guide>
        <p15:guide id="3" pos="4934">
          <p15:clr>
            <a:srgbClr val="FBAE40"/>
          </p15:clr>
        </p15:guide>
        <p15:guide id="4" pos="423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408">
          <p15:clr>
            <a:srgbClr val="FBAE40"/>
          </p15:clr>
        </p15:guide>
        <p15:guide id="7" orient="horz" pos="3370">
          <p15:clr>
            <a:srgbClr val="FBAE40"/>
          </p15:clr>
        </p15:guide>
        <p15:guide id="8" orient="horz" pos="2827">
          <p15:clr>
            <a:srgbClr val="FBAE40"/>
          </p15:clr>
        </p15:guide>
        <p15:guide id="9" orient="horz" pos="2706">
          <p15:clr>
            <a:srgbClr val="FBAE40"/>
          </p15:clr>
        </p15:guide>
        <p15:guide id="10" orient="horz" pos="3911">
          <p15:clr>
            <a:srgbClr val="FBAE40"/>
          </p15:clr>
        </p15:guide>
        <p15:guide id="11" orient="horz" pos="1622">
          <p15:clr>
            <a:srgbClr val="FBAE40"/>
          </p15:clr>
        </p15:guide>
        <p15:guide id="12" orient="horz" pos="1503">
          <p15:clr>
            <a:srgbClr val="FBAE40"/>
          </p15:clr>
        </p15:guide>
        <p15:guide id="13" orient="horz" pos="419">
          <p15:clr>
            <a:srgbClr val="FBAE40"/>
          </p15:clr>
        </p15:guide>
        <p15:guide id="14" pos="700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ircles Stacked Team Indigo">
  <p:cSld name="4 Circles Stacked Team Indigo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0"/>
          <p:cNvSpPr/>
          <p:nvPr/>
        </p:nvSpPr>
        <p:spPr>
          <a:xfrm>
            <a:off x="5743575" y="0"/>
            <a:ext cx="6448425" cy="686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710113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60"/>
          <p:cNvSpPr txBox="1">
            <a:spLocks noGrp="1"/>
          </p:cNvSpPr>
          <p:nvPr>
            <p:ph type="body" idx="1"/>
          </p:nvPr>
        </p:nvSpPr>
        <p:spPr>
          <a:xfrm>
            <a:off x="6196013" y="6286500"/>
            <a:ext cx="5424487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60"/>
          <p:cNvSpPr>
            <a:spLocks noGrp="1"/>
          </p:cNvSpPr>
          <p:nvPr>
            <p:ph type="pic" idx="2"/>
          </p:nvPr>
        </p:nvSpPr>
        <p:spPr>
          <a:xfrm>
            <a:off x="5286375" y="4143741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60"/>
          <p:cNvSpPr>
            <a:spLocks noGrp="1"/>
          </p:cNvSpPr>
          <p:nvPr>
            <p:ph type="pic" idx="3"/>
          </p:nvPr>
        </p:nvSpPr>
        <p:spPr>
          <a:xfrm>
            <a:off x="5286375" y="3132138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60"/>
          <p:cNvSpPr>
            <a:spLocks noGrp="1"/>
          </p:cNvSpPr>
          <p:nvPr>
            <p:ph type="pic" idx="4"/>
          </p:nvPr>
        </p:nvSpPr>
        <p:spPr>
          <a:xfrm>
            <a:off x="5286375" y="2113154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60"/>
          <p:cNvSpPr txBox="1">
            <a:spLocks noGrp="1"/>
          </p:cNvSpPr>
          <p:nvPr>
            <p:ph type="body" idx="5"/>
          </p:nvPr>
        </p:nvSpPr>
        <p:spPr>
          <a:xfrm>
            <a:off x="571500" y="1524000"/>
            <a:ext cx="4267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3" name="Google Shape;60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7" name="Google Shape;607;p60"/>
          <p:cNvSpPr>
            <a:spLocks noGrp="1"/>
          </p:cNvSpPr>
          <p:nvPr>
            <p:ph type="pic" idx="6"/>
          </p:nvPr>
        </p:nvSpPr>
        <p:spPr>
          <a:xfrm>
            <a:off x="5286375" y="5153025"/>
            <a:ext cx="914400" cy="914400"/>
          </a:xfrm>
          <a:prstGeom prst="ellipse">
            <a:avLst/>
          </a:prstGeom>
          <a:solidFill>
            <a:srgbClr val="F2F2F2"/>
          </a:solidFill>
          <a:ln w="508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60"/>
          <p:cNvSpPr txBox="1">
            <a:spLocks noGrp="1"/>
          </p:cNvSpPr>
          <p:nvPr>
            <p:ph type="body" idx="7"/>
          </p:nvPr>
        </p:nvSpPr>
        <p:spPr>
          <a:xfrm>
            <a:off x="6629400" y="571500"/>
            <a:ext cx="44958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venir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76">
          <p15:clr>
            <a:srgbClr val="FBAE40"/>
          </p15:clr>
        </p15:guide>
        <p15:guide id="2" orient="horz" pos="2038">
          <p15:clr>
            <a:srgbClr val="FBAE40"/>
          </p15:clr>
        </p15:guide>
        <p15:guide id="3" pos="3618">
          <p15:clr>
            <a:srgbClr val="FBAE40"/>
          </p15:clr>
        </p15:guide>
        <p15:guide id="4" orient="horz" pos="3307">
          <p15:clr>
            <a:srgbClr val="FBAE40"/>
          </p15:clr>
        </p15:guide>
        <p15:guide id="5" orient="horz" pos="3122">
          <p15:clr>
            <a:srgbClr val="FBAE40"/>
          </p15:clr>
        </p15:guide>
        <p15:guide id="6" orient="horz" pos="2484">
          <p15:clr>
            <a:srgbClr val="FBAE40"/>
          </p15:clr>
        </p15:guide>
        <p15:guide id="7" orient="horz" pos="1623">
          <p15:clr>
            <a:srgbClr val="FBAE40"/>
          </p15:clr>
        </p15:guide>
        <p15:guide id="8" orient="horz" pos="1400">
          <p15:clr>
            <a:srgbClr val="FBAE40"/>
          </p15:clr>
        </p15:guide>
        <p15:guide id="9" orient="horz" pos="542">
          <p15:clr>
            <a:srgbClr val="FBAE40"/>
          </p15:clr>
        </p15:guide>
        <p15:guide id="10" pos="7008">
          <p15:clr>
            <a:srgbClr val="FBAE40"/>
          </p15:clr>
        </p15:guide>
        <p15:guide id="11" pos="3903">
          <p15:clr>
            <a:srgbClr val="FBAE40"/>
          </p15:clr>
        </p15:guide>
        <p15:guide id="12" pos="3327">
          <p15:clr>
            <a:srgbClr val="FBAE40"/>
          </p15:clr>
        </p15:guide>
        <p15:guide id="13" pos="3048">
          <p15:clr>
            <a:srgbClr val="FBAE40"/>
          </p15:clr>
        </p15:guide>
        <p15:guide id="14" orient="horz" pos="3760">
          <p15:clr>
            <a:srgbClr val="FBAE40"/>
          </p15:clr>
        </p15:guide>
        <p15:guide id="15" orient="horz" pos="3534">
          <p15:clr>
            <a:srgbClr val="FBAE40"/>
          </p15:clr>
        </p15:guide>
        <p15:guide id="16" orient="horz" pos="2896">
          <p15:clr>
            <a:srgbClr val="FBAE40"/>
          </p15:clr>
        </p15:guide>
        <p15:guide id="17" orient="horz" pos="2674">
          <p15:clr>
            <a:srgbClr val="FBAE40"/>
          </p15:clr>
        </p15:guide>
        <p15:guide id="18" orient="horz" pos="2261">
          <p15:clr>
            <a:srgbClr val="FBAE40"/>
          </p15:clr>
        </p15:guide>
        <p15:guide id="19" orient="horz" pos="1847">
          <p15:clr>
            <a:srgbClr val="FBAE40"/>
          </p15:clr>
        </p15:guide>
        <p15:guide id="20" pos="1824">
          <p15:clr>
            <a:srgbClr val="FBAE40"/>
          </p15:clr>
        </p15:guide>
        <p15:guide id="21" pos="158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Layout Indigo">
  <p:cSld name="Split Layout Indigo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1"/>
          <p:cNvSpPr/>
          <p:nvPr/>
        </p:nvSpPr>
        <p:spPr>
          <a:xfrm>
            <a:off x="5743575" y="0"/>
            <a:ext cx="6448425" cy="686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6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4710113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61"/>
          <p:cNvSpPr txBox="1">
            <a:spLocks noGrp="1"/>
          </p:cNvSpPr>
          <p:nvPr>
            <p:ph type="body" idx="1"/>
          </p:nvPr>
        </p:nvSpPr>
        <p:spPr>
          <a:xfrm>
            <a:off x="6196013" y="6286500"/>
            <a:ext cx="5424487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61"/>
          <p:cNvSpPr txBox="1">
            <a:spLocks noGrp="1"/>
          </p:cNvSpPr>
          <p:nvPr>
            <p:ph type="body" idx="2"/>
          </p:nvPr>
        </p:nvSpPr>
        <p:spPr>
          <a:xfrm>
            <a:off x="571499" y="1524000"/>
            <a:ext cx="4710113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4" name="Google Shape;61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8" name="Google Shape;618;p61"/>
          <p:cNvSpPr txBox="1">
            <a:spLocks noGrp="1"/>
          </p:cNvSpPr>
          <p:nvPr>
            <p:ph type="body" idx="3"/>
          </p:nvPr>
        </p:nvSpPr>
        <p:spPr>
          <a:xfrm>
            <a:off x="6196013" y="571500"/>
            <a:ext cx="4929187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90"/>
              <a:buChar char="⚬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venir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venir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18">
          <p15:clr>
            <a:srgbClr val="FBAE40"/>
          </p15:clr>
        </p15:guide>
        <p15:guide id="2" orient="horz" pos="960">
          <p15:clr>
            <a:srgbClr val="FBAE40"/>
          </p15:clr>
        </p15:guide>
        <p15:guide id="3" orient="horz" pos="542">
          <p15:clr>
            <a:srgbClr val="FBAE40"/>
          </p15:clr>
        </p15:guide>
        <p15:guide id="4" pos="7008">
          <p15:clr>
            <a:srgbClr val="FBAE40"/>
          </p15:clr>
        </p15:guide>
        <p15:guide id="5" pos="3903">
          <p15:clr>
            <a:srgbClr val="FBAE40"/>
          </p15:clr>
        </p15:guide>
        <p15:guide id="6" pos="33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hart + Callout">
  <p:cSld name="Title + Chart + Callou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2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6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62"/>
          <p:cNvSpPr>
            <a:spLocks noGrp="1"/>
          </p:cNvSpPr>
          <p:nvPr>
            <p:ph type="chart" idx="2"/>
          </p:nvPr>
        </p:nvSpPr>
        <p:spPr>
          <a:xfrm>
            <a:off x="571501" y="1524000"/>
            <a:ext cx="6134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⚬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3" name="Google Shape;62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2"/>
          <p:cNvSpPr>
            <a:spLocks noGrp="1"/>
          </p:cNvSpPr>
          <p:nvPr>
            <p:ph type="body" idx="3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6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Callout">
  <p:cSld name="Title + Content + Callout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3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6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1" name="Google Shape;63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3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3"/>
          <p:cNvSpPr>
            <a:spLocks noGrp="1"/>
          </p:cNvSpPr>
          <p:nvPr>
            <p:ph type="body" idx="2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49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⚬"/>
              <a:defRPr sz="16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6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63"/>
          <p:cNvSpPr txBox="1">
            <a:spLocks noGrp="1"/>
          </p:cNvSpPr>
          <p:nvPr>
            <p:ph type="body" idx="3"/>
          </p:nvPr>
        </p:nvSpPr>
        <p:spPr>
          <a:xfrm>
            <a:off x="571500" y="1524000"/>
            <a:ext cx="6134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hart + Callout Indigo">
  <p:cSld name="Title + Chart + Callout Indigo">
    <p:bg>
      <p:bgPr>
        <a:solidFill>
          <a:schemeClr val="accent2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4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64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64"/>
          <p:cNvSpPr>
            <a:spLocks noGrp="1"/>
          </p:cNvSpPr>
          <p:nvPr>
            <p:ph type="chart" idx="2"/>
          </p:nvPr>
        </p:nvSpPr>
        <p:spPr>
          <a:xfrm>
            <a:off x="571501" y="1524000"/>
            <a:ext cx="6134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⚬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1" name="Google Shape;6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4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4"/>
          <p:cNvSpPr>
            <a:spLocks noGrp="1"/>
          </p:cNvSpPr>
          <p:nvPr>
            <p:ph type="body" idx="3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9BD7EF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6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Content Circle Indigo">
  <p:cSld name="Large Content Circle Indigo">
    <p:bg>
      <p:bgPr>
        <a:solidFill>
          <a:schemeClr val="accen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>
            <a:spLocks noGrp="1"/>
          </p:cNvSpPr>
          <p:nvPr>
            <p:ph type="body" idx="1"/>
          </p:nvPr>
        </p:nvSpPr>
        <p:spPr>
          <a:xfrm>
            <a:off x="2324100" y="-342900"/>
            <a:ext cx="7558766" cy="7543800"/>
          </a:xfrm>
          <a:prstGeom prst="ellipse">
            <a:avLst/>
          </a:prstGeom>
          <a:noFill/>
          <a:ln w="2540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⎯"/>
              <a:defRPr sz="1800">
                <a:solidFill>
                  <a:schemeClr val="lt1"/>
                </a:solidFill>
              </a:defRPr>
            </a:lvl2pPr>
            <a:lvl3pPr marL="1371600" lvl="2" indent="-32575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0"/>
              <a:buChar char="○"/>
              <a:defRPr sz="1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11498834" y="443484"/>
            <a:ext cx="256032" cy="2560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11498834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5568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4077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pos="73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able + Callout">
  <p:cSld name="Title + Table + Call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5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65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9" name="Google Shape;64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5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5"/>
          <p:cNvSpPr>
            <a:spLocks noGrp="1"/>
          </p:cNvSpPr>
          <p:nvPr>
            <p:ph type="body" idx="2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F3F5F9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6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Table + Callout">
  <p:cSld name="1_Title + Table + Callout">
    <p:bg>
      <p:bgPr>
        <a:solidFill>
          <a:schemeClr val="accent2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6"/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613410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66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66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7" name="Google Shape;65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7252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6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6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6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1" name="Google Shape;661;p66"/>
          <p:cNvSpPr>
            <a:spLocks noGrp="1"/>
          </p:cNvSpPr>
          <p:nvPr>
            <p:ph type="body" idx="2"/>
          </p:nvPr>
        </p:nvSpPr>
        <p:spPr>
          <a:xfrm>
            <a:off x="7010400" y="1219201"/>
            <a:ext cx="4610100" cy="4800599"/>
          </a:xfrm>
          <a:prstGeom prst="roundRect">
            <a:avLst>
              <a:gd name="adj" fmla="val 1995"/>
            </a:avLst>
          </a:prstGeom>
          <a:solidFill>
            <a:srgbClr val="9BD7EF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⎯"/>
              <a:defRPr sz="1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1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Char char="⚬"/>
              <a:defRPr sz="1400"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224">
          <p15:clr>
            <a:srgbClr val="FBAE40"/>
          </p15:clr>
        </p15:guide>
        <p15:guide id="3" orient="horz" pos="391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9 Items + 1 Column">
  <p:cSld name="List 9 Items + 1 Column"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67"/>
          <p:cNvSpPr>
            <a:spLocks noGrp="1"/>
          </p:cNvSpPr>
          <p:nvPr>
            <p:ph type="body" idx="2"/>
          </p:nvPr>
        </p:nvSpPr>
        <p:spPr>
          <a:xfrm>
            <a:off x="571500" y="1363269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67"/>
          <p:cNvSpPr>
            <a:spLocks noGrp="1"/>
          </p:cNvSpPr>
          <p:nvPr>
            <p:ph type="body" idx="3"/>
          </p:nvPr>
        </p:nvSpPr>
        <p:spPr>
          <a:xfrm>
            <a:off x="571500" y="1363269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67"/>
          <p:cNvSpPr>
            <a:spLocks noGrp="1"/>
          </p:cNvSpPr>
          <p:nvPr>
            <p:ph type="body" idx="4"/>
          </p:nvPr>
        </p:nvSpPr>
        <p:spPr>
          <a:xfrm>
            <a:off x="571500" y="1883506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67"/>
          <p:cNvSpPr>
            <a:spLocks noGrp="1"/>
          </p:cNvSpPr>
          <p:nvPr>
            <p:ph type="body" idx="5"/>
          </p:nvPr>
        </p:nvSpPr>
        <p:spPr>
          <a:xfrm>
            <a:off x="571500" y="1883506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67"/>
          <p:cNvSpPr>
            <a:spLocks noGrp="1"/>
          </p:cNvSpPr>
          <p:nvPr>
            <p:ph type="body" idx="6"/>
          </p:nvPr>
        </p:nvSpPr>
        <p:spPr>
          <a:xfrm>
            <a:off x="571500" y="2403743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67"/>
          <p:cNvSpPr>
            <a:spLocks noGrp="1"/>
          </p:cNvSpPr>
          <p:nvPr>
            <p:ph type="body" idx="7"/>
          </p:nvPr>
        </p:nvSpPr>
        <p:spPr>
          <a:xfrm>
            <a:off x="571500" y="2403743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67"/>
          <p:cNvSpPr>
            <a:spLocks noGrp="1"/>
          </p:cNvSpPr>
          <p:nvPr>
            <p:ph type="body" idx="8"/>
          </p:nvPr>
        </p:nvSpPr>
        <p:spPr>
          <a:xfrm>
            <a:off x="571500" y="2923980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67"/>
          <p:cNvSpPr>
            <a:spLocks noGrp="1"/>
          </p:cNvSpPr>
          <p:nvPr>
            <p:ph type="body" idx="9"/>
          </p:nvPr>
        </p:nvSpPr>
        <p:spPr>
          <a:xfrm>
            <a:off x="571500" y="2923980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67"/>
          <p:cNvSpPr>
            <a:spLocks noGrp="1"/>
          </p:cNvSpPr>
          <p:nvPr>
            <p:ph type="body" idx="13"/>
          </p:nvPr>
        </p:nvSpPr>
        <p:spPr>
          <a:xfrm>
            <a:off x="571500" y="3444217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67"/>
          <p:cNvSpPr>
            <a:spLocks noGrp="1"/>
          </p:cNvSpPr>
          <p:nvPr>
            <p:ph type="body" idx="14"/>
          </p:nvPr>
        </p:nvSpPr>
        <p:spPr>
          <a:xfrm>
            <a:off x="571500" y="3444217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67"/>
          <p:cNvSpPr>
            <a:spLocks noGrp="1"/>
          </p:cNvSpPr>
          <p:nvPr>
            <p:ph type="body" idx="15"/>
          </p:nvPr>
        </p:nvSpPr>
        <p:spPr>
          <a:xfrm>
            <a:off x="571500" y="3964454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67"/>
          <p:cNvSpPr>
            <a:spLocks noGrp="1"/>
          </p:cNvSpPr>
          <p:nvPr>
            <p:ph type="body" idx="16"/>
          </p:nvPr>
        </p:nvSpPr>
        <p:spPr>
          <a:xfrm>
            <a:off x="571500" y="3964454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67"/>
          <p:cNvSpPr>
            <a:spLocks noGrp="1"/>
          </p:cNvSpPr>
          <p:nvPr>
            <p:ph type="body" idx="17"/>
          </p:nvPr>
        </p:nvSpPr>
        <p:spPr>
          <a:xfrm>
            <a:off x="571500" y="4484691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67"/>
          <p:cNvSpPr>
            <a:spLocks noGrp="1"/>
          </p:cNvSpPr>
          <p:nvPr>
            <p:ph type="body" idx="18"/>
          </p:nvPr>
        </p:nvSpPr>
        <p:spPr>
          <a:xfrm>
            <a:off x="571500" y="4484691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67"/>
          <p:cNvSpPr>
            <a:spLocks noGrp="1"/>
          </p:cNvSpPr>
          <p:nvPr>
            <p:ph type="body" idx="19"/>
          </p:nvPr>
        </p:nvSpPr>
        <p:spPr>
          <a:xfrm>
            <a:off x="571500" y="5004928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67"/>
          <p:cNvSpPr>
            <a:spLocks noGrp="1"/>
          </p:cNvSpPr>
          <p:nvPr>
            <p:ph type="body" idx="20"/>
          </p:nvPr>
        </p:nvSpPr>
        <p:spPr>
          <a:xfrm>
            <a:off x="571500" y="5004928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67"/>
          <p:cNvSpPr>
            <a:spLocks noGrp="1"/>
          </p:cNvSpPr>
          <p:nvPr>
            <p:ph type="body" idx="21"/>
          </p:nvPr>
        </p:nvSpPr>
        <p:spPr>
          <a:xfrm>
            <a:off x="571500" y="5525166"/>
            <a:ext cx="11049000" cy="392409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67"/>
          <p:cNvSpPr>
            <a:spLocks noGrp="1"/>
          </p:cNvSpPr>
          <p:nvPr>
            <p:ph type="body" idx="22"/>
          </p:nvPr>
        </p:nvSpPr>
        <p:spPr>
          <a:xfrm>
            <a:off x="571500" y="5525166"/>
            <a:ext cx="407898" cy="392409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3" name="Google Shape;683;p6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6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6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orient="horz" pos="136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10 Items + 1 Column">
  <p:cSld name="List 10 Items + 1 Column"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68"/>
          <p:cNvSpPr>
            <a:spLocks noGrp="1"/>
          </p:cNvSpPr>
          <p:nvPr>
            <p:ph type="body" idx="2"/>
          </p:nvPr>
        </p:nvSpPr>
        <p:spPr>
          <a:xfrm>
            <a:off x="571500" y="1442722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68"/>
          <p:cNvSpPr>
            <a:spLocks noGrp="1"/>
          </p:cNvSpPr>
          <p:nvPr>
            <p:ph type="body" idx="3"/>
          </p:nvPr>
        </p:nvSpPr>
        <p:spPr>
          <a:xfrm>
            <a:off x="571500" y="1442722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6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6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6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6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6" name="Google Shape;696;p68"/>
          <p:cNvSpPr>
            <a:spLocks noGrp="1"/>
          </p:cNvSpPr>
          <p:nvPr>
            <p:ph type="body" idx="4"/>
          </p:nvPr>
        </p:nvSpPr>
        <p:spPr>
          <a:xfrm>
            <a:off x="571500" y="5572762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68"/>
          <p:cNvSpPr>
            <a:spLocks noGrp="1"/>
          </p:cNvSpPr>
          <p:nvPr>
            <p:ph type="body" idx="5"/>
          </p:nvPr>
        </p:nvSpPr>
        <p:spPr>
          <a:xfrm>
            <a:off x="571500" y="5572762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68"/>
          <p:cNvSpPr>
            <a:spLocks noGrp="1"/>
          </p:cNvSpPr>
          <p:nvPr>
            <p:ph type="body" idx="6"/>
          </p:nvPr>
        </p:nvSpPr>
        <p:spPr>
          <a:xfrm>
            <a:off x="571500" y="5113866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68"/>
          <p:cNvSpPr>
            <a:spLocks noGrp="1"/>
          </p:cNvSpPr>
          <p:nvPr>
            <p:ph type="body" idx="7"/>
          </p:nvPr>
        </p:nvSpPr>
        <p:spPr>
          <a:xfrm>
            <a:off x="571500" y="5113866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68"/>
          <p:cNvSpPr>
            <a:spLocks noGrp="1"/>
          </p:cNvSpPr>
          <p:nvPr>
            <p:ph type="body" idx="8"/>
          </p:nvPr>
        </p:nvSpPr>
        <p:spPr>
          <a:xfrm>
            <a:off x="571500" y="4654973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68"/>
          <p:cNvSpPr>
            <a:spLocks noGrp="1"/>
          </p:cNvSpPr>
          <p:nvPr>
            <p:ph type="body" idx="9"/>
          </p:nvPr>
        </p:nvSpPr>
        <p:spPr>
          <a:xfrm>
            <a:off x="571500" y="4654973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68"/>
          <p:cNvSpPr>
            <a:spLocks noGrp="1"/>
          </p:cNvSpPr>
          <p:nvPr>
            <p:ph type="body" idx="13"/>
          </p:nvPr>
        </p:nvSpPr>
        <p:spPr>
          <a:xfrm>
            <a:off x="571500" y="4196080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68"/>
          <p:cNvSpPr>
            <a:spLocks noGrp="1"/>
          </p:cNvSpPr>
          <p:nvPr>
            <p:ph type="body" idx="14"/>
          </p:nvPr>
        </p:nvSpPr>
        <p:spPr>
          <a:xfrm>
            <a:off x="571500" y="4196080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68"/>
          <p:cNvSpPr>
            <a:spLocks noGrp="1"/>
          </p:cNvSpPr>
          <p:nvPr>
            <p:ph type="body" idx="15"/>
          </p:nvPr>
        </p:nvSpPr>
        <p:spPr>
          <a:xfrm>
            <a:off x="571500" y="3737187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68"/>
          <p:cNvSpPr>
            <a:spLocks noGrp="1"/>
          </p:cNvSpPr>
          <p:nvPr>
            <p:ph type="body" idx="16"/>
          </p:nvPr>
        </p:nvSpPr>
        <p:spPr>
          <a:xfrm>
            <a:off x="571500" y="3737187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68"/>
          <p:cNvSpPr>
            <a:spLocks noGrp="1"/>
          </p:cNvSpPr>
          <p:nvPr>
            <p:ph type="body" idx="17"/>
          </p:nvPr>
        </p:nvSpPr>
        <p:spPr>
          <a:xfrm>
            <a:off x="571500" y="3278294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68"/>
          <p:cNvSpPr>
            <a:spLocks noGrp="1"/>
          </p:cNvSpPr>
          <p:nvPr>
            <p:ph type="body" idx="18"/>
          </p:nvPr>
        </p:nvSpPr>
        <p:spPr>
          <a:xfrm>
            <a:off x="571500" y="3278294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68"/>
          <p:cNvSpPr>
            <a:spLocks noGrp="1"/>
          </p:cNvSpPr>
          <p:nvPr>
            <p:ph type="body" idx="19"/>
          </p:nvPr>
        </p:nvSpPr>
        <p:spPr>
          <a:xfrm>
            <a:off x="571500" y="2819401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68"/>
          <p:cNvSpPr>
            <a:spLocks noGrp="1"/>
          </p:cNvSpPr>
          <p:nvPr>
            <p:ph type="body" idx="20"/>
          </p:nvPr>
        </p:nvSpPr>
        <p:spPr>
          <a:xfrm>
            <a:off x="571500" y="2819401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0" name="Google Shape;710;p68"/>
          <p:cNvSpPr>
            <a:spLocks noGrp="1"/>
          </p:cNvSpPr>
          <p:nvPr>
            <p:ph type="body" idx="21"/>
          </p:nvPr>
        </p:nvSpPr>
        <p:spPr>
          <a:xfrm>
            <a:off x="571500" y="2360508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68"/>
          <p:cNvSpPr>
            <a:spLocks noGrp="1"/>
          </p:cNvSpPr>
          <p:nvPr>
            <p:ph type="body" idx="22"/>
          </p:nvPr>
        </p:nvSpPr>
        <p:spPr>
          <a:xfrm>
            <a:off x="571500" y="2360508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68"/>
          <p:cNvSpPr>
            <a:spLocks noGrp="1"/>
          </p:cNvSpPr>
          <p:nvPr>
            <p:ph type="body" idx="23"/>
          </p:nvPr>
        </p:nvSpPr>
        <p:spPr>
          <a:xfrm>
            <a:off x="571500" y="1901615"/>
            <a:ext cx="11049000" cy="365760"/>
          </a:xfrm>
          <a:prstGeom prst="roundRect">
            <a:avLst>
              <a:gd name="adj" fmla="val 50000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3" name="Google Shape;713;p68"/>
          <p:cNvSpPr>
            <a:spLocks noGrp="1"/>
          </p:cNvSpPr>
          <p:nvPr>
            <p:ph type="body" idx="24"/>
          </p:nvPr>
        </p:nvSpPr>
        <p:spPr>
          <a:xfrm>
            <a:off x="571500" y="1901615"/>
            <a:ext cx="361187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47">
          <p15:clr>
            <a:srgbClr val="FBAE40"/>
          </p15:clr>
        </p15:guide>
        <p15:guide id="8" orient="horz" pos="8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10 Items + 2 Columns">
  <p:cSld name="List 10 Items + 2 Columns">
    <p:bg>
      <p:bgPr>
        <a:solidFill>
          <a:schemeClr val="lt1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69"/>
          <p:cNvSpPr>
            <a:spLocks noGrp="1"/>
          </p:cNvSpPr>
          <p:nvPr>
            <p:ph type="body" idx="2"/>
          </p:nvPr>
        </p:nvSpPr>
        <p:spPr>
          <a:xfrm>
            <a:off x="754380" y="1676400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69"/>
          <p:cNvSpPr>
            <a:spLocks noGrp="1"/>
          </p:cNvSpPr>
          <p:nvPr>
            <p:ph type="body" idx="3"/>
          </p:nvPr>
        </p:nvSpPr>
        <p:spPr>
          <a:xfrm>
            <a:off x="571500" y="1836420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69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6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39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6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6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3" name="Google Shape;723;p69"/>
          <p:cNvSpPr>
            <a:spLocks noGrp="1"/>
          </p:cNvSpPr>
          <p:nvPr>
            <p:ph type="body" idx="4"/>
          </p:nvPr>
        </p:nvSpPr>
        <p:spPr>
          <a:xfrm>
            <a:off x="754380" y="2479437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69"/>
          <p:cNvSpPr>
            <a:spLocks noGrp="1"/>
          </p:cNvSpPr>
          <p:nvPr>
            <p:ph type="body" idx="5"/>
          </p:nvPr>
        </p:nvSpPr>
        <p:spPr>
          <a:xfrm>
            <a:off x="571500" y="263945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69"/>
          <p:cNvSpPr>
            <a:spLocks noGrp="1"/>
          </p:cNvSpPr>
          <p:nvPr>
            <p:ph type="body" idx="6"/>
          </p:nvPr>
        </p:nvSpPr>
        <p:spPr>
          <a:xfrm>
            <a:off x="754380" y="3282474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69"/>
          <p:cNvSpPr>
            <a:spLocks noGrp="1"/>
          </p:cNvSpPr>
          <p:nvPr>
            <p:ph type="body" idx="7"/>
          </p:nvPr>
        </p:nvSpPr>
        <p:spPr>
          <a:xfrm>
            <a:off x="571500" y="3442492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7" name="Google Shape;727;p69"/>
          <p:cNvSpPr>
            <a:spLocks noGrp="1"/>
          </p:cNvSpPr>
          <p:nvPr>
            <p:ph type="body" idx="8"/>
          </p:nvPr>
        </p:nvSpPr>
        <p:spPr>
          <a:xfrm>
            <a:off x="754380" y="4085511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69"/>
          <p:cNvSpPr>
            <a:spLocks noGrp="1"/>
          </p:cNvSpPr>
          <p:nvPr>
            <p:ph type="body" idx="9"/>
          </p:nvPr>
        </p:nvSpPr>
        <p:spPr>
          <a:xfrm>
            <a:off x="571500" y="4245528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69"/>
          <p:cNvSpPr>
            <a:spLocks noGrp="1"/>
          </p:cNvSpPr>
          <p:nvPr>
            <p:ph type="body" idx="13"/>
          </p:nvPr>
        </p:nvSpPr>
        <p:spPr>
          <a:xfrm>
            <a:off x="754380" y="4888546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69"/>
          <p:cNvSpPr>
            <a:spLocks noGrp="1"/>
          </p:cNvSpPr>
          <p:nvPr>
            <p:ph type="body" idx="14"/>
          </p:nvPr>
        </p:nvSpPr>
        <p:spPr>
          <a:xfrm>
            <a:off x="571500" y="504856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69"/>
          <p:cNvSpPr>
            <a:spLocks noGrp="1"/>
          </p:cNvSpPr>
          <p:nvPr>
            <p:ph type="body" idx="15"/>
          </p:nvPr>
        </p:nvSpPr>
        <p:spPr>
          <a:xfrm>
            <a:off x="6451918" y="1676400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69"/>
          <p:cNvSpPr>
            <a:spLocks noGrp="1"/>
          </p:cNvSpPr>
          <p:nvPr>
            <p:ph type="body" idx="16"/>
          </p:nvPr>
        </p:nvSpPr>
        <p:spPr>
          <a:xfrm>
            <a:off x="6269038" y="1836420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69"/>
          <p:cNvSpPr>
            <a:spLocks noGrp="1"/>
          </p:cNvSpPr>
          <p:nvPr>
            <p:ph type="body" idx="17"/>
          </p:nvPr>
        </p:nvSpPr>
        <p:spPr>
          <a:xfrm>
            <a:off x="6451918" y="2479437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69"/>
          <p:cNvSpPr>
            <a:spLocks noGrp="1"/>
          </p:cNvSpPr>
          <p:nvPr>
            <p:ph type="body" idx="18"/>
          </p:nvPr>
        </p:nvSpPr>
        <p:spPr>
          <a:xfrm>
            <a:off x="6269038" y="263945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69"/>
          <p:cNvSpPr>
            <a:spLocks noGrp="1"/>
          </p:cNvSpPr>
          <p:nvPr>
            <p:ph type="body" idx="19"/>
          </p:nvPr>
        </p:nvSpPr>
        <p:spPr>
          <a:xfrm>
            <a:off x="6451918" y="3282474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69"/>
          <p:cNvSpPr>
            <a:spLocks noGrp="1"/>
          </p:cNvSpPr>
          <p:nvPr>
            <p:ph type="body" idx="20"/>
          </p:nvPr>
        </p:nvSpPr>
        <p:spPr>
          <a:xfrm>
            <a:off x="6269038" y="3442492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69"/>
          <p:cNvSpPr>
            <a:spLocks noGrp="1"/>
          </p:cNvSpPr>
          <p:nvPr>
            <p:ph type="body" idx="21"/>
          </p:nvPr>
        </p:nvSpPr>
        <p:spPr>
          <a:xfrm>
            <a:off x="6451918" y="4085511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69"/>
          <p:cNvSpPr>
            <a:spLocks noGrp="1"/>
          </p:cNvSpPr>
          <p:nvPr>
            <p:ph type="body" idx="22"/>
          </p:nvPr>
        </p:nvSpPr>
        <p:spPr>
          <a:xfrm>
            <a:off x="6269038" y="4245528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69"/>
          <p:cNvSpPr>
            <a:spLocks noGrp="1"/>
          </p:cNvSpPr>
          <p:nvPr>
            <p:ph type="body" idx="23"/>
          </p:nvPr>
        </p:nvSpPr>
        <p:spPr>
          <a:xfrm>
            <a:off x="6451918" y="4888546"/>
            <a:ext cx="5166360" cy="685800"/>
          </a:xfrm>
          <a:prstGeom prst="roundRect">
            <a:avLst>
              <a:gd name="adj" fmla="val 5224"/>
            </a:avLst>
          </a:prstGeom>
          <a:solidFill>
            <a:srgbClr val="F3F5F8"/>
          </a:solidFill>
          <a:ln>
            <a:noFill/>
          </a:ln>
        </p:spPr>
        <p:txBody>
          <a:bodyPr spcFirstLastPara="1" wrap="square" lIns="320025" tIns="0" rIns="2286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venir"/>
              <a:buNone/>
              <a:defRPr sz="1300" b="1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69"/>
          <p:cNvSpPr>
            <a:spLocks noGrp="1"/>
          </p:cNvSpPr>
          <p:nvPr>
            <p:ph type="body" idx="24"/>
          </p:nvPr>
        </p:nvSpPr>
        <p:spPr>
          <a:xfrm>
            <a:off x="6269038" y="5048566"/>
            <a:ext cx="365760" cy="365760"/>
          </a:xfrm>
          <a:prstGeom prst="ellipse">
            <a:avLst/>
          </a:prstGeom>
          <a:solidFill>
            <a:schemeClr val="accent4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venir"/>
              <a:buNone/>
              <a:defRPr sz="12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956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75"/>
              <a:buChar char="⚬"/>
              <a:defRPr sz="15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69"/>
          <p:cNvSpPr txBox="1">
            <a:spLocks noGrp="1"/>
          </p:cNvSpPr>
          <p:nvPr>
            <p:ph type="body" idx="25"/>
          </p:nvPr>
        </p:nvSpPr>
        <p:spPr>
          <a:xfrm>
            <a:off x="571500" y="1016817"/>
            <a:ext cx="11049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38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3730">
          <p15:clr>
            <a:srgbClr val="FBAE40"/>
          </p15:clr>
        </p15:guide>
        <p15:guide id="9" orient="horz" pos="3512">
          <p15:clr>
            <a:srgbClr val="FBAE40"/>
          </p15:clr>
        </p15:guide>
        <p15:guide id="10" pos="3949">
          <p15:clr>
            <a:srgbClr val="FBAE40"/>
          </p15:clr>
        </p15:guide>
        <p15:guide id="11" orient="horz" pos="1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Focus Areas">
  <p:cSld name="Title + Subtitle + Focus Areas">
    <p:bg>
      <p:bgPr>
        <a:solidFill>
          <a:schemeClr val="lt1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7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7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7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7" name="Google Shape;747;p70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7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5537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70"/>
          <p:cNvSpPr txBox="1">
            <a:spLocks noGrp="1"/>
          </p:cNvSpPr>
          <p:nvPr>
            <p:ph type="body" idx="2"/>
          </p:nvPr>
        </p:nvSpPr>
        <p:spPr>
          <a:xfrm>
            <a:off x="571500" y="977687"/>
            <a:ext cx="105537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70"/>
          <p:cNvSpPr>
            <a:spLocks noGrp="1"/>
          </p:cNvSpPr>
          <p:nvPr>
            <p:ph type="pic" idx="3"/>
          </p:nvPr>
        </p:nvSpPr>
        <p:spPr>
          <a:xfrm>
            <a:off x="838200" y="1524000"/>
            <a:ext cx="1600200" cy="16002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70"/>
          <p:cNvSpPr txBox="1">
            <a:spLocks noGrp="1"/>
          </p:cNvSpPr>
          <p:nvPr>
            <p:ph type="body" idx="4"/>
          </p:nvPr>
        </p:nvSpPr>
        <p:spPr>
          <a:xfrm>
            <a:off x="2438400" y="1524000"/>
            <a:ext cx="918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⎯"/>
              <a:defRPr sz="1600"/>
            </a:lvl2pPr>
            <a:lvl3pPr marL="1371600" lvl="2" indent="-3149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⚬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venir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None/>
              <a:defRPr sz="17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70"/>
          <p:cNvSpPr txBox="1">
            <a:spLocks noGrp="1"/>
          </p:cNvSpPr>
          <p:nvPr>
            <p:ph type="body" idx="5"/>
          </p:nvPr>
        </p:nvSpPr>
        <p:spPr>
          <a:xfrm>
            <a:off x="838200" y="3429000"/>
            <a:ext cx="10782300" cy="1387559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venir"/>
              <a:buNone/>
              <a:defRPr sz="15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8">
          <p15:clr>
            <a:srgbClr val="FBAE40"/>
          </p15:clr>
        </p15:guide>
        <p15:guide id="2" orient="horz" pos="40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792">
          <p15:clr>
            <a:srgbClr val="FBAE40"/>
          </p15:clr>
        </p15:guide>
        <p15:guide id="7" pos="528">
          <p15:clr>
            <a:srgbClr val="FBAE40"/>
          </p15:clr>
        </p15:guide>
        <p15:guide id="8" pos="7008">
          <p15:clr>
            <a:srgbClr val="FBAE40"/>
          </p15:clr>
        </p15:guide>
        <p15:guide id="9" orient="horz" pos="568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orient="horz" pos="960">
          <p15:clr>
            <a:srgbClr val="FBAE40"/>
          </p15:clr>
        </p15:guide>
        <p15:guide id="12" pos="15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Venn Diagram">
  <p:cSld name="Title + Venn Diagram">
    <p:bg>
      <p:bgPr>
        <a:solidFill>
          <a:schemeClr val="lt1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1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6" name="Google Shape;756;p71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71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8" name="Google Shape;758;p71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71"/>
          <p:cNvSpPr/>
          <p:nvPr/>
        </p:nvSpPr>
        <p:spPr>
          <a:xfrm>
            <a:off x="1811950" y="1524000"/>
            <a:ext cx="4495800" cy="4498848"/>
          </a:xfrm>
          <a:prstGeom prst="ellipse">
            <a:avLst/>
          </a:prstGeom>
          <a:solidFill>
            <a:schemeClr val="accent4"/>
          </a:solidFill>
          <a:ln w="190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71"/>
          <p:cNvSpPr/>
          <p:nvPr/>
        </p:nvSpPr>
        <p:spPr>
          <a:xfrm>
            <a:off x="5884250" y="1524000"/>
            <a:ext cx="4495800" cy="4498848"/>
          </a:xfrm>
          <a:prstGeom prst="ellipse">
            <a:avLst/>
          </a:prstGeom>
          <a:noFill/>
          <a:ln w="190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7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5537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71"/>
          <p:cNvSpPr txBox="1">
            <a:spLocks noGrp="1"/>
          </p:cNvSpPr>
          <p:nvPr>
            <p:ph type="body" idx="2"/>
          </p:nvPr>
        </p:nvSpPr>
        <p:spPr>
          <a:xfrm>
            <a:off x="571500" y="977687"/>
            <a:ext cx="105537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71"/>
          <p:cNvSpPr txBox="1">
            <a:spLocks noGrp="1"/>
          </p:cNvSpPr>
          <p:nvPr>
            <p:ph type="body" idx="3"/>
          </p:nvPr>
        </p:nvSpPr>
        <p:spPr>
          <a:xfrm>
            <a:off x="5876926" y="1504950"/>
            <a:ext cx="450215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0" rIns="82295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71"/>
          <p:cNvSpPr txBox="1">
            <a:spLocks noGrp="1"/>
          </p:cNvSpPr>
          <p:nvPr>
            <p:ph type="body" idx="4"/>
          </p:nvPr>
        </p:nvSpPr>
        <p:spPr>
          <a:xfrm>
            <a:off x="1826835" y="1504950"/>
            <a:ext cx="450215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0" rIns="82295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orient="horz" pos="948">
          <p15:clr>
            <a:srgbClr val="FBAE40"/>
          </p15:clr>
        </p15:guide>
        <p15:guide id="9" pos="1140">
          <p15:clr>
            <a:srgbClr val="FBAE40"/>
          </p15:clr>
        </p15:guide>
        <p15:guide id="10" pos="6538">
          <p15:clr>
            <a:srgbClr val="FBAE40"/>
          </p15:clr>
        </p15:guide>
        <p15:guide id="11" pos="2556">
          <p15:clr>
            <a:srgbClr val="FBAE40"/>
          </p15:clr>
        </p15:guide>
        <p15:guide id="12" pos="5122">
          <p15:clr>
            <a:srgbClr val="FBAE40"/>
          </p15:clr>
        </p15:guide>
        <p15:guide id="13" orient="horz" pos="2376">
          <p15:clr>
            <a:srgbClr val="FBAE40"/>
          </p15:clr>
        </p15:guide>
        <p15:guide id="14" pos="3702">
          <p15:clr>
            <a:srgbClr val="FBAE40"/>
          </p15:clr>
        </p15:guide>
        <p15:guide id="15" pos="397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+ Title + Table">
  <p:cSld name="Icon + Title + Table">
    <p:bg>
      <p:bgPr>
        <a:solidFill>
          <a:schemeClr val="lt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7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72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72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0" name="Google Shape;770;p72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2"/>
          <p:cNvSpPr txBox="1">
            <a:spLocks noGrp="1"/>
          </p:cNvSpPr>
          <p:nvPr>
            <p:ph type="title"/>
          </p:nvPr>
        </p:nvSpPr>
        <p:spPr>
          <a:xfrm>
            <a:off x="1524000" y="571500"/>
            <a:ext cx="960119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360">
          <p15:clr>
            <a:srgbClr val="FBAE40"/>
          </p15:clr>
        </p15:guide>
        <p15:guide id="4" pos="7320">
          <p15:clr>
            <a:srgbClr val="FBAE40"/>
          </p15:clr>
        </p15:guide>
        <p15:guide id="5" orient="horz" pos="3792">
          <p15:clr>
            <a:srgbClr val="FBAE40"/>
          </p15:clr>
        </p15:guide>
        <p15:guide id="6" pos="864">
          <p15:clr>
            <a:srgbClr val="FBAE40"/>
          </p15:clr>
        </p15:guide>
        <p15:guide id="7" pos="7008">
          <p15:clr>
            <a:srgbClr val="FBAE40"/>
          </p15:clr>
        </p15:guide>
        <p15:guide id="8" orient="horz" pos="568">
          <p15:clr>
            <a:srgbClr val="FBAE40"/>
          </p15:clr>
        </p15:guide>
        <p15:guide id="9" orient="horz" pos="960">
          <p15:clr>
            <a:srgbClr val="FBAE40"/>
          </p15:clr>
        </p15:guide>
        <p15:guide id="10" pos="9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ly Update">
  <p:cSld name="Weekly Updat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3"/>
          <p:cNvSpPr txBox="1">
            <a:spLocks noGrp="1"/>
          </p:cNvSpPr>
          <p:nvPr>
            <p:ph type="title"/>
          </p:nvPr>
        </p:nvSpPr>
        <p:spPr>
          <a:xfrm>
            <a:off x="571499" y="266700"/>
            <a:ext cx="10519541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73"/>
          <p:cNvSpPr/>
          <p:nvPr/>
        </p:nvSpPr>
        <p:spPr>
          <a:xfrm>
            <a:off x="0" y="2667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73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73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77" name="Google Shape;777;p73"/>
          <p:cNvGraphicFramePr/>
          <p:nvPr/>
        </p:nvGraphicFramePr>
        <p:xfrm>
          <a:off x="231494" y="1143000"/>
          <a:ext cx="11731900" cy="544830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8" name="Google Shape;778;p73"/>
          <p:cNvSpPr txBox="1"/>
          <p:nvPr/>
        </p:nvSpPr>
        <p:spPr>
          <a:xfrm>
            <a:off x="228600" y="1146598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COMPLETED</a:t>
            </a:r>
            <a:endParaRPr/>
          </a:p>
        </p:txBody>
      </p:sp>
      <p:sp>
        <p:nvSpPr>
          <p:cNvPr id="779" name="Google Shape;779;p73"/>
          <p:cNvSpPr txBox="1"/>
          <p:nvPr/>
        </p:nvSpPr>
        <p:spPr>
          <a:xfrm>
            <a:off x="6096001" y="1138299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UPCOMING</a:t>
            </a:r>
            <a:endParaRPr/>
          </a:p>
        </p:txBody>
      </p:sp>
      <p:sp>
        <p:nvSpPr>
          <p:cNvPr id="780" name="Google Shape;780;p73"/>
          <p:cNvSpPr txBox="1">
            <a:spLocks noGrp="1"/>
          </p:cNvSpPr>
          <p:nvPr>
            <p:ph type="body" idx="1"/>
          </p:nvPr>
        </p:nvSpPr>
        <p:spPr>
          <a:xfrm>
            <a:off x="571500" y="703114"/>
            <a:ext cx="10519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73"/>
          <p:cNvSpPr txBox="1">
            <a:spLocks noGrp="1"/>
          </p:cNvSpPr>
          <p:nvPr>
            <p:ph type="body" idx="2"/>
          </p:nvPr>
        </p:nvSpPr>
        <p:spPr>
          <a:xfrm>
            <a:off x="228598" y="1509774"/>
            <a:ext cx="5867399" cy="508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73"/>
          <p:cNvSpPr txBox="1">
            <a:spLocks noGrp="1"/>
          </p:cNvSpPr>
          <p:nvPr>
            <p:ph type="body" idx="3"/>
          </p:nvPr>
        </p:nvSpPr>
        <p:spPr>
          <a:xfrm>
            <a:off x="6096001" y="1514475"/>
            <a:ext cx="5867399" cy="508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168">
          <p15:clr>
            <a:srgbClr val="FBAE40"/>
          </p15:clr>
        </p15:guide>
        <p15:guide id="7" orient="horz" pos="954">
          <p15:clr>
            <a:srgbClr val="FBAE40"/>
          </p15:clr>
        </p15:guide>
        <p15:guide id="8" orient="horz" pos="4152">
          <p15:clr>
            <a:srgbClr val="FBAE40"/>
          </p15:clr>
        </p15:guide>
        <p15:guide id="9" pos="3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ly Update + Logo">
  <p:cSld name="Weekly Update + Logo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4"/>
          <p:cNvSpPr txBox="1">
            <a:spLocks noGrp="1"/>
          </p:cNvSpPr>
          <p:nvPr>
            <p:ph type="title"/>
          </p:nvPr>
        </p:nvSpPr>
        <p:spPr>
          <a:xfrm>
            <a:off x="571499" y="266700"/>
            <a:ext cx="10519541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74"/>
          <p:cNvSpPr/>
          <p:nvPr/>
        </p:nvSpPr>
        <p:spPr>
          <a:xfrm>
            <a:off x="0" y="2667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74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74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88" name="Google Shape;788;p74"/>
          <p:cNvGraphicFramePr/>
          <p:nvPr/>
        </p:nvGraphicFramePr>
        <p:xfrm>
          <a:off x="231494" y="1143001"/>
          <a:ext cx="11731900" cy="487947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9" name="Google Shape;789;p74"/>
          <p:cNvSpPr txBox="1"/>
          <p:nvPr/>
        </p:nvSpPr>
        <p:spPr>
          <a:xfrm>
            <a:off x="228600" y="1146598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COMPLETED</a:t>
            </a:r>
            <a:endParaRPr/>
          </a:p>
        </p:txBody>
      </p:sp>
      <p:sp>
        <p:nvSpPr>
          <p:cNvPr id="790" name="Google Shape;790;p74"/>
          <p:cNvSpPr txBox="1"/>
          <p:nvPr/>
        </p:nvSpPr>
        <p:spPr>
          <a:xfrm>
            <a:off x="6096001" y="1138299"/>
            <a:ext cx="586739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150" rIns="0" bIns="73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4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UPCOMING</a:t>
            </a:r>
            <a:endParaRPr/>
          </a:p>
        </p:txBody>
      </p:sp>
      <p:sp>
        <p:nvSpPr>
          <p:cNvPr id="791" name="Google Shape;791;p74"/>
          <p:cNvSpPr txBox="1">
            <a:spLocks noGrp="1"/>
          </p:cNvSpPr>
          <p:nvPr>
            <p:ph type="body" idx="1"/>
          </p:nvPr>
        </p:nvSpPr>
        <p:spPr>
          <a:xfrm>
            <a:off x="571500" y="703114"/>
            <a:ext cx="10519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2" name="Google Shape;792;p74"/>
          <p:cNvSpPr txBox="1">
            <a:spLocks noGrp="1"/>
          </p:cNvSpPr>
          <p:nvPr>
            <p:ph type="body" idx="2"/>
          </p:nvPr>
        </p:nvSpPr>
        <p:spPr>
          <a:xfrm>
            <a:off x="228598" y="1509774"/>
            <a:ext cx="5867399" cy="450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74"/>
          <p:cNvSpPr txBox="1">
            <a:spLocks noGrp="1"/>
          </p:cNvSpPr>
          <p:nvPr>
            <p:ph type="body" idx="3"/>
          </p:nvPr>
        </p:nvSpPr>
        <p:spPr>
          <a:xfrm>
            <a:off x="6096001" y="1514475"/>
            <a:ext cx="5867399" cy="450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⎯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933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20"/>
              <a:buChar char="⚬"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74"/>
          <p:cNvSpPr txBox="1">
            <a:spLocks noGrp="1"/>
          </p:cNvSpPr>
          <p:nvPr>
            <p:ph type="body" idx="4"/>
          </p:nvPr>
        </p:nvSpPr>
        <p:spPr>
          <a:xfrm>
            <a:off x="2258568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5" name="Google Shape;79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168">
          <p15:clr>
            <a:srgbClr val="FBAE40"/>
          </p15:clr>
        </p15:guide>
        <p15:guide id="7" orient="horz" pos="954">
          <p15:clr>
            <a:srgbClr val="FBAE40"/>
          </p15:clr>
        </p15:guide>
        <p15:guide id="8" orient="horz" pos="4080">
          <p15:clr>
            <a:srgbClr val="FBAE40"/>
          </p15:clr>
        </p15:guide>
        <p15:guide id="9" pos="360">
          <p15:clr>
            <a:srgbClr val="FBAE40"/>
          </p15:clr>
        </p15:guide>
        <p15:guide id="10" orient="horz" pos="3960">
          <p15:clr>
            <a:srgbClr val="FBAE40"/>
          </p15:clr>
        </p15:guide>
        <p15:guide id="11" orient="horz" pos="3792">
          <p15:clr>
            <a:srgbClr val="FBAE40"/>
          </p15:clr>
        </p15:guide>
        <p15:guide id="12" pos="73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Large Content Circle Cyan">
  <p:cSld name=" Large Content Circle Cyan">
    <p:bg>
      <p:bgPr>
        <a:solidFill>
          <a:schemeClr val="accent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637" y="6210300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11498834" y="443484"/>
            <a:ext cx="256032" cy="256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11498834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>
            <a:spLocks noGrp="1"/>
          </p:cNvSpPr>
          <p:nvPr>
            <p:ph type="body" idx="2"/>
          </p:nvPr>
        </p:nvSpPr>
        <p:spPr>
          <a:xfrm>
            <a:off x="2324100" y="-342900"/>
            <a:ext cx="7558766" cy="7543800"/>
          </a:xfrm>
          <a:prstGeom prst="ellipse">
            <a:avLst/>
          </a:prstGeom>
          <a:noFill/>
          <a:ln w="254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>
                <a:solidFill>
                  <a:schemeClr val="accen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 sz="1800">
                <a:solidFill>
                  <a:schemeClr val="accent2"/>
                </a:solidFill>
              </a:defRPr>
            </a:lvl2pPr>
            <a:lvl3pPr marL="1371600" lvl="2" indent="-32575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 sz="1800">
                <a:solidFill>
                  <a:schemeClr val="accent2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venir"/>
              <a:buNone/>
              <a:defRPr sz="2000">
                <a:solidFill>
                  <a:schemeClr val="accent2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None/>
              <a:defRPr sz="1800">
                <a:solidFill>
                  <a:schemeClr val="accent2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2112">
          <p15:clr>
            <a:srgbClr val="FBAE40"/>
          </p15:clr>
        </p15:guide>
        <p15:guide id="6" pos="5568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4077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pos="73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-60-90 Table">
  <p:cSld name="30-60-90 Tab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5"/>
          <p:cNvSpPr txBox="1">
            <a:spLocks noGrp="1"/>
          </p:cNvSpPr>
          <p:nvPr>
            <p:ph type="title"/>
          </p:nvPr>
        </p:nvSpPr>
        <p:spPr>
          <a:xfrm>
            <a:off x="2558374" y="374904"/>
            <a:ext cx="8532667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75"/>
          <p:cNvSpPr/>
          <p:nvPr/>
        </p:nvSpPr>
        <p:spPr>
          <a:xfrm>
            <a:off x="0" y="371475"/>
            <a:ext cx="231494" cy="396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75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75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801" name="Google Shape;801;p75"/>
          <p:cNvGraphicFramePr/>
          <p:nvPr/>
        </p:nvGraphicFramePr>
        <p:xfrm>
          <a:off x="231494" y="914400"/>
          <a:ext cx="11731900" cy="568755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b="1" i="0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2" name="Google Shape;802;p75"/>
          <p:cNvSpPr txBox="1">
            <a:spLocks noGrp="1"/>
          </p:cNvSpPr>
          <p:nvPr>
            <p:ph type="body" idx="1"/>
          </p:nvPr>
        </p:nvSpPr>
        <p:spPr>
          <a:xfrm>
            <a:off x="228600" y="1208475"/>
            <a:ext cx="5867397" cy="255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75"/>
          <p:cNvSpPr txBox="1">
            <a:spLocks noGrp="1"/>
          </p:cNvSpPr>
          <p:nvPr>
            <p:ph type="body" idx="2"/>
          </p:nvPr>
        </p:nvSpPr>
        <p:spPr>
          <a:xfrm>
            <a:off x="6096001" y="1212851"/>
            <a:ext cx="5867399" cy="254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4" name="Google Shape;804;p75"/>
          <p:cNvSpPr txBox="1">
            <a:spLocks noGrp="1"/>
          </p:cNvSpPr>
          <p:nvPr>
            <p:ph type="body" idx="3"/>
          </p:nvPr>
        </p:nvSpPr>
        <p:spPr>
          <a:xfrm>
            <a:off x="228600" y="4059936"/>
            <a:ext cx="5867397" cy="25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5" name="Google Shape;805;p75"/>
          <p:cNvSpPr txBox="1">
            <a:spLocks noGrp="1"/>
          </p:cNvSpPr>
          <p:nvPr>
            <p:ph type="body" idx="4"/>
          </p:nvPr>
        </p:nvSpPr>
        <p:spPr>
          <a:xfrm>
            <a:off x="6096001" y="4059936"/>
            <a:ext cx="5867399" cy="25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6" name="Google Shape;806;p75"/>
          <p:cNvSpPr txBox="1">
            <a:spLocks noGrp="1"/>
          </p:cNvSpPr>
          <p:nvPr>
            <p:ph type="body" idx="5"/>
          </p:nvPr>
        </p:nvSpPr>
        <p:spPr>
          <a:xfrm>
            <a:off x="228601" y="914400"/>
            <a:ext cx="586739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75"/>
          <p:cNvSpPr txBox="1">
            <a:spLocks noGrp="1"/>
          </p:cNvSpPr>
          <p:nvPr>
            <p:ph type="body" idx="6"/>
          </p:nvPr>
        </p:nvSpPr>
        <p:spPr>
          <a:xfrm>
            <a:off x="6096000" y="922921"/>
            <a:ext cx="586450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75"/>
          <p:cNvSpPr txBox="1">
            <a:spLocks noGrp="1"/>
          </p:cNvSpPr>
          <p:nvPr>
            <p:ph type="body" idx="7"/>
          </p:nvPr>
        </p:nvSpPr>
        <p:spPr>
          <a:xfrm>
            <a:off x="228600" y="3763632"/>
            <a:ext cx="58674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75"/>
          <p:cNvSpPr txBox="1"/>
          <p:nvPr/>
        </p:nvSpPr>
        <p:spPr>
          <a:xfrm>
            <a:off x="6096000" y="3757937"/>
            <a:ext cx="5870448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RISKS / CONCERNS</a:t>
            </a:r>
            <a:endParaRPr/>
          </a:p>
        </p:txBody>
      </p:sp>
      <p:sp>
        <p:nvSpPr>
          <p:cNvPr id="810" name="Google Shape;810;p75"/>
          <p:cNvSpPr txBox="1"/>
          <p:nvPr/>
        </p:nvSpPr>
        <p:spPr>
          <a:xfrm>
            <a:off x="571500" y="371474"/>
            <a:ext cx="1986874" cy="3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30-60-90 </a:t>
            </a:r>
            <a:r>
              <a:rPr lang="en-US" sz="3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|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64">
          <p15:clr>
            <a:srgbClr val="FBAE40"/>
          </p15:clr>
        </p15:guide>
        <p15:guide id="3" pos="144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234">
          <p15:clr>
            <a:srgbClr val="FBAE40"/>
          </p15:clr>
        </p15:guide>
        <p15:guide id="7" orient="horz" pos="2368">
          <p15:clr>
            <a:srgbClr val="FBAE40"/>
          </p15:clr>
        </p15:guide>
        <p15:guide id="8" orient="horz" pos="4152">
          <p15:clr>
            <a:srgbClr val="FBAE40"/>
          </p15:clr>
        </p15:guide>
        <p15:guide id="9" pos="360">
          <p15:clr>
            <a:srgbClr val="FBAE40"/>
          </p15:clr>
        </p15:guide>
        <p15:guide id="10" orient="horz" pos="360">
          <p15:clr>
            <a:srgbClr val="FBAE40"/>
          </p15:clr>
        </p15:guide>
        <p15:guide id="11" orient="horz" pos="484">
          <p15:clr>
            <a:srgbClr val="FBAE40"/>
          </p15:clr>
        </p15:guide>
        <p15:guide id="12" orient="horz" pos="255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-60-90 Table + Logo">
  <p:cSld name="30-60-90 Table + Logo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" name="Google Shape;812;p76"/>
          <p:cNvGraphicFramePr/>
          <p:nvPr/>
        </p:nvGraphicFramePr>
        <p:xfrm>
          <a:off x="231494" y="914400"/>
          <a:ext cx="11731900" cy="5105400"/>
        </p:xfrm>
        <a:graphic>
          <a:graphicData uri="http://schemas.openxmlformats.org/drawingml/2006/table">
            <a:tbl>
              <a:tblPr firstRow="1" bandRow="1">
                <a:noFill/>
                <a:tableStyleId>{EEF34112-2CC8-4503-B581-0E448D1F8F8E}</a:tableStyleId>
              </a:tblPr>
              <a:tblGrid>
                <a:gridCol w="58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b="1" i="0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3" name="Google Shape;813;p76"/>
          <p:cNvSpPr txBox="1">
            <a:spLocks noGrp="1"/>
          </p:cNvSpPr>
          <p:nvPr>
            <p:ph type="body" idx="1"/>
          </p:nvPr>
        </p:nvSpPr>
        <p:spPr>
          <a:xfrm>
            <a:off x="228600" y="1222375"/>
            <a:ext cx="5867397" cy="224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76"/>
          <p:cNvSpPr txBox="1">
            <a:spLocks noGrp="1"/>
          </p:cNvSpPr>
          <p:nvPr>
            <p:ph type="title"/>
          </p:nvPr>
        </p:nvSpPr>
        <p:spPr>
          <a:xfrm>
            <a:off x="2558374" y="374904"/>
            <a:ext cx="8532667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76"/>
          <p:cNvSpPr/>
          <p:nvPr/>
        </p:nvSpPr>
        <p:spPr>
          <a:xfrm>
            <a:off x="0" y="371475"/>
            <a:ext cx="231494" cy="396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76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76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8" name="Google Shape;818;p76"/>
          <p:cNvSpPr txBox="1">
            <a:spLocks noGrp="1"/>
          </p:cNvSpPr>
          <p:nvPr>
            <p:ph type="body" idx="2"/>
          </p:nvPr>
        </p:nvSpPr>
        <p:spPr>
          <a:xfrm>
            <a:off x="6096001" y="1181101"/>
            <a:ext cx="58673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76"/>
          <p:cNvSpPr txBox="1">
            <a:spLocks noGrp="1"/>
          </p:cNvSpPr>
          <p:nvPr>
            <p:ph type="body" idx="3"/>
          </p:nvPr>
        </p:nvSpPr>
        <p:spPr>
          <a:xfrm>
            <a:off x="228600" y="3775597"/>
            <a:ext cx="5867397" cy="22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76"/>
          <p:cNvSpPr txBox="1">
            <a:spLocks noGrp="1"/>
          </p:cNvSpPr>
          <p:nvPr>
            <p:ph type="body" idx="4"/>
          </p:nvPr>
        </p:nvSpPr>
        <p:spPr>
          <a:xfrm>
            <a:off x="6096001" y="3771900"/>
            <a:ext cx="5867399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73150" rIns="137150" bIns="7315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⎯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50"/>
              <a:buChar char="⚬"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venir"/>
              <a:buNone/>
              <a:defRPr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76"/>
          <p:cNvSpPr txBox="1">
            <a:spLocks noGrp="1"/>
          </p:cNvSpPr>
          <p:nvPr>
            <p:ph type="body" idx="5"/>
          </p:nvPr>
        </p:nvSpPr>
        <p:spPr>
          <a:xfrm>
            <a:off x="228601" y="913250"/>
            <a:ext cx="586739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76"/>
          <p:cNvSpPr txBox="1">
            <a:spLocks noGrp="1"/>
          </p:cNvSpPr>
          <p:nvPr>
            <p:ph type="body" idx="6"/>
          </p:nvPr>
        </p:nvSpPr>
        <p:spPr>
          <a:xfrm>
            <a:off x="6096000" y="922921"/>
            <a:ext cx="586450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76"/>
          <p:cNvSpPr txBox="1">
            <a:spLocks noGrp="1"/>
          </p:cNvSpPr>
          <p:nvPr>
            <p:ph type="body" idx="7"/>
          </p:nvPr>
        </p:nvSpPr>
        <p:spPr>
          <a:xfrm>
            <a:off x="228600" y="3467876"/>
            <a:ext cx="58674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76"/>
          <p:cNvSpPr txBox="1"/>
          <p:nvPr/>
        </p:nvSpPr>
        <p:spPr>
          <a:xfrm>
            <a:off x="6096000" y="3449780"/>
            <a:ext cx="5870448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RISKS / CONCERNS</a:t>
            </a:r>
            <a:endParaRPr/>
          </a:p>
        </p:txBody>
      </p:sp>
      <p:sp>
        <p:nvSpPr>
          <p:cNvPr id="825" name="Google Shape;825;p76"/>
          <p:cNvSpPr txBox="1"/>
          <p:nvPr/>
        </p:nvSpPr>
        <p:spPr>
          <a:xfrm>
            <a:off x="571500" y="371474"/>
            <a:ext cx="1986874" cy="3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30-60-90 </a:t>
            </a:r>
            <a:r>
              <a:rPr lang="en-US" sz="3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|</a:t>
            </a:r>
            <a:endParaRPr/>
          </a:p>
        </p:txBody>
      </p:sp>
      <p:sp>
        <p:nvSpPr>
          <p:cNvPr id="826" name="Google Shape;826;p76"/>
          <p:cNvSpPr txBox="1">
            <a:spLocks noGrp="1"/>
          </p:cNvSpPr>
          <p:nvPr>
            <p:ph type="body" idx="8"/>
          </p:nvPr>
        </p:nvSpPr>
        <p:spPr>
          <a:xfrm>
            <a:off x="2258568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7" name="Google Shape;82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576">
          <p15:clr>
            <a:srgbClr val="FBAE40"/>
          </p15:clr>
        </p15:guide>
        <p15:guide id="5" orient="horz" pos="234">
          <p15:clr>
            <a:srgbClr val="FBAE40"/>
          </p15:clr>
        </p15:guide>
        <p15:guide id="6" orient="horz" pos="2184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pos="360">
          <p15:clr>
            <a:srgbClr val="FBAE40"/>
          </p15:clr>
        </p15:guide>
        <p15:guide id="9" orient="horz" pos="360">
          <p15:clr>
            <a:srgbClr val="FBAE40"/>
          </p15:clr>
        </p15:guide>
        <p15:guide id="10" orient="horz" pos="484">
          <p15:clr>
            <a:srgbClr val="FBAE40"/>
          </p15:clr>
        </p15:guide>
        <p15:guide id="11" orient="horz" pos="2376">
          <p15:clr>
            <a:srgbClr val="FBAE40"/>
          </p15:clr>
        </p15:guide>
        <p15:guide id="12" orient="horz" pos="3792">
          <p15:clr>
            <a:srgbClr val="FBAE40"/>
          </p15:clr>
        </p15:guide>
        <p15:guide id="13" orient="horz" pos="39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ank with Logo">
  <p:cSld name="Title Blank with Logo">
    <p:bg>
      <p:bgPr>
        <a:solidFill>
          <a:schemeClr val="lt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77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1" name="Google Shape;831;p77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77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Google Shape;833;p77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7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0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792">
          <p15:clr>
            <a:srgbClr val="FBAE40"/>
          </p15:clr>
        </p15:guide>
        <p15:guide id="7" orient="horz" pos="99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ank with Logo Indigo">
  <p:cSld name="Title Blank with Logo Indigo">
    <p:bg>
      <p:bgPr>
        <a:solidFill>
          <a:schemeClr val="accent2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7" name="Google Shape;83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8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78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0" name="Google Shape;840;p78"/>
          <p:cNvSpPr/>
          <p:nvPr/>
        </p:nvSpPr>
        <p:spPr>
          <a:xfrm>
            <a:off x="0" y="571500"/>
            <a:ext cx="23149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7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695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orient="horz" pos="40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360">
          <p15:clr>
            <a:srgbClr val="FBAE40"/>
          </p15:clr>
        </p15:guide>
        <p15:guide id="5" pos="7320">
          <p15:clr>
            <a:srgbClr val="FBAE40"/>
          </p15:clr>
        </p15:guide>
        <p15:guide id="6" orient="horz" pos="3792">
          <p15:clr>
            <a:srgbClr val="FBAE40"/>
          </p15:clr>
        </p15:guide>
        <p15:guide id="7" orient="horz" pos="99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>
  <p:cSld name="Blank with Logo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620893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9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79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79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orient="horz" pos="136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 Indigo">
  <p:cSld name="Blank with Logo Indigo">
    <p:bg>
      <p:bgPr>
        <a:solidFill>
          <a:schemeClr val="accent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0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⚬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9" name="Google Shape;84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80"/>
          <p:cNvSpPr/>
          <p:nvPr/>
        </p:nvSpPr>
        <p:spPr>
          <a:xfrm>
            <a:off x="11489870" y="443484"/>
            <a:ext cx="256032" cy="256032"/>
          </a:xfrm>
          <a:prstGeom prst="ellipse">
            <a:avLst/>
          </a:prstGeom>
          <a:solidFill>
            <a:srgbClr val="BAC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80"/>
          <p:cNvSpPr txBox="1">
            <a:spLocks noGrp="1"/>
          </p:cNvSpPr>
          <p:nvPr>
            <p:ph type="sldNum" idx="12"/>
          </p:nvPr>
        </p:nvSpPr>
        <p:spPr>
          <a:xfrm>
            <a:off x="11489870" y="443484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6273">
          <p15:clr>
            <a:srgbClr val="FBAE40"/>
          </p15:clr>
        </p15:guide>
        <p15:guide id="9" pos="1351">
          <p15:clr>
            <a:srgbClr val="FBAE40"/>
          </p15:clr>
        </p15:guide>
        <p15:guide id="10" orient="horz" pos="136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032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372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6879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3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Divider White">
  <p:cSld name="3 Circle Divider White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150" y="6227064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  <a:defRPr sz="900" b="0" i="0">
                <a:solidFill>
                  <a:srgbClr val="9E0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>
            <a:spLocks noGrp="1"/>
          </p:cNvSpPr>
          <p:nvPr>
            <p:ph type="pic" idx="2"/>
          </p:nvPr>
        </p:nvSpPr>
        <p:spPr>
          <a:xfrm>
            <a:off x="4215384" y="-996696"/>
            <a:ext cx="3657600" cy="3657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2"/>
          <p:cNvSpPr>
            <a:spLocks noGrp="1"/>
          </p:cNvSpPr>
          <p:nvPr>
            <p:ph type="pic" idx="3"/>
          </p:nvPr>
        </p:nvSpPr>
        <p:spPr>
          <a:xfrm>
            <a:off x="8301228" y="512064"/>
            <a:ext cx="3319272" cy="33192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2"/>
          <p:cNvSpPr>
            <a:spLocks noGrp="1"/>
          </p:cNvSpPr>
          <p:nvPr>
            <p:ph type="pic" idx="4"/>
          </p:nvPr>
        </p:nvSpPr>
        <p:spPr>
          <a:xfrm>
            <a:off x="256032" y="283464"/>
            <a:ext cx="3776472" cy="37764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2"/>
          <p:cNvSpPr txBox="1">
            <a:spLocks noGrp="1"/>
          </p:cNvSpPr>
          <p:nvPr>
            <p:ph type="ctrTitle"/>
          </p:nvPr>
        </p:nvSpPr>
        <p:spPr>
          <a:xfrm>
            <a:off x="3803650" y="2938160"/>
            <a:ext cx="4587875" cy="7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venir"/>
              <a:buNone/>
              <a:defRPr sz="2400" b="1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5"/>
          </p:nvPr>
        </p:nvSpPr>
        <p:spPr>
          <a:xfrm>
            <a:off x="3803650" y="3848100"/>
            <a:ext cx="458787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6273">
          <p15:clr>
            <a:srgbClr val="FBAE40"/>
          </p15:clr>
        </p15:guide>
        <p15:guide id="9" pos="1351">
          <p15:clr>
            <a:srgbClr val="FBAE40"/>
          </p15:clr>
        </p15:guide>
        <p15:guide id="10" orient="horz" pos="1368">
          <p15:clr>
            <a:srgbClr val="FBAE40"/>
          </p15:clr>
        </p15:guide>
        <p15:guide id="11" pos="2396">
          <p15:clr>
            <a:srgbClr val="FBAE40"/>
          </p15:clr>
        </p15:guide>
        <p15:guide id="12" pos="5286">
          <p15:clr>
            <a:srgbClr val="FBAE40"/>
          </p15:clr>
        </p15:guide>
        <p15:guide id="13" orient="horz" pos="1848">
          <p15:clr>
            <a:srgbClr val="FBAE40"/>
          </p15:clr>
        </p15:guide>
        <p15:guide id="14" orient="horz" pos="2328">
          <p15:clr>
            <a:srgbClr val="FBAE40"/>
          </p15:clr>
        </p15:guide>
        <p15:guide id="15" orient="horz" pos="24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717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7114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0748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5530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1131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1111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47969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–Indigo Hexagon Bleed Opt 1">
  <p:cSld name="Title–Indigo Hexagon Bleed Opt 1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838199" y="3044663"/>
            <a:ext cx="7750176" cy="76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venir"/>
              <a:buNone/>
              <a:defRPr sz="5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838200" y="3946496"/>
            <a:ext cx="775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  <a:defRPr sz="2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838200" y="5081449"/>
            <a:ext cx="77501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 sz="16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838199" y="5895196"/>
            <a:ext cx="7750176" cy="2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venir"/>
              <a:buNone/>
              <a:defRPr sz="9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2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–Sunburst Indigo">
  <p:cSld name="1_Divider–Sunburst Indigo">
    <p:bg>
      <p:bgPr>
        <a:solidFill>
          <a:schemeClr val="accen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352801" y="411092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nir"/>
              <a:buNone/>
              <a:defRPr sz="18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3352801" y="3429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  <a:defRPr sz="2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3352800" y="2909627"/>
            <a:ext cx="548640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 sz="3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498834" y="448056"/>
            <a:ext cx="2560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9801546" y="6287572"/>
            <a:ext cx="18253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42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Divider Indigo">
  <p:cSld name="3 Circle Divider Indigo">
    <p:bg>
      <p:bgPr>
        <a:solidFill>
          <a:schemeClr val="accen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  <a:defRPr sz="900" b="0" i="0">
                <a:solidFill>
                  <a:srgbClr val="FD8EC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⎯"/>
              <a:defRPr/>
            </a:lvl2pPr>
            <a:lvl3pPr marL="1371600" lvl="2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○"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>
            <a:spLocks noGrp="1"/>
          </p:cNvSpPr>
          <p:nvPr>
            <p:ph type="pic" idx="2"/>
          </p:nvPr>
        </p:nvSpPr>
        <p:spPr>
          <a:xfrm>
            <a:off x="4215384" y="-996696"/>
            <a:ext cx="3657600" cy="3657600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3"/>
          <p:cNvSpPr>
            <a:spLocks noGrp="1"/>
          </p:cNvSpPr>
          <p:nvPr>
            <p:ph type="pic" idx="3"/>
          </p:nvPr>
        </p:nvSpPr>
        <p:spPr>
          <a:xfrm>
            <a:off x="8301228" y="512064"/>
            <a:ext cx="3319272" cy="33192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3"/>
          <p:cNvSpPr>
            <a:spLocks noGrp="1"/>
          </p:cNvSpPr>
          <p:nvPr>
            <p:ph type="pic" idx="4"/>
          </p:nvPr>
        </p:nvSpPr>
        <p:spPr>
          <a:xfrm>
            <a:off x="256032" y="283464"/>
            <a:ext cx="3776472" cy="3776472"/>
          </a:xfrm>
          <a:prstGeom prst="ellipse">
            <a:avLst/>
          </a:prstGeom>
          <a:solidFill>
            <a:srgbClr val="F2F2F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41" name="Google Shape;14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72" y="6208776"/>
            <a:ext cx="1255335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ctrTitle"/>
          </p:nvPr>
        </p:nvSpPr>
        <p:spPr>
          <a:xfrm>
            <a:off x="3803650" y="2938160"/>
            <a:ext cx="4587875" cy="7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  <a:defRPr sz="2400" b="1" i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5"/>
          </p:nvPr>
        </p:nvSpPr>
        <p:spPr>
          <a:xfrm>
            <a:off x="3803650" y="3848100"/>
            <a:ext cx="458787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⎯"/>
              <a:defRPr>
                <a:solidFill>
                  <a:schemeClr val="lt1"/>
                </a:solidFill>
              </a:defRPr>
            </a:lvl2pPr>
            <a:lvl3pPr marL="1371600" lvl="2" indent="-3041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Char char="○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r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0">
          <p15:clr>
            <a:srgbClr val="FBAE40"/>
          </p15:clr>
        </p15:guide>
        <p15:guide id="6" pos="7320">
          <p15:clr>
            <a:srgbClr val="FBAE40"/>
          </p15:clr>
        </p15:guide>
        <p15:guide id="7" orient="horz" pos="3792">
          <p15:clr>
            <a:srgbClr val="FBAE40"/>
          </p15:clr>
        </p15:guide>
        <p15:guide id="8" pos="6273">
          <p15:clr>
            <a:srgbClr val="FBAE40"/>
          </p15:clr>
        </p15:guide>
        <p15:guide id="9" pos="1351">
          <p15:clr>
            <a:srgbClr val="FBAE40"/>
          </p15:clr>
        </p15:guide>
        <p15:guide id="10" orient="horz" pos="1368">
          <p15:clr>
            <a:srgbClr val="FBAE40"/>
          </p15:clr>
        </p15:guide>
        <p15:guide id="11" orient="horz" pos="1848">
          <p15:clr>
            <a:srgbClr val="FBAE40"/>
          </p15:clr>
        </p15:guide>
        <p15:guide id="12" orient="horz" pos="2328">
          <p15:clr>
            <a:srgbClr val="FBAE40"/>
          </p15:clr>
        </p15:guide>
        <p15:guide id="13" orient="horz" pos="2424">
          <p15:clr>
            <a:srgbClr val="FBAE40"/>
          </p15:clr>
        </p15:guide>
        <p15:guide id="14" pos="5286">
          <p15:clr>
            <a:srgbClr val="FBAE40"/>
          </p15:clr>
        </p15:guide>
        <p15:guide id="15" pos="23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-White">
  <p:cSld name="End Slide-White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7182" y="2902056"/>
            <a:ext cx="24776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571500" y="1524000"/>
            <a:ext cx="11049000" cy="44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1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○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r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" name="Google Shape;12;p9"/>
          <p:cNvGrpSpPr/>
          <p:nvPr/>
        </p:nvGrpSpPr>
        <p:grpSpPr>
          <a:xfrm>
            <a:off x="0" y="-2971800"/>
            <a:ext cx="12192000" cy="1863223"/>
            <a:chOff x="0" y="-2600549"/>
            <a:chExt cx="12192000" cy="1863223"/>
          </a:xfrm>
        </p:grpSpPr>
        <p:grpSp>
          <p:nvGrpSpPr>
            <p:cNvPr id="13" name="Google Shape;13;p9"/>
            <p:cNvGrpSpPr/>
            <p:nvPr/>
          </p:nvGrpSpPr>
          <p:grpSpPr>
            <a:xfrm>
              <a:off x="0" y="-1571544"/>
              <a:ext cx="5797295" cy="834218"/>
              <a:chOff x="0" y="-1335075"/>
              <a:chExt cx="5797295" cy="834218"/>
            </a:xfrm>
          </p:grpSpPr>
          <p:sp>
            <p:nvSpPr>
              <p:cNvPr id="14" name="Google Shape;14;p9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2FB1E6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#2FB1E6</a:t>
                </a:r>
                <a:endParaRPr/>
              </a:p>
            </p:txBody>
          </p:sp>
          <p:sp>
            <p:nvSpPr>
              <p:cNvPr id="15" name="Google Shape;15;p9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rgbClr val="0957B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#0957BE</a:t>
                </a:r>
                <a:endParaRPr/>
              </a:p>
            </p:txBody>
          </p:sp>
          <p:sp>
            <p:nvSpPr>
              <p:cNvPr id="16" name="Google Shape;16;p9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5842D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#5842D2</a:t>
                </a:r>
                <a:endParaRPr/>
              </a:p>
            </p:txBody>
          </p:sp>
          <p:sp>
            <p:nvSpPr>
              <p:cNvPr id="17" name="Google Shape;17;p9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33287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#33287C</a:t>
                </a:r>
                <a:endParaRPr/>
              </a:p>
            </p:txBody>
          </p:sp>
          <p:sp>
            <p:nvSpPr>
              <p:cNvPr id="18" name="Google Shape;18;p9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9BD7E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#9BD7EE</a:t>
                </a:r>
                <a:endParaRPr/>
              </a:p>
            </p:txBody>
          </p:sp>
          <p:sp>
            <p:nvSpPr>
              <p:cNvPr id="19" name="Google Shape;19;p9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4285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#942859</a:t>
                </a:r>
                <a:endParaRPr/>
              </a:p>
            </p:txBody>
          </p:sp>
          <p:sp>
            <p:nvSpPr>
              <p:cNvPr id="20" name="Google Shape;20;p9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8B2E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#B8B2E4</a:t>
                </a:r>
                <a:endParaRPr/>
              </a:p>
            </p:txBody>
          </p:sp>
          <p:sp>
            <p:nvSpPr>
              <p:cNvPr id="21" name="Google Shape;21;p9"/>
              <p:cNvSpPr txBox="1"/>
              <p:nvPr/>
            </p:nvSpPr>
            <p:spPr>
              <a:xfrm>
                <a:off x="0" y="-1335075"/>
                <a:ext cx="10772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Secondary Colors</a:t>
                </a:r>
                <a:endParaRPr/>
              </a:p>
            </p:txBody>
          </p:sp>
          <p:sp>
            <p:nvSpPr>
              <p:cNvPr id="22" name="Google Shape;22;p9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FD4497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#FD4497</a:t>
                </a:r>
                <a:endParaRPr/>
              </a:p>
            </p:txBody>
          </p:sp>
          <p:sp>
            <p:nvSpPr>
              <p:cNvPr id="23" name="Google Shape;23;p9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FCC1D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#FCC1DC</a:t>
                </a:r>
                <a:endParaRPr/>
              </a:p>
            </p:txBody>
          </p:sp>
          <p:sp>
            <p:nvSpPr>
              <p:cNvPr id="24" name="Google Shape;24;p9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18847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#188478</a:t>
                </a:r>
                <a:endParaRPr/>
              </a:p>
            </p:txBody>
          </p:sp>
          <p:sp>
            <p:nvSpPr>
              <p:cNvPr id="25" name="Google Shape;25;p9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29E1CB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#29E1CB</a:t>
                </a:r>
                <a:endParaRPr/>
              </a:p>
            </p:txBody>
          </p:sp>
          <p:sp>
            <p:nvSpPr>
              <p:cNvPr id="26" name="Google Shape;26;p9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rgbClr val="ADECE5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#ADECE5</a:t>
                </a:r>
                <a:endParaRPr/>
              </a:p>
            </p:txBody>
          </p:sp>
        </p:grpSp>
        <p:grpSp>
          <p:nvGrpSpPr>
            <p:cNvPr id="27" name="Google Shape;27;p9"/>
            <p:cNvGrpSpPr/>
            <p:nvPr/>
          </p:nvGrpSpPr>
          <p:grpSpPr>
            <a:xfrm>
              <a:off x="0" y="-2600549"/>
              <a:ext cx="1917025" cy="834218"/>
              <a:chOff x="0" y="-2506960"/>
              <a:chExt cx="1917025" cy="834218"/>
            </a:xfrm>
          </p:grpSpPr>
          <p:sp>
            <p:nvSpPr>
              <p:cNvPr id="28" name="Google Shape;28;p9"/>
              <p:cNvSpPr/>
              <p:nvPr/>
            </p:nvSpPr>
            <p:spPr>
              <a:xfrm>
                <a:off x="487200" y="-2134697"/>
                <a:ext cx="452647" cy="457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#001B5E</a:t>
                </a:r>
                <a:endParaRPr/>
              </a:p>
            </p:txBody>
          </p:sp>
          <p:sp>
            <p:nvSpPr>
              <p:cNvPr id="29" name="Google Shape;29;p9"/>
              <p:cNvSpPr/>
              <p:nvPr/>
            </p:nvSpPr>
            <p:spPr>
              <a:xfrm>
                <a:off x="1099" y="-2134697"/>
                <a:ext cx="452647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#000334</a:t>
                </a:r>
                <a:endParaRPr/>
              </a:p>
            </p:txBody>
          </p:sp>
          <p:sp>
            <p:nvSpPr>
              <p:cNvPr id="30" name="Google Shape;30;p9"/>
              <p:cNvSpPr/>
              <p:nvPr/>
            </p:nvSpPr>
            <p:spPr>
              <a:xfrm>
                <a:off x="1459825" y="-2133600"/>
                <a:ext cx="457200" cy="4608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31" name="Google Shape;31;p9"/>
              <p:cNvSpPr/>
              <p:nvPr/>
            </p:nvSpPr>
            <p:spPr>
              <a:xfrm>
                <a:off x="973301" y="-2134194"/>
                <a:ext cx="45307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#52DAF2</a:t>
                </a:r>
                <a:endParaRPr/>
              </a:p>
            </p:txBody>
          </p:sp>
          <p:sp>
            <p:nvSpPr>
              <p:cNvPr id="32" name="Google Shape;32;p9"/>
              <p:cNvSpPr txBox="1"/>
              <p:nvPr/>
            </p:nvSpPr>
            <p:spPr>
              <a:xfrm>
                <a:off x="0" y="-2506960"/>
                <a:ext cx="9150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Primary Colors</a:t>
                </a:r>
                <a:endParaRPr/>
              </a:p>
            </p:txBody>
          </p:sp>
        </p:grpSp>
        <p:grpSp>
          <p:nvGrpSpPr>
            <p:cNvPr id="33" name="Google Shape;33;p9"/>
            <p:cNvGrpSpPr/>
            <p:nvPr/>
          </p:nvGrpSpPr>
          <p:grpSpPr>
            <a:xfrm>
              <a:off x="6394705" y="-1571544"/>
              <a:ext cx="5797295" cy="834218"/>
              <a:chOff x="0" y="-1335075"/>
              <a:chExt cx="5797295" cy="834218"/>
            </a:xfrm>
          </p:grpSpPr>
          <p:sp>
            <p:nvSpPr>
              <p:cNvPr id="34" name="Google Shape;34;p9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F3F5F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#F3F5F8</a:t>
                </a:r>
                <a:endParaRPr/>
              </a:p>
            </p:txBody>
          </p:sp>
          <p:sp>
            <p:nvSpPr>
              <p:cNvPr id="35" name="Google Shape;35;p9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36" name="Google Shape;36;p9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CCD5E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#CCD5E1</a:t>
                </a:r>
                <a:endParaRPr/>
              </a:p>
            </p:txBody>
          </p:sp>
          <p:sp>
            <p:nvSpPr>
              <p:cNvPr id="37" name="Google Shape;37;p9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D7DEE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#D7DEE8</a:t>
                </a:r>
                <a:endParaRPr/>
              </a:p>
            </p:txBody>
          </p:sp>
          <p:sp>
            <p:nvSpPr>
              <p:cNvPr id="38" name="Google Shape;38;p9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#E5EAF0</a:t>
                </a:r>
                <a:endParaRPr/>
              </a:p>
            </p:txBody>
          </p:sp>
          <p:sp>
            <p:nvSpPr>
              <p:cNvPr id="39" name="Google Shape;39;p9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59BA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#959BA3</a:t>
                </a:r>
                <a:endParaRPr/>
              </a:p>
            </p:txBody>
          </p:sp>
          <p:sp>
            <p:nvSpPr>
              <p:cNvPr id="40" name="Google Shape;40;p9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AC2C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#BAC2CC</a:t>
                </a:r>
                <a:endParaRPr/>
              </a:p>
            </p:txBody>
          </p:sp>
          <p:sp>
            <p:nvSpPr>
              <p:cNvPr id="41" name="Google Shape;41;p9"/>
              <p:cNvSpPr txBox="1"/>
              <p:nvPr/>
            </p:nvSpPr>
            <p:spPr>
              <a:xfrm>
                <a:off x="0" y="-1335075"/>
                <a:ext cx="8935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Neutral Colors</a:t>
                </a:r>
                <a:endParaRPr/>
              </a:p>
            </p:txBody>
          </p:sp>
          <p:sp>
            <p:nvSpPr>
              <p:cNvPr id="42" name="Google Shape;42;p9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6F747A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#6F747A</a:t>
                </a:r>
                <a:endParaRPr/>
              </a:p>
            </p:txBody>
          </p:sp>
          <p:sp>
            <p:nvSpPr>
              <p:cNvPr id="43" name="Google Shape;43;p9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4A4D5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#4A4D52</a:t>
                </a:r>
                <a:endParaRPr/>
              </a:p>
            </p:txBody>
          </p:sp>
          <p:sp>
            <p:nvSpPr>
              <p:cNvPr id="44" name="Google Shape;44;p9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25272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#252729</a:t>
                </a:r>
                <a:endParaRPr/>
              </a:p>
            </p:txBody>
          </p:sp>
          <p:sp>
            <p:nvSpPr>
              <p:cNvPr id="45" name="Google Shape;45;p9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13131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#131314</a:t>
                </a:r>
                <a:endParaRPr/>
              </a:p>
            </p:txBody>
          </p:sp>
          <p:sp>
            <p:nvSpPr>
              <p:cNvPr id="46" name="Google Shape;46;p9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#000000</a:t>
                </a:r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venir Next LT Pro Light" panose="020B0304020202020204" pitchFamily="34" charset="0"/>
          <a:ea typeface="Avenir Next LT Pro Light" panose="020B03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  <a:defRPr sz="30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571500" y="1524000"/>
            <a:ext cx="110490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16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TR"/>
              <a:buChar char="⚬"/>
              <a:defRPr sz="1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venir"/>
              <a:buNone/>
              <a:defRPr sz="16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None/>
              <a:defRPr sz="1400" b="0" i="1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2"/>
          <p:cNvSpPr txBox="1">
            <a:spLocks noGrp="1"/>
          </p:cNvSpPr>
          <p:nvPr>
            <p:ph type="sldNum" idx="12"/>
          </p:nvPr>
        </p:nvSpPr>
        <p:spPr>
          <a:xfrm>
            <a:off x="11320272" y="576072"/>
            <a:ext cx="3017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4" name="Google Shape;204;p12"/>
          <p:cNvGrpSpPr/>
          <p:nvPr/>
        </p:nvGrpSpPr>
        <p:grpSpPr>
          <a:xfrm>
            <a:off x="0" y="-2971800"/>
            <a:ext cx="12192000" cy="1863223"/>
            <a:chOff x="0" y="-2600549"/>
            <a:chExt cx="12192000" cy="1863223"/>
          </a:xfrm>
        </p:grpSpPr>
        <p:grpSp>
          <p:nvGrpSpPr>
            <p:cNvPr id="205" name="Google Shape;205;p12"/>
            <p:cNvGrpSpPr/>
            <p:nvPr/>
          </p:nvGrpSpPr>
          <p:grpSpPr>
            <a:xfrm>
              <a:off x="0" y="-1571544"/>
              <a:ext cx="5797295" cy="834218"/>
              <a:chOff x="0" y="-1335075"/>
              <a:chExt cx="5797295" cy="834218"/>
            </a:xfrm>
          </p:grpSpPr>
          <p:sp>
            <p:nvSpPr>
              <p:cNvPr id="206" name="Google Shape;206;p12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2FB1E6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#2FB1E6</a:t>
                </a:r>
                <a:endParaRPr/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rgbClr val="0957B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#0957BE</a:t>
                </a:r>
                <a:endParaRPr/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5842D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#5842D2</a:t>
                </a:r>
                <a:endParaRPr/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33287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#33287C</a:t>
                </a:r>
                <a:endParaRPr/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9BD7EE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#9BD7EE</a:t>
                </a:r>
                <a:endParaRPr/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4285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#942859</a:t>
                </a:r>
                <a:endParaRPr/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8B2E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#B8B2E4</a:t>
                </a:r>
                <a:endParaRPr/>
              </a:p>
            </p:txBody>
          </p:sp>
          <p:sp>
            <p:nvSpPr>
              <p:cNvPr id="213" name="Google Shape;213;p12"/>
              <p:cNvSpPr txBox="1"/>
              <p:nvPr/>
            </p:nvSpPr>
            <p:spPr>
              <a:xfrm>
                <a:off x="0" y="-1335075"/>
                <a:ext cx="10772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Secondary Colors</a:t>
                </a:r>
                <a:endParaRPr/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FD4497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#FD4497</a:t>
                </a:r>
                <a:endParaRPr/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FCC1D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#FCC1DC</a:t>
                </a:r>
                <a:endParaRPr/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18847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#188478</a:t>
                </a:r>
                <a:endParaRPr/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29E1CB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#29E1CB</a:t>
                </a:r>
                <a:endParaRPr/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rgbClr val="ADECE5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#ADECE5</a:t>
                </a:r>
                <a:endParaRPr/>
              </a:p>
            </p:txBody>
          </p:sp>
        </p:grpSp>
        <p:grpSp>
          <p:nvGrpSpPr>
            <p:cNvPr id="219" name="Google Shape;219;p12"/>
            <p:cNvGrpSpPr/>
            <p:nvPr/>
          </p:nvGrpSpPr>
          <p:grpSpPr>
            <a:xfrm>
              <a:off x="0" y="-2600549"/>
              <a:ext cx="1917025" cy="834218"/>
              <a:chOff x="0" y="-2506960"/>
              <a:chExt cx="1917025" cy="834218"/>
            </a:xfrm>
          </p:grpSpPr>
          <p:sp>
            <p:nvSpPr>
              <p:cNvPr id="220" name="Google Shape;220;p12"/>
              <p:cNvSpPr/>
              <p:nvPr/>
            </p:nvSpPr>
            <p:spPr>
              <a:xfrm>
                <a:off x="487200" y="-2134697"/>
                <a:ext cx="452647" cy="457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#001B5E</a:t>
                </a:r>
                <a:endParaRPr/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>
                <a:off x="1099" y="-2134697"/>
                <a:ext cx="452647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#000334</a:t>
                </a:r>
                <a:endParaRPr/>
              </a:p>
            </p:txBody>
          </p:sp>
          <p:sp>
            <p:nvSpPr>
              <p:cNvPr id="222" name="Google Shape;222;p12"/>
              <p:cNvSpPr/>
              <p:nvPr/>
            </p:nvSpPr>
            <p:spPr>
              <a:xfrm>
                <a:off x="1459825" y="-2133600"/>
                <a:ext cx="457200" cy="4608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973301" y="-2134194"/>
                <a:ext cx="45307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#52DAF2</a:t>
                </a:r>
                <a:endParaRPr/>
              </a:p>
            </p:txBody>
          </p:sp>
          <p:sp>
            <p:nvSpPr>
              <p:cNvPr id="224" name="Google Shape;224;p12"/>
              <p:cNvSpPr txBox="1"/>
              <p:nvPr/>
            </p:nvSpPr>
            <p:spPr>
              <a:xfrm>
                <a:off x="0" y="-2506960"/>
                <a:ext cx="9150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Primary Colors</a:t>
                </a:r>
                <a:endParaRPr/>
              </a:p>
            </p:txBody>
          </p:sp>
        </p:grpSp>
        <p:grpSp>
          <p:nvGrpSpPr>
            <p:cNvPr id="225" name="Google Shape;225;p12"/>
            <p:cNvGrpSpPr/>
            <p:nvPr/>
          </p:nvGrpSpPr>
          <p:grpSpPr>
            <a:xfrm>
              <a:off x="6394705" y="-1571544"/>
              <a:ext cx="5797295" cy="834218"/>
              <a:chOff x="0" y="-1335075"/>
              <a:chExt cx="5797295" cy="834218"/>
            </a:xfrm>
          </p:grpSpPr>
          <p:sp>
            <p:nvSpPr>
              <p:cNvPr id="226" name="Google Shape;226;p12"/>
              <p:cNvSpPr/>
              <p:nvPr/>
            </p:nvSpPr>
            <p:spPr>
              <a:xfrm>
                <a:off x="487200" y="-962812"/>
                <a:ext cx="452647" cy="457200"/>
              </a:xfrm>
              <a:prstGeom prst="rect">
                <a:avLst/>
              </a:prstGeom>
              <a:solidFill>
                <a:srgbClr val="F3F5F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#F3F5F8</a:t>
                </a:r>
                <a:endParaRPr/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1099" y="-962812"/>
                <a:ext cx="452647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#FFFFFF</a:t>
                </a:r>
                <a:endParaRPr/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1950479" y="-962812"/>
                <a:ext cx="452647" cy="457200"/>
              </a:xfrm>
              <a:prstGeom prst="rect">
                <a:avLst/>
              </a:prstGeom>
              <a:solidFill>
                <a:srgbClr val="CCD5E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#CCD5E1</a:t>
                </a:r>
                <a:endParaRPr/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1459825" y="-961715"/>
                <a:ext cx="457200" cy="460858"/>
              </a:xfrm>
              <a:prstGeom prst="rect">
                <a:avLst/>
              </a:prstGeom>
              <a:solidFill>
                <a:srgbClr val="D7DEE8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#D7DEE8</a:t>
                </a:r>
                <a:endParaRPr/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973301" y="-962309"/>
                <a:ext cx="453070" cy="457200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#E5EAF0</a:t>
                </a:r>
                <a:endParaRPr/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2922681" y="-964284"/>
                <a:ext cx="451224" cy="457200"/>
              </a:xfrm>
              <a:prstGeom prst="rect">
                <a:avLst/>
              </a:prstGeom>
              <a:solidFill>
                <a:srgbClr val="959BA3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#959BA3</a:t>
                </a:r>
                <a:endParaRPr/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2436580" y="-962812"/>
                <a:ext cx="452647" cy="457200"/>
              </a:xfrm>
              <a:prstGeom prst="rect">
                <a:avLst/>
              </a:prstGeom>
              <a:solidFill>
                <a:srgbClr val="BAC2CC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#BAC2CC</a:t>
                </a:r>
                <a:endParaRPr/>
              </a:p>
            </p:txBody>
          </p:sp>
          <p:sp>
            <p:nvSpPr>
              <p:cNvPr id="233" name="Google Shape;233;p12"/>
              <p:cNvSpPr txBox="1"/>
              <p:nvPr/>
            </p:nvSpPr>
            <p:spPr>
              <a:xfrm>
                <a:off x="0" y="-1335075"/>
                <a:ext cx="8935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Neutral Colors</a:t>
                </a:r>
                <a:endParaRPr/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3407359" y="-964284"/>
                <a:ext cx="451224" cy="457200"/>
              </a:xfrm>
              <a:prstGeom prst="rect">
                <a:avLst/>
              </a:prstGeom>
              <a:solidFill>
                <a:srgbClr val="6F747A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#6F747A</a:t>
                </a:r>
                <a:endParaRPr/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3892037" y="-964284"/>
                <a:ext cx="451224" cy="457200"/>
              </a:xfrm>
              <a:prstGeom prst="rect">
                <a:avLst/>
              </a:prstGeom>
              <a:solidFill>
                <a:srgbClr val="4A4D52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#4A4D52</a:t>
                </a:r>
                <a:endParaRPr/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4376715" y="-964284"/>
                <a:ext cx="451224" cy="457200"/>
              </a:xfrm>
              <a:prstGeom prst="rect">
                <a:avLst/>
              </a:prstGeom>
              <a:solidFill>
                <a:srgbClr val="252729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#252729</a:t>
                </a:r>
                <a:endParaRPr/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4861393" y="-964284"/>
                <a:ext cx="451224" cy="457200"/>
              </a:xfrm>
              <a:prstGeom prst="rect">
                <a:avLst/>
              </a:prstGeom>
              <a:solidFill>
                <a:srgbClr val="131314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#131314</a:t>
                </a:r>
                <a:endParaRPr/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346071" y="-964284"/>
                <a:ext cx="451224" cy="457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0" rIns="0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"/>
                  <a:buFont typeface="Avenir"/>
                  <a:buNone/>
                </a:pPr>
                <a:r>
                  <a:rPr lang="en-US" sz="650" b="0" i="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#000000</a:t>
                </a:r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venir Next LT Pro Light" panose="020B0304020202020204" pitchFamily="34" charset="0"/>
          <a:ea typeface="Avenir Next LT Pro Light" panose="020B03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0">
          <p15:clr>
            <a:srgbClr val="F26B43"/>
          </p15:clr>
        </p15:guide>
        <p15:guide id="2" pos="7320">
          <p15:clr>
            <a:srgbClr val="F26B43"/>
          </p15:clr>
        </p15:guide>
        <p15:guide id="3" orient="horz" pos="3792">
          <p15:clr>
            <a:srgbClr val="F26B43"/>
          </p15:clr>
        </p15:guide>
        <p15:guide id="4" orient="horz" pos="3960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7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lutions.arpa-h.gov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"/>
          <p:cNvSpPr txBox="1">
            <a:spLocks noGrp="1"/>
          </p:cNvSpPr>
          <p:nvPr>
            <p:ph type="ctrTitle"/>
          </p:nvPr>
        </p:nvSpPr>
        <p:spPr>
          <a:xfrm>
            <a:off x="714374" y="2331630"/>
            <a:ext cx="7750200" cy="7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85000"/>
              </a:lnSpc>
              <a:buClr>
                <a:srgbClr val="52DAF2"/>
              </a:buClr>
            </a:pPr>
            <a:r>
              <a:rPr lang="en-US">
                <a:solidFill>
                  <a:srgbClr val="001A5E"/>
                </a:solidFill>
                <a:latin typeface="Avenir Next LT Pro"/>
                <a:sym typeface="Avenir"/>
              </a:rPr>
              <a:t>EHI</a:t>
            </a:r>
            <a:r>
              <a:rPr lang="en-US">
                <a:solidFill>
                  <a:srgbClr val="001A5E"/>
                </a:solidFill>
                <a:latin typeface="Avenir Next LT Pro"/>
              </a:rPr>
              <a:t> </a:t>
            </a:r>
            <a:r>
              <a:rPr lang="en-US">
                <a:solidFill>
                  <a:srgbClr val="001A5E"/>
                </a:solidFill>
                <a:latin typeface="Avenir Next LT Pro"/>
                <a:sym typeface="Avenir"/>
              </a:rPr>
              <a:t>Pitch</a:t>
            </a:r>
            <a:r>
              <a:rPr lang="en-US">
                <a:solidFill>
                  <a:srgbClr val="001A5E"/>
                </a:solidFill>
                <a:latin typeface="Avenir Next LT Pro"/>
              </a:rPr>
              <a:t> Presentation </a:t>
            </a:r>
          </a:p>
        </p:txBody>
      </p:sp>
      <p:sp>
        <p:nvSpPr>
          <p:cNvPr id="857" name="Google Shape;857;p1"/>
          <p:cNvSpPr txBox="1">
            <a:spLocks noGrp="1"/>
          </p:cNvSpPr>
          <p:nvPr>
            <p:ph type="body" idx="1"/>
          </p:nvPr>
        </p:nvSpPr>
        <p:spPr>
          <a:xfrm>
            <a:off x="838200" y="4246760"/>
            <a:ext cx="775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None/>
            </a:pPr>
            <a:r>
              <a:rPr lang="en-US" b="1" dirty="0">
                <a:solidFill>
                  <a:srgbClr val="001A5E"/>
                </a:solidFill>
                <a:latin typeface="Avenir Next LT Pro" panose="020B0504020202020204" pitchFamily="34" charset="0"/>
                <a:sym typeface="Avenir"/>
              </a:rPr>
              <a:t>Subtitle 3–7 Words Suggested</a:t>
            </a:r>
            <a:endParaRPr lang="en-US" dirty="0">
              <a:solidFill>
                <a:srgbClr val="001A5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58" name="Google Shape;858;p1"/>
          <p:cNvSpPr txBox="1">
            <a:spLocks noGrp="1"/>
          </p:cNvSpPr>
          <p:nvPr>
            <p:ph type="body" idx="2"/>
          </p:nvPr>
        </p:nvSpPr>
        <p:spPr>
          <a:xfrm>
            <a:off x="838200" y="5130026"/>
            <a:ext cx="7750175" cy="55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</a:pPr>
            <a: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  <a:t>Presenter Name and Title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None/>
            </a:pPr>
            <a:r>
              <a:rPr lang="en-US" sz="1600" b="0">
                <a:solidFill>
                  <a:srgbClr val="001A5E"/>
                </a:solidFill>
                <a:latin typeface="Avenir Next LT Pro" panose="020B0504020202020204" pitchFamily="34" charset="0"/>
                <a:sym typeface="Avenir"/>
              </a:rPr>
              <a:t>Date</a:t>
            </a:r>
            <a:endParaRPr lang="en-US">
              <a:solidFill>
                <a:srgbClr val="001A5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59" name="Google Shape;859;p1"/>
          <p:cNvSpPr txBox="1"/>
          <p:nvPr/>
        </p:nvSpPr>
        <p:spPr>
          <a:xfrm>
            <a:off x="838200" y="6166828"/>
            <a:ext cx="6530789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rgbClr val="001A5E"/>
                </a:solidFill>
                <a:latin typeface="Avenir"/>
                <a:ea typeface="Avenir"/>
                <a:cs typeface="Avenir"/>
                <a:sym typeface="Avenir"/>
              </a:rPr>
              <a:t>Sensitivity Label Placeholder</a:t>
            </a:r>
            <a:endParaRPr>
              <a:solidFill>
                <a:srgbClr val="001A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7FED3030-8BDE-DC9A-F171-D4320CE78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47166570-0CE4-EEB2-2470-74F2401D9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0" y="614665"/>
            <a:ext cx="1142525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-US" sz="2800">
                <a:latin typeface="Avenir Next LT Pro"/>
              </a:rPr>
              <a:t>Capabilities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84E55324-8565-84CE-EFEB-F623D7035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44DBF570-51DE-9E8D-BB6B-9652272BC01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77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organizational experience in relevant subject area(s), existing intellectual property, or specialized facilities.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Discuss any work in closely related research areas and previous accomplishments. 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Identify any other solicitation(s) to which this concept has been proposed.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If applicable, state whether funding or a positive funding decision has already been received, and from which agency.</a:t>
            </a: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8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0759D312-28BB-E94A-6BFA-B24C936C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DF5724A9-6A46-E29F-890B-4EB5A66F9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135005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Statement of Work (SOW)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0F28B181-674A-B940-82CC-3AF17F6B10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DE3D39ED-DD5A-2DAE-16EE-A145E88E08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The SOW provides a brief yet comprehensive list of specific tasks for the selected topic and their connection to the milestones and program metrics. </a:t>
            </a:r>
          </a:p>
          <a:p>
            <a:pPr marL="45720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Each year of the project should be separately defined.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The SOW must not include proprietary information.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 For each task/subtask, applicants must provide the following: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A brief description of the approach to accomplish the task/subtask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Identification of the primary person responsible for task execution 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A measurable milestone (i.e., a deliverable, demonstration, or other event/activity) and its metrics that mark task completion </a:t>
            </a:r>
            <a:endParaRPr lang="en-US" sz="2000" kern="100" dirty="0">
              <a:latin typeface="Avenir Next LT Pro Light" panose="020B0304020202020204" pitchFamily="34" charset="0"/>
              <a:ea typeface="Avenir Next LT Pro" panose="020B0504020202020204" pitchFamily="34" charset="0"/>
              <a:cs typeface="Avenir Next LT Pro" panose="020B0504020202020204" pitchFamily="34" charset="0"/>
            </a:endParaRPr>
          </a:p>
          <a:p>
            <a:pPr marL="628650" lvl="1" algn="just">
              <a:lnSpc>
                <a:spcPct val="107000"/>
              </a:lnSpc>
            </a:pPr>
            <a:r>
              <a:rPr lang="en-US" sz="2000" kern="100" dirty="0">
                <a:effectLst/>
                <a:latin typeface="Avenir Next LT Pro Light" panose="020B03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A definition of all deliverables (e.g., data, reports, software) to be provided to the Government in support of the proposed task/subtask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0C741-0886-BC43-CC6F-6EA65BC9EB35}"/>
              </a:ext>
            </a:extLst>
          </p:cNvPr>
          <p:cNvSpPr txBox="1"/>
          <p:nvPr/>
        </p:nvSpPr>
        <p:spPr>
          <a:xfrm>
            <a:off x="2189220" y="6565413"/>
            <a:ext cx="6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*Year 3 funding is not guaranteed but the R&amp;D plan for year 3 is required </a:t>
            </a:r>
            <a:endParaRPr lang="en-US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5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F200F120-9C08-481B-D95A-1DF895B9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67ABFDDE-36C9-7477-4184-80DD9B062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Schedule and Milestones(3-5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F4920109-43BF-5A68-0627-479FDAE835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09992E84-DD5C-DF4C-2F4B-C7E641784D3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366697"/>
            <a:ext cx="11035792" cy="520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Please include the following for the proposed project: </a:t>
            </a:r>
          </a:p>
          <a:p>
            <a:pPr marL="742950" lvl="1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Year 1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Tasks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Timeline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Milestones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Deliverables</a:t>
            </a:r>
          </a:p>
          <a:p>
            <a:pPr marL="742950" lvl="1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Year 2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Tasks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Timeline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Milestones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Deliverables</a:t>
            </a:r>
          </a:p>
          <a:p>
            <a:pPr lvl="1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Year 3*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Tasks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Timeline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Milestones</a:t>
            </a:r>
          </a:p>
          <a:p>
            <a:pPr marL="1200150" lvl="2" indent="-285750">
              <a:buSzPts val="1400"/>
            </a:pPr>
            <a:r>
              <a:rPr lang="en-US" sz="2000">
                <a:latin typeface="Avenir Next LT Pro Light" panose="020B0304020202020204" pitchFamily="34" charset="0"/>
              </a:rPr>
              <a:t>Deliverables</a:t>
            </a:r>
          </a:p>
          <a:p>
            <a:pPr marL="285750" indent="-285750">
              <a:buSzPts val="1400"/>
            </a:pPr>
            <a:endParaRPr lang="en-US" sz="200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>
              <a:latin typeface="Avenir Next LT Pro Light" panose="020B03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CA741D-8C0A-B722-1D07-55686C07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84012"/>
              </p:ext>
            </p:extLst>
          </p:nvPr>
        </p:nvGraphicFramePr>
        <p:xfrm>
          <a:off x="3753463" y="2241126"/>
          <a:ext cx="7724966" cy="4272280"/>
        </p:xfrm>
        <a:graphic>
          <a:graphicData uri="http://schemas.openxmlformats.org/drawingml/2006/table">
            <a:tbl>
              <a:tblPr firstRow="1" bandRow="1">
                <a:tableStyleId>{EEF34112-2CC8-4503-B581-0E448D1F8F8E}</a:tableStyleId>
              </a:tblPr>
              <a:tblGrid>
                <a:gridCol w="698221">
                  <a:extLst>
                    <a:ext uri="{9D8B030D-6E8A-4147-A177-3AD203B41FA5}">
                      <a16:colId xmlns:a16="http://schemas.microsoft.com/office/drawing/2014/main" val="3184887146"/>
                    </a:ext>
                  </a:extLst>
                </a:gridCol>
                <a:gridCol w="3076167">
                  <a:extLst>
                    <a:ext uri="{9D8B030D-6E8A-4147-A177-3AD203B41FA5}">
                      <a16:colId xmlns:a16="http://schemas.microsoft.com/office/drawing/2014/main" val="2374536934"/>
                    </a:ext>
                  </a:extLst>
                </a:gridCol>
                <a:gridCol w="1333745">
                  <a:extLst>
                    <a:ext uri="{9D8B030D-6E8A-4147-A177-3AD203B41FA5}">
                      <a16:colId xmlns:a16="http://schemas.microsoft.com/office/drawing/2014/main" val="4131855298"/>
                    </a:ext>
                  </a:extLst>
                </a:gridCol>
                <a:gridCol w="1340428">
                  <a:extLst>
                    <a:ext uri="{9D8B030D-6E8A-4147-A177-3AD203B41FA5}">
                      <a16:colId xmlns:a16="http://schemas.microsoft.com/office/drawing/2014/main" val="1376852752"/>
                    </a:ext>
                  </a:extLst>
                </a:gridCol>
                <a:gridCol w="1276405">
                  <a:extLst>
                    <a:ext uri="{9D8B030D-6E8A-4147-A177-3AD203B41FA5}">
                      <a16:colId xmlns:a16="http://schemas.microsoft.com/office/drawing/2014/main" val="347767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Year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Task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Timeline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Milestone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Deliverable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 Establish animal model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Start month 0</a:t>
                      </a:r>
                    </a:p>
                    <a:p>
                      <a:r>
                        <a:rPr lang="en-US" sz="1300"/>
                        <a:t>End month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IACUC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 Collect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</a:t>
                      </a:r>
                      <a:r>
                        <a:rPr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3</a:t>
                      </a:r>
                      <a:endParaRPr kumimoji="0" lang="en-US"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</a:t>
                      </a:r>
                      <a:r>
                        <a:rPr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18</a:t>
                      </a:r>
                      <a:endParaRPr kumimoji="0" lang="en-US" sz="13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31314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3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2a. Conduct Experiment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</a:t>
                      </a:r>
                      <a:r>
                        <a:rPr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3</a:t>
                      </a:r>
                      <a:endParaRPr kumimoji="0" lang="en-US" sz="13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31314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Proof of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Data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6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2b. Conduct Experiment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“Real World”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/>
                        <a:t>Data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5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3. Analyze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Proposed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12965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4.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Patent filed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Patent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14536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5. Customer Discovery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36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30 customer interviews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8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6. Product/Market Fit Analysis with PATIO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Start month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31314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Arial"/>
                        </a:rPr>
                        <a:t>End month 36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-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PATIO </a:t>
                      </a:r>
                    </a:p>
                    <a:p>
                      <a:pPr algn="ctr"/>
                      <a:r>
                        <a:rPr lang="en-US" sz="1300"/>
                        <a:t>report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136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84F506-AF21-1C0A-D0DA-4E41ED91F045}"/>
              </a:ext>
            </a:extLst>
          </p:cNvPr>
          <p:cNvSpPr txBox="1"/>
          <p:nvPr/>
        </p:nvSpPr>
        <p:spPr>
          <a:xfrm>
            <a:off x="3801893" y="1933349"/>
            <a:ext cx="772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2"/>
                </a:solidFill>
              </a:rPr>
              <a:t>EXAMPLE/TEMPLATE ONLY | Actual statement of work should include much more 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3FF34-630C-25A2-14A8-30E969A52D51}"/>
              </a:ext>
            </a:extLst>
          </p:cNvPr>
          <p:cNvSpPr txBox="1"/>
          <p:nvPr/>
        </p:nvSpPr>
        <p:spPr>
          <a:xfrm>
            <a:off x="2189220" y="6565413"/>
            <a:ext cx="6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*Year 3 funding is not guaranteed but the R&amp;D plan for year 3 is required </a:t>
            </a:r>
            <a:endParaRPr lang="en-US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1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  <a:sym typeface="Avenir"/>
              </a:rPr>
              <a:t>Cost (1 Slide)</a:t>
            </a:r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916" name="Google Shape;916;p8"/>
          <p:cNvSpPr txBox="1">
            <a:spLocks noGrp="1"/>
          </p:cNvSpPr>
          <p:nvPr>
            <p:ph type="body" idx="1"/>
          </p:nvPr>
        </p:nvSpPr>
        <p:spPr>
          <a:xfrm>
            <a:off x="2254250" y="6286500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917" name="Google Shape;917;p8"/>
          <p:cNvSpPr txBox="1">
            <a:spLocks noGrp="1"/>
          </p:cNvSpPr>
          <p:nvPr>
            <p:ph type="body" idx="3"/>
          </p:nvPr>
        </p:nvSpPr>
        <p:spPr>
          <a:xfrm>
            <a:off x="571500" y="1159138"/>
            <a:ext cx="1122426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-US" dirty="0">
                <a:latin typeface="Avenir Next LT Pro" panose="020B0504020202020204" pitchFamily="34" charset="0"/>
              </a:rPr>
              <a:t>Please list the Rough Order of Magnitude (ROM) pricing that describes the </a:t>
            </a:r>
            <a:r>
              <a:rPr lang="en-US">
                <a:latin typeface="Avenir Next LT Pro" panose="020B0504020202020204" pitchFamily="34" charset="0"/>
              </a:rPr>
              <a:t>basic itemized </a:t>
            </a:r>
            <a:r>
              <a:rPr lang="en-US" dirty="0">
                <a:latin typeface="Avenir Next LT Pro" panose="020B0504020202020204" pitchFamily="34" charset="0"/>
              </a:rPr>
              <a:t>prices including all costs associated with the proposed effort. 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4B475-A86F-05BA-2B9E-053A279B2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3255"/>
              </p:ext>
            </p:extLst>
          </p:nvPr>
        </p:nvGraphicFramePr>
        <p:xfrm>
          <a:off x="438150" y="1806838"/>
          <a:ext cx="11106150" cy="4365365"/>
        </p:xfrm>
        <a:graphic>
          <a:graphicData uri="http://schemas.openxmlformats.org/drawingml/2006/table">
            <a:tbl>
              <a:tblPr firstRow="1" firstCol="1" bandRow="1">
                <a:tableStyleId>{EEF34112-2CC8-4503-B581-0E448D1F8F8E}</a:tableStyleId>
              </a:tblPr>
              <a:tblGrid>
                <a:gridCol w="3882012">
                  <a:extLst>
                    <a:ext uri="{9D8B030D-6E8A-4147-A177-3AD203B41FA5}">
                      <a16:colId xmlns:a16="http://schemas.microsoft.com/office/drawing/2014/main" val="690616786"/>
                    </a:ext>
                  </a:extLst>
                </a:gridCol>
                <a:gridCol w="1671063">
                  <a:extLst>
                    <a:ext uri="{9D8B030D-6E8A-4147-A177-3AD203B41FA5}">
                      <a16:colId xmlns:a16="http://schemas.microsoft.com/office/drawing/2014/main" val="2251501199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1860056278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193949283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764292358"/>
                    </a:ext>
                  </a:extLst>
                </a:gridCol>
              </a:tblGrid>
              <a:tr h="588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"/>
                        </a:rPr>
                        <a:t>Categories </a:t>
                      </a:r>
                      <a:endParaRPr lang="en-US" sz="18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"/>
                        </a:rPr>
                        <a:t>Year 1</a:t>
                      </a:r>
                      <a:endParaRPr lang="en-US" sz="18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"/>
                        </a:rPr>
                        <a:t>Year 2</a:t>
                      </a:r>
                      <a:endParaRPr lang="en-US" sz="18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"/>
                        </a:rPr>
                        <a:t>Year 3*</a:t>
                      </a:r>
                      <a:endParaRPr lang="en-US" sz="18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Avenir"/>
                        </a:rPr>
                        <a:t>Total</a:t>
                      </a:r>
                      <a:endParaRPr lang="en-US" sz="18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364908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Direct Labor (including fringe)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687168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Subawards</a:t>
                      </a:r>
                      <a:endParaRPr lang="en-US" sz="1400" kern="100" dirty="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396122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Avenir"/>
                        </a:rPr>
                        <a:t>Materials</a:t>
                      </a:r>
                      <a:endParaRPr lang="en-US" sz="1400" kern="100" dirty="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659802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Equipment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988667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Travel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973780"/>
                  </a:ext>
                </a:extLst>
              </a:tr>
              <a:tr h="304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Other Direct Costs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265475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Indirect Costs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339094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Profit/Fee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943079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Total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938799"/>
                  </a:ext>
                </a:extLst>
              </a:tr>
              <a:tr h="588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Cost Sharing </a:t>
                      </a:r>
                      <a:br>
                        <a:rPr lang="en-US" sz="1400" kern="0">
                          <a:effectLst/>
                          <a:latin typeface="Avenir"/>
                        </a:rPr>
                      </a:br>
                      <a:r>
                        <a:rPr lang="en-US" sz="1400" kern="0">
                          <a:effectLst/>
                          <a:latin typeface="Avenir"/>
                        </a:rPr>
                        <a:t>(if applicable/appropriate)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564040"/>
                  </a:ext>
                </a:extLst>
              </a:tr>
              <a:tr h="32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venir"/>
                        </a:rPr>
                        <a:t>Labor hours (in hours)</a:t>
                      </a:r>
                      <a:endParaRPr lang="en-US" sz="14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venir"/>
                        </a:rPr>
                        <a:t> </a:t>
                      </a:r>
                      <a:endParaRPr lang="en-US" sz="1100" kern="10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venir"/>
                        </a:rPr>
                        <a:t> </a:t>
                      </a:r>
                      <a:endParaRPr lang="en-US" sz="1100" kern="100" dirty="0">
                        <a:effectLst/>
                        <a:latin typeface="Avenir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9395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9776CC-65E6-CFB9-0657-069A58FF80D4}"/>
              </a:ext>
            </a:extLst>
          </p:cNvPr>
          <p:cNvSpPr txBox="1"/>
          <p:nvPr/>
        </p:nvSpPr>
        <p:spPr>
          <a:xfrm>
            <a:off x="2189220" y="6565413"/>
            <a:ext cx="682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*Year 3 funding is not guaranteed but the </a:t>
            </a:r>
            <a:r>
              <a:rPr lang="en-US" i="1">
                <a:solidFill>
                  <a:schemeClr val="accent1"/>
                </a:solidFill>
              </a:rPr>
              <a:t>ROM</a:t>
            </a:r>
            <a:r>
              <a:rPr lang="en-US" sz="1400" i="1">
                <a:solidFill>
                  <a:schemeClr val="accent1"/>
                </a:solidFill>
                <a:latin typeface="Arial"/>
                <a:cs typeface="Arial"/>
              </a:rPr>
              <a:t> pricing for year 3 is required </a:t>
            </a:r>
            <a:endParaRPr lang="en-US" sz="14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421E6F00-4754-CFAD-C665-CD906DF66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C86BAB6C-021E-50D0-2E54-B07151DD75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Remind Us (1 Slide)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554B02B6-D41D-011F-31C9-2A464C3226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FCA551C2-B930-8D88-D4C6-6EEDC07E75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25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Your solution</a:t>
            </a:r>
          </a:p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Why YOU should develop it</a:t>
            </a:r>
          </a:p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Impact of your solution</a:t>
            </a:r>
          </a:p>
          <a:p>
            <a:pPr marL="285750" indent="-285750">
              <a:buSzPts val="1400"/>
            </a:pPr>
            <a:r>
              <a:rPr lang="en-US" sz="2200" dirty="0">
                <a:latin typeface="Avenir Next LT Pro Light" panose="020B0304020202020204" pitchFamily="34" charset="0"/>
              </a:rPr>
              <a:t>How EHI and ARPA-H will contribute to your success</a:t>
            </a:r>
          </a:p>
          <a:p>
            <a:pPr marL="0" indent="0">
              <a:buSzPts val="1400"/>
              <a:buNone/>
            </a:pPr>
            <a:endParaRPr lang="en-US" sz="2200" dirty="0">
              <a:latin typeface="Avenir Next LT Pro Light" panose="020B0304020202020204" pitchFamily="34" charset="0"/>
            </a:endParaRPr>
          </a:p>
          <a:p>
            <a:pPr marL="742950" lvl="1" indent="-285750">
              <a:buSzPts val="1400"/>
            </a:pPr>
            <a:endParaRPr lang="en-US" sz="22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2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1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"/>
          <p:cNvSpPr txBox="1">
            <a:spLocks noGrp="1"/>
          </p:cNvSpPr>
          <p:nvPr>
            <p:ph type="body" idx="1"/>
          </p:nvPr>
        </p:nvSpPr>
        <p:spPr>
          <a:xfrm>
            <a:off x="3352800" y="4885984"/>
            <a:ext cx="5486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en-US">
                <a:solidFill>
                  <a:srgbClr val="001A5E"/>
                </a:solidFill>
                <a:latin typeface="Avenir Next LT Pro"/>
              </a:rPr>
              <a:t>Project Lead Name </a:t>
            </a:r>
            <a:br>
              <a:rPr lang="en-US">
                <a:latin typeface="Avenir Next LT Pro" panose="020B0504020202020204" pitchFamily="34" charset="0"/>
              </a:rPr>
            </a:br>
            <a:r>
              <a:rPr lang="en-US">
                <a:solidFill>
                  <a:srgbClr val="001A5E"/>
                </a:solidFill>
                <a:latin typeface="Avenir Next LT Pro"/>
              </a:rPr>
              <a:t>Organization</a:t>
            </a:r>
          </a:p>
        </p:txBody>
      </p:sp>
      <p:sp>
        <p:nvSpPr>
          <p:cNvPr id="865" name="Google Shape;865;p2"/>
          <p:cNvSpPr txBox="1">
            <a:spLocks noGrp="1"/>
          </p:cNvSpPr>
          <p:nvPr>
            <p:ph type="body" idx="2"/>
          </p:nvPr>
        </p:nvSpPr>
        <p:spPr>
          <a:xfrm>
            <a:off x="3352800" y="3559629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dirty="0">
                <a:solidFill>
                  <a:srgbClr val="001A5E"/>
                </a:solidFill>
                <a:latin typeface="Avenir Next LT Pro" panose="020B0504020202020204" pitchFamily="34" charset="0"/>
              </a:rPr>
              <a:t>Submission #</a:t>
            </a:r>
          </a:p>
        </p:txBody>
      </p:sp>
      <p:sp>
        <p:nvSpPr>
          <p:cNvPr id="866" name="Google Shape;866;p2"/>
          <p:cNvSpPr txBox="1">
            <a:spLocks noGrp="1"/>
          </p:cNvSpPr>
          <p:nvPr>
            <p:ph type="ctrTitle"/>
          </p:nvPr>
        </p:nvSpPr>
        <p:spPr>
          <a:xfrm>
            <a:off x="3352800" y="3051798"/>
            <a:ext cx="54864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</a:pPr>
            <a:r>
              <a:rPr lang="en-US">
                <a:solidFill>
                  <a:srgbClr val="001A5E"/>
                </a:solidFill>
                <a:latin typeface="Avenir Next LT Pro" panose="020B0504020202020204" pitchFamily="34" charset="0"/>
              </a:rPr>
              <a:t>Project Name:</a:t>
            </a:r>
          </a:p>
        </p:txBody>
      </p:sp>
      <p:sp>
        <p:nvSpPr>
          <p:cNvPr id="867" name="Google Shape;867;p2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27425" anchor="b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EC0"/>
              </a:buClr>
              <a:buSzPts val="900"/>
              <a:buFont typeface="Avenir"/>
              <a:buNone/>
            </a:pPr>
            <a:endParaRPr/>
          </a:p>
        </p:txBody>
      </p:sp>
      <p:sp>
        <p:nvSpPr>
          <p:cNvPr id="868" name="Google Shape;868;p2"/>
          <p:cNvSpPr txBox="1"/>
          <p:nvPr/>
        </p:nvSpPr>
        <p:spPr>
          <a:xfrm>
            <a:off x="2783541" y="1234481"/>
            <a:ext cx="6624918" cy="126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sz="2800" b="1" dirty="0">
                <a:solidFill>
                  <a:srgbClr val="001A5E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EHI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sz="2400" b="1" i="0" dirty="0">
                <a:solidFill>
                  <a:srgbClr val="001A5E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Track 1 Technology-Driven Innovation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venir"/>
              <a:buNone/>
            </a:pPr>
            <a:r>
              <a:rPr lang="en-US" sz="2400" b="1" i="0" dirty="0">
                <a:solidFill>
                  <a:srgbClr val="001A5E"/>
                </a:solidFill>
                <a:latin typeface="Avenir Next LT Pro"/>
                <a:ea typeface="Avenir"/>
                <a:cs typeface="Avenir"/>
                <a:sym typeface="Avenir"/>
              </a:rPr>
              <a:t>Topic 1 or 2</a:t>
            </a:r>
            <a:endParaRPr lang="en-US" sz="2400" b="1" i="0" dirty="0">
              <a:solidFill>
                <a:srgbClr val="001A5E"/>
              </a:solidFill>
              <a:latin typeface="Avenir Next LT Pro" panose="020B0504020202020204" pitchFamily="34" charset="0"/>
              <a:ea typeface="Avenir"/>
              <a:cs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36F9-6727-D1B2-C49A-573015F5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Next LT Pro"/>
              </a:rPr>
              <a:t>Submission Instructions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Avenir Next LT Pro"/>
              </a:rPr>
              <a:t>Instructional slide - Do not include this slide in submitted version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venir Next LT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72147-954E-4065-16A4-60A8C453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7CED-BFB0-8DF1-4BC3-92CE3ABF9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7D7A5-475B-B7FA-32E6-C6230C2AF1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venir Next LT Pro" panose="020B0504020202020204" pitchFamily="34" charset="0"/>
                <a:cs typeface="Arial"/>
              </a:rPr>
              <a:t>Please follow the submission instructions outlined in section 4.4 Submission Information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venir Next LT Pro" panose="020B0504020202020204" pitchFamily="34" charset="0"/>
                <a:cs typeface="Arial"/>
              </a:rPr>
              <a:t>Submissions should be submitted via the ARPA-H Solution Submission Folder</a:t>
            </a:r>
          </a:p>
          <a:p>
            <a:pPr lvl="1"/>
            <a:r>
              <a:rPr lang="en-US" sz="1800" u="sng" dirty="0">
                <a:solidFill>
                  <a:srgbClr val="131314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/>
              </a:rPr>
              <a:t>ARPA-H Solution Submission Portal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venir Next LT Pro" panose="020B0504020202020204" pitchFamily="34" charset="0"/>
                <a:cs typeface="Arial"/>
              </a:rPr>
              <a:t> </a:t>
            </a:r>
            <a:endParaRPr lang="en-US" sz="1600" dirty="0">
              <a:solidFill>
                <a:srgbClr val="000334"/>
              </a:solidFill>
              <a:highlight>
                <a:srgbClr val="FFFF00"/>
              </a:highlight>
              <a:latin typeface="Avenir Next LT Pro" panose="020B0504020202020204" pitchFamily="34" charset="0"/>
              <a:cs typeface="Arial"/>
            </a:endParaRPr>
          </a:p>
          <a:p>
            <a:pPr marL="114300" indent="0">
              <a:buNone/>
            </a:pPr>
            <a:endParaRPr lang="en-US" sz="1600" dirty="0"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3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>
              <a:buSzPct val="100000"/>
            </a:pPr>
            <a:r>
              <a:rPr lang="en-US" dirty="0">
                <a:latin typeface="Avenir Next LT Pro" panose="020B0504020202020204" pitchFamily="34" charset="0"/>
              </a:rPr>
              <a:t>Overall EHI Pitch Format and Logistics 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Instructional slide - Do not include slide in submitted version</a:t>
            </a:r>
          </a:p>
        </p:txBody>
      </p:sp>
      <p:sp>
        <p:nvSpPr>
          <p:cNvPr id="875" name="Google Shape;875;p3"/>
          <p:cNvSpPr txBox="1">
            <a:spLocks noGrp="1"/>
          </p:cNvSpPr>
          <p:nvPr>
            <p:ph type="body" idx="3"/>
          </p:nvPr>
        </p:nvSpPr>
        <p:spPr>
          <a:xfrm>
            <a:off x="571500" y="1590675"/>
            <a:ext cx="1105535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>
              <a:spcBef>
                <a:spcPts val="0"/>
              </a:spcBef>
              <a:buSzPts val="1400"/>
              <a:buFont typeface="Calibri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EHI Pitches will be virtual. Link will be shared with proposers selected and scheduled for pitch phase. Two people from each team will be allowed to attend the presentation. </a:t>
            </a:r>
          </a:p>
          <a:p>
            <a:pPr marL="342900">
              <a:spcBef>
                <a:spcPts val="0"/>
              </a:spcBef>
              <a:buSzPts val="1400"/>
              <a:buFont typeface="Calibri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EHI pitches will be </a:t>
            </a:r>
            <a:r>
              <a:rPr lang="en-US" sz="2000" b="1" dirty="0">
                <a:latin typeface="Avenir Next LT Pro Light" panose="020B0304020202020204" pitchFamily="34" charset="0"/>
              </a:rPr>
              <a:t>6</a:t>
            </a: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0 mins total </a:t>
            </a: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including </a:t>
            </a:r>
            <a:r>
              <a:rPr lang="en-US" sz="2000" b="1" dirty="0">
                <a:latin typeface="Avenir Next LT Pro Light" panose="020B0304020202020204" pitchFamily="34" charset="0"/>
              </a:rPr>
              <a:t>4</a:t>
            </a: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0 mins presentation </a:t>
            </a: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and </a:t>
            </a:r>
            <a:r>
              <a:rPr lang="en-US" sz="2000" b="1" dirty="0">
                <a:latin typeface="Avenir Next LT Pro Light" panose="020B0304020202020204" pitchFamily="34" charset="0"/>
              </a:rPr>
              <a:t>20</a:t>
            </a: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 mins of Questions and Answers (Q&amp;A</a:t>
            </a:r>
            <a:r>
              <a:rPr lang="en-US" sz="2000" b="1" dirty="0">
                <a:latin typeface="Avenir Next LT Pro Light" panose="020B0304020202020204" pitchFamily="34" charset="0"/>
              </a:rPr>
              <a:t>).</a:t>
            </a: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  <a:cs typeface="Arial"/>
              </a:rPr>
              <a:t>Pictures and diagrams are encouraged in place of text where relevant.</a:t>
            </a: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latin typeface="Avenir Next LT Pro Light" panose="020B0304020202020204" pitchFamily="34" charset="0"/>
                <a:sym typeface="Avenir"/>
              </a:rPr>
              <a:t>Evaluation Criteria for EHI Pitches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Overall Scientific and Technical</a:t>
            </a:r>
            <a:r>
              <a:rPr lang="en-US" sz="2000" dirty="0">
                <a:latin typeface="Avenir Next LT Pro Light" panose="020B0304020202020204" pitchFamily="34" charset="0"/>
                <a:sym typeface="Avenir"/>
              </a:rPr>
              <a:t> Merit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Potential Contribution and Relevance to ARPA-H Mission</a:t>
            </a:r>
          </a:p>
          <a:p>
            <a:pPr marL="342900">
              <a:buSzPts val="1400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Assessment of Proposed Cost/Price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endParaRPr sz="1800" dirty="0">
              <a:latin typeface="Avenir Next LT Pro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3E84-3080-5D13-F2C0-261E5FD7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Summary (1-2 Slides)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04CAD-082C-FF17-E676-072B5463B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Submission # | Pre-Decisional – DO NOT DISTRIBUTE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A2079-360C-864C-C0F1-50C10BA068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7AAE40-926E-0C98-84C3-AFFF39815FE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>
                <a:latin typeface="Avenir Next LT Pro Light" panose="020B0304020202020204" pitchFamily="34" charset="0"/>
              </a:rPr>
              <a:t>The summary slides should include description of key technical challenges, a concise review of the technologies proposed to overcomes these challenges and achieve the project’s goal, and a clear statement of the novelty and uniqueness of the proposed work.</a:t>
            </a:r>
          </a:p>
          <a:p>
            <a:endParaRPr lang="en-US" sz="2000" dirty="0">
              <a:latin typeface="Avenir Next LT Pro Light" panose="020B0304020202020204" pitchFamily="34" charset="0"/>
            </a:endParaRPr>
          </a:p>
          <a:p>
            <a:r>
              <a:rPr lang="en-US" sz="2000" dirty="0">
                <a:latin typeface="Avenir Next LT Pro Light" panose="020B0304020202020204" pitchFamily="34" charset="0"/>
              </a:rPr>
              <a:t>Provide a summary of the proposed project, including answers to the following questions: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What is the proposed work attempting to accomplish or do? 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How is it done today, and what are the limitations?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Who or what will be affected and what will be the impact if the work is successful?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Avenir Next LT Pro Light" panose="020B0304020202020204" pitchFamily="34" charset="0"/>
              </a:rPr>
              <a:t>How much will it cost, and how long will it take?</a:t>
            </a:r>
          </a:p>
          <a:p>
            <a:pPr lvl="1">
              <a:buFont typeface="+mj-lt"/>
              <a:buAutoNum type="arabicPeriod"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1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B616AD53-2AAD-2689-4324-2B6028CD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F3DFC098-8481-AAFF-B691-BEC890EDB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Goals and Impact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93EB80FF-B762-B524-69C4-66398B955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9EA1E41A-032D-56F6-7994-F992A890FE4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61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What is the current solution? Or where is the gap in research or product availability?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the innovative aspects of the project in the context of existing capabilities and approaches.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Clearly delineate the uniqueness and benefits in the context of the state of the art, alternative approaches.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Describe the deliverables and plans to do any of the following: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Further the work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Transition it to a customer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Commercialize the technology</a:t>
            </a:r>
          </a:p>
          <a:p>
            <a:pPr marL="457200" lvl="1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Discuss the mitigation of any issues related to sustainment of the technology over its entire lifecycle, assuming the technology transition plan is successful.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4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AAD06921-DEC6-027A-5373-2A8DD7E12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E6AB19CB-AB0D-C72A-918A-C5F36D0D78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1" y="614665"/>
            <a:ext cx="10325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venir"/>
              <a:buNone/>
            </a:pPr>
            <a:r>
              <a:rPr lang="en-US">
                <a:latin typeface="Avenir Next LT Pro" panose="020B0504020202020204" pitchFamily="34" charset="0"/>
              </a:rPr>
              <a:t>Technical Plan (1-3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DCF66A44-6046-B901-4FE3-00A69DC5C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DC37D-D0C6-822E-095E-E0C38003006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71499" y="1524000"/>
            <a:ext cx="10741959" cy="4495800"/>
          </a:xfrm>
        </p:spPr>
        <p:txBody>
          <a:bodyPr/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Demonstrate a deep understanding of the technical challenges.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Outline and address the 1) technical challenges inherent to the proposed approach and 2) possible solutions for overcoming the potential problems.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Present a credible plan (even if risky) to achieve the project’s goal.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Discuss mitigation of major technical risks. </a:t>
            </a:r>
          </a:p>
          <a:p>
            <a:pPr marL="0" indent="0">
              <a:buSzPts val="1400"/>
              <a:buFont typeface="Arial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 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Font typeface="Arial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5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CDDFDE3B-04D8-AD2E-F9CC-78A23273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FB5D08D1-D0C4-151C-1B0A-7D1A677208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0" y="614665"/>
            <a:ext cx="1142525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-US" sz="2800">
                <a:latin typeface="Avenir Next LT Pro"/>
              </a:rPr>
              <a:t>Management Plan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7D29B0B2-CE57-3A59-A761-AD47CE8B8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A7A93F7F-D990-338E-9E22-020ABE1C19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2"/>
            <a:ext cx="11035792" cy="500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/>
              </a:rPr>
              <a:t>Provide a </a:t>
            </a:r>
            <a:r>
              <a:rPr lang="en-US" sz="2000" u="sng" dirty="0">
                <a:latin typeface="Avenir Next LT Pro Light"/>
              </a:rPr>
              <a:t>summary of expertise </a:t>
            </a:r>
            <a:r>
              <a:rPr lang="en-US" sz="2000" dirty="0">
                <a:latin typeface="Avenir Next LT Pro Light"/>
              </a:rPr>
              <a:t>of the key personnel on the proposed team (including any </a:t>
            </a:r>
            <a:r>
              <a:rPr lang="en-US" sz="2000" dirty="0" err="1">
                <a:latin typeface="Avenir Next LT Pro Light"/>
              </a:rPr>
              <a:t>subawardees</a:t>
            </a:r>
            <a:r>
              <a:rPr lang="en-US" sz="2000" dirty="0">
                <a:latin typeface="Avenir Next LT Pro Light"/>
              </a:rPr>
              <a:t> and/or consultants) who will be executing the work. </a:t>
            </a:r>
            <a:endParaRPr lang="en-US" dirty="0">
              <a:latin typeface="Avenir Next LT Pro Light"/>
            </a:endParaRPr>
          </a:p>
          <a:p>
            <a:pPr lvl="1">
              <a:buSzPts val="1400"/>
            </a:pPr>
            <a:r>
              <a:rPr lang="en-US" sz="2000" dirty="0">
                <a:latin typeface="Avenir Next LT Pro Light"/>
              </a:rPr>
              <a:t>Identify a Project Lead (PL) for the project.  </a:t>
            </a:r>
            <a:endParaRPr lang="en-US" dirty="0">
              <a:latin typeface="Avenir Next LT Pro Light"/>
            </a:endParaRPr>
          </a:p>
          <a:p>
            <a:pPr marL="571500" lvl="1" indent="0">
              <a:buSzPts val="1400"/>
              <a:buNone/>
            </a:pPr>
            <a:endParaRPr lang="en-US" sz="2000" dirty="0">
              <a:latin typeface="Avenir Next LT Pro Light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Provide a clear description of the team’s organization. You can include an organization chart showing the following: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Relationship of team members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Unique capabilities of team members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Task responsibilities of team members 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Teaming strategy among the team members</a:t>
            </a:r>
          </a:p>
          <a:p>
            <a:pPr marL="742950" lvl="1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Including explicit guidelines for interaction among collaborators/</a:t>
            </a:r>
            <a:r>
              <a:rPr lang="en-US" sz="2000" dirty="0" err="1">
                <a:latin typeface="Avenir Next LT Pro Light" panose="020B0304020202020204" pitchFamily="34" charset="0"/>
              </a:rPr>
              <a:t>subawardees</a:t>
            </a:r>
            <a:r>
              <a:rPr lang="en-US" sz="2000" dirty="0">
                <a:latin typeface="Avenir Next LT Pro Light" panose="020B0304020202020204" pitchFamily="34" charset="0"/>
              </a:rPr>
              <a:t>.</a:t>
            </a:r>
          </a:p>
          <a:p>
            <a:pPr marL="0" indent="0">
              <a:buSzPts val="1400"/>
              <a:buNone/>
            </a:pPr>
            <a:endParaRPr lang="en-US" sz="2000" dirty="0">
              <a:latin typeface="Avenir Next LT Pro Light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1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ED06DF51-28A8-D6B6-0208-377AC544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>
            <a:extLst>
              <a:ext uri="{FF2B5EF4-FFF2-40B4-BE49-F238E27FC236}">
                <a16:creationId xmlns:a16="http://schemas.microsoft.com/office/drawing/2014/main" id="{77E67636-CA45-5B0F-34C0-152108820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140" y="614665"/>
            <a:ext cx="1142525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-US" sz="2800">
                <a:latin typeface="Avenir Next LT Pro"/>
              </a:rPr>
              <a:t>Personnel, Qualifications and Commitments (1-2 slides)</a:t>
            </a:r>
          </a:p>
        </p:txBody>
      </p:sp>
      <p:sp>
        <p:nvSpPr>
          <p:cNvPr id="883" name="Google Shape;883;p4">
            <a:extLst>
              <a:ext uri="{FF2B5EF4-FFF2-40B4-BE49-F238E27FC236}">
                <a16:creationId xmlns:a16="http://schemas.microsoft.com/office/drawing/2014/main" id="{7C834449-BAE1-3A10-2C26-22324F60A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595" y="6572786"/>
            <a:ext cx="9372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0148"/>
              </a:buClr>
              <a:buSzPts val="900"/>
              <a:buFont typeface="Avenir"/>
              <a:buNone/>
            </a:pPr>
            <a:r>
              <a:rPr lang="en-US" dirty="0"/>
              <a:t> Project Submission # | Pre-Decisional – DO NOT DISTRIBUTE</a:t>
            </a:r>
            <a:endParaRPr dirty="0"/>
          </a:p>
        </p:txBody>
      </p:sp>
      <p:sp>
        <p:nvSpPr>
          <p:cNvPr id="884" name="Google Shape;884;p4">
            <a:extLst>
              <a:ext uri="{FF2B5EF4-FFF2-40B4-BE49-F238E27FC236}">
                <a16:creationId xmlns:a16="http://schemas.microsoft.com/office/drawing/2014/main" id="{35E5511A-274E-4727-91BC-324D003BEB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5141" y="1464733"/>
            <a:ext cx="11035792" cy="477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ts val="1400"/>
            </a:pPr>
            <a:r>
              <a:rPr lang="en-US" sz="2000" dirty="0">
                <a:latin typeface="Avenir Next LT Pro Light"/>
              </a:rPr>
              <a:t>ARPA-H expects all key personnel associated with a proposal to make substantial time commitment to the proposed activity and the proposal will be evaluated accordingly. It is ARPA-H’s intention to put key personnel conditions into the awards, so proposers should not propose personnel that are not anticipated to execute the work.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/>
              </a:rPr>
              <a:t>List key personnel, share a </a:t>
            </a:r>
            <a:r>
              <a:rPr lang="en-US" sz="2000" u="sng" dirty="0">
                <a:latin typeface="Avenir Next LT Pro Light"/>
              </a:rPr>
              <a:t>concise</a:t>
            </a:r>
            <a:r>
              <a:rPr lang="en-US" sz="2000" dirty="0">
                <a:latin typeface="Avenir Next LT Pro Light"/>
              </a:rPr>
              <a:t> summary of their qualifications, discussion of previous accomplishments, and work in this or closely related research areas. </a:t>
            </a:r>
            <a:endParaRPr lang="en-US" dirty="0"/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r>
              <a:rPr lang="en-US" sz="2000" dirty="0">
                <a:latin typeface="Avenir Next LT Pro Light" panose="020B0304020202020204" pitchFamily="34" charset="0"/>
              </a:rPr>
              <a:t>Indicate the level of effort in terms of hours to be expended by each person during each year and other (current and proposed) major sources of support for them and/or commitments of their efforts.</a:t>
            </a: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85750" indent="-285750">
              <a:buSzPts val="1400"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SzPts val="1400"/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056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Divider Styles">
  <a:themeElements>
    <a:clrScheme name="ARPA-H">
      <a:dk1>
        <a:srgbClr val="131314"/>
      </a:dk1>
      <a:lt1>
        <a:srgbClr val="FFFFFF"/>
      </a:lt1>
      <a:dk2>
        <a:srgbClr val="5841D2"/>
      </a:dk2>
      <a:lt2>
        <a:srgbClr val="E5EAF0"/>
      </a:lt2>
      <a:accent1>
        <a:srgbClr val="959BA3"/>
      </a:accent1>
      <a:accent2>
        <a:srgbClr val="000334"/>
      </a:accent2>
      <a:accent3>
        <a:srgbClr val="001B5E"/>
      </a:accent3>
      <a:accent4>
        <a:srgbClr val="51DAF2"/>
      </a:accent4>
      <a:accent5>
        <a:srgbClr val="FD4497"/>
      </a:accent5>
      <a:accent6>
        <a:srgbClr val="28E1CB"/>
      </a:accent6>
      <a:hlink>
        <a:srgbClr val="0957BE"/>
      </a:hlink>
      <a:folHlink>
        <a:srgbClr val="2FB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+ Content Styles">
  <a:themeElements>
    <a:clrScheme name="ARPA-H">
      <a:dk1>
        <a:srgbClr val="131314"/>
      </a:dk1>
      <a:lt1>
        <a:srgbClr val="FFFFFF"/>
      </a:lt1>
      <a:dk2>
        <a:srgbClr val="5841D2"/>
      </a:dk2>
      <a:lt2>
        <a:srgbClr val="E5EAF0"/>
      </a:lt2>
      <a:accent1>
        <a:srgbClr val="959BA3"/>
      </a:accent1>
      <a:accent2>
        <a:srgbClr val="000334"/>
      </a:accent2>
      <a:accent3>
        <a:srgbClr val="001B5E"/>
      </a:accent3>
      <a:accent4>
        <a:srgbClr val="51DAF2"/>
      </a:accent4>
      <a:accent5>
        <a:srgbClr val="FD4497"/>
      </a:accent5>
      <a:accent6>
        <a:srgbClr val="28E1CB"/>
      </a:accent6>
      <a:hlink>
        <a:srgbClr val="0957BE"/>
      </a:hlink>
      <a:folHlink>
        <a:srgbClr val="2FB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c47cd59-1649-4b60-9692-e2b8a609397e" xsi:nil="true"/>
    <lcf76f155ced4ddcb4097134ff3c332f xmlns="7c47cd59-1649-4b60-9692-e2b8a609397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A24FC26D4984F92ED60FC02D42DAC" ma:contentTypeVersion="13" ma:contentTypeDescription="Create a new document." ma:contentTypeScope="" ma:versionID="34703ec27cc14710fa20c126fc9c961b">
  <xsd:schema xmlns:xsd="http://www.w3.org/2001/XMLSchema" xmlns:xs="http://www.w3.org/2001/XMLSchema" xmlns:p="http://schemas.microsoft.com/office/2006/metadata/properties" xmlns:ns2="7c47cd59-1649-4b60-9692-e2b8a609397e" xmlns:ns3="d69a8611-b4f9-4725-9b17-df0f08a54f3b" targetNamespace="http://schemas.microsoft.com/office/2006/metadata/properties" ma:root="true" ma:fieldsID="2ceb839845ce5a44b329eaccf11ff0cb" ns2:_="" ns3:_="">
    <xsd:import namespace="7c47cd59-1649-4b60-9692-e2b8a609397e"/>
    <xsd:import namespace="d69a8611-b4f9-4725-9b17-df0f08a54f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7cd59-1649-4b60-9692-e2b8a6093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8611-b4f9-4725-9b17-df0f08a54f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43EC0-2CB0-48C4-9345-F581529B556C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7c47cd59-1649-4b60-9692-e2b8a609397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d69a8611-b4f9-4725-9b17-df0f08a54f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64CB3B-EFAF-4EE3-9EEE-F752D4762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E30F3-3226-4D0F-8754-38EA61A4F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7cd59-1649-4b60-9692-e2b8a609397e"/>
    <ds:schemaRef ds:uri="d69a8611-b4f9-4725-9b17-df0f08a54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Widescreen</PresentationFormat>
  <Paragraphs>250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</vt:lpstr>
      <vt:lpstr>Avenir Next LT Pro</vt:lpstr>
      <vt:lpstr>Avenir Next LT Pro Light</vt:lpstr>
      <vt:lpstr>Calibri</vt:lpstr>
      <vt:lpstr>Calibri Light</vt:lpstr>
      <vt:lpstr>NTR</vt:lpstr>
      <vt:lpstr>Title + Divider Styles</vt:lpstr>
      <vt:lpstr>Title + Content Styles</vt:lpstr>
      <vt:lpstr>Office 2013 - 2022 Theme</vt:lpstr>
      <vt:lpstr>EHI Pitch Presentation </vt:lpstr>
      <vt:lpstr>Project Name:</vt:lpstr>
      <vt:lpstr>Submission Instructions Instructional slide - Do not include this slide in submitted version</vt:lpstr>
      <vt:lpstr>Overall EHI Pitch Format and Logistics  Instructional slide - Do not include slide in submitted version</vt:lpstr>
      <vt:lpstr>Summary (1-2 Slides)</vt:lpstr>
      <vt:lpstr>Goals and Impact (1-2 Slides)</vt:lpstr>
      <vt:lpstr>Technical Plan (1-3 Slides)</vt:lpstr>
      <vt:lpstr>Management Plan (1-2 slides)</vt:lpstr>
      <vt:lpstr>Personnel, Qualifications and Commitments (1-2 slides)</vt:lpstr>
      <vt:lpstr>Capabilities (1-2 slides)</vt:lpstr>
      <vt:lpstr>Statement of Work (SOW) (1-2 slides)</vt:lpstr>
      <vt:lpstr>Schedule and Milestones(3-5 slides)</vt:lpstr>
      <vt:lpstr>Cost (1 Slide)</vt:lpstr>
      <vt:lpstr>Remind Us (1 Slide)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Pre-Award Pitch</dc:title>
  <dc:creator/>
  <cp:revision>1</cp:revision>
  <dcterms:created xsi:type="dcterms:W3CDTF">2024-06-05T11:57:36Z</dcterms:created>
  <dcterms:modified xsi:type="dcterms:W3CDTF">2025-01-06T13:46:32Z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0x010100DB4A24FC26D4984F92ED60FC02D42DAC</vt:lpwstr>
  </property>
  <property fmtid="{D5CDD505-2E9C-101B-9397-08002B2CF9AE}" pid="3" name="MediaServiceImageTags">
    <vt:lpwstr/>
  </property>
  <property fmtid="{D5CDD505-2E9C-101B-9397-08002B2CF9AE}" pid="4" name="Order">
    <vt:r8>258800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