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 autoCompressPictures="0">
  <p:sldMasterIdLst>
    <p:sldMasterId id="2147483648" r:id="rId4"/>
    <p:sldMasterId id="2147483669" r:id="rId5"/>
    <p:sldMasterId id="2147483720" r:id="rId6"/>
  </p:sldMasterIdLst>
  <p:notesMasterIdLst>
    <p:notesMasterId r:id="rId22"/>
  </p:notesMasterIdLst>
  <p:sldIdLst>
    <p:sldId id="265" r:id="rId7"/>
    <p:sldId id="266" r:id="rId8"/>
    <p:sldId id="268" r:id="rId9"/>
    <p:sldId id="258" r:id="rId10"/>
    <p:sldId id="259" r:id="rId11"/>
    <p:sldId id="2147474740" r:id="rId12"/>
    <p:sldId id="2147474751" r:id="rId13"/>
    <p:sldId id="2147474759" r:id="rId14"/>
    <p:sldId id="2147474752" r:id="rId15"/>
    <p:sldId id="2147474753" r:id="rId16"/>
    <p:sldId id="2147474754" r:id="rId17"/>
    <p:sldId id="2147474755" r:id="rId18"/>
    <p:sldId id="2147474756" r:id="rId19"/>
    <p:sldId id="2147474757" r:id="rId20"/>
    <p:sldId id="2147474758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5K2k7agNkLPuF99PTm24A7SZW2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F34112-2CC8-4503-B581-0E448D1F8F8E}">
  <a:tblStyle styleId="{EEF34112-2CC8-4503-B581-0E448D1F8F8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EFF0"/>
          </a:solidFill>
        </a:fill>
      </a:tcStyle>
    </a:wholeTbl>
    <a:band1H>
      <a:tcTxStyle/>
      <a:tcStyle>
        <a:tcBdr/>
        <a:fill>
          <a:solidFill>
            <a:srgbClr val="DCDE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DE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6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071C566F-1E6D-0448-2320-BAD3297AA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55B4FD95-78DC-4421-DF16-F40BFC25C9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ECA78ABA-B126-D9A5-C2C4-5F022783CB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147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8FCD9F7A-7095-8A76-4FA9-E7F03308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6284E319-8D87-BC60-7392-2DDA28E0A9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5F47A998-E2CF-789D-BBB6-7DCFA4BC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4252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C8218F32-E3E7-AECB-88C8-F29616378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48CBCA7B-9145-71DE-C08A-E493A125D0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686D7CC7-A418-9DE3-12DF-2104CA085E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919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2EEDEEE6-FB69-AB01-F3B9-92BD96585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DC727458-F8EE-AF42-D493-89A901F07E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01C9F9DF-5FEE-4641-64FB-454B05AA40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590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2C8A1FF3-36D4-C2D6-129A-FF45313F5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A609DB56-22B0-E7C2-7FE3-6168F91D40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FAA5EE60-9BA0-9F9C-00F8-57708E5A87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824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AB4D378F-F87F-E790-79CD-35CCD6E8C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453EA617-A913-BE69-C7A1-EA039DB15E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D45360B9-9850-8823-51DF-48E05E4099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785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785F3503-7C54-38B7-D217-61DD7C737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58021849-FD3A-434C-72FA-6FD621C9EB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3330CCDC-D52E-6B5F-25E2-1DE2BB2C1D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1448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CCD46617-A543-9A53-7E2B-444D42E94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AF709740-6D40-7165-A8C5-F5E16C6A4A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E7D604D0-2817-B79E-0757-5A0AA6090D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035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FA3CB632-C299-A2DA-038B-479D41FA5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C5EE0BE1-4862-EB8D-6FB1-6CADF17608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10D6B084-1FEA-C433-537F-332D6BC04D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40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arpa-h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ARPA_H" TargetMode="External"/><Relationship Id="rId11" Type="http://schemas.openxmlformats.org/officeDocument/2006/relationships/image" Target="../media/image17.png"/><Relationship Id="rId5" Type="http://schemas.openxmlformats.org/officeDocument/2006/relationships/hyperlink" Target="mailto:careers@arpa-h.gov" TargetMode="External"/><Relationship Id="rId10" Type="http://schemas.openxmlformats.org/officeDocument/2006/relationships/hyperlink" Target="https://www.linkedin.com/company/arpa-h/" TargetMode="External"/><Relationship Id="rId4" Type="http://schemas.openxmlformats.org/officeDocument/2006/relationships/hyperlink" Target="https://arpa-h.gov/" TargetMode="External"/><Relationship Id="rId9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arpa-h.gov/" TargetMode="External"/><Relationship Id="rId7" Type="http://schemas.openxmlformats.org/officeDocument/2006/relationships/hyperlink" Target="https://www.youtube.com/@arpa-h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hyperlink" Target="https://twitter.com/ARPA_H" TargetMode="External"/><Relationship Id="rId10" Type="http://schemas.openxmlformats.org/officeDocument/2006/relationships/image" Target="../media/image17.png"/><Relationship Id="rId4" Type="http://schemas.openxmlformats.org/officeDocument/2006/relationships/hyperlink" Target="mailto:careers@arpa-h.gov" TargetMode="External"/><Relationship Id="rId9" Type="http://schemas.openxmlformats.org/officeDocument/2006/relationships/hyperlink" Target="https://www.linkedin.com/company/arpa-h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Content 1Col + Image">
  <p:cSld name="1_Title + Content 1Col + Imag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7010400" y="1524000"/>
            <a:ext cx="4616450" cy="44767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5981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28">
          <p15:clr>
            <a:srgbClr val="FBAE40"/>
          </p15:clr>
        </p15:guide>
        <p15:guide id="2" pos="4416">
          <p15:clr>
            <a:srgbClr val="FBAE40"/>
          </p15:clr>
        </p15:guide>
        <p15:guide id="3" pos="427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 Divider Indigo">
  <p:cSld name="3 Circle Divider Indigo">
    <p:bg>
      <p:bgPr>
        <a:solidFill>
          <a:schemeClr val="accent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>
            <a:spLocks noGrp="1"/>
          </p:cNvSpPr>
          <p:nvPr>
            <p:ph type="pic" idx="2"/>
          </p:nvPr>
        </p:nvSpPr>
        <p:spPr>
          <a:xfrm>
            <a:off x="4215384" y="-996696"/>
            <a:ext cx="3657600" cy="36576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3"/>
          <p:cNvSpPr>
            <a:spLocks noGrp="1"/>
          </p:cNvSpPr>
          <p:nvPr>
            <p:ph type="pic" idx="3"/>
          </p:nvPr>
        </p:nvSpPr>
        <p:spPr>
          <a:xfrm>
            <a:off x="8301228" y="512064"/>
            <a:ext cx="3319272" cy="33192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3"/>
          <p:cNvSpPr>
            <a:spLocks noGrp="1"/>
          </p:cNvSpPr>
          <p:nvPr>
            <p:ph type="pic" idx="4"/>
          </p:nvPr>
        </p:nvSpPr>
        <p:spPr>
          <a:xfrm>
            <a:off x="256032" y="283464"/>
            <a:ext cx="3776472" cy="37764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141" name="Google Shape;14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072" y="620877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>
            <a:spLocks noGrp="1"/>
          </p:cNvSpPr>
          <p:nvPr>
            <p:ph type="ctrTitle"/>
          </p:nvPr>
        </p:nvSpPr>
        <p:spPr>
          <a:xfrm>
            <a:off x="3803650" y="2938160"/>
            <a:ext cx="4587875" cy="7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venir"/>
              <a:buNone/>
              <a:defRPr sz="2400" b="1" i="0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5"/>
          </p:nvPr>
        </p:nvSpPr>
        <p:spPr>
          <a:xfrm>
            <a:off x="3803650" y="3848100"/>
            <a:ext cx="4587875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"/>
              <a:buChar char="○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92">
          <p15:clr>
            <a:srgbClr val="FBAE40"/>
          </p15:clr>
        </p15:guide>
        <p15:guide id="8" pos="6273">
          <p15:clr>
            <a:srgbClr val="FBAE40"/>
          </p15:clr>
        </p15:guide>
        <p15:guide id="9" pos="1351">
          <p15:clr>
            <a:srgbClr val="FBAE40"/>
          </p15:clr>
        </p15:guide>
        <p15:guide id="10" orient="horz" pos="1368">
          <p15:clr>
            <a:srgbClr val="FBAE40"/>
          </p15:clr>
        </p15:guide>
        <p15:guide id="11" orient="horz" pos="1848">
          <p15:clr>
            <a:srgbClr val="FBAE40"/>
          </p15:clr>
        </p15:guide>
        <p15:guide id="12" orient="horz" pos="2328">
          <p15:clr>
            <a:srgbClr val="FBAE40"/>
          </p15:clr>
        </p15:guide>
        <p15:guide id="13" orient="horz" pos="2424">
          <p15:clr>
            <a:srgbClr val="FBAE40"/>
          </p15:clr>
        </p15:guide>
        <p15:guide id="14" pos="5286">
          <p15:clr>
            <a:srgbClr val="FBAE40"/>
          </p15:clr>
        </p15:guide>
        <p15:guide id="15" pos="239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-White">
  <p:cSld name="End Slide-White"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7182" y="2902056"/>
            <a:ext cx="247763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-Indigo">
  <p:cSld name="End Slide-Indigo">
    <p:bg>
      <p:bgPr>
        <a:solidFill>
          <a:schemeClr val="accen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6988" y="2898648"/>
            <a:ext cx="2478024" cy="685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digo">
  <p:cSld name="Blank Indigo">
    <p:bg>
      <p:bgPr>
        <a:solidFill>
          <a:schemeClr val="accen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571500" y="6286499"/>
            <a:ext cx="11055350" cy="19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7320">
          <p15:clr>
            <a:srgbClr val="FBAE40"/>
          </p15:clr>
        </p15:guide>
        <p15:guide id="5" pos="360">
          <p15:clr>
            <a:srgbClr val="FBAE40"/>
          </p15:clr>
        </p15:guide>
        <p15:guide id="6" orient="horz" pos="3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-to-Action White">
  <p:cSld name="Call-to-Action White">
    <p:bg>
      <p:bgPr>
        <a:solidFill>
          <a:srgbClr val="F3F5F9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0" y="0"/>
            <a:ext cx="12192000" cy="1947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571500" y="6286499"/>
            <a:ext cx="11055350" cy="19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2"/>
          </p:nvPr>
        </p:nvSpPr>
        <p:spPr>
          <a:xfrm>
            <a:off x="571500" y="1143000"/>
            <a:ext cx="11055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venir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3"/>
          </p:nvPr>
        </p:nvSpPr>
        <p:spPr>
          <a:xfrm>
            <a:off x="1524000" y="2406650"/>
            <a:ext cx="571976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53584" y="371891"/>
            <a:ext cx="2084832" cy="57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body" idx="4"/>
          </p:nvPr>
        </p:nvSpPr>
        <p:spPr>
          <a:xfrm>
            <a:off x="1524000" y="3429000"/>
            <a:ext cx="571976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5"/>
          </p:nvPr>
        </p:nvSpPr>
        <p:spPr>
          <a:xfrm>
            <a:off x="1524000" y="4452019"/>
            <a:ext cx="571976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/>
          <p:nvPr/>
        </p:nvSpPr>
        <p:spPr>
          <a:xfrm>
            <a:off x="7715250" y="2263031"/>
            <a:ext cx="3429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337"/>
              </a:buClr>
              <a:buSzPts val="1200"/>
              <a:buFont typeface="Avenir"/>
              <a:buNone/>
            </a:pPr>
            <a:r>
              <a:rPr lang="en-US" sz="1200" b="0" i="0" u="none" strike="noStrike">
                <a:solidFill>
                  <a:srgbClr val="000337"/>
                </a:solidFill>
                <a:latin typeface="Avenir"/>
                <a:ea typeface="Avenir"/>
                <a:cs typeface="Avenir"/>
                <a:sym typeface="Avenir"/>
              </a:rPr>
              <a:t>Our top priority is to </a:t>
            </a:r>
            <a:r>
              <a:rPr lang="en-US" sz="1200" b="1" u="none" strike="noStrike">
                <a:solidFill>
                  <a:srgbClr val="000337"/>
                </a:solidFill>
                <a:latin typeface="Avenir"/>
                <a:ea typeface="Avenir"/>
                <a:cs typeface="Avenir"/>
                <a:sym typeface="Avenir"/>
              </a:rPr>
              <a:t>hire the Program Managers </a:t>
            </a:r>
            <a:r>
              <a:rPr lang="en-US" sz="1200" b="0" i="0" u="none" strike="noStrike">
                <a:solidFill>
                  <a:srgbClr val="000337"/>
                </a:solidFill>
                <a:latin typeface="Avenir"/>
                <a:ea typeface="Avenir"/>
                <a:cs typeface="Avenir"/>
                <a:sym typeface="Avenir"/>
              </a:rPr>
              <a:t>that will bring well-defined problems to ARPA-H and build the teams to solve them.</a:t>
            </a:r>
            <a:endParaRPr sz="1200" b="1" i="0" u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9" name="Google Shape;159;p27" descr="A picture containing black, darkne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7283" y="2778206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/>
        </p:nvSpPr>
        <p:spPr>
          <a:xfrm>
            <a:off x="8117107" y="4621480"/>
            <a:ext cx="2629152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1400"/>
              <a:buFont typeface="Avenir"/>
              <a:buNone/>
            </a:pPr>
            <a:r>
              <a:rPr lang="en-US" sz="1400" b="1" u="none" strike="noStrike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rPr>
              <a:t>Apply Now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</a:pPr>
            <a:r>
              <a:rPr lang="en-US" sz="1200" u="sng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arpa-h.gov</a:t>
            </a:r>
            <a:r>
              <a:rPr lang="en-US" sz="12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  |  </a:t>
            </a:r>
            <a:r>
              <a:rPr lang="en-US" sz="1200" u="sng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careers@arpa-h.gov</a:t>
            </a:r>
            <a:endParaRPr sz="1200" u="none" strike="noStrik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61" name="Google Shape;161;p27"/>
          <p:cNvGrpSpPr/>
          <p:nvPr/>
        </p:nvGrpSpPr>
        <p:grpSpPr>
          <a:xfrm>
            <a:off x="7708900" y="5255830"/>
            <a:ext cx="3445565" cy="897733"/>
            <a:chOff x="7708900" y="5255830"/>
            <a:chExt cx="3445565" cy="897733"/>
          </a:xfrm>
        </p:grpSpPr>
        <p:sp>
          <p:nvSpPr>
            <p:cNvPr id="162" name="Google Shape;162;p27"/>
            <p:cNvSpPr txBox="1"/>
            <p:nvPr/>
          </p:nvSpPr>
          <p:spPr>
            <a:xfrm>
              <a:off x="7708900" y="5255830"/>
              <a:ext cx="344556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337"/>
                </a:buClr>
                <a:buSzPts val="1200"/>
                <a:buFont typeface="Avenir"/>
                <a:buNone/>
              </a:pPr>
              <a:r>
                <a:rPr lang="en-US" sz="1200" b="1" u="none" strike="noStrike">
                  <a:solidFill>
                    <a:srgbClr val="000337"/>
                  </a:solidFill>
                  <a:latin typeface="Avenir"/>
                  <a:ea typeface="Avenir"/>
                  <a:cs typeface="Avenir"/>
                  <a:sym typeface="Avenir"/>
                </a:rPr>
                <a:t>Connect with us</a:t>
              </a:r>
              <a:endParaRPr sz="1200" b="1" u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163" name="Google Shape;163;p27"/>
            <p:cNvGrpSpPr/>
            <p:nvPr/>
          </p:nvGrpSpPr>
          <p:grpSpPr>
            <a:xfrm>
              <a:off x="8517283" y="5527086"/>
              <a:ext cx="585216" cy="626477"/>
              <a:chOff x="8517283" y="5527086"/>
              <a:chExt cx="585216" cy="626477"/>
            </a:xfrm>
          </p:grpSpPr>
          <p:pic>
            <p:nvPicPr>
              <p:cNvPr id="164" name="Google Shape;164;p27">
                <a:hlinkClick r:id="rId6"/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581291" y="552708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5" name="Google Shape;165;p27"/>
              <p:cNvSpPr txBox="1"/>
              <p:nvPr/>
            </p:nvSpPr>
            <p:spPr>
              <a:xfrm>
                <a:off x="8517283" y="5984286"/>
                <a:ext cx="585216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337"/>
                  </a:buClr>
                  <a:buSzPts val="800"/>
                  <a:buFont typeface="Avenir"/>
                  <a:buNone/>
                </a:pPr>
                <a:r>
                  <a:rPr lang="en-US" sz="800">
                    <a:solidFill>
                      <a:srgbClr val="000337"/>
                    </a:solidFill>
                    <a:latin typeface="Avenir"/>
                    <a:ea typeface="Avenir"/>
                    <a:cs typeface="Avenir"/>
                    <a:sym typeface="Avenir"/>
                  </a:rPr>
                  <a:t>@ARPA_H</a:t>
                </a:r>
                <a:endParaRPr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27"/>
            <p:cNvGrpSpPr/>
            <p:nvPr/>
          </p:nvGrpSpPr>
          <p:grpSpPr>
            <a:xfrm>
              <a:off x="9136984" y="5527086"/>
              <a:ext cx="585532" cy="626477"/>
              <a:chOff x="9136984" y="5527086"/>
              <a:chExt cx="585532" cy="626477"/>
            </a:xfrm>
          </p:grpSpPr>
          <p:pic>
            <p:nvPicPr>
              <p:cNvPr id="167" name="Google Shape;167;p27">
                <a:hlinkClick r:id="rId8"/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9203083" y="552708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27"/>
              <p:cNvSpPr txBox="1"/>
              <p:nvPr/>
            </p:nvSpPr>
            <p:spPr>
              <a:xfrm>
                <a:off x="9136984" y="5984286"/>
                <a:ext cx="585532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337"/>
                  </a:buClr>
                  <a:buSzPts val="800"/>
                  <a:buFont typeface="Avenir"/>
                  <a:buNone/>
                </a:pPr>
                <a:r>
                  <a:rPr lang="en-US" sz="800">
                    <a:solidFill>
                      <a:srgbClr val="000337"/>
                    </a:solidFill>
                    <a:latin typeface="Avenir"/>
                    <a:ea typeface="Avenir"/>
                    <a:cs typeface="Avenir"/>
                    <a:sym typeface="Avenir"/>
                  </a:rPr>
                  <a:t>@ARPA-H</a:t>
                </a:r>
                <a:endParaRPr/>
              </a:p>
            </p:txBody>
          </p:sp>
        </p:grpSp>
        <p:grpSp>
          <p:nvGrpSpPr>
            <p:cNvPr id="169" name="Google Shape;169;p27"/>
            <p:cNvGrpSpPr/>
            <p:nvPr/>
          </p:nvGrpSpPr>
          <p:grpSpPr>
            <a:xfrm>
              <a:off x="9755025" y="5527086"/>
              <a:ext cx="585216" cy="626476"/>
              <a:chOff x="9755025" y="5527086"/>
              <a:chExt cx="585216" cy="626476"/>
            </a:xfrm>
          </p:grpSpPr>
          <p:pic>
            <p:nvPicPr>
              <p:cNvPr id="170" name="Google Shape;170;p27">
                <a:hlinkClick r:id="rId10"/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9819033" y="552708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1" name="Google Shape;171;p27"/>
              <p:cNvSpPr txBox="1"/>
              <p:nvPr/>
            </p:nvSpPr>
            <p:spPr>
              <a:xfrm>
                <a:off x="9755025" y="5984285"/>
                <a:ext cx="585216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337"/>
                  </a:buClr>
                  <a:buSzPts val="800"/>
                  <a:buFont typeface="Avenir"/>
                  <a:buNone/>
                </a:pPr>
                <a:r>
                  <a:rPr lang="en-US" sz="800">
                    <a:solidFill>
                      <a:srgbClr val="000337"/>
                    </a:solidFill>
                    <a:latin typeface="Avenir"/>
                    <a:ea typeface="Avenir"/>
                    <a:cs typeface="Avenir"/>
                    <a:sym typeface="Avenir"/>
                  </a:rPr>
                  <a:t>/ARPA-H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pos="456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7320">
          <p15:clr>
            <a:srgbClr val="FBAE40"/>
          </p15:clr>
        </p15:guide>
        <p15:guide id="5" pos="360">
          <p15:clr>
            <a:srgbClr val="FBAE40"/>
          </p15:clr>
        </p15:guide>
        <p15:guide id="6" orient="horz" pos="360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orient="horz" pos="720">
          <p15:clr>
            <a:srgbClr val="FBAE40"/>
          </p15:clr>
        </p15:guide>
        <p15:guide id="9" pos="960">
          <p15:clr>
            <a:srgbClr val="FBAE40"/>
          </p15:clr>
        </p15:guide>
        <p15:guide id="10" orient="horz" pos="1224">
          <p15:clr>
            <a:srgbClr val="FBAE40"/>
          </p15:clr>
        </p15:guide>
        <p15:guide id="11" pos="59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-to-Action Indigo">
  <p:cSld name="Call-to-Action Indigo">
    <p:bg>
      <p:bgPr>
        <a:solidFill>
          <a:srgbClr val="F3F5F9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/>
        </p:nvSpPr>
        <p:spPr>
          <a:xfrm>
            <a:off x="0" y="0"/>
            <a:ext cx="12192000" cy="1947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571500" y="6286499"/>
            <a:ext cx="11055350" cy="19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2"/>
          </p:nvPr>
        </p:nvSpPr>
        <p:spPr>
          <a:xfrm>
            <a:off x="571500" y="1143000"/>
            <a:ext cx="11055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3"/>
          </p:nvPr>
        </p:nvSpPr>
        <p:spPr>
          <a:xfrm>
            <a:off x="1524000" y="2406650"/>
            <a:ext cx="571976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4"/>
          </p:nvPr>
        </p:nvSpPr>
        <p:spPr>
          <a:xfrm>
            <a:off x="1524000" y="3429000"/>
            <a:ext cx="571976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5"/>
          </p:nvPr>
        </p:nvSpPr>
        <p:spPr>
          <a:xfrm>
            <a:off x="1524000" y="4452019"/>
            <a:ext cx="571976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/>
          <p:nvPr/>
        </p:nvSpPr>
        <p:spPr>
          <a:xfrm>
            <a:off x="7715250" y="2263031"/>
            <a:ext cx="3429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337"/>
              </a:buClr>
              <a:buSzPts val="1200"/>
              <a:buFont typeface="Avenir"/>
              <a:buNone/>
            </a:pPr>
            <a:r>
              <a:rPr lang="en-US" sz="1200" b="0" i="0" u="none" strike="noStrike">
                <a:solidFill>
                  <a:srgbClr val="000337"/>
                </a:solidFill>
                <a:latin typeface="Avenir"/>
                <a:ea typeface="Avenir"/>
                <a:cs typeface="Avenir"/>
                <a:sym typeface="Avenir"/>
              </a:rPr>
              <a:t>Our top priority is to </a:t>
            </a:r>
            <a:r>
              <a:rPr lang="en-US" sz="1200" b="1" u="none" strike="noStrike">
                <a:solidFill>
                  <a:srgbClr val="000337"/>
                </a:solidFill>
                <a:latin typeface="Avenir"/>
                <a:ea typeface="Avenir"/>
                <a:cs typeface="Avenir"/>
                <a:sym typeface="Avenir"/>
              </a:rPr>
              <a:t>hire the Program Managers </a:t>
            </a:r>
            <a:r>
              <a:rPr lang="en-US" sz="1200" b="0" i="0" u="none" strike="noStrike">
                <a:solidFill>
                  <a:srgbClr val="000337"/>
                </a:solidFill>
                <a:latin typeface="Avenir"/>
                <a:ea typeface="Avenir"/>
                <a:cs typeface="Avenir"/>
                <a:sym typeface="Avenir"/>
              </a:rPr>
              <a:t>that will bring well-defined problems to ARPA-H and build the teams to solve them.</a:t>
            </a:r>
            <a:endParaRPr sz="1200" b="1" i="0" u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0" name="Google Shape;180;p28" descr="A picture containing black, darknes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17283" y="2778206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/>
          <p:nvPr/>
        </p:nvSpPr>
        <p:spPr>
          <a:xfrm>
            <a:off x="8117107" y="4621480"/>
            <a:ext cx="2629152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1400"/>
              <a:buFont typeface="Avenir"/>
              <a:buNone/>
            </a:pPr>
            <a:r>
              <a:rPr lang="en-US" sz="1400" b="1" u="none" strike="noStrike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rPr>
              <a:t>Apply Now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</a:pPr>
            <a:r>
              <a:rPr lang="en-US" sz="1200" u="sng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arpa-h.gov</a:t>
            </a:r>
            <a:r>
              <a:rPr lang="en-US" sz="12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  |  </a:t>
            </a:r>
            <a:r>
              <a:rPr lang="en-US" sz="1200" u="sng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careers@arpa-h.gov</a:t>
            </a:r>
            <a:endParaRPr sz="1200" u="none" strike="noStrik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82" name="Google Shape;182;p28"/>
          <p:cNvGrpSpPr/>
          <p:nvPr/>
        </p:nvGrpSpPr>
        <p:grpSpPr>
          <a:xfrm>
            <a:off x="7708900" y="5255830"/>
            <a:ext cx="3445565" cy="897733"/>
            <a:chOff x="7708900" y="5255830"/>
            <a:chExt cx="3445565" cy="897733"/>
          </a:xfrm>
        </p:grpSpPr>
        <p:sp>
          <p:nvSpPr>
            <p:cNvPr id="183" name="Google Shape;183;p28"/>
            <p:cNvSpPr txBox="1"/>
            <p:nvPr/>
          </p:nvSpPr>
          <p:spPr>
            <a:xfrm>
              <a:off x="7708900" y="5255830"/>
              <a:ext cx="344556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337"/>
                </a:buClr>
                <a:buSzPts val="1200"/>
                <a:buFont typeface="Avenir"/>
                <a:buNone/>
              </a:pPr>
              <a:r>
                <a:rPr lang="en-US" sz="1200" b="1" u="none" strike="noStrike">
                  <a:solidFill>
                    <a:srgbClr val="000337"/>
                  </a:solidFill>
                  <a:latin typeface="Avenir"/>
                  <a:ea typeface="Avenir"/>
                  <a:cs typeface="Avenir"/>
                  <a:sym typeface="Avenir"/>
                </a:rPr>
                <a:t>Connect with us</a:t>
              </a:r>
              <a:endParaRPr sz="1200" b="1" u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184" name="Google Shape;184;p28"/>
            <p:cNvGrpSpPr/>
            <p:nvPr/>
          </p:nvGrpSpPr>
          <p:grpSpPr>
            <a:xfrm>
              <a:off x="8517283" y="5527086"/>
              <a:ext cx="585216" cy="626477"/>
              <a:chOff x="8517283" y="5527086"/>
              <a:chExt cx="585216" cy="626477"/>
            </a:xfrm>
          </p:grpSpPr>
          <p:pic>
            <p:nvPicPr>
              <p:cNvPr id="185" name="Google Shape;185;p28">
                <a:hlinkClick r:id="rId5"/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581291" y="552708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6" name="Google Shape;186;p28"/>
              <p:cNvSpPr txBox="1"/>
              <p:nvPr/>
            </p:nvSpPr>
            <p:spPr>
              <a:xfrm>
                <a:off x="8517283" y="5984286"/>
                <a:ext cx="585216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337"/>
                  </a:buClr>
                  <a:buSzPts val="800"/>
                  <a:buFont typeface="Avenir"/>
                  <a:buNone/>
                </a:pPr>
                <a:r>
                  <a:rPr lang="en-US" sz="800">
                    <a:solidFill>
                      <a:srgbClr val="000337"/>
                    </a:solidFill>
                    <a:latin typeface="Avenir"/>
                    <a:ea typeface="Avenir"/>
                    <a:cs typeface="Avenir"/>
                    <a:sym typeface="Avenir"/>
                  </a:rPr>
                  <a:t>@ARPA_H</a:t>
                </a:r>
                <a:endParaRPr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28"/>
            <p:cNvGrpSpPr/>
            <p:nvPr/>
          </p:nvGrpSpPr>
          <p:grpSpPr>
            <a:xfrm>
              <a:off x="9136984" y="5527086"/>
              <a:ext cx="585532" cy="626477"/>
              <a:chOff x="9136984" y="5527086"/>
              <a:chExt cx="585532" cy="626477"/>
            </a:xfrm>
          </p:grpSpPr>
          <p:pic>
            <p:nvPicPr>
              <p:cNvPr id="188" name="Google Shape;188;p28">
                <a:hlinkClick r:id="rId7"/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9203083" y="552708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9" name="Google Shape;189;p28"/>
              <p:cNvSpPr txBox="1"/>
              <p:nvPr/>
            </p:nvSpPr>
            <p:spPr>
              <a:xfrm>
                <a:off x="9136984" y="5984286"/>
                <a:ext cx="585532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337"/>
                  </a:buClr>
                  <a:buSzPts val="800"/>
                  <a:buFont typeface="Avenir"/>
                  <a:buNone/>
                </a:pPr>
                <a:r>
                  <a:rPr lang="en-US" sz="800">
                    <a:solidFill>
                      <a:srgbClr val="000337"/>
                    </a:solidFill>
                    <a:latin typeface="Avenir"/>
                    <a:ea typeface="Avenir"/>
                    <a:cs typeface="Avenir"/>
                    <a:sym typeface="Avenir"/>
                  </a:rPr>
                  <a:t>@ARPA-H</a:t>
                </a:r>
                <a:endParaRPr/>
              </a:p>
            </p:txBody>
          </p:sp>
        </p:grpSp>
        <p:grpSp>
          <p:nvGrpSpPr>
            <p:cNvPr id="190" name="Google Shape;190;p28"/>
            <p:cNvGrpSpPr/>
            <p:nvPr/>
          </p:nvGrpSpPr>
          <p:grpSpPr>
            <a:xfrm>
              <a:off x="9755025" y="5527086"/>
              <a:ext cx="585216" cy="626476"/>
              <a:chOff x="9755025" y="5527086"/>
              <a:chExt cx="585216" cy="626476"/>
            </a:xfrm>
          </p:grpSpPr>
          <p:pic>
            <p:nvPicPr>
              <p:cNvPr id="191" name="Google Shape;191;p28">
                <a:hlinkClick r:id="rId9"/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9819033" y="552708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2" name="Google Shape;192;p28"/>
              <p:cNvSpPr txBox="1"/>
              <p:nvPr/>
            </p:nvSpPr>
            <p:spPr>
              <a:xfrm>
                <a:off x="9755025" y="5984285"/>
                <a:ext cx="585216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337"/>
                  </a:buClr>
                  <a:buSzPts val="800"/>
                  <a:buFont typeface="Avenir"/>
                  <a:buNone/>
                </a:pPr>
                <a:r>
                  <a:rPr lang="en-US" sz="800">
                    <a:solidFill>
                      <a:srgbClr val="000337"/>
                    </a:solidFill>
                    <a:latin typeface="Avenir"/>
                    <a:ea typeface="Avenir"/>
                    <a:cs typeface="Avenir"/>
                    <a:sym typeface="Avenir"/>
                  </a:rPr>
                  <a:t>/ARPA-H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3" name="Google Shape;193;p2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57203" y="374904"/>
            <a:ext cx="2081213" cy="576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pos="456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7320">
          <p15:clr>
            <a:srgbClr val="FBAE40"/>
          </p15:clr>
        </p15:guide>
        <p15:guide id="5" pos="360">
          <p15:clr>
            <a:srgbClr val="FBAE40"/>
          </p15:clr>
        </p15:guide>
        <p15:guide id="6" orient="horz" pos="360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orient="horz" pos="720">
          <p15:clr>
            <a:srgbClr val="FBAE40"/>
          </p15:clr>
        </p15:guide>
        <p15:guide id="9" pos="960">
          <p15:clr>
            <a:srgbClr val="FBAE40"/>
          </p15:clr>
        </p15:guide>
        <p15:guide id="10" orient="horz" pos="1224">
          <p15:clr>
            <a:srgbClr val="FBAE40"/>
          </p15:clr>
        </p15:guide>
        <p15:guide id="11" pos="59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eutral Color">
  <p:cSld name="Blank Neutral Color">
    <p:bg>
      <p:bgPr>
        <a:solidFill>
          <a:srgbClr val="E5EAF0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571500" y="6286499"/>
            <a:ext cx="11055350" cy="19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0">
          <p15:clr>
            <a:srgbClr val="FBAE40"/>
          </p15:clr>
        </p15:guide>
        <p15:guide id="2" pos="3840">
          <p15:clr>
            <a:srgbClr val="FBAE40"/>
          </p15:clr>
        </p15:guide>
        <p15:guide id="3" pos="360">
          <p15:clr>
            <a:srgbClr val="FBAE40"/>
          </p15:clr>
        </p15:guide>
        <p15:guide id="4" pos="7320">
          <p15:clr>
            <a:srgbClr val="FBAE40"/>
          </p15:clr>
        </p15:guide>
        <p15:guide id="5" orient="horz" pos="3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yan">
  <p:cSld name="Blank Cyan">
    <p:bg>
      <p:bgPr>
        <a:solidFill>
          <a:schemeClr val="accent4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571500" y="6286499"/>
            <a:ext cx="11055350" cy="19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venir"/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0">
          <p15:clr>
            <a:srgbClr val="FBAE40"/>
          </p15:clr>
        </p15:guide>
        <p15:guide id="4" pos="360">
          <p15:clr>
            <a:srgbClr val="FBAE40"/>
          </p15:clr>
        </p15:guide>
        <p15:guide id="5" orient="horz" pos="3936">
          <p15:clr>
            <a:srgbClr val="FBAE40"/>
          </p15:clr>
        </p15:guide>
        <p15:guide id="6" pos="73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body" idx="1"/>
          </p:nvPr>
        </p:nvSpPr>
        <p:spPr>
          <a:xfrm>
            <a:off x="571500" y="6286499"/>
            <a:ext cx="11055350" cy="19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7320">
          <p15:clr>
            <a:srgbClr val="FBAE40"/>
          </p15:clr>
        </p15:guide>
        <p15:guide id="5" pos="360">
          <p15:clr>
            <a:srgbClr val="FBAE40"/>
          </p15:clr>
        </p15:guide>
        <p15:guide id="6" orient="horz" pos="3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Content 1Col + Image">
  <p:cSld name="1_Title + Content 1Col + Imag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13"/>
          <p:cNvSpPr>
            <a:spLocks noGrp="1"/>
          </p:cNvSpPr>
          <p:nvPr>
            <p:ph type="pic" idx="2"/>
          </p:nvPr>
        </p:nvSpPr>
        <p:spPr>
          <a:xfrm>
            <a:off x="7010400" y="1524000"/>
            <a:ext cx="4616450" cy="44767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4" name="Google Shape;244;p13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5" name="Google Shape;24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3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5981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28">
          <p15:clr>
            <a:srgbClr val="FBAE40"/>
          </p15:clr>
        </p15:guide>
        <p15:guide id="2" pos="4416">
          <p15:clr>
            <a:srgbClr val="FBAE40"/>
          </p15:clr>
        </p15:guide>
        <p15:guide id="3" pos="427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–Indigo Hexagon Bleed Opt 2">
  <p:cSld name="Title–Indigo Hexagon Bleed Opt 2">
    <p:bg>
      <p:bgPr>
        <a:solidFill>
          <a:schemeClr val="accent4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61831" y="5711825"/>
            <a:ext cx="2048178" cy="56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58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838199" y="3044663"/>
            <a:ext cx="7750176" cy="76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venir"/>
              <a:buNone/>
              <a:defRPr sz="5400" b="1" i="0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838200" y="3946496"/>
            <a:ext cx="77501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None/>
              <a:defRPr sz="20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838200" y="5081449"/>
            <a:ext cx="77501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 sz="16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"/>
              <a:buChar char="○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3"/>
          </p:nvPr>
        </p:nvSpPr>
        <p:spPr>
          <a:xfrm>
            <a:off x="838199" y="5895196"/>
            <a:ext cx="7750176" cy="20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venir"/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7308">
          <p15:clr>
            <a:srgbClr val="FBAE40"/>
          </p15:clr>
        </p15:guide>
        <p15:guide id="4" pos="5410">
          <p15:clr>
            <a:srgbClr val="FBAE40"/>
          </p15:clr>
        </p15:guide>
        <p15:guide id="5" orient="horz" pos="3360">
          <p15:clr>
            <a:srgbClr val="FBAE40"/>
          </p15:clr>
        </p15:guide>
        <p15:guide id="6" orient="horz" pos="3956">
          <p15:clr>
            <a:srgbClr val="FBAE40"/>
          </p15:clr>
        </p15:guide>
        <p15:guide id="7" orient="horz" pos="3778">
          <p15:clr>
            <a:srgbClr val="FBAE40"/>
          </p15:clr>
        </p15:guide>
        <p15:guide id="8" orient="horz" pos="359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1Col">
  <p:cSld name="Title + Content 1Col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1" name="Google Shape;25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2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2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1105535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1Col Indigo">
  <p:cSld name="Title + Content 1Col Indigo">
    <p:bg>
      <p:bgPr>
        <a:solidFill>
          <a:schemeClr val="accent2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9" name="Google Shape;25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3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3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33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1105535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2Col Indigo">
  <p:cSld name="Title + Content 2Col Indigo">
    <p:bg>
      <p:bgPr>
        <a:solidFill>
          <a:schemeClr val="accent2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5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6" name="Google Shape;27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5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5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5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52959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5"/>
          <p:cNvSpPr txBox="1">
            <a:spLocks noGrp="1"/>
          </p:cNvSpPr>
          <p:nvPr>
            <p:ph type="body" idx="3"/>
          </p:nvPr>
        </p:nvSpPr>
        <p:spPr>
          <a:xfrm>
            <a:off x="6324600" y="1524000"/>
            <a:ext cx="52959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3Col">
  <p:cSld name="Title + Content 3Col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5" name="Google Shape;28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6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6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6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36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3489325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6"/>
          <p:cNvSpPr txBox="1">
            <a:spLocks noGrp="1"/>
          </p:cNvSpPr>
          <p:nvPr>
            <p:ph type="body" idx="3"/>
          </p:nvPr>
        </p:nvSpPr>
        <p:spPr>
          <a:xfrm>
            <a:off x="4351337" y="1524000"/>
            <a:ext cx="3489325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36"/>
          <p:cNvSpPr txBox="1">
            <a:spLocks noGrp="1"/>
          </p:cNvSpPr>
          <p:nvPr>
            <p:ph type="body" idx="4"/>
          </p:nvPr>
        </p:nvSpPr>
        <p:spPr>
          <a:xfrm>
            <a:off x="8137525" y="1524000"/>
            <a:ext cx="3480361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40">
          <p15:clr>
            <a:srgbClr val="FBAE40"/>
          </p15:clr>
        </p15:guide>
        <p15:guide id="2" pos="2558">
          <p15:clr>
            <a:srgbClr val="FBAE40"/>
          </p15:clr>
        </p15:guide>
        <p15:guide id="3" pos="2650">
          <p15:clr>
            <a:srgbClr val="FBAE40"/>
          </p15:clr>
        </p15:guide>
        <p15:guide id="4" pos="4938">
          <p15:clr>
            <a:srgbClr val="FBAE40"/>
          </p15:clr>
        </p15:guide>
        <p15:guide id="5" pos="5120">
          <p15:clr>
            <a:srgbClr val="FBAE40"/>
          </p15:clr>
        </p15:guide>
        <p15:guide id="6" pos="5028">
          <p15:clr>
            <a:srgbClr val="FBAE40"/>
          </p15:clr>
        </p15:guide>
        <p15:guide id="7" orient="horz" pos="9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3Col Indigo">
  <p:cSld name="Title + Content 3Col Indigo">
    <p:bg>
      <p:bgPr>
        <a:solidFill>
          <a:schemeClr val="accent2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7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5" name="Google Shape;29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7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7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7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37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3489325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body" idx="3"/>
          </p:nvPr>
        </p:nvSpPr>
        <p:spPr>
          <a:xfrm>
            <a:off x="4349750" y="1524000"/>
            <a:ext cx="3489325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body" idx="4"/>
          </p:nvPr>
        </p:nvSpPr>
        <p:spPr>
          <a:xfrm>
            <a:off x="8131175" y="1524000"/>
            <a:ext cx="3489325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40">
          <p15:clr>
            <a:srgbClr val="FBAE40"/>
          </p15:clr>
        </p15:guide>
        <p15:guide id="2" pos="2558">
          <p15:clr>
            <a:srgbClr val="FBAE40"/>
          </p15:clr>
        </p15:guide>
        <p15:guide id="3" pos="2650">
          <p15:clr>
            <a:srgbClr val="FBAE40"/>
          </p15:clr>
        </p15:guide>
        <p15:guide id="4" pos="4938">
          <p15:clr>
            <a:srgbClr val="FBAE40"/>
          </p15:clr>
        </p15:guide>
        <p15:guide id="5" pos="5120">
          <p15:clr>
            <a:srgbClr val="FBAE40"/>
          </p15:clr>
        </p15:guide>
        <p15:guide id="6" pos="5028">
          <p15:clr>
            <a:srgbClr val="FBAE40"/>
          </p15:clr>
        </p15:guide>
        <p15:guide id="7" orient="horz" pos="9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1Col + Image Indigo">
  <p:cSld name="Title + Content 1Col + Image Indigo">
    <p:bg>
      <p:bgPr>
        <a:solidFill>
          <a:schemeClr val="accent2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8"/>
          <p:cNvSpPr>
            <a:spLocks noGrp="1"/>
          </p:cNvSpPr>
          <p:nvPr>
            <p:ph type="pic" idx="2"/>
          </p:nvPr>
        </p:nvSpPr>
        <p:spPr>
          <a:xfrm>
            <a:off x="7010400" y="1524000"/>
            <a:ext cx="4616450" cy="4476750"/>
          </a:xfrm>
          <a:prstGeom prst="rect">
            <a:avLst/>
          </a:prstGeom>
          <a:noFill/>
          <a:ln>
            <a:noFill/>
          </a:ln>
        </p:spPr>
      </p:sp>
      <p:sp>
        <p:nvSpPr>
          <p:cNvPr id="305" name="Google Shape;305;p38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6" name="Google Shape;30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8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8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38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5981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28">
          <p15:clr>
            <a:srgbClr val="FBAE40"/>
          </p15:clr>
        </p15:guide>
        <p15:guide id="2" pos="4416">
          <p15:clr>
            <a:srgbClr val="FBAE40"/>
          </p15:clr>
        </p15:guide>
        <p15:guide id="3" pos="427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2Col + Image">
  <p:cSld name="Title + Content 2Col + Image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9"/>
          <p:cNvSpPr>
            <a:spLocks noGrp="1"/>
          </p:cNvSpPr>
          <p:nvPr>
            <p:ph type="pic" idx="2"/>
          </p:nvPr>
        </p:nvSpPr>
        <p:spPr>
          <a:xfrm>
            <a:off x="7010400" y="1524000"/>
            <a:ext cx="4616450" cy="44767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4" name="Google Shape;314;p39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5" name="Google Shape;31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9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9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9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9" name="Google Shape;319;p39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27813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39"/>
          <p:cNvSpPr txBox="1">
            <a:spLocks noGrp="1"/>
          </p:cNvSpPr>
          <p:nvPr>
            <p:ph type="body" idx="4"/>
          </p:nvPr>
        </p:nvSpPr>
        <p:spPr>
          <a:xfrm>
            <a:off x="3810000" y="1524000"/>
            <a:ext cx="2743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28">
          <p15:clr>
            <a:srgbClr val="FBAE40"/>
          </p15:clr>
        </p15:guide>
        <p15:guide id="2" pos="4416">
          <p15:clr>
            <a:srgbClr val="FBAE40"/>
          </p15:clr>
        </p15:guide>
        <p15:guide id="3" pos="2112">
          <p15:clr>
            <a:srgbClr val="FBAE40"/>
          </p15:clr>
        </p15:guide>
        <p15:guide id="4" pos="2400">
          <p15:clr>
            <a:srgbClr val="FBAE40"/>
          </p15:clr>
        </p15:guide>
        <p15:guide id="5" pos="2256">
          <p15:clr>
            <a:srgbClr val="FBAE40"/>
          </p15:clr>
        </p15:guide>
        <p15:guide id="6" pos="4272">
          <p15:clr>
            <a:srgbClr val="FBAE40"/>
          </p15:clr>
        </p15:guide>
        <p15:guide id="7" orient="horz" pos="9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2Col + Image Indigo">
  <p:cSld name="Title + Content 2Col + Image Indigo">
    <p:bg>
      <p:bgPr>
        <a:solidFill>
          <a:schemeClr val="accent2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40"/>
          <p:cNvSpPr>
            <a:spLocks noGrp="1"/>
          </p:cNvSpPr>
          <p:nvPr>
            <p:ph type="pic" idx="2"/>
          </p:nvPr>
        </p:nvSpPr>
        <p:spPr>
          <a:xfrm>
            <a:off x="7010400" y="1524000"/>
            <a:ext cx="4616450" cy="447675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40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5" name="Google Shape;32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0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0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0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40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27813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40"/>
          <p:cNvSpPr txBox="1">
            <a:spLocks noGrp="1"/>
          </p:cNvSpPr>
          <p:nvPr>
            <p:ph type="body" idx="4"/>
          </p:nvPr>
        </p:nvSpPr>
        <p:spPr>
          <a:xfrm>
            <a:off x="3810000" y="1524000"/>
            <a:ext cx="2743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28">
          <p15:clr>
            <a:srgbClr val="FBAE40"/>
          </p15:clr>
        </p15:guide>
        <p15:guide id="2" pos="4416">
          <p15:clr>
            <a:srgbClr val="FBAE40"/>
          </p15:clr>
        </p15:guide>
        <p15:guide id="3" pos="2112">
          <p15:clr>
            <a:srgbClr val="FBAE40"/>
          </p15:clr>
        </p15:guide>
        <p15:guide id="4" pos="2400">
          <p15:clr>
            <a:srgbClr val="FBAE40"/>
          </p15:clr>
        </p15:guide>
        <p15:guide id="5" pos="2256">
          <p15:clr>
            <a:srgbClr val="FBAE40"/>
          </p15:clr>
        </p15:guide>
        <p15:guide id="6" pos="4272">
          <p15:clr>
            <a:srgbClr val="FBAE40"/>
          </p15:clr>
        </p15:guide>
        <p15:guide id="7" orient="horz" pos="9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Quote + Image">
  <p:cSld name="Title + Quote + Image"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05586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41"/>
          <p:cNvSpPr>
            <a:spLocks noGrp="1"/>
          </p:cNvSpPr>
          <p:nvPr>
            <p:ph type="pic" idx="2"/>
          </p:nvPr>
        </p:nvSpPr>
        <p:spPr>
          <a:xfrm>
            <a:off x="7010400" y="1524000"/>
            <a:ext cx="4616450" cy="447675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41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41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1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598170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venir"/>
              <a:buNone/>
              <a:defRPr sz="40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41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41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9" name="Google Shape;33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28">
          <p15:clr>
            <a:srgbClr val="FBAE40"/>
          </p15:clr>
        </p15:guide>
        <p15:guide id="2" pos="4416">
          <p15:clr>
            <a:srgbClr val="FBAE40"/>
          </p15:clr>
        </p15:guide>
        <p15:guide id="3" pos="427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Quote + Image Indigo">
  <p:cSld name="Title + Quote + Image Indigo">
    <p:bg>
      <p:bgPr>
        <a:solidFill>
          <a:srgbClr val="000337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05586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42"/>
          <p:cNvSpPr>
            <a:spLocks noGrp="1"/>
          </p:cNvSpPr>
          <p:nvPr>
            <p:ph type="pic" idx="2"/>
          </p:nvPr>
        </p:nvSpPr>
        <p:spPr>
          <a:xfrm>
            <a:off x="7010400" y="1524000"/>
            <a:ext cx="4616450" cy="4476750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42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4" name="Google Shape;34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2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2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598170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42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2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28">
          <p15:clr>
            <a:srgbClr val="FBAE40"/>
          </p15:clr>
        </p15:guide>
        <p15:guide id="2" pos="4416">
          <p15:clr>
            <a:srgbClr val="FBAE40"/>
          </p15:clr>
        </p15:guide>
        <p15:guide id="3" pos="427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–Cyan Hexagon Bleed">
  <p:cSld name="2_Title–Cyan Hexagon Bleed">
    <p:bg>
      <p:bgPr>
        <a:solidFill>
          <a:schemeClr val="accen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8585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5480" y="5715000"/>
            <a:ext cx="2048177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838199" y="3044663"/>
            <a:ext cx="7750176" cy="76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venir"/>
              <a:buNone/>
              <a:defRPr sz="5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838200" y="3946496"/>
            <a:ext cx="77501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venir"/>
              <a:buNone/>
              <a:defRPr sz="20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838200" y="5081449"/>
            <a:ext cx="77501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"/>
              <a:buChar char="○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3"/>
          </p:nvPr>
        </p:nvSpPr>
        <p:spPr>
          <a:xfrm>
            <a:off x="838199" y="5896085"/>
            <a:ext cx="7750176" cy="20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venir"/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7308">
          <p15:clr>
            <a:srgbClr val="FBAE40"/>
          </p15:clr>
        </p15:guide>
        <p15:guide id="4" pos="5410">
          <p15:clr>
            <a:srgbClr val="FBAE40"/>
          </p15:clr>
        </p15:guide>
        <p15:guide id="5" orient="horz" pos="3367">
          <p15:clr>
            <a:srgbClr val="FBAE40"/>
          </p15:clr>
        </p15:guide>
        <p15:guide id="6" orient="horz" pos="3777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359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ircles">
  <p:cSld name="Title + 3 Circles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2" name="Google Shape;35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3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3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3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43"/>
          <p:cNvSpPr>
            <a:spLocks noGrp="1"/>
          </p:cNvSpPr>
          <p:nvPr>
            <p:ph type="body" idx="2"/>
          </p:nvPr>
        </p:nvSpPr>
        <p:spPr>
          <a:xfrm>
            <a:off x="571500" y="1822450"/>
            <a:ext cx="3429000" cy="3435350"/>
          </a:xfrm>
          <a:prstGeom prst="ellipse">
            <a:avLst/>
          </a:prstGeom>
          <a:solidFill>
            <a:srgbClr val="B7F0FA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43"/>
          <p:cNvSpPr>
            <a:spLocks noGrp="1"/>
          </p:cNvSpPr>
          <p:nvPr>
            <p:ph type="body" idx="3"/>
          </p:nvPr>
        </p:nvSpPr>
        <p:spPr>
          <a:xfrm>
            <a:off x="4381500" y="1822450"/>
            <a:ext cx="3429000" cy="3435350"/>
          </a:xfrm>
          <a:prstGeom prst="ellipse">
            <a:avLst/>
          </a:prstGeom>
          <a:solidFill>
            <a:srgbClr val="B7F0FA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43"/>
          <p:cNvSpPr>
            <a:spLocks noGrp="1"/>
          </p:cNvSpPr>
          <p:nvPr>
            <p:ph type="body" idx="4"/>
          </p:nvPr>
        </p:nvSpPr>
        <p:spPr>
          <a:xfrm>
            <a:off x="8188886" y="1822450"/>
            <a:ext cx="3429000" cy="3435350"/>
          </a:xfrm>
          <a:prstGeom prst="ellipse">
            <a:avLst/>
          </a:prstGeom>
          <a:solidFill>
            <a:srgbClr val="B7F0FA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19">
          <p15:clr>
            <a:srgbClr val="FBAE40"/>
          </p15:clr>
        </p15:guide>
        <p15:guide id="2" pos="2753">
          <p15:clr>
            <a:srgbClr val="FBAE40"/>
          </p15:clr>
        </p15:guide>
        <p15:guide id="3" pos="5160">
          <p15:clr>
            <a:srgbClr val="FBAE40"/>
          </p15:clr>
        </p15:guide>
        <p15:guide id="4" pos="4920">
          <p15:clr>
            <a:srgbClr val="FBAE40"/>
          </p15:clr>
        </p15:guide>
        <p15:guide id="5" pos="3840">
          <p15:clr>
            <a:srgbClr val="FBAE40"/>
          </p15:clr>
        </p15:guide>
        <p15:guide id="6" pos="1440">
          <p15:clr>
            <a:srgbClr val="FBAE40"/>
          </p15:clr>
        </p15:guide>
        <p15:guide id="7" pos="6243">
          <p15:clr>
            <a:srgbClr val="FBAE40"/>
          </p15:clr>
        </p15:guide>
        <p15:guide id="8" orient="horz" pos="2232">
          <p15:clr>
            <a:srgbClr val="FBAE40"/>
          </p15:clr>
        </p15:guide>
        <p15:guide id="9" orient="horz" pos="1148">
          <p15:clr>
            <a:srgbClr val="FBAE40"/>
          </p15:clr>
        </p15:guide>
        <p15:guide id="10" orient="horz" pos="33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ircles Indigo">
  <p:cSld name="Title + 3 Circles Indigo">
    <p:bg>
      <p:bgPr>
        <a:solidFill>
          <a:schemeClr val="accent2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44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2" name="Google Shape;36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4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4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4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44"/>
          <p:cNvSpPr>
            <a:spLocks noGrp="1"/>
          </p:cNvSpPr>
          <p:nvPr>
            <p:ph type="body" idx="2"/>
          </p:nvPr>
        </p:nvSpPr>
        <p:spPr>
          <a:xfrm>
            <a:off x="571500" y="1822450"/>
            <a:ext cx="3429000" cy="343535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44"/>
          <p:cNvSpPr>
            <a:spLocks noGrp="1"/>
          </p:cNvSpPr>
          <p:nvPr>
            <p:ph type="body" idx="3"/>
          </p:nvPr>
        </p:nvSpPr>
        <p:spPr>
          <a:xfrm>
            <a:off x="4370388" y="1822450"/>
            <a:ext cx="3429000" cy="343535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44"/>
          <p:cNvSpPr>
            <a:spLocks noGrp="1"/>
          </p:cNvSpPr>
          <p:nvPr>
            <p:ph type="body" idx="4"/>
          </p:nvPr>
        </p:nvSpPr>
        <p:spPr>
          <a:xfrm>
            <a:off x="8197850" y="1822450"/>
            <a:ext cx="3429000" cy="343535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19">
          <p15:clr>
            <a:srgbClr val="FBAE40"/>
          </p15:clr>
        </p15:guide>
        <p15:guide id="2" pos="2753">
          <p15:clr>
            <a:srgbClr val="FBAE40"/>
          </p15:clr>
        </p15:guide>
        <p15:guide id="3" pos="5160">
          <p15:clr>
            <a:srgbClr val="FBAE40"/>
          </p15:clr>
        </p15:guide>
        <p15:guide id="4" pos="4920">
          <p15:clr>
            <a:srgbClr val="FBAE40"/>
          </p15:clr>
        </p15:guide>
        <p15:guide id="5" pos="3840">
          <p15:clr>
            <a:srgbClr val="FBAE40"/>
          </p15:clr>
        </p15:guide>
        <p15:guide id="6" pos="1440">
          <p15:clr>
            <a:srgbClr val="FBAE40"/>
          </p15:clr>
        </p15:guide>
        <p15:guide id="7" pos="6243">
          <p15:clr>
            <a:srgbClr val="FBAE40"/>
          </p15:clr>
        </p15:guide>
        <p15:guide id="8" orient="horz" pos="2232">
          <p15:clr>
            <a:srgbClr val="FBAE40"/>
          </p15:clr>
        </p15:guide>
        <p15:guide id="9" orient="horz" pos="1148">
          <p15:clr>
            <a:srgbClr val="FBAE40"/>
          </p15:clr>
        </p15:guide>
        <p15:guide id="10" orient="horz" pos="331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3 Sm Circles">
  <p:cSld name="Title + Content + 3 Sm Circles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45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2" name="Google Shape;37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5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5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5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Google Shape;376;p45"/>
          <p:cNvSpPr txBox="1">
            <a:spLocks noGrp="1"/>
          </p:cNvSpPr>
          <p:nvPr>
            <p:ph type="body" idx="2"/>
          </p:nvPr>
        </p:nvSpPr>
        <p:spPr>
          <a:xfrm>
            <a:off x="1550988" y="3886200"/>
            <a:ext cx="27432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5"/>
          <p:cNvSpPr txBox="1">
            <a:spLocks noGrp="1"/>
          </p:cNvSpPr>
          <p:nvPr>
            <p:ph type="body" idx="3"/>
          </p:nvPr>
        </p:nvSpPr>
        <p:spPr>
          <a:xfrm>
            <a:off x="4720908" y="3893820"/>
            <a:ext cx="27432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45"/>
          <p:cNvSpPr txBox="1">
            <a:spLocks noGrp="1"/>
          </p:cNvSpPr>
          <p:nvPr>
            <p:ph type="body" idx="4"/>
          </p:nvPr>
        </p:nvSpPr>
        <p:spPr>
          <a:xfrm>
            <a:off x="7897812" y="3893820"/>
            <a:ext cx="27432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45"/>
          <p:cNvSpPr>
            <a:spLocks noGrp="1"/>
          </p:cNvSpPr>
          <p:nvPr>
            <p:ph type="body" idx="5"/>
          </p:nvPr>
        </p:nvSpPr>
        <p:spPr>
          <a:xfrm>
            <a:off x="2235427" y="2228850"/>
            <a:ext cx="1374321" cy="13716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45"/>
          <p:cNvSpPr>
            <a:spLocks noGrp="1"/>
          </p:cNvSpPr>
          <p:nvPr>
            <p:ph type="body" idx="6"/>
          </p:nvPr>
        </p:nvSpPr>
        <p:spPr>
          <a:xfrm>
            <a:off x="5405347" y="2228850"/>
            <a:ext cx="1374321" cy="13716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45"/>
          <p:cNvSpPr>
            <a:spLocks noGrp="1"/>
          </p:cNvSpPr>
          <p:nvPr>
            <p:ph type="body" idx="7"/>
          </p:nvPr>
        </p:nvSpPr>
        <p:spPr>
          <a:xfrm>
            <a:off x="8575267" y="2228850"/>
            <a:ext cx="1374321" cy="13716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45"/>
          <p:cNvSpPr txBox="1">
            <a:spLocks noGrp="1"/>
          </p:cNvSpPr>
          <p:nvPr>
            <p:ph type="body" idx="8"/>
          </p:nvPr>
        </p:nvSpPr>
        <p:spPr>
          <a:xfrm>
            <a:off x="571500" y="1238480"/>
            <a:ext cx="11055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venir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72">
          <p15:clr>
            <a:srgbClr val="FBAE40"/>
          </p15:clr>
        </p15:guide>
        <p15:guide id="2" pos="2710">
          <p15:clr>
            <a:srgbClr val="FBAE40"/>
          </p15:clr>
        </p15:guide>
        <p15:guide id="3" pos="2840">
          <p15:clr>
            <a:srgbClr val="FBAE40"/>
          </p15:clr>
        </p15:guide>
        <p15:guide id="4" pos="4703">
          <p15:clr>
            <a:srgbClr val="FBAE40"/>
          </p15:clr>
        </p15:guide>
        <p15:guide id="5" pos="4971">
          <p15:clr>
            <a:srgbClr val="FBAE40"/>
          </p15:clr>
        </p15:guide>
        <p15:guide id="6" pos="4838">
          <p15:clr>
            <a:srgbClr val="FBAE40"/>
          </p15:clr>
        </p15:guide>
        <p15:guide id="7" pos="3840">
          <p15:clr>
            <a:srgbClr val="FBAE40"/>
          </p15:clr>
        </p15:guide>
        <p15:guide id="8" pos="975">
          <p15:clr>
            <a:srgbClr val="FBAE40"/>
          </p15:clr>
        </p15:guide>
        <p15:guide id="9" pos="1841">
          <p15:clr>
            <a:srgbClr val="FBAE40"/>
          </p15:clr>
        </p15:guide>
        <p15:guide id="10" pos="6702">
          <p15:clr>
            <a:srgbClr val="FBAE40"/>
          </p15:clr>
        </p15:guide>
        <p15:guide id="11" pos="5838">
          <p15:clr>
            <a:srgbClr val="FBAE40"/>
          </p15:clr>
        </p15:guide>
        <p15:guide id="12" orient="horz" pos="1136">
          <p15:clr>
            <a:srgbClr val="FBAE40"/>
          </p15:clr>
        </p15:guide>
        <p15:guide id="13" orient="horz" pos="2447">
          <p15:clr>
            <a:srgbClr val="FBAE40"/>
          </p15:clr>
        </p15:guide>
        <p15:guide id="14" orient="horz" pos="2276">
          <p15:clr>
            <a:srgbClr val="FBAE40"/>
          </p15:clr>
        </p15:guide>
        <p15:guide id="15" orient="horz" pos="1842">
          <p15:clr>
            <a:srgbClr val="FBAE40"/>
          </p15:clr>
        </p15:guide>
        <p15:guide id="16" orient="horz" pos="141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4 Med Circles">
  <p:cSld name="Title + Content + 4 Med Circles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6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6" name="Google Shape;38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6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6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6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46"/>
          <p:cNvSpPr txBox="1">
            <a:spLocks noGrp="1"/>
          </p:cNvSpPr>
          <p:nvPr>
            <p:ph type="body" idx="2"/>
          </p:nvPr>
        </p:nvSpPr>
        <p:spPr>
          <a:xfrm>
            <a:off x="1383110" y="4121084"/>
            <a:ext cx="20574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46"/>
          <p:cNvSpPr>
            <a:spLocks noGrp="1"/>
          </p:cNvSpPr>
          <p:nvPr>
            <p:ph type="body" idx="3"/>
          </p:nvPr>
        </p:nvSpPr>
        <p:spPr>
          <a:xfrm>
            <a:off x="1610123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46"/>
          <p:cNvSpPr>
            <a:spLocks noGrp="1"/>
          </p:cNvSpPr>
          <p:nvPr>
            <p:ph type="body" idx="4"/>
          </p:nvPr>
        </p:nvSpPr>
        <p:spPr>
          <a:xfrm>
            <a:off x="8980885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46"/>
          <p:cNvSpPr>
            <a:spLocks noGrp="1"/>
          </p:cNvSpPr>
          <p:nvPr>
            <p:ph type="body" idx="5"/>
          </p:nvPr>
        </p:nvSpPr>
        <p:spPr>
          <a:xfrm>
            <a:off x="6523965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46"/>
          <p:cNvSpPr>
            <a:spLocks noGrp="1"/>
          </p:cNvSpPr>
          <p:nvPr>
            <p:ph type="body" idx="6"/>
          </p:nvPr>
        </p:nvSpPr>
        <p:spPr>
          <a:xfrm>
            <a:off x="4067044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46"/>
          <p:cNvSpPr txBox="1">
            <a:spLocks noGrp="1"/>
          </p:cNvSpPr>
          <p:nvPr>
            <p:ph type="body" idx="7"/>
          </p:nvPr>
        </p:nvSpPr>
        <p:spPr>
          <a:xfrm>
            <a:off x="3840031" y="4121084"/>
            <a:ext cx="20574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46"/>
          <p:cNvSpPr txBox="1">
            <a:spLocks noGrp="1"/>
          </p:cNvSpPr>
          <p:nvPr>
            <p:ph type="body" idx="8"/>
          </p:nvPr>
        </p:nvSpPr>
        <p:spPr>
          <a:xfrm>
            <a:off x="6296952" y="4121084"/>
            <a:ext cx="20574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46"/>
          <p:cNvSpPr txBox="1">
            <a:spLocks noGrp="1"/>
          </p:cNvSpPr>
          <p:nvPr>
            <p:ph type="body" idx="9"/>
          </p:nvPr>
        </p:nvSpPr>
        <p:spPr>
          <a:xfrm>
            <a:off x="8751490" y="4121084"/>
            <a:ext cx="20574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46"/>
          <p:cNvSpPr txBox="1">
            <a:spLocks noGrp="1"/>
          </p:cNvSpPr>
          <p:nvPr>
            <p:ph type="body" idx="13"/>
          </p:nvPr>
        </p:nvSpPr>
        <p:spPr>
          <a:xfrm>
            <a:off x="571500" y="1238480"/>
            <a:ext cx="11055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venir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16">
          <p15:clr>
            <a:srgbClr val="FBAE40"/>
          </p15:clr>
        </p15:guide>
        <p15:guide id="2" pos="2560">
          <p15:clr>
            <a:srgbClr val="FBAE40"/>
          </p15:clr>
        </p15:guide>
        <p15:guide id="3" pos="3066">
          <p15:clr>
            <a:srgbClr val="FBAE40"/>
          </p15:clr>
        </p15:guide>
        <p15:guide id="4" pos="4108">
          <p15:clr>
            <a:srgbClr val="FBAE40"/>
          </p15:clr>
        </p15:guide>
        <p15:guide id="5" pos="5120">
          <p15:clr>
            <a:srgbClr val="FBAE40"/>
          </p15:clr>
        </p15:guide>
        <p15:guide id="6" pos="4614">
          <p15:clr>
            <a:srgbClr val="FBAE40"/>
          </p15:clr>
        </p15:guide>
        <p15:guide id="7" pos="3716">
          <p15:clr>
            <a:srgbClr val="FBAE40"/>
          </p15:clr>
        </p15:guide>
        <p15:guide id="8" pos="1012">
          <p15:clr>
            <a:srgbClr val="FBAE40"/>
          </p15:clr>
        </p15:guide>
        <p15:guide id="9" pos="2025">
          <p15:clr>
            <a:srgbClr val="FBAE40"/>
          </p15:clr>
        </p15:guide>
        <p15:guide id="10" pos="7104">
          <p15:clr>
            <a:srgbClr val="FBAE40"/>
          </p15:clr>
        </p15:guide>
        <p15:guide id="11" pos="5655">
          <p15:clr>
            <a:srgbClr val="FBAE40"/>
          </p15:clr>
        </p15:guide>
        <p15:guide id="12" orient="horz" pos="2447">
          <p15:clr>
            <a:srgbClr val="FBAE40"/>
          </p15:clr>
        </p15:guide>
        <p15:guide id="13" orient="horz" pos="2276">
          <p15:clr>
            <a:srgbClr val="FBAE40"/>
          </p15:clr>
        </p15:guide>
        <p15:guide id="14" orient="horz" pos="1944">
          <p15:clr>
            <a:srgbClr val="FBAE40"/>
          </p15:clr>
        </p15:guide>
        <p15:guide id="15" orient="horz" pos="1438">
          <p15:clr>
            <a:srgbClr val="FBAE40"/>
          </p15:clr>
        </p15:guide>
        <p15:guide id="16" pos="576">
          <p15:clr>
            <a:srgbClr val="FBAE40"/>
          </p15:clr>
        </p15:guide>
        <p15:guide id="17" pos="1519">
          <p15:clr>
            <a:srgbClr val="FBAE40"/>
          </p15:clr>
        </p15:guide>
        <p15:guide id="18" pos="6668">
          <p15:clr>
            <a:srgbClr val="FBAE40"/>
          </p15:clr>
        </p15:guide>
        <p15:guide id="19" pos="6161">
          <p15:clr>
            <a:srgbClr val="FBAE40"/>
          </p15:clr>
        </p15:guide>
        <p15:guide id="20" orient="horz" pos="2592">
          <p15:clr>
            <a:srgbClr val="FBAE40"/>
          </p15:clr>
        </p15:guide>
        <p15:guide id="21" pos="6810">
          <p15:clr>
            <a:srgbClr val="FBAE40"/>
          </p15:clr>
        </p15:guide>
        <p15:guide id="22" pos="5510">
          <p15:clr>
            <a:srgbClr val="FBAE40"/>
          </p15:clr>
        </p15:guide>
        <p15:guide id="23" pos="5264">
          <p15:clr>
            <a:srgbClr val="FBAE40"/>
          </p15:clr>
        </p15:guide>
        <p15:guide id="24" pos="3964">
          <p15:clr>
            <a:srgbClr val="FBAE40"/>
          </p15:clr>
        </p15:guide>
        <p15:guide id="25" pos="3456">
          <p15:clr>
            <a:srgbClr val="FBAE40"/>
          </p15:clr>
        </p15:guide>
        <p15:guide id="26" pos="2167">
          <p15:clr>
            <a:srgbClr val="FBAE40"/>
          </p15:clr>
        </p15:guide>
        <p15:guide id="27" pos="87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5 Med Circles">
  <p:cSld name="Title + Content + 5 Med Circles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7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2" name="Google Shape;40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7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7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47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6" name="Google Shape;406;p47"/>
          <p:cNvSpPr txBox="1">
            <a:spLocks noGrp="1"/>
          </p:cNvSpPr>
          <p:nvPr>
            <p:ph type="body" idx="2"/>
          </p:nvPr>
        </p:nvSpPr>
        <p:spPr>
          <a:xfrm>
            <a:off x="801687" y="4121084"/>
            <a:ext cx="18288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47"/>
          <p:cNvSpPr>
            <a:spLocks noGrp="1"/>
          </p:cNvSpPr>
          <p:nvPr>
            <p:ph type="body" idx="3"/>
          </p:nvPr>
        </p:nvSpPr>
        <p:spPr>
          <a:xfrm>
            <a:off x="914400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47"/>
          <p:cNvSpPr>
            <a:spLocks noGrp="1"/>
          </p:cNvSpPr>
          <p:nvPr>
            <p:ph type="body" idx="4"/>
          </p:nvPr>
        </p:nvSpPr>
        <p:spPr>
          <a:xfrm>
            <a:off x="9674225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47"/>
          <p:cNvSpPr>
            <a:spLocks noGrp="1"/>
          </p:cNvSpPr>
          <p:nvPr>
            <p:ph type="body" idx="5"/>
          </p:nvPr>
        </p:nvSpPr>
        <p:spPr>
          <a:xfrm>
            <a:off x="7484268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47"/>
          <p:cNvSpPr>
            <a:spLocks noGrp="1"/>
          </p:cNvSpPr>
          <p:nvPr>
            <p:ph type="body" idx="6"/>
          </p:nvPr>
        </p:nvSpPr>
        <p:spPr>
          <a:xfrm>
            <a:off x="5294312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47"/>
          <p:cNvSpPr>
            <a:spLocks noGrp="1"/>
          </p:cNvSpPr>
          <p:nvPr>
            <p:ph type="body" idx="7"/>
          </p:nvPr>
        </p:nvSpPr>
        <p:spPr>
          <a:xfrm>
            <a:off x="3104356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47"/>
          <p:cNvSpPr txBox="1">
            <a:spLocks noGrp="1"/>
          </p:cNvSpPr>
          <p:nvPr>
            <p:ph type="body" idx="8"/>
          </p:nvPr>
        </p:nvSpPr>
        <p:spPr>
          <a:xfrm>
            <a:off x="2991247" y="4121084"/>
            <a:ext cx="18288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47"/>
          <p:cNvSpPr txBox="1">
            <a:spLocks noGrp="1"/>
          </p:cNvSpPr>
          <p:nvPr>
            <p:ph type="body" idx="9"/>
          </p:nvPr>
        </p:nvSpPr>
        <p:spPr>
          <a:xfrm>
            <a:off x="5180807" y="4121084"/>
            <a:ext cx="18288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47"/>
          <p:cNvSpPr txBox="1">
            <a:spLocks noGrp="1"/>
          </p:cNvSpPr>
          <p:nvPr>
            <p:ph type="body" idx="13"/>
          </p:nvPr>
        </p:nvSpPr>
        <p:spPr>
          <a:xfrm>
            <a:off x="7370366" y="4121084"/>
            <a:ext cx="18288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47"/>
          <p:cNvSpPr txBox="1">
            <a:spLocks noGrp="1"/>
          </p:cNvSpPr>
          <p:nvPr>
            <p:ph type="body" idx="14"/>
          </p:nvPr>
        </p:nvSpPr>
        <p:spPr>
          <a:xfrm>
            <a:off x="9559925" y="4121084"/>
            <a:ext cx="18288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47"/>
          <p:cNvSpPr txBox="1">
            <a:spLocks noGrp="1"/>
          </p:cNvSpPr>
          <p:nvPr>
            <p:ph type="body" idx="15"/>
          </p:nvPr>
        </p:nvSpPr>
        <p:spPr>
          <a:xfrm>
            <a:off x="571500" y="1238480"/>
            <a:ext cx="11055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venir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33">
          <p15:clr>
            <a:srgbClr val="FBAE40"/>
          </p15:clr>
        </p15:guide>
        <p15:guide id="2" pos="2460">
          <p15:clr>
            <a:srgbClr val="FBAE40"/>
          </p15:clr>
        </p15:guide>
        <p15:guide id="3" pos="2965">
          <p15:clr>
            <a:srgbClr val="FBAE40"/>
          </p15:clr>
        </p15:guide>
        <p15:guide id="4" pos="4345">
          <p15:clr>
            <a:srgbClr val="FBAE40"/>
          </p15:clr>
        </p15:guide>
        <p15:guide id="5" pos="5218">
          <p15:clr>
            <a:srgbClr val="FBAE40"/>
          </p15:clr>
        </p15:guide>
        <p15:guide id="6" pos="4712">
          <p15:clr>
            <a:srgbClr val="FBAE40"/>
          </p15:clr>
        </p15:guide>
        <p15:guide id="7" pos="3840">
          <p15:clr>
            <a:srgbClr val="FBAE40"/>
          </p15:clr>
        </p15:guide>
        <p15:guide id="8" pos="1079">
          <p15:clr>
            <a:srgbClr val="FBAE40"/>
          </p15:clr>
        </p15:guide>
        <p15:guide id="9" pos="1954">
          <p15:clr>
            <a:srgbClr val="FBAE40"/>
          </p15:clr>
        </p15:guide>
        <p15:guide id="10" pos="7104">
          <p15:clr>
            <a:srgbClr val="FBAE40"/>
          </p15:clr>
        </p15:guide>
        <p15:guide id="11" pos="5724">
          <p15:clr>
            <a:srgbClr val="FBAE40"/>
          </p15:clr>
        </p15:guide>
        <p15:guide id="12" orient="horz" pos="2447">
          <p15:clr>
            <a:srgbClr val="FBAE40"/>
          </p15:clr>
        </p15:guide>
        <p15:guide id="13" orient="horz" pos="2276">
          <p15:clr>
            <a:srgbClr val="FBAE40"/>
          </p15:clr>
        </p15:guide>
        <p15:guide id="14" orient="horz" pos="1944">
          <p15:clr>
            <a:srgbClr val="FBAE40"/>
          </p15:clr>
        </p15:guide>
        <p15:guide id="15" orient="horz" pos="1438">
          <p15:clr>
            <a:srgbClr val="FBAE40"/>
          </p15:clr>
        </p15:guide>
        <p15:guide id="16" pos="576">
          <p15:clr>
            <a:srgbClr val="FBAE40"/>
          </p15:clr>
        </p15:guide>
        <p15:guide id="17" pos="1584">
          <p15:clr>
            <a:srgbClr val="FBAE40"/>
          </p15:clr>
        </p15:guide>
        <p15:guide id="18" pos="6598">
          <p15:clr>
            <a:srgbClr val="FBAE40"/>
          </p15:clr>
        </p15:guide>
        <p15:guide id="19" pos="6092">
          <p15:clr>
            <a:srgbClr val="FBAE40"/>
          </p15:clr>
        </p15:guide>
        <p15:guide id="20" orient="horz" pos="259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Content + 3 Med Circles">
  <p:cSld name="1_Title + Content + 3 Med Circles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48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p48"/>
          <p:cNvSpPr>
            <a:spLocks noGrp="1"/>
          </p:cNvSpPr>
          <p:nvPr>
            <p:ph type="pic" idx="2"/>
          </p:nvPr>
        </p:nvSpPr>
        <p:spPr>
          <a:xfrm>
            <a:off x="4838700" y="1806209"/>
            <a:ext cx="2514600" cy="25146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48"/>
          <p:cNvSpPr>
            <a:spLocks noGrp="1"/>
          </p:cNvSpPr>
          <p:nvPr>
            <p:ph type="pic" idx="3"/>
          </p:nvPr>
        </p:nvSpPr>
        <p:spPr>
          <a:xfrm>
            <a:off x="8010525" y="1806209"/>
            <a:ext cx="2514600" cy="25146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48"/>
          <p:cNvSpPr>
            <a:spLocks noGrp="1"/>
          </p:cNvSpPr>
          <p:nvPr>
            <p:ph type="pic" idx="4"/>
          </p:nvPr>
        </p:nvSpPr>
        <p:spPr>
          <a:xfrm>
            <a:off x="1666875" y="1806209"/>
            <a:ext cx="2514600" cy="25146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23" name="Google Shape;42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8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8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8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7" name="Google Shape;427;p48"/>
          <p:cNvSpPr txBox="1">
            <a:spLocks noGrp="1"/>
          </p:cNvSpPr>
          <p:nvPr>
            <p:ph type="body" idx="5"/>
          </p:nvPr>
        </p:nvSpPr>
        <p:spPr>
          <a:xfrm>
            <a:off x="1666875" y="4508500"/>
            <a:ext cx="25146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48"/>
          <p:cNvSpPr txBox="1">
            <a:spLocks noGrp="1"/>
          </p:cNvSpPr>
          <p:nvPr>
            <p:ph type="body" idx="6"/>
          </p:nvPr>
        </p:nvSpPr>
        <p:spPr>
          <a:xfrm>
            <a:off x="4838700" y="4508500"/>
            <a:ext cx="25146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48"/>
          <p:cNvSpPr txBox="1">
            <a:spLocks noGrp="1"/>
          </p:cNvSpPr>
          <p:nvPr>
            <p:ph type="body" idx="7"/>
          </p:nvPr>
        </p:nvSpPr>
        <p:spPr>
          <a:xfrm>
            <a:off x="8010525" y="4508500"/>
            <a:ext cx="25146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48"/>
          <p:cNvSpPr txBox="1">
            <a:spLocks noGrp="1"/>
          </p:cNvSpPr>
          <p:nvPr>
            <p:ph type="body" idx="8"/>
          </p:nvPr>
        </p:nvSpPr>
        <p:spPr>
          <a:xfrm>
            <a:off x="571500" y="1238480"/>
            <a:ext cx="11055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venir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48">
          <p15:clr>
            <a:srgbClr val="FBAE40"/>
          </p15:clr>
        </p15:guide>
        <p15:guide id="2" pos="2636">
          <p15:clr>
            <a:srgbClr val="FBAE40"/>
          </p15:clr>
        </p15:guide>
        <p15:guide id="3" pos="2840">
          <p15:clr>
            <a:srgbClr val="FBAE40"/>
          </p15:clr>
        </p15:guide>
        <p15:guide id="4" pos="4632">
          <p15:clr>
            <a:srgbClr val="FBAE40"/>
          </p15:clr>
        </p15:guide>
        <p15:guide id="5" pos="5046">
          <p15:clr>
            <a:srgbClr val="FBAE40"/>
          </p15:clr>
        </p15:guide>
        <p15:guide id="6" pos="4838">
          <p15:clr>
            <a:srgbClr val="FBAE40"/>
          </p15:clr>
        </p15:guide>
        <p15:guide id="7" pos="3840">
          <p15:clr>
            <a:srgbClr val="FBAE40"/>
          </p15:clr>
        </p15:guide>
        <p15:guide id="8" pos="1050">
          <p15:clr>
            <a:srgbClr val="FBAE40"/>
          </p15:clr>
        </p15:guide>
        <p15:guide id="9" pos="1841">
          <p15:clr>
            <a:srgbClr val="FBAE40"/>
          </p15:clr>
        </p15:guide>
        <p15:guide id="10" pos="6630">
          <p15:clr>
            <a:srgbClr val="FBAE40"/>
          </p15:clr>
        </p15:guide>
        <p15:guide id="11" pos="5838">
          <p15:clr>
            <a:srgbClr val="FBAE40"/>
          </p15:clr>
        </p15:guide>
        <p15:guide id="12" orient="horz" pos="1136">
          <p15:clr>
            <a:srgbClr val="FBAE40"/>
          </p15:clr>
        </p15:guide>
        <p15:guide id="13" orient="horz" pos="2722">
          <p15:clr>
            <a:srgbClr val="FBAE40"/>
          </p15:clr>
        </p15:guide>
        <p15:guide id="14" orient="horz" pos="2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3 Med Circles Indigo">
  <p:cSld name="Title + Content + 3 Med Circles Indigo">
    <p:bg>
      <p:bgPr>
        <a:solidFill>
          <a:schemeClr val="accent2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9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9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49"/>
          <p:cNvSpPr>
            <a:spLocks noGrp="1"/>
          </p:cNvSpPr>
          <p:nvPr>
            <p:ph type="pic" idx="2"/>
          </p:nvPr>
        </p:nvSpPr>
        <p:spPr>
          <a:xfrm>
            <a:off x="4838700" y="1806209"/>
            <a:ext cx="2514600" cy="25146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49"/>
          <p:cNvSpPr>
            <a:spLocks noGrp="1"/>
          </p:cNvSpPr>
          <p:nvPr>
            <p:ph type="pic" idx="3"/>
          </p:nvPr>
        </p:nvSpPr>
        <p:spPr>
          <a:xfrm>
            <a:off x="8010525" y="1806209"/>
            <a:ext cx="2514600" cy="25146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49"/>
          <p:cNvSpPr>
            <a:spLocks noGrp="1"/>
          </p:cNvSpPr>
          <p:nvPr>
            <p:ph type="pic" idx="4"/>
          </p:nvPr>
        </p:nvSpPr>
        <p:spPr>
          <a:xfrm>
            <a:off x="1666875" y="1806209"/>
            <a:ext cx="2514600" cy="25146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37" name="Google Shape;43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9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49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9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1" name="Google Shape;441;p49"/>
          <p:cNvSpPr txBox="1">
            <a:spLocks noGrp="1"/>
          </p:cNvSpPr>
          <p:nvPr>
            <p:ph type="body" idx="5"/>
          </p:nvPr>
        </p:nvSpPr>
        <p:spPr>
          <a:xfrm>
            <a:off x="1666875" y="4508500"/>
            <a:ext cx="2517775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⎯"/>
              <a:defRPr sz="1200">
                <a:solidFill>
                  <a:schemeClr val="lt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20"/>
              <a:buChar char="⚬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49"/>
          <p:cNvSpPr txBox="1">
            <a:spLocks noGrp="1"/>
          </p:cNvSpPr>
          <p:nvPr>
            <p:ph type="body" idx="6"/>
          </p:nvPr>
        </p:nvSpPr>
        <p:spPr>
          <a:xfrm>
            <a:off x="4838700" y="4508500"/>
            <a:ext cx="2517775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⎯"/>
              <a:defRPr sz="1200">
                <a:solidFill>
                  <a:schemeClr val="lt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20"/>
              <a:buChar char="⚬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49"/>
          <p:cNvSpPr txBox="1">
            <a:spLocks noGrp="1"/>
          </p:cNvSpPr>
          <p:nvPr>
            <p:ph type="body" idx="7"/>
          </p:nvPr>
        </p:nvSpPr>
        <p:spPr>
          <a:xfrm>
            <a:off x="8010525" y="4508500"/>
            <a:ext cx="2517775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⎯"/>
              <a:defRPr sz="1200">
                <a:solidFill>
                  <a:schemeClr val="lt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20"/>
              <a:buChar char="⚬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49"/>
          <p:cNvSpPr txBox="1">
            <a:spLocks noGrp="1"/>
          </p:cNvSpPr>
          <p:nvPr>
            <p:ph type="body" idx="8"/>
          </p:nvPr>
        </p:nvSpPr>
        <p:spPr>
          <a:xfrm>
            <a:off x="571500" y="1238480"/>
            <a:ext cx="11055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48">
          <p15:clr>
            <a:srgbClr val="FBAE40"/>
          </p15:clr>
        </p15:guide>
        <p15:guide id="2" pos="2636">
          <p15:clr>
            <a:srgbClr val="FBAE40"/>
          </p15:clr>
        </p15:guide>
        <p15:guide id="3" pos="2840">
          <p15:clr>
            <a:srgbClr val="FBAE40"/>
          </p15:clr>
        </p15:guide>
        <p15:guide id="4" pos="4632">
          <p15:clr>
            <a:srgbClr val="FBAE40"/>
          </p15:clr>
        </p15:guide>
        <p15:guide id="5" pos="5046">
          <p15:clr>
            <a:srgbClr val="FBAE40"/>
          </p15:clr>
        </p15:guide>
        <p15:guide id="6" pos="4838">
          <p15:clr>
            <a:srgbClr val="FBAE40"/>
          </p15:clr>
        </p15:guide>
        <p15:guide id="7" pos="3840">
          <p15:clr>
            <a:srgbClr val="FBAE40"/>
          </p15:clr>
        </p15:guide>
        <p15:guide id="8" pos="1050">
          <p15:clr>
            <a:srgbClr val="FBAE40"/>
          </p15:clr>
        </p15:guide>
        <p15:guide id="9" pos="1841">
          <p15:clr>
            <a:srgbClr val="FBAE40"/>
          </p15:clr>
        </p15:guide>
        <p15:guide id="10" pos="6630">
          <p15:clr>
            <a:srgbClr val="FBAE40"/>
          </p15:clr>
        </p15:guide>
        <p15:guide id="11" pos="5838">
          <p15:clr>
            <a:srgbClr val="FBAE40"/>
          </p15:clr>
        </p15:guide>
        <p15:guide id="12" orient="horz" pos="1134">
          <p15:clr>
            <a:srgbClr val="FBAE40"/>
          </p15:clr>
        </p15:guide>
        <p15:guide id="13" orient="horz" pos="2724">
          <p15:clr>
            <a:srgbClr val="FBAE40"/>
          </p15:clr>
        </p15:guide>
        <p15:guide id="14" orient="horz" pos="2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4 Circles">
  <p:cSld name="Title + Content + 4 Circles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0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49337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50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8" name="Google Shape;448;p50"/>
          <p:cNvSpPr>
            <a:spLocks noGrp="1"/>
          </p:cNvSpPr>
          <p:nvPr>
            <p:ph type="pic" idx="2"/>
          </p:nvPr>
        </p:nvSpPr>
        <p:spPr>
          <a:xfrm>
            <a:off x="3825875" y="1524000"/>
            <a:ext cx="1828800" cy="18288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50"/>
          <p:cNvSpPr>
            <a:spLocks noGrp="1"/>
          </p:cNvSpPr>
          <p:nvPr>
            <p:ph type="pic" idx="3"/>
          </p:nvPr>
        </p:nvSpPr>
        <p:spPr>
          <a:xfrm>
            <a:off x="6530975" y="1524000"/>
            <a:ext cx="1828800" cy="18288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50"/>
          <p:cNvSpPr>
            <a:spLocks noGrp="1"/>
          </p:cNvSpPr>
          <p:nvPr>
            <p:ph type="pic" idx="4"/>
          </p:nvPr>
        </p:nvSpPr>
        <p:spPr>
          <a:xfrm>
            <a:off x="1123950" y="1524000"/>
            <a:ext cx="1828800" cy="18288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50"/>
          <p:cNvSpPr>
            <a:spLocks noGrp="1"/>
          </p:cNvSpPr>
          <p:nvPr>
            <p:ph type="pic" idx="5"/>
          </p:nvPr>
        </p:nvSpPr>
        <p:spPr>
          <a:xfrm>
            <a:off x="9236075" y="1524000"/>
            <a:ext cx="1828800" cy="18288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52" name="Google Shape;45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0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0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0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6" name="Google Shape;456;p50"/>
          <p:cNvSpPr txBox="1">
            <a:spLocks noGrp="1"/>
          </p:cNvSpPr>
          <p:nvPr>
            <p:ph type="body" idx="6"/>
          </p:nvPr>
        </p:nvSpPr>
        <p:spPr>
          <a:xfrm>
            <a:off x="838200" y="3543300"/>
            <a:ext cx="24003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50"/>
          <p:cNvSpPr txBox="1">
            <a:spLocks noGrp="1"/>
          </p:cNvSpPr>
          <p:nvPr>
            <p:ph type="body" idx="7"/>
          </p:nvPr>
        </p:nvSpPr>
        <p:spPr>
          <a:xfrm>
            <a:off x="3544062" y="3543300"/>
            <a:ext cx="24003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50"/>
          <p:cNvSpPr txBox="1">
            <a:spLocks noGrp="1"/>
          </p:cNvSpPr>
          <p:nvPr>
            <p:ph type="body" idx="8"/>
          </p:nvPr>
        </p:nvSpPr>
        <p:spPr>
          <a:xfrm>
            <a:off x="6248400" y="3543300"/>
            <a:ext cx="24003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50"/>
          <p:cNvSpPr txBox="1">
            <a:spLocks noGrp="1"/>
          </p:cNvSpPr>
          <p:nvPr>
            <p:ph type="body" idx="9"/>
          </p:nvPr>
        </p:nvSpPr>
        <p:spPr>
          <a:xfrm>
            <a:off x="8950325" y="3543300"/>
            <a:ext cx="24003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562">
          <p15:clr>
            <a:srgbClr val="FBAE40"/>
          </p15:clr>
        </p15:guide>
        <p15:guide id="2" pos="2407">
          <p15:clr>
            <a:srgbClr val="FBAE40"/>
          </p15:clr>
        </p15:guide>
        <p15:guide id="3" pos="2988">
          <p15:clr>
            <a:srgbClr val="FBAE40"/>
          </p15:clr>
        </p15:guide>
        <p15:guide id="4" pos="4690">
          <p15:clr>
            <a:srgbClr val="FBAE40"/>
          </p15:clr>
        </p15:guide>
        <p15:guide id="5" pos="5267">
          <p15:clr>
            <a:srgbClr val="FBAE40"/>
          </p15:clr>
        </p15:guide>
        <p15:guide id="6" pos="4112">
          <p15:clr>
            <a:srgbClr val="FBAE40"/>
          </p15:clr>
        </p15:guide>
        <p15:guide id="7" pos="704">
          <p15:clr>
            <a:srgbClr val="FBAE40"/>
          </p15:clr>
        </p15:guide>
        <p15:guide id="8" pos="1859">
          <p15:clr>
            <a:srgbClr val="FBAE40"/>
          </p15:clr>
        </p15:guide>
        <p15:guide id="9" pos="6970">
          <p15:clr>
            <a:srgbClr val="FBAE40"/>
          </p15:clr>
        </p15:guide>
        <p15:guide id="10" pos="5815">
          <p15:clr>
            <a:srgbClr val="FBAE40"/>
          </p15:clr>
        </p15:guide>
        <p15:guide id="11" pos="6394">
          <p15:clr>
            <a:srgbClr val="FBAE40"/>
          </p15:clr>
        </p15:guide>
        <p15:guide id="12" pos="1284">
          <p15:clr>
            <a:srgbClr val="FBAE40"/>
          </p15:clr>
        </p15:guide>
        <p15:guide id="13" orient="horz" pos="2232">
          <p15:clr>
            <a:srgbClr val="FBAE40"/>
          </p15:clr>
        </p15:guide>
        <p15:guide id="14" orient="horz" pos="2113">
          <p15:clr>
            <a:srgbClr val="FBAE40"/>
          </p15:clr>
        </p15:guide>
        <p15:guide id="15" orient="horz" pos="960">
          <p15:clr>
            <a:srgbClr val="FBAE40"/>
          </p15:clr>
        </p15:guide>
        <p15:guide id="16" pos="528">
          <p15:clr>
            <a:srgbClr val="FBAE40"/>
          </p15:clr>
        </p15:guide>
        <p15:guide id="17" pos="2040">
          <p15:clr>
            <a:srgbClr val="FBAE40"/>
          </p15:clr>
        </p15:guide>
        <p15:guide id="18" pos="2232">
          <p15:clr>
            <a:srgbClr val="FBAE40"/>
          </p15:clr>
        </p15:guide>
        <p15:guide id="19" pos="3744">
          <p15:clr>
            <a:srgbClr val="FBAE40"/>
          </p15:clr>
        </p15:guide>
        <p15:guide id="20" pos="3936">
          <p15:clr>
            <a:srgbClr val="FBAE40"/>
          </p15:clr>
        </p15:guide>
        <p15:guide id="21" pos="5448">
          <p15:clr>
            <a:srgbClr val="FBAE40"/>
          </p15:clr>
        </p15:guide>
        <p15:guide id="22" pos="5640">
          <p15:clr>
            <a:srgbClr val="FBAE40"/>
          </p15:clr>
        </p15:guide>
        <p15:guide id="23" pos="7152">
          <p15:clr>
            <a:srgbClr val="FBAE40"/>
          </p15:clr>
        </p15:guide>
        <p15:guide id="24" pos="2134">
          <p15:clr>
            <a:srgbClr val="FBAE40"/>
          </p15:clr>
        </p15:guide>
        <p15:guide id="25" pos="3838">
          <p15:clr>
            <a:srgbClr val="FBAE40"/>
          </p15:clr>
        </p15:guide>
        <p15:guide id="26" pos="554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ircles + Columns">
  <p:cSld name="Title + 3 Circles + Columns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"/>
          <p:cNvSpPr txBox="1">
            <a:spLocks noGrp="1"/>
          </p:cNvSpPr>
          <p:nvPr>
            <p:ph type="body" idx="1"/>
          </p:nvPr>
        </p:nvSpPr>
        <p:spPr>
          <a:xfrm>
            <a:off x="841248" y="2514599"/>
            <a:ext cx="3200400" cy="3502152"/>
          </a:xfrm>
          <a:prstGeom prst="rect">
            <a:avLst/>
          </a:prstGeom>
          <a:solidFill>
            <a:srgbClr val="E5EAF1"/>
          </a:solidFill>
          <a:ln>
            <a:noFill/>
          </a:ln>
        </p:spPr>
        <p:txBody>
          <a:bodyPr spcFirstLastPara="1" wrap="square" lIns="228600" tIns="1143000" rIns="228600" bIns="22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venir"/>
              <a:buNone/>
              <a:defRPr sz="17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51"/>
          <p:cNvSpPr txBox="1">
            <a:spLocks noGrp="1"/>
          </p:cNvSpPr>
          <p:nvPr>
            <p:ph type="body" idx="2"/>
          </p:nvPr>
        </p:nvSpPr>
        <p:spPr>
          <a:xfrm>
            <a:off x="4495673" y="2514599"/>
            <a:ext cx="3200400" cy="3502152"/>
          </a:xfrm>
          <a:prstGeom prst="rect">
            <a:avLst/>
          </a:prstGeom>
          <a:solidFill>
            <a:srgbClr val="E5EAF1"/>
          </a:solidFill>
          <a:ln>
            <a:noFill/>
          </a:ln>
        </p:spPr>
        <p:txBody>
          <a:bodyPr spcFirstLastPara="1" wrap="square" lIns="228600" tIns="1143000" rIns="228600" bIns="22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venir"/>
              <a:buNone/>
              <a:defRPr sz="17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51"/>
          <p:cNvSpPr txBox="1">
            <a:spLocks noGrp="1"/>
          </p:cNvSpPr>
          <p:nvPr>
            <p:ph type="body" idx="3"/>
          </p:nvPr>
        </p:nvSpPr>
        <p:spPr>
          <a:xfrm>
            <a:off x="8150225" y="2514599"/>
            <a:ext cx="3200400" cy="3502152"/>
          </a:xfrm>
          <a:prstGeom prst="rect">
            <a:avLst/>
          </a:prstGeom>
          <a:solidFill>
            <a:srgbClr val="E5EAF1"/>
          </a:solidFill>
          <a:ln>
            <a:noFill/>
          </a:ln>
        </p:spPr>
        <p:txBody>
          <a:bodyPr spcFirstLastPara="1" wrap="square" lIns="228600" tIns="1143000" rIns="228600" bIns="22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venir"/>
              <a:buNone/>
              <a:defRPr sz="17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51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51"/>
          <p:cNvSpPr txBox="1">
            <a:spLocks noGrp="1"/>
          </p:cNvSpPr>
          <p:nvPr>
            <p:ph type="body" idx="4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51"/>
          <p:cNvSpPr>
            <a:spLocks noGrp="1"/>
          </p:cNvSpPr>
          <p:nvPr>
            <p:ph type="pic" idx="5"/>
          </p:nvPr>
        </p:nvSpPr>
        <p:spPr>
          <a:xfrm>
            <a:off x="5181600" y="1600200"/>
            <a:ext cx="1828800" cy="1828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67" name="Google Shape;467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1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51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1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1" name="Google Shape;471;p51"/>
          <p:cNvSpPr>
            <a:spLocks noGrp="1"/>
          </p:cNvSpPr>
          <p:nvPr>
            <p:ph type="pic" idx="6"/>
          </p:nvPr>
        </p:nvSpPr>
        <p:spPr>
          <a:xfrm>
            <a:off x="1527048" y="1600200"/>
            <a:ext cx="1828800" cy="1828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51"/>
          <p:cNvSpPr>
            <a:spLocks noGrp="1"/>
          </p:cNvSpPr>
          <p:nvPr>
            <p:ph type="pic" idx="7"/>
          </p:nvPr>
        </p:nvSpPr>
        <p:spPr>
          <a:xfrm>
            <a:off x="8839200" y="1600200"/>
            <a:ext cx="1828800" cy="1828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3262">
          <p15:clr>
            <a:srgbClr val="FBAE40"/>
          </p15:clr>
        </p15:guide>
        <p15:guide id="3" pos="4416">
          <p15:clr>
            <a:srgbClr val="FBAE40"/>
          </p15:clr>
        </p15:guide>
        <p15:guide id="4" pos="4850">
          <p15:clr>
            <a:srgbClr val="FBAE40"/>
          </p15:clr>
        </p15:guide>
        <p15:guide id="5" pos="3840">
          <p15:clr>
            <a:srgbClr val="FBAE40"/>
          </p15:clr>
        </p15:guide>
        <p15:guide id="6" pos="959">
          <p15:clr>
            <a:srgbClr val="FBAE40"/>
          </p15:clr>
        </p15:guide>
        <p15:guide id="7" pos="2114">
          <p15:clr>
            <a:srgbClr val="FBAE40"/>
          </p15:clr>
        </p15:guide>
        <p15:guide id="8" pos="6720">
          <p15:clr>
            <a:srgbClr val="FBAE40"/>
          </p15:clr>
        </p15:guide>
        <p15:guide id="9" pos="5566">
          <p15:clr>
            <a:srgbClr val="FBAE40"/>
          </p15:clr>
        </p15:guide>
        <p15:guide id="10" pos="6144">
          <p15:clr>
            <a:srgbClr val="FBAE40"/>
          </p15:clr>
        </p15:guide>
        <p15:guide id="11" pos="1535">
          <p15:clr>
            <a:srgbClr val="FBAE40"/>
          </p15:clr>
        </p15:guide>
        <p15:guide id="12" orient="horz" pos="2302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4" orient="horz" pos="1006">
          <p15:clr>
            <a:srgbClr val="FBAE40"/>
          </p15:clr>
        </p15:guide>
        <p15:guide id="15" orient="horz" pos="1584">
          <p15:clr>
            <a:srgbClr val="FBAE40"/>
          </p15:clr>
        </p15:guide>
        <p15:guide id="16" pos="523">
          <p15:clr>
            <a:srgbClr val="FBAE40"/>
          </p15:clr>
        </p15:guide>
        <p15:guide id="17" pos="2542">
          <p15:clr>
            <a:srgbClr val="FBAE40"/>
          </p15:clr>
        </p15:guide>
        <p15:guide id="18" pos="7151">
          <p15:clr>
            <a:srgbClr val="FBAE40"/>
          </p15:clr>
        </p15:guide>
        <p15:guide id="19" pos="513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4 Icon Circles">
  <p:cSld name="Title + Content + 4 Icon Circles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2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822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52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6" name="Google Shape;47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2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52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52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0" name="Google Shape;480;p52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11049000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1" name="Google Shape;481;p52"/>
          <p:cNvSpPr>
            <a:spLocks noGrp="1"/>
          </p:cNvSpPr>
          <p:nvPr>
            <p:ph type="body" idx="3"/>
          </p:nvPr>
        </p:nvSpPr>
        <p:spPr>
          <a:xfrm>
            <a:off x="1235075" y="2516729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52"/>
          <p:cNvSpPr>
            <a:spLocks noGrp="1"/>
          </p:cNvSpPr>
          <p:nvPr>
            <p:ph type="body" idx="4"/>
          </p:nvPr>
        </p:nvSpPr>
        <p:spPr>
          <a:xfrm>
            <a:off x="3938588" y="2516729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52"/>
          <p:cNvSpPr>
            <a:spLocks noGrp="1"/>
          </p:cNvSpPr>
          <p:nvPr>
            <p:ph type="body" idx="5"/>
          </p:nvPr>
        </p:nvSpPr>
        <p:spPr>
          <a:xfrm>
            <a:off x="6640513" y="2516729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52"/>
          <p:cNvSpPr>
            <a:spLocks noGrp="1"/>
          </p:cNvSpPr>
          <p:nvPr>
            <p:ph type="body" idx="6"/>
          </p:nvPr>
        </p:nvSpPr>
        <p:spPr>
          <a:xfrm>
            <a:off x="9353550" y="2516729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5" name="Google Shape;485;p52"/>
          <p:cNvSpPr txBox="1">
            <a:spLocks noGrp="1"/>
          </p:cNvSpPr>
          <p:nvPr>
            <p:ph type="body" idx="7"/>
          </p:nvPr>
        </p:nvSpPr>
        <p:spPr>
          <a:xfrm>
            <a:off x="835025" y="4343400"/>
            <a:ext cx="240665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6" name="Google Shape;486;p52"/>
          <p:cNvSpPr txBox="1">
            <a:spLocks noGrp="1"/>
          </p:cNvSpPr>
          <p:nvPr>
            <p:ph type="body" idx="8"/>
          </p:nvPr>
        </p:nvSpPr>
        <p:spPr>
          <a:xfrm>
            <a:off x="3539067" y="4343400"/>
            <a:ext cx="240665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52"/>
          <p:cNvSpPr txBox="1">
            <a:spLocks noGrp="1"/>
          </p:cNvSpPr>
          <p:nvPr>
            <p:ph type="body" idx="9"/>
          </p:nvPr>
        </p:nvSpPr>
        <p:spPr>
          <a:xfrm>
            <a:off x="6243109" y="4343400"/>
            <a:ext cx="240665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52"/>
          <p:cNvSpPr txBox="1">
            <a:spLocks noGrp="1"/>
          </p:cNvSpPr>
          <p:nvPr>
            <p:ph type="body" idx="13"/>
          </p:nvPr>
        </p:nvSpPr>
        <p:spPr>
          <a:xfrm>
            <a:off x="8947150" y="4343400"/>
            <a:ext cx="240665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91">
          <p15:clr>
            <a:srgbClr val="FBAE40"/>
          </p15:clr>
        </p15:guide>
        <p15:guide id="2" pos="2481">
          <p15:clr>
            <a:srgbClr val="FBAE40"/>
          </p15:clr>
        </p15:guide>
        <p15:guide id="3" pos="2988">
          <p15:clr>
            <a:srgbClr val="FBAE40"/>
          </p15:clr>
        </p15:guide>
        <p15:guide id="4" pos="4690">
          <p15:clr>
            <a:srgbClr val="FBAE40"/>
          </p15:clr>
        </p15:guide>
        <p15:guide id="5" pos="5197">
          <p15:clr>
            <a:srgbClr val="FBAE40"/>
          </p15:clr>
        </p15:guide>
        <p15:guide id="6" pos="4183">
          <p15:clr>
            <a:srgbClr val="FBAE40"/>
          </p15:clr>
        </p15:guide>
        <p15:guide id="7" pos="778">
          <p15:clr>
            <a:srgbClr val="FBAE40"/>
          </p15:clr>
        </p15:guide>
        <p15:guide id="8" pos="1788">
          <p15:clr>
            <a:srgbClr val="FBAE40"/>
          </p15:clr>
        </p15:guide>
        <p15:guide id="9" pos="6900">
          <p15:clr>
            <a:srgbClr val="FBAE40"/>
          </p15:clr>
        </p15:guide>
        <p15:guide id="10" pos="5888">
          <p15:clr>
            <a:srgbClr val="FBAE40"/>
          </p15:clr>
        </p15:guide>
        <p15:guide id="11" pos="6394">
          <p15:clr>
            <a:srgbClr val="FBAE40"/>
          </p15:clr>
        </p15:guide>
        <p15:guide id="12" pos="1284">
          <p15:clr>
            <a:srgbClr val="FBAE40"/>
          </p15:clr>
        </p15:guide>
        <p15:guide id="13" orient="horz" pos="2736">
          <p15:clr>
            <a:srgbClr val="FBAE40"/>
          </p15:clr>
        </p15:guide>
        <p15:guide id="14" orient="horz" pos="2592">
          <p15:clr>
            <a:srgbClr val="FBAE40"/>
          </p15:clr>
        </p15:guide>
        <p15:guide id="15" pos="526">
          <p15:clr>
            <a:srgbClr val="FBAE40"/>
          </p15:clr>
        </p15:guide>
        <p15:guide id="16" pos="2042">
          <p15:clr>
            <a:srgbClr val="FBAE40"/>
          </p15:clr>
        </p15:guide>
        <p15:guide id="17" pos="2230">
          <p15:clr>
            <a:srgbClr val="FBAE40"/>
          </p15:clr>
        </p15:guide>
        <p15:guide id="18" pos="3746">
          <p15:clr>
            <a:srgbClr val="FBAE40"/>
          </p15:clr>
        </p15:guide>
        <p15:guide id="19" pos="3932">
          <p15:clr>
            <a:srgbClr val="FBAE40"/>
          </p15:clr>
        </p15:guide>
        <p15:guide id="20" pos="5448">
          <p15:clr>
            <a:srgbClr val="FBAE40"/>
          </p15:clr>
        </p15:guide>
        <p15:guide id="21" pos="5636">
          <p15:clr>
            <a:srgbClr val="FBAE40"/>
          </p15:clr>
        </p15:guide>
        <p15:guide id="22" pos="7152">
          <p15:clr>
            <a:srgbClr val="FBAE40"/>
          </p15:clr>
        </p15:guide>
        <p15:guide id="23" orient="horz" pos="2088">
          <p15:clr>
            <a:srgbClr val="FBAE40"/>
          </p15:clr>
        </p15:guide>
        <p15:guide id="24" orient="horz" pos="15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Title + Statement">
  <p:cSld name="Mission Title + Statement">
    <p:bg>
      <p:bgPr>
        <a:solidFill>
          <a:schemeClr val="accen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072" y="620877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7809186" y="6287572"/>
            <a:ext cx="381766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27425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5524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7" descr="A person and person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5853" y="94694"/>
            <a:ext cx="1690744" cy="198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 descr="A person wearing a white lab coat and gloves holding a syring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2439" y="1086433"/>
            <a:ext cx="1789561" cy="2816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 descr="A person holding a baby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5501" y="1490518"/>
            <a:ext cx="2772634" cy="292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 descr="A picture containing pers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26285" y="3410116"/>
            <a:ext cx="1602150" cy="201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 descr="A picture containing pers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0907" y="4385117"/>
            <a:ext cx="1482679" cy="183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 descr="A person with her hand on her face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62006" y="3544174"/>
            <a:ext cx="2443658" cy="300266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55245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"/>
              <a:buChar char="○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864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2112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4077">
          <p15:clr>
            <a:srgbClr val="FBAE40"/>
          </p15:clr>
        </p15:guide>
        <p15:guide id="8" orient="horz" pos="360">
          <p15:clr>
            <a:srgbClr val="FBAE40"/>
          </p15:clr>
        </p15:guide>
        <p15:guide id="9" pos="7324">
          <p15:clr>
            <a:srgbClr val="FBAE40"/>
          </p15:clr>
        </p15:guide>
        <p15:guide id="10" orient="horz" pos="768">
          <p15:clr>
            <a:srgbClr val="FBAE40"/>
          </p15:clr>
        </p15:guide>
        <p15:guide id="11" orient="horz" pos="960">
          <p15:clr>
            <a:srgbClr val="FBAE40"/>
          </p15:clr>
        </p15:guide>
        <p15:guide id="12" orient="horz" pos="379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4 Icon Columns">
  <p:cSld name="Title + Content + 4 Icon Columns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3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53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2" name="Google Shape;49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3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3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53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6" name="Google Shape;496;p53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11049000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53"/>
          <p:cNvSpPr txBox="1">
            <a:spLocks noGrp="1"/>
          </p:cNvSpPr>
          <p:nvPr>
            <p:ph type="body" idx="3"/>
          </p:nvPr>
        </p:nvSpPr>
        <p:spPr>
          <a:xfrm>
            <a:off x="839089" y="2454275"/>
            <a:ext cx="2402586" cy="3222625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spcFirstLastPara="1" wrap="square" lIns="228600" tIns="1371600" rIns="228600" bIns="22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53"/>
          <p:cNvSpPr txBox="1">
            <a:spLocks noGrp="1"/>
          </p:cNvSpPr>
          <p:nvPr>
            <p:ph type="body" idx="4"/>
          </p:nvPr>
        </p:nvSpPr>
        <p:spPr>
          <a:xfrm>
            <a:off x="3543131" y="2454275"/>
            <a:ext cx="2402586" cy="3222625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spcFirstLastPara="1" wrap="square" lIns="228600" tIns="1371600" rIns="228600" bIns="22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53"/>
          <p:cNvSpPr txBox="1">
            <a:spLocks noGrp="1"/>
          </p:cNvSpPr>
          <p:nvPr>
            <p:ph type="body" idx="5"/>
          </p:nvPr>
        </p:nvSpPr>
        <p:spPr>
          <a:xfrm>
            <a:off x="6247173" y="2454275"/>
            <a:ext cx="2402586" cy="3222625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spcFirstLastPara="1" wrap="square" lIns="228600" tIns="1371600" rIns="228600" bIns="22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53"/>
          <p:cNvSpPr txBox="1">
            <a:spLocks noGrp="1"/>
          </p:cNvSpPr>
          <p:nvPr>
            <p:ph type="body" idx="6"/>
          </p:nvPr>
        </p:nvSpPr>
        <p:spPr>
          <a:xfrm>
            <a:off x="8951214" y="2454275"/>
            <a:ext cx="2402586" cy="3222625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spcFirstLastPara="1" wrap="square" lIns="228600" tIns="1371600" rIns="228600" bIns="22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746">
          <p15:clr>
            <a:srgbClr val="FBAE40"/>
          </p15:clr>
        </p15:guide>
        <p15:guide id="2" pos="2230">
          <p15:clr>
            <a:srgbClr val="FBAE40"/>
          </p15:clr>
        </p15:guide>
        <p15:guide id="3" pos="2988">
          <p15:clr>
            <a:srgbClr val="FBAE40"/>
          </p15:clr>
        </p15:guide>
        <p15:guide id="4" pos="4690">
          <p15:clr>
            <a:srgbClr val="FBAE40"/>
          </p15:clr>
        </p15:guide>
        <p15:guide id="5" pos="5448">
          <p15:clr>
            <a:srgbClr val="FBAE40"/>
          </p15:clr>
        </p15:guide>
        <p15:guide id="6" pos="3932">
          <p15:clr>
            <a:srgbClr val="FBAE40"/>
          </p15:clr>
        </p15:guide>
        <p15:guide id="7" pos="524">
          <p15:clr>
            <a:srgbClr val="FBAE40"/>
          </p15:clr>
        </p15:guide>
        <p15:guide id="8" pos="2042">
          <p15:clr>
            <a:srgbClr val="FBAE40"/>
          </p15:clr>
        </p15:guide>
        <p15:guide id="9" pos="7152">
          <p15:clr>
            <a:srgbClr val="FBAE40"/>
          </p15:clr>
        </p15:guide>
        <p15:guide id="10" pos="5636">
          <p15:clr>
            <a:srgbClr val="FBAE40"/>
          </p15:clr>
        </p15:guide>
        <p15:guide id="11" pos="6394">
          <p15:clr>
            <a:srgbClr val="FBAE40"/>
          </p15:clr>
        </p15:guide>
        <p15:guide id="12" pos="1284">
          <p15:clr>
            <a:srgbClr val="FBAE40"/>
          </p15:clr>
        </p15:guide>
        <p15:guide id="13" orient="horz" pos="3576">
          <p15:clr>
            <a:srgbClr val="FBAE40"/>
          </p15:clr>
        </p15:guide>
        <p15:guide id="14" orient="horz" pos="1546">
          <p15:clr>
            <a:srgbClr val="FBAE40"/>
          </p15:clr>
        </p15:guide>
        <p15:guide id="15" orient="horz" pos="198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4 Circles Indigo">
  <p:cSld name="Title + Content + 4 Circles Indigo">
    <p:bg>
      <p:bgPr>
        <a:solidFill>
          <a:schemeClr val="accent2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4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54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54"/>
          <p:cNvSpPr>
            <a:spLocks noGrp="1"/>
          </p:cNvSpPr>
          <p:nvPr>
            <p:ph type="pic" idx="2"/>
          </p:nvPr>
        </p:nvSpPr>
        <p:spPr>
          <a:xfrm>
            <a:off x="3770376" y="1524000"/>
            <a:ext cx="1947672" cy="1947672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54"/>
          <p:cNvSpPr>
            <a:spLocks noGrp="1"/>
          </p:cNvSpPr>
          <p:nvPr>
            <p:ph type="pic" idx="3"/>
          </p:nvPr>
        </p:nvSpPr>
        <p:spPr>
          <a:xfrm>
            <a:off x="6473952" y="1524000"/>
            <a:ext cx="1947672" cy="1947672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54"/>
          <p:cNvSpPr>
            <a:spLocks noGrp="1"/>
          </p:cNvSpPr>
          <p:nvPr>
            <p:ph type="pic" idx="4"/>
          </p:nvPr>
        </p:nvSpPr>
        <p:spPr>
          <a:xfrm>
            <a:off x="1066800" y="1524000"/>
            <a:ext cx="1947672" cy="1947672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54"/>
          <p:cNvSpPr>
            <a:spLocks noGrp="1"/>
          </p:cNvSpPr>
          <p:nvPr>
            <p:ph type="pic" idx="5"/>
          </p:nvPr>
        </p:nvSpPr>
        <p:spPr>
          <a:xfrm>
            <a:off x="9177528" y="1524000"/>
            <a:ext cx="1947672" cy="1947672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508" name="Google Shape;50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4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54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54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2" name="Google Shape;512;p54"/>
          <p:cNvSpPr txBox="1">
            <a:spLocks noGrp="1"/>
          </p:cNvSpPr>
          <p:nvPr>
            <p:ph type="body" idx="6"/>
          </p:nvPr>
        </p:nvSpPr>
        <p:spPr>
          <a:xfrm>
            <a:off x="838200" y="3657600"/>
            <a:ext cx="24003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⎯"/>
              <a:defRPr sz="1200">
                <a:solidFill>
                  <a:schemeClr val="lt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20"/>
              <a:buChar char="⚬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54"/>
          <p:cNvSpPr txBox="1">
            <a:spLocks noGrp="1"/>
          </p:cNvSpPr>
          <p:nvPr>
            <p:ph type="body" idx="7"/>
          </p:nvPr>
        </p:nvSpPr>
        <p:spPr>
          <a:xfrm>
            <a:off x="3540125" y="3657600"/>
            <a:ext cx="24003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⎯"/>
              <a:defRPr sz="1200">
                <a:solidFill>
                  <a:schemeClr val="lt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20"/>
              <a:buChar char="⚬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8"/>
          </p:nvPr>
        </p:nvSpPr>
        <p:spPr>
          <a:xfrm>
            <a:off x="6251577" y="3657600"/>
            <a:ext cx="24003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⎯"/>
              <a:defRPr sz="1200">
                <a:solidFill>
                  <a:schemeClr val="lt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20"/>
              <a:buChar char="⚬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54"/>
          <p:cNvSpPr txBox="1">
            <a:spLocks noGrp="1"/>
          </p:cNvSpPr>
          <p:nvPr>
            <p:ph type="body" idx="9"/>
          </p:nvPr>
        </p:nvSpPr>
        <p:spPr>
          <a:xfrm>
            <a:off x="8953500" y="3657600"/>
            <a:ext cx="24003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⎯"/>
              <a:defRPr sz="1200">
                <a:solidFill>
                  <a:schemeClr val="lt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20"/>
              <a:buChar char="⚬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2">
          <p15:clr>
            <a:srgbClr val="FBAE40"/>
          </p15:clr>
        </p15:guide>
        <p15:guide id="2" pos="2374">
          <p15:clr>
            <a:srgbClr val="FBAE40"/>
          </p15:clr>
        </p15:guide>
        <p15:guide id="3" pos="2988">
          <p15:clr>
            <a:srgbClr val="FBAE40"/>
          </p15:clr>
        </p15:guide>
        <p15:guide id="4" pos="4690">
          <p15:clr>
            <a:srgbClr val="FBAE40"/>
          </p15:clr>
        </p15:guide>
        <p15:guide id="5" pos="5304">
          <p15:clr>
            <a:srgbClr val="FBAE40"/>
          </p15:clr>
        </p15:guide>
        <p15:guide id="6" pos="4076">
          <p15:clr>
            <a:srgbClr val="FBAE40"/>
          </p15:clr>
        </p15:guide>
        <p15:guide id="7" pos="672">
          <p15:clr>
            <a:srgbClr val="FBAE40"/>
          </p15:clr>
        </p15:guide>
        <p15:guide id="8" pos="1898">
          <p15:clr>
            <a:srgbClr val="FBAE40"/>
          </p15:clr>
        </p15:guide>
        <p15:guide id="9" pos="7008">
          <p15:clr>
            <a:srgbClr val="FBAE40"/>
          </p15:clr>
        </p15:guide>
        <p15:guide id="10" pos="5779">
          <p15:clr>
            <a:srgbClr val="FBAE40"/>
          </p15:clr>
        </p15:guide>
        <p15:guide id="11" pos="6394">
          <p15:clr>
            <a:srgbClr val="FBAE40"/>
          </p15:clr>
        </p15:guide>
        <p15:guide id="12" pos="1284">
          <p15:clr>
            <a:srgbClr val="FBAE40"/>
          </p15:clr>
        </p15:guide>
        <p15:guide id="13" orient="horz" pos="2302">
          <p15:clr>
            <a:srgbClr val="FBAE40"/>
          </p15:clr>
        </p15:guide>
        <p15:guide id="14" orient="horz" pos="2188">
          <p15:clr>
            <a:srgbClr val="FBAE40"/>
          </p15:clr>
        </p15:guide>
        <p15:guide id="15" pos="522">
          <p15:clr>
            <a:srgbClr val="FBAE40"/>
          </p15:clr>
        </p15:guide>
        <p15:guide id="16" pos="2044">
          <p15:clr>
            <a:srgbClr val="FBAE40"/>
          </p15:clr>
        </p15:guide>
        <p15:guide id="17" pos="2230">
          <p15:clr>
            <a:srgbClr val="FBAE40"/>
          </p15:clr>
        </p15:guide>
        <p15:guide id="18" pos="3746">
          <p15:clr>
            <a:srgbClr val="FBAE40"/>
          </p15:clr>
        </p15:guide>
        <p15:guide id="19" pos="3932">
          <p15:clr>
            <a:srgbClr val="FBAE40"/>
          </p15:clr>
        </p15:guide>
        <p15:guide id="20" pos="5448">
          <p15:clr>
            <a:srgbClr val="FBAE40"/>
          </p15:clr>
        </p15:guide>
        <p15:guide id="21" pos="5636">
          <p15:clr>
            <a:srgbClr val="FBAE40"/>
          </p15:clr>
        </p15:guide>
        <p15:guide id="22" pos="715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s Across Team Cyan">
  <p:cSld name="3 Circles Across Team Cyan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5"/>
          <p:cNvSpPr/>
          <p:nvPr/>
        </p:nvSpPr>
        <p:spPr>
          <a:xfrm>
            <a:off x="0" y="3086100"/>
            <a:ext cx="12192000" cy="377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55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55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0" name="Google Shape;520;p55"/>
          <p:cNvSpPr>
            <a:spLocks noGrp="1"/>
          </p:cNvSpPr>
          <p:nvPr>
            <p:ph type="pic" idx="2"/>
          </p:nvPr>
        </p:nvSpPr>
        <p:spPr>
          <a:xfrm>
            <a:off x="4724400" y="1714500"/>
            <a:ext cx="2743200" cy="27432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55"/>
          <p:cNvSpPr>
            <a:spLocks noGrp="1"/>
          </p:cNvSpPr>
          <p:nvPr>
            <p:ph type="pic" idx="3"/>
          </p:nvPr>
        </p:nvSpPr>
        <p:spPr>
          <a:xfrm>
            <a:off x="8197850" y="1714500"/>
            <a:ext cx="2743200" cy="27432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p55"/>
          <p:cNvSpPr>
            <a:spLocks noGrp="1"/>
          </p:cNvSpPr>
          <p:nvPr>
            <p:ph type="pic" idx="4"/>
          </p:nvPr>
        </p:nvSpPr>
        <p:spPr>
          <a:xfrm>
            <a:off x="1243584" y="1719072"/>
            <a:ext cx="2743200" cy="27432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523" name="Google Shape;52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5"/>
          <p:cNvSpPr txBox="1">
            <a:spLocks noGrp="1"/>
          </p:cNvSpPr>
          <p:nvPr>
            <p:ph type="body" idx="5"/>
          </p:nvPr>
        </p:nvSpPr>
        <p:spPr>
          <a:xfrm>
            <a:off x="1244251" y="4761305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5" name="Google Shape;525;p55"/>
          <p:cNvSpPr txBox="1">
            <a:spLocks noGrp="1"/>
          </p:cNvSpPr>
          <p:nvPr>
            <p:ph type="body" idx="6"/>
          </p:nvPr>
        </p:nvSpPr>
        <p:spPr>
          <a:xfrm>
            <a:off x="1246632" y="5118265"/>
            <a:ext cx="2743200" cy="88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6" name="Google Shape;526;p55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55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55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9" name="Google Shape;529;p55"/>
          <p:cNvSpPr txBox="1">
            <a:spLocks noGrp="1"/>
          </p:cNvSpPr>
          <p:nvPr>
            <p:ph type="body" idx="7"/>
          </p:nvPr>
        </p:nvSpPr>
        <p:spPr>
          <a:xfrm>
            <a:off x="4724400" y="4761305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0" name="Google Shape;530;p55"/>
          <p:cNvSpPr txBox="1">
            <a:spLocks noGrp="1"/>
          </p:cNvSpPr>
          <p:nvPr>
            <p:ph type="body" idx="8"/>
          </p:nvPr>
        </p:nvSpPr>
        <p:spPr>
          <a:xfrm>
            <a:off x="4726781" y="5118265"/>
            <a:ext cx="2743200" cy="88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55"/>
          <p:cNvSpPr txBox="1">
            <a:spLocks noGrp="1"/>
          </p:cNvSpPr>
          <p:nvPr>
            <p:ph type="body" idx="9"/>
          </p:nvPr>
        </p:nvSpPr>
        <p:spPr>
          <a:xfrm>
            <a:off x="8195469" y="4761305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55"/>
          <p:cNvSpPr txBox="1">
            <a:spLocks noGrp="1"/>
          </p:cNvSpPr>
          <p:nvPr>
            <p:ph type="body" idx="13"/>
          </p:nvPr>
        </p:nvSpPr>
        <p:spPr>
          <a:xfrm>
            <a:off x="8197850" y="5118265"/>
            <a:ext cx="2743200" cy="88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73">
          <p15:clr>
            <a:srgbClr val="FBAE40"/>
          </p15:clr>
        </p15:guide>
        <p15:guide id="2" pos="2512">
          <p15:clr>
            <a:srgbClr val="FBAE40"/>
          </p15:clr>
        </p15:guide>
        <p15:guide id="3" pos="2740">
          <p15:clr>
            <a:srgbClr val="FBAE40"/>
          </p15:clr>
        </p15:guide>
        <p15:guide id="4" pos="4704">
          <p15:clr>
            <a:srgbClr val="FBAE40"/>
          </p15:clr>
        </p15:guide>
        <p15:guide id="5" pos="5164">
          <p15:clr>
            <a:srgbClr val="FBAE40"/>
          </p15:clr>
        </p15:guide>
        <p15:guide id="6" pos="4934">
          <p15:clr>
            <a:srgbClr val="FBAE40"/>
          </p15:clr>
        </p15:guide>
        <p15:guide id="7" pos="3840">
          <p15:clr>
            <a:srgbClr val="FBAE40"/>
          </p15:clr>
        </p15:guide>
        <p15:guide id="8" pos="782">
          <p15:clr>
            <a:srgbClr val="FBAE40"/>
          </p15:clr>
        </p15:guide>
        <p15:guide id="9" pos="1647">
          <p15:clr>
            <a:srgbClr val="FBAE40"/>
          </p15:clr>
        </p15:guide>
        <p15:guide id="10" pos="6892">
          <p15:clr>
            <a:srgbClr val="FBAE40"/>
          </p15:clr>
        </p15:guide>
        <p15:guide id="11" pos="6027">
          <p15:clr>
            <a:srgbClr val="FBAE40"/>
          </p15:clr>
        </p15:guide>
        <p15:guide id="12" orient="horz" pos="194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s Across Team Indigo">
  <p:cSld name="3 Circles Across Team Indigo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6"/>
          <p:cNvSpPr/>
          <p:nvPr/>
        </p:nvSpPr>
        <p:spPr>
          <a:xfrm>
            <a:off x="0" y="3086100"/>
            <a:ext cx="12192000" cy="377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56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56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7" name="Google Shape;537;p56"/>
          <p:cNvSpPr>
            <a:spLocks noGrp="1"/>
          </p:cNvSpPr>
          <p:nvPr>
            <p:ph type="pic" idx="2"/>
          </p:nvPr>
        </p:nvSpPr>
        <p:spPr>
          <a:xfrm>
            <a:off x="4724400" y="1714500"/>
            <a:ext cx="2743200" cy="27432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56"/>
          <p:cNvSpPr>
            <a:spLocks noGrp="1"/>
          </p:cNvSpPr>
          <p:nvPr>
            <p:ph type="pic" idx="3"/>
          </p:nvPr>
        </p:nvSpPr>
        <p:spPr>
          <a:xfrm>
            <a:off x="8197850" y="1714500"/>
            <a:ext cx="2743200" cy="27432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56"/>
          <p:cNvSpPr>
            <a:spLocks noGrp="1"/>
          </p:cNvSpPr>
          <p:nvPr>
            <p:ph type="pic" idx="4"/>
          </p:nvPr>
        </p:nvSpPr>
        <p:spPr>
          <a:xfrm>
            <a:off x="1243584" y="1719072"/>
            <a:ext cx="2743200" cy="27432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56"/>
          <p:cNvSpPr txBox="1">
            <a:spLocks noGrp="1"/>
          </p:cNvSpPr>
          <p:nvPr>
            <p:ph type="body" idx="5"/>
          </p:nvPr>
        </p:nvSpPr>
        <p:spPr>
          <a:xfrm>
            <a:off x="4719638" y="4761305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1" name="Google Shape;541;p56"/>
          <p:cNvSpPr txBox="1">
            <a:spLocks noGrp="1"/>
          </p:cNvSpPr>
          <p:nvPr>
            <p:ph type="body" idx="6"/>
          </p:nvPr>
        </p:nvSpPr>
        <p:spPr>
          <a:xfrm>
            <a:off x="4722019" y="5118265"/>
            <a:ext cx="2743200" cy="88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" name="Google Shape;542;p56"/>
          <p:cNvSpPr txBox="1">
            <a:spLocks noGrp="1"/>
          </p:cNvSpPr>
          <p:nvPr>
            <p:ph type="body" idx="7"/>
          </p:nvPr>
        </p:nvSpPr>
        <p:spPr>
          <a:xfrm>
            <a:off x="1244251" y="4761305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56"/>
          <p:cNvSpPr txBox="1">
            <a:spLocks noGrp="1"/>
          </p:cNvSpPr>
          <p:nvPr>
            <p:ph type="body" idx="8"/>
          </p:nvPr>
        </p:nvSpPr>
        <p:spPr>
          <a:xfrm>
            <a:off x="1246632" y="5118265"/>
            <a:ext cx="2743200" cy="88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4" name="Google Shape;544;p56"/>
          <p:cNvSpPr txBox="1">
            <a:spLocks noGrp="1"/>
          </p:cNvSpPr>
          <p:nvPr>
            <p:ph type="body" idx="9"/>
          </p:nvPr>
        </p:nvSpPr>
        <p:spPr>
          <a:xfrm>
            <a:off x="8196263" y="4761305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56"/>
          <p:cNvSpPr txBox="1">
            <a:spLocks noGrp="1"/>
          </p:cNvSpPr>
          <p:nvPr>
            <p:ph type="body" idx="13"/>
          </p:nvPr>
        </p:nvSpPr>
        <p:spPr>
          <a:xfrm>
            <a:off x="8204549" y="5118265"/>
            <a:ext cx="2743200" cy="88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6" name="Google Shape;546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6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56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56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73">
          <p15:clr>
            <a:srgbClr val="FBAE40"/>
          </p15:clr>
        </p15:guide>
        <p15:guide id="2" pos="2512">
          <p15:clr>
            <a:srgbClr val="FBAE40"/>
          </p15:clr>
        </p15:guide>
        <p15:guide id="3" pos="2740">
          <p15:clr>
            <a:srgbClr val="FBAE40"/>
          </p15:clr>
        </p15:guide>
        <p15:guide id="4" pos="4704">
          <p15:clr>
            <a:srgbClr val="FBAE40"/>
          </p15:clr>
        </p15:guide>
        <p15:guide id="5" pos="5164">
          <p15:clr>
            <a:srgbClr val="FBAE40"/>
          </p15:clr>
        </p15:guide>
        <p15:guide id="6" pos="4934">
          <p15:clr>
            <a:srgbClr val="FBAE40"/>
          </p15:clr>
        </p15:guide>
        <p15:guide id="7" pos="3840">
          <p15:clr>
            <a:srgbClr val="FBAE40"/>
          </p15:clr>
        </p15:guide>
        <p15:guide id="8" pos="782">
          <p15:clr>
            <a:srgbClr val="FBAE40"/>
          </p15:clr>
        </p15:guide>
        <p15:guide id="9" pos="1647">
          <p15:clr>
            <a:srgbClr val="FBAE40"/>
          </p15:clr>
        </p15:guide>
        <p15:guide id="10" pos="6892">
          <p15:clr>
            <a:srgbClr val="FBAE40"/>
          </p15:clr>
        </p15:guide>
        <p15:guide id="11" pos="6027">
          <p15:clr>
            <a:srgbClr val="FBAE40"/>
          </p15:clr>
        </p15:guide>
        <p15:guide id="12" orient="horz" pos="194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s-Small Indigo">
  <p:cSld name="3 Circles-Small Indigo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7"/>
          <p:cNvSpPr/>
          <p:nvPr/>
        </p:nvSpPr>
        <p:spPr>
          <a:xfrm>
            <a:off x="0" y="3086100"/>
            <a:ext cx="12192000" cy="377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5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57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4" name="Google Shape;554;p57"/>
          <p:cNvSpPr>
            <a:spLocks noGrp="1"/>
          </p:cNvSpPr>
          <p:nvPr>
            <p:ph type="pic" idx="2"/>
          </p:nvPr>
        </p:nvSpPr>
        <p:spPr>
          <a:xfrm>
            <a:off x="5181600" y="2182239"/>
            <a:ext cx="1828800" cy="18288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57"/>
          <p:cNvSpPr>
            <a:spLocks noGrp="1"/>
          </p:cNvSpPr>
          <p:nvPr>
            <p:ph type="pic" idx="3"/>
          </p:nvPr>
        </p:nvSpPr>
        <p:spPr>
          <a:xfrm>
            <a:off x="8656940" y="2182239"/>
            <a:ext cx="1828800" cy="18288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57"/>
          <p:cNvSpPr>
            <a:spLocks noGrp="1"/>
          </p:cNvSpPr>
          <p:nvPr>
            <p:ph type="pic" idx="4"/>
          </p:nvPr>
        </p:nvSpPr>
        <p:spPr>
          <a:xfrm>
            <a:off x="1700355" y="2182239"/>
            <a:ext cx="1828800" cy="18288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p57"/>
          <p:cNvSpPr txBox="1">
            <a:spLocks noGrp="1"/>
          </p:cNvSpPr>
          <p:nvPr>
            <p:ph type="body" idx="5"/>
          </p:nvPr>
        </p:nvSpPr>
        <p:spPr>
          <a:xfrm>
            <a:off x="4719638" y="4282713"/>
            <a:ext cx="27479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57"/>
          <p:cNvSpPr txBox="1">
            <a:spLocks noGrp="1"/>
          </p:cNvSpPr>
          <p:nvPr>
            <p:ph type="body" idx="6"/>
          </p:nvPr>
        </p:nvSpPr>
        <p:spPr>
          <a:xfrm>
            <a:off x="1244251" y="4282713"/>
            <a:ext cx="27479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57"/>
          <p:cNvSpPr txBox="1">
            <a:spLocks noGrp="1"/>
          </p:cNvSpPr>
          <p:nvPr>
            <p:ph type="body" idx="7"/>
          </p:nvPr>
        </p:nvSpPr>
        <p:spPr>
          <a:xfrm>
            <a:off x="8202168" y="4282713"/>
            <a:ext cx="27479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0" name="Google Shape;56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57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57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57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4" name="Google Shape;564;p57"/>
          <p:cNvSpPr txBox="1">
            <a:spLocks noGrp="1"/>
          </p:cNvSpPr>
          <p:nvPr>
            <p:ph type="body" idx="8"/>
          </p:nvPr>
        </p:nvSpPr>
        <p:spPr>
          <a:xfrm>
            <a:off x="571500" y="1397507"/>
            <a:ext cx="11049000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73">
          <p15:clr>
            <a:srgbClr val="FBAE40"/>
          </p15:clr>
        </p15:guide>
        <p15:guide id="2" pos="2512">
          <p15:clr>
            <a:srgbClr val="FBAE40"/>
          </p15:clr>
        </p15:guide>
        <p15:guide id="3" pos="2740">
          <p15:clr>
            <a:srgbClr val="FBAE40"/>
          </p15:clr>
        </p15:guide>
        <p15:guide id="4" pos="4704">
          <p15:clr>
            <a:srgbClr val="FBAE40"/>
          </p15:clr>
        </p15:guide>
        <p15:guide id="5" pos="5164">
          <p15:clr>
            <a:srgbClr val="FBAE40"/>
          </p15:clr>
        </p15:guide>
        <p15:guide id="6" pos="4934">
          <p15:clr>
            <a:srgbClr val="FBAE40"/>
          </p15:clr>
        </p15:guide>
        <p15:guide id="7" pos="3840">
          <p15:clr>
            <a:srgbClr val="FBAE40"/>
          </p15:clr>
        </p15:guide>
        <p15:guide id="8" pos="782">
          <p15:clr>
            <a:srgbClr val="FBAE40"/>
          </p15:clr>
        </p15:guide>
        <p15:guide id="9" pos="1647">
          <p15:clr>
            <a:srgbClr val="FBAE40"/>
          </p15:clr>
        </p15:guide>
        <p15:guide id="10" pos="6892">
          <p15:clr>
            <a:srgbClr val="FBAE40"/>
          </p15:clr>
        </p15:guide>
        <p15:guide id="11" pos="6027">
          <p15:clr>
            <a:srgbClr val="FBAE40"/>
          </p15:clr>
        </p15:guide>
        <p15:guide id="12" orient="horz" pos="1944">
          <p15:clr>
            <a:srgbClr val="FBAE40"/>
          </p15:clr>
        </p15:guide>
        <p15:guide id="13" orient="horz" pos="268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s Stacked Team Cyan">
  <p:cSld name="3 Circles Stacked Team Cyan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8"/>
          <p:cNvSpPr/>
          <p:nvPr/>
        </p:nvSpPr>
        <p:spPr>
          <a:xfrm>
            <a:off x="6720840" y="0"/>
            <a:ext cx="5471160" cy="68625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5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4838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58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31559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9" name="Google Shape;569;p58"/>
          <p:cNvSpPr>
            <a:spLocks noGrp="1"/>
          </p:cNvSpPr>
          <p:nvPr>
            <p:ph type="pic" idx="2"/>
          </p:nvPr>
        </p:nvSpPr>
        <p:spPr>
          <a:xfrm>
            <a:off x="5864796" y="4489958"/>
            <a:ext cx="1719072" cy="17190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p58"/>
          <p:cNvSpPr>
            <a:spLocks noGrp="1"/>
          </p:cNvSpPr>
          <p:nvPr>
            <p:ph type="pic" idx="3"/>
          </p:nvPr>
        </p:nvSpPr>
        <p:spPr>
          <a:xfrm>
            <a:off x="5864796" y="2578608"/>
            <a:ext cx="1719072" cy="17190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1" name="Google Shape;571;p58"/>
          <p:cNvSpPr>
            <a:spLocks noGrp="1"/>
          </p:cNvSpPr>
          <p:nvPr>
            <p:ph type="pic" idx="4"/>
          </p:nvPr>
        </p:nvSpPr>
        <p:spPr>
          <a:xfrm>
            <a:off x="5864796" y="667258"/>
            <a:ext cx="1719072" cy="17190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58"/>
          <p:cNvSpPr txBox="1">
            <a:spLocks noGrp="1"/>
          </p:cNvSpPr>
          <p:nvPr>
            <p:ph type="body" idx="5"/>
          </p:nvPr>
        </p:nvSpPr>
        <p:spPr>
          <a:xfrm>
            <a:off x="571500" y="1524000"/>
            <a:ext cx="483870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3" name="Google Shape;57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8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58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58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7" name="Google Shape;577;p58"/>
          <p:cNvSpPr txBox="1">
            <a:spLocks noGrp="1"/>
          </p:cNvSpPr>
          <p:nvPr>
            <p:ph type="body" idx="6"/>
          </p:nvPr>
        </p:nvSpPr>
        <p:spPr>
          <a:xfrm>
            <a:off x="7832725" y="665163"/>
            <a:ext cx="3292475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58"/>
          <p:cNvSpPr txBox="1">
            <a:spLocks noGrp="1"/>
          </p:cNvSpPr>
          <p:nvPr>
            <p:ph type="body" idx="7"/>
          </p:nvPr>
        </p:nvSpPr>
        <p:spPr>
          <a:xfrm>
            <a:off x="7832725" y="2577938"/>
            <a:ext cx="3292475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9" name="Google Shape;579;p58"/>
          <p:cNvSpPr txBox="1">
            <a:spLocks noGrp="1"/>
          </p:cNvSpPr>
          <p:nvPr>
            <p:ph type="body" idx="8"/>
          </p:nvPr>
        </p:nvSpPr>
        <p:spPr>
          <a:xfrm>
            <a:off x="7832725" y="4489958"/>
            <a:ext cx="3292475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92">
          <p15:clr>
            <a:srgbClr val="FBAE40"/>
          </p15:clr>
        </p15:guide>
        <p15:guide id="2" pos="4778">
          <p15:clr>
            <a:srgbClr val="FBAE40"/>
          </p15:clr>
        </p15:guide>
        <p15:guide id="3" pos="4934">
          <p15:clr>
            <a:srgbClr val="FBAE40"/>
          </p15:clr>
        </p15:guide>
        <p15:guide id="4" pos="4234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408">
          <p15:clr>
            <a:srgbClr val="FBAE40"/>
          </p15:clr>
        </p15:guide>
        <p15:guide id="7" orient="horz" pos="3370">
          <p15:clr>
            <a:srgbClr val="FBAE40"/>
          </p15:clr>
        </p15:guide>
        <p15:guide id="8" orient="horz" pos="2827">
          <p15:clr>
            <a:srgbClr val="FBAE40"/>
          </p15:clr>
        </p15:guide>
        <p15:guide id="9" orient="horz" pos="2706">
          <p15:clr>
            <a:srgbClr val="FBAE40"/>
          </p15:clr>
        </p15:guide>
        <p15:guide id="10" orient="horz" pos="3911">
          <p15:clr>
            <a:srgbClr val="FBAE40"/>
          </p15:clr>
        </p15:guide>
        <p15:guide id="11" orient="horz" pos="1622">
          <p15:clr>
            <a:srgbClr val="FBAE40"/>
          </p15:clr>
        </p15:guide>
        <p15:guide id="12" orient="horz" pos="1503">
          <p15:clr>
            <a:srgbClr val="FBAE40"/>
          </p15:clr>
        </p15:guide>
        <p15:guide id="13" orient="horz" pos="419">
          <p15:clr>
            <a:srgbClr val="FBAE40"/>
          </p15:clr>
        </p15:guide>
        <p15:guide id="14" pos="700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s Stacked Team Indigo">
  <p:cSld name="3 Circles Stacked Team Indigo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9"/>
          <p:cNvSpPr/>
          <p:nvPr/>
        </p:nvSpPr>
        <p:spPr>
          <a:xfrm>
            <a:off x="6720840" y="0"/>
            <a:ext cx="5471160" cy="686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9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4838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59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31559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59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483870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5" name="Google Shape;58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9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59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59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9" name="Google Shape;589;p59"/>
          <p:cNvSpPr txBox="1">
            <a:spLocks noGrp="1"/>
          </p:cNvSpPr>
          <p:nvPr>
            <p:ph type="body" idx="3"/>
          </p:nvPr>
        </p:nvSpPr>
        <p:spPr>
          <a:xfrm>
            <a:off x="7832725" y="665163"/>
            <a:ext cx="3292475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0" name="Google Shape;590;p59"/>
          <p:cNvSpPr txBox="1">
            <a:spLocks noGrp="1"/>
          </p:cNvSpPr>
          <p:nvPr>
            <p:ph type="body" idx="4"/>
          </p:nvPr>
        </p:nvSpPr>
        <p:spPr>
          <a:xfrm>
            <a:off x="7832725" y="2577938"/>
            <a:ext cx="3292475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59"/>
          <p:cNvSpPr txBox="1">
            <a:spLocks noGrp="1"/>
          </p:cNvSpPr>
          <p:nvPr>
            <p:ph type="body" idx="5"/>
          </p:nvPr>
        </p:nvSpPr>
        <p:spPr>
          <a:xfrm>
            <a:off x="7832725" y="4489958"/>
            <a:ext cx="3292475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2" name="Google Shape;592;p59"/>
          <p:cNvSpPr>
            <a:spLocks noGrp="1"/>
          </p:cNvSpPr>
          <p:nvPr>
            <p:ph type="pic" idx="6"/>
          </p:nvPr>
        </p:nvSpPr>
        <p:spPr>
          <a:xfrm>
            <a:off x="5864796" y="4489958"/>
            <a:ext cx="1719072" cy="17190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59"/>
          <p:cNvSpPr>
            <a:spLocks noGrp="1"/>
          </p:cNvSpPr>
          <p:nvPr>
            <p:ph type="pic" idx="7"/>
          </p:nvPr>
        </p:nvSpPr>
        <p:spPr>
          <a:xfrm>
            <a:off x="5864796" y="2578608"/>
            <a:ext cx="1719072" cy="17190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59"/>
          <p:cNvSpPr>
            <a:spLocks noGrp="1"/>
          </p:cNvSpPr>
          <p:nvPr>
            <p:ph type="pic" idx="8"/>
          </p:nvPr>
        </p:nvSpPr>
        <p:spPr>
          <a:xfrm>
            <a:off x="5864796" y="667258"/>
            <a:ext cx="1719072" cy="17190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92">
          <p15:clr>
            <a:srgbClr val="FBAE40"/>
          </p15:clr>
        </p15:guide>
        <p15:guide id="2" pos="4778">
          <p15:clr>
            <a:srgbClr val="FBAE40"/>
          </p15:clr>
        </p15:guide>
        <p15:guide id="3" pos="4934">
          <p15:clr>
            <a:srgbClr val="FBAE40"/>
          </p15:clr>
        </p15:guide>
        <p15:guide id="4" pos="4234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408">
          <p15:clr>
            <a:srgbClr val="FBAE40"/>
          </p15:clr>
        </p15:guide>
        <p15:guide id="7" orient="horz" pos="3370">
          <p15:clr>
            <a:srgbClr val="FBAE40"/>
          </p15:clr>
        </p15:guide>
        <p15:guide id="8" orient="horz" pos="2827">
          <p15:clr>
            <a:srgbClr val="FBAE40"/>
          </p15:clr>
        </p15:guide>
        <p15:guide id="9" orient="horz" pos="2706">
          <p15:clr>
            <a:srgbClr val="FBAE40"/>
          </p15:clr>
        </p15:guide>
        <p15:guide id="10" orient="horz" pos="3911">
          <p15:clr>
            <a:srgbClr val="FBAE40"/>
          </p15:clr>
        </p15:guide>
        <p15:guide id="11" orient="horz" pos="1622">
          <p15:clr>
            <a:srgbClr val="FBAE40"/>
          </p15:clr>
        </p15:guide>
        <p15:guide id="12" orient="horz" pos="1503">
          <p15:clr>
            <a:srgbClr val="FBAE40"/>
          </p15:clr>
        </p15:guide>
        <p15:guide id="13" orient="horz" pos="419">
          <p15:clr>
            <a:srgbClr val="FBAE40"/>
          </p15:clr>
        </p15:guide>
        <p15:guide id="14" pos="700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ircles Stacked Team Indigo">
  <p:cSld name="4 Circles Stacked Team Indigo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0"/>
          <p:cNvSpPr/>
          <p:nvPr/>
        </p:nvSpPr>
        <p:spPr>
          <a:xfrm>
            <a:off x="5743575" y="0"/>
            <a:ext cx="6448425" cy="686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60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4710113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60"/>
          <p:cNvSpPr txBox="1">
            <a:spLocks noGrp="1"/>
          </p:cNvSpPr>
          <p:nvPr>
            <p:ph type="body" idx="1"/>
          </p:nvPr>
        </p:nvSpPr>
        <p:spPr>
          <a:xfrm>
            <a:off x="6196013" y="6286500"/>
            <a:ext cx="5424487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9" name="Google Shape;599;p60"/>
          <p:cNvSpPr>
            <a:spLocks noGrp="1"/>
          </p:cNvSpPr>
          <p:nvPr>
            <p:ph type="pic" idx="2"/>
          </p:nvPr>
        </p:nvSpPr>
        <p:spPr>
          <a:xfrm>
            <a:off x="5286375" y="4143741"/>
            <a:ext cx="914400" cy="914400"/>
          </a:xfrm>
          <a:prstGeom prst="ellipse">
            <a:avLst/>
          </a:prstGeom>
          <a:solidFill>
            <a:srgbClr val="F2F2F2"/>
          </a:solidFill>
          <a:ln w="508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p60"/>
          <p:cNvSpPr>
            <a:spLocks noGrp="1"/>
          </p:cNvSpPr>
          <p:nvPr>
            <p:ph type="pic" idx="3"/>
          </p:nvPr>
        </p:nvSpPr>
        <p:spPr>
          <a:xfrm>
            <a:off x="5286375" y="3132138"/>
            <a:ext cx="914400" cy="914400"/>
          </a:xfrm>
          <a:prstGeom prst="ellipse">
            <a:avLst/>
          </a:prstGeom>
          <a:solidFill>
            <a:srgbClr val="F2F2F2"/>
          </a:solidFill>
          <a:ln w="508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60"/>
          <p:cNvSpPr>
            <a:spLocks noGrp="1"/>
          </p:cNvSpPr>
          <p:nvPr>
            <p:ph type="pic" idx="4"/>
          </p:nvPr>
        </p:nvSpPr>
        <p:spPr>
          <a:xfrm>
            <a:off x="5286375" y="2113154"/>
            <a:ext cx="914400" cy="914400"/>
          </a:xfrm>
          <a:prstGeom prst="ellipse">
            <a:avLst/>
          </a:prstGeom>
          <a:solidFill>
            <a:srgbClr val="F2F2F2"/>
          </a:solidFill>
          <a:ln w="508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p60"/>
          <p:cNvSpPr txBox="1">
            <a:spLocks noGrp="1"/>
          </p:cNvSpPr>
          <p:nvPr>
            <p:ph type="body" idx="5"/>
          </p:nvPr>
        </p:nvSpPr>
        <p:spPr>
          <a:xfrm>
            <a:off x="571500" y="1524000"/>
            <a:ext cx="4267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3" name="Google Shape;60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60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60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60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7" name="Google Shape;607;p60"/>
          <p:cNvSpPr>
            <a:spLocks noGrp="1"/>
          </p:cNvSpPr>
          <p:nvPr>
            <p:ph type="pic" idx="6"/>
          </p:nvPr>
        </p:nvSpPr>
        <p:spPr>
          <a:xfrm>
            <a:off x="5286375" y="5153025"/>
            <a:ext cx="914400" cy="914400"/>
          </a:xfrm>
          <a:prstGeom prst="ellipse">
            <a:avLst/>
          </a:prstGeom>
          <a:solidFill>
            <a:srgbClr val="F2F2F2"/>
          </a:solidFill>
          <a:ln w="508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p60"/>
          <p:cNvSpPr txBox="1">
            <a:spLocks noGrp="1"/>
          </p:cNvSpPr>
          <p:nvPr>
            <p:ph type="body" idx="7"/>
          </p:nvPr>
        </p:nvSpPr>
        <p:spPr>
          <a:xfrm>
            <a:off x="6629400" y="571500"/>
            <a:ext cx="4495800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venir"/>
              <a:buNone/>
              <a:defRPr>
                <a:solidFill>
                  <a:schemeClr val="accent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76">
          <p15:clr>
            <a:srgbClr val="FBAE40"/>
          </p15:clr>
        </p15:guide>
        <p15:guide id="2" orient="horz" pos="2038">
          <p15:clr>
            <a:srgbClr val="FBAE40"/>
          </p15:clr>
        </p15:guide>
        <p15:guide id="3" pos="3618">
          <p15:clr>
            <a:srgbClr val="FBAE40"/>
          </p15:clr>
        </p15:guide>
        <p15:guide id="4" orient="horz" pos="3307">
          <p15:clr>
            <a:srgbClr val="FBAE40"/>
          </p15:clr>
        </p15:guide>
        <p15:guide id="5" orient="horz" pos="3122">
          <p15:clr>
            <a:srgbClr val="FBAE40"/>
          </p15:clr>
        </p15:guide>
        <p15:guide id="6" orient="horz" pos="2484">
          <p15:clr>
            <a:srgbClr val="FBAE40"/>
          </p15:clr>
        </p15:guide>
        <p15:guide id="7" orient="horz" pos="1623">
          <p15:clr>
            <a:srgbClr val="FBAE40"/>
          </p15:clr>
        </p15:guide>
        <p15:guide id="8" orient="horz" pos="1400">
          <p15:clr>
            <a:srgbClr val="FBAE40"/>
          </p15:clr>
        </p15:guide>
        <p15:guide id="9" orient="horz" pos="542">
          <p15:clr>
            <a:srgbClr val="FBAE40"/>
          </p15:clr>
        </p15:guide>
        <p15:guide id="10" pos="7008">
          <p15:clr>
            <a:srgbClr val="FBAE40"/>
          </p15:clr>
        </p15:guide>
        <p15:guide id="11" pos="3903">
          <p15:clr>
            <a:srgbClr val="FBAE40"/>
          </p15:clr>
        </p15:guide>
        <p15:guide id="12" pos="3327">
          <p15:clr>
            <a:srgbClr val="FBAE40"/>
          </p15:clr>
        </p15:guide>
        <p15:guide id="13" pos="3048">
          <p15:clr>
            <a:srgbClr val="FBAE40"/>
          </p15:clr>
        </p15:guide>
        <p15:guide id="14" orient="horz" pos="3760">
          <p15:clr>
            <a:srgbClr val="FBAE40"/>
          </p15:clr>
        </p15:guide>
        <p15:guide id="15" orient="horz" pos="3534">
          <p15:clr>
            <a:srgbClr val="FBAE40"/>
          </p15:clr>
        </p15:guide>
        <p15:guide id="16" orient="horz" pos="2896">
          <p15:clr>
            <a:srgbClr val="FBAE40"/>
          </p15:clr>
        </p15:guide>
        <p15:guide id="17" orient="horz" pos="2674">
          <p15:clr>
            <a:srgbClr val="FBAE40"/>
          </p15:clr>
        </p15:guide>
        <p15:guide id="18" orient="horz" pos="2261">
          <p15:clr>
            <a:srgbClr val="FBAE40"/>
          </p15:clr>
        </p15:guide>
        <p15:guide id="19" orient="horz" pos="1847">
          <p15:clr>
            <a:srgbClr val="FBAE40"/>
          </p15:clr>
        </p15:guide>
        <p15:guide id="20" pos="1824">
          <p15:clr>
            <a:srgbClr val="FBAE40"/>
          </p15:clr>
        </p15:guide>
        <p15:guide id="21" pos="158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Layout Indigo">
  <p:cSld name="Split Layout Indigo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1"/>
          <p:cNvSpPr/>
          <p:nvPr/>
        </p:nvSpPr>
        <p:spPr>
          <a:xfrm>
            <a:off x="5743575" y="0"/>
            <a:ext cx="6448425" cy="686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61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4710113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61"/>
          <p:cNvSpPr txBox="1">
            <a:spLocks noGrp="1"/>
          </p:cNvSpPr>
          <p:nvPr>
            <p:ph type="body" idx="1"/>
          </p:nvPr>
        </p:nvSpPr>
        <p:spPr>
          <a:xfrm>
            <a:off x="6196013" y="6286500"/>
            <a:ext cx="5424487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3" name="Google Shape;613;p61"/>
          <p:cNvSpPr txBox="1">
            <a:spLocks noGrp="1"/>
          </p:cNvSpPr>
          <p:nvPr>
            <p:ph type="body" idx="2"/>
          </p:nvPr>
        </p:nvSpPr>
        <p:spPr>
          <a:xfrm>
            <a:off x="571499" y="1524000"/>
            <a:ext cx="4710113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4" name="Google Shape;614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61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61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61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8" name="Google Shape;618;p61"/>
          <p:cNvSpPr txBox="1">
            <a:spLocks noGrp="1"/>
          </p:cNvSpPr>
          <p:nvPr>
            <p:ph type="body" idx="3"/>
          </p:nvPr>
        </p:nvSpPr>
        <p:spPr>
          <a:xfrm>
            <a:off x="6196013" y="571500"/>
            <a:ext cx="4929187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venir"/>
              <a:buNone/>
              <a:defRPr>
                <a:solidFill>
                  <a:schemeClr val="accent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venir"/>
              <a:buNone/>
              <a:defRPr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18">
          <p15:clr>
            <a:srgbClr val="FBAE40"/>
          </p15:clr>
        </p15:guide>
        <p15:guide id="2" orient="horz" pos="960">
          <p15:clr>
            <a:srgbClr val="FBAE40"/>
          </p15:clr>
        </p15:guide>
        <p15:guide id="3" orient="horz" pos="542">
          <p15:clr>
            <a:srgbClr val="FBAE40"/>
          </p15:clr>
        </p15:guide>
        <p15:guide id="4" pos="7008">
          <p15:clr>
            <a:srgbClr val="FBAE40"/>
          </p15:clr>
        </p15:guide>
        <p15:guide id="5" pos="3903">
          <p15:clr>
            <a:srgbClr val="FBAE40"/>
          </p15:clr>
        </p15:guide>
        <p15:guide id="6" pos="332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hart + Callout">
  <p:cSld name="Title + Chart + Callout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2"/>
          <p:cNvSpPr txBox="1">
            <a:spLocks noGrp="1"/>
          </p:cNvSpPr>
          <p:nvPr>
            <p:ph type="title"/>
          </p:nvPr>
        </p:nvSpPr>
        <p:spPr>
          <a:xfrm>
            <a:off x="571499" y="571500"/>
            <a:ext cx="6134101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62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66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p62"/>
          <p:cNvSpPr>
            <a:spLocks noGrp="1"/>
          </p:cNvSpPr>
          <p:nvPr>
            <p:ph type="chart" idx="2"/>
          </p:nvPr>
        </p:nvSpPr>
        <p:spPr>
          <a:xfrm>
            <a:off x="571501" y="1524000"/>
            <a:ext cx="6134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60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TR"/>
              <a:buChar char="⎯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NTR"/>
              <a:buChar char="⚬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23" name="Google Shape;623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2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62"/>
          <p:cNvSpPr>
            <a:spLocks noGrp="1"/>
          </p:cNvSpPr>
          <p:nvPr>
            <p:ph type="body" idx="3"/>
          </p:nvPr>
        </p:nvSpPr>
        <p:spPr>
          <a:xfrm>
            <a:off x="7010400" y="1219201"/>
            <a:ext cx="4610100" cy="4800599"/>
          </a:xfrm>
          <a:prstGeom prst="roundRect">
            <a:avLst>
              <a:gd name="adj" fmla="val 1995"/>
            </a:avLst>
          </a:prstGeom>
          <a:solidFill>
            <a:srgbClr val="F3F5F9"/>
          </a:solidFill>
          <a:ln>
            <a:noFill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⎯"/>
              <a:defRPr sz="1400" b="0" i="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90"/>
              <a:buChar char="⚬"/>
              <a:defRPr sz="1400" b="0" i="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6" name="Google Shape;626;p62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62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224">
          <p15:clr>
            <a:srgbClr val="FBAE40"/>
          </p15:clr>
        </p15:guide>
        <p15:guide id="3" orient="horz" pos="391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ion Title + Quote + Image">
  <p:cSld name="Vision Title + Quote + Imag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50673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18"/>
          <p:cNvSpPr>
            <a:spLocks noGrp="1"/>
          </p:cNvSpPr>
          <p:nvPr>
            <p:ph type="pic" idx="2"/>
          </p:nvPr>
        </p:nvSpPr>
        <p:spPr>
          <a:xfrm>
            <a:off x="6324600" y="571500"/>
            <a:ext cx="4745736" cy="5905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1996966" y="6286500"/>
            <a:ext cx="3641834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50673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552">
          <p15:clr>
            <a:srgbClr val="FBAE40"/>
          </p15:clr>
        </p15:guide>
        <p15:guide id="2" pos="3984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orient="horz" pos="4080">
          <p15:clr>
            <a:srgbClr val="FBAE40"/>
          </p15:clr>
        </p15:guide>
        <p15:guide id="6" pos="360">
          <p15:clr>
            <a:srgbClr val="FBAE40"/>
          </p15:clr>
        </p15:guide>
        <p15:guide id="7" pos="144">
          <p15:clr>
            <a:srgbClr val="FBAE40"/>
          </p15:clr>
        </p15:guide>
        <p15:guide id="8" orient="horz" pos="360">
          <p15:clr>
            <a:srgbClr val="FBAE40"/>
          </p15:clr>
        </p15:guide>
        <p15:guide id="9" orient="horz" pos="768">
          <p15:clr>
            <a:srgbClr val="FBAE40"/>
          </p15:clr>
        </p15:guide>
        <p15:guide id="10" orient="horz" pos="960">
          <p15:clr>
            <a:srgbClr val="FBAE40"/>
          </p15:clr>
        </p15:guide>
        <p15:guide id="11" orient="horz" pos="379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Callout">
  <p:cSld name="Title + Content + Callout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3"/>
          <p:cNvSpPr txBox="1">
            <a:spLocks noGrp="1"/>
          </p:cNvSpPr>
          <p:nvPr>
            <p:ph type="title"/>
          </p:nvPr>
        </p:nvSpPr>
        <p:spPr>
          <a:xfrm>
            <a:off x="571499" y="571500"/>
            <a:ext cx="6134101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63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66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1" name="Google Shape;631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63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63"/>
          <p:cNvSpPr>
            <a:spLocks noGrp="1"/>
          </p:cNvSpPr>
          <p:nvPr>
            <p:ph type="body" idx="2"/>
          </p:nvPr>
        </p:nvSpPr>
        <p:spPr>
          <a:xfrm>
            <a:off x="7010400" y="1219201"/>
            <a:ext cx="4610100" cy="4800599"/>
          </a:xfrm>
          <a:prstGeom prst="roundRect">
            <a:avLst>
              <a:gd name="adj" fmla="val 1995"/>
            </a:avLst>
          </a:prstGeom>
          <a:solidFill>
            <a:srgbClr val="F3F5F9"/>
          </a:solidFill>
          <a:ln>
            <a:noFill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 b="0" i="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496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60"/>
              <a:buChar char="⚬"/>
              <a:defRPr sz="1600" b="0" i="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 b="1" i="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4" name="Google Shape;634;p63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63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6" name="Google Shape;636;p63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6134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224">
          <p15:clr>
            <a:srgbClr val="FBAE40"/>
          </p15:clr>
        </p15:guide>
        <p15:guide id="3" orient="horz" pos="391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hart + Callout Indigo">
  <p:cSld name="Title + Chart + Callout Indigo">
    <p:bg>
      <p:bgPr>
        <a:solidFill>
          <a:schemeClr val="accent2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4"/>
          <p:cNvSpPr txBox="1">
            <a:spLocks noGrp="1"/>
          </p:cNvSpPr>
          <p:nvPr>
            <p:ph type="title"/>
          </p:nvPr>
        </p:nvSpPr>
        <p:spPr>
          <a:xfrm>
            <a:off x="571499" y="571500"/>
            <a:ext cx="6134101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64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66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0" name="Google Shape;640;p64"/>
          <p:cNvSpPr>
            <a:spLocks noGrp="1"/>
          </p:cNvSpPr>
          <p:nvPr>
            <p:ph type="chart" idx="2"/>
          </p:nvPr>
        </p:nvSpPr>
        <p:spPr>
          <a:xfrm>
            <a:off x="571501" y="1524000"/>
            <a:ext cx="6134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60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TR"/>
              <a:buChar char="⎯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NTR"/>
              <a:buChar char="⚬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1" name="Google Shape;641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64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64"/>
          <p:cNvSpPr>
            <a:spLocks noGrp="1"/>
          </p:cNvSpPr>
          <p:nvPr>
            <p:ph type="body" idx="3"/>
          </p:nvPr>
        </p:nvSpPr>
        <p:spPr>
          <a:xfrm>
            <a:off x="7010400" y="1219201"/>
            <a:ext cx="4610100" cy="4800599"/>
          </a:xfrm>
          <a:prstGeom prst="roundRect">
            <a:avLst>
              <a:gd name="adj" fmla="val 1995"/>
            </a:avLst>
          </a:prstGeom>
          <a:solidFill>
            <a:srgbClr val="9BD7EF"/>
          </a:solidFill>
          <a:ln>
            <a:noFill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⎯"/>
              <a:defRPr sz="1400" b="0" i="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90"/>
              <a:buChar char="⚬"/>
              <a:defRPr sz="1400" b="0" i="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4" name="Google Shape;644;p64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64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224">
          <p15:clr>
            <a:srgbClr val="FBAE40"/>
          </p15:clr>
        </p15:guide>
        <p15:guide id="3" orient="horz" pos="391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able + Callout">
  <p:cSld name="Title + Table + Callout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5"/>
          <p:cNvSpPr txBox="1">
            <a:spLocks noGrp="1"/>
          </p:cNvSpPr>
          <p:nvPr>
            <p:ph type="title"/>
          </p:nvPr>
        </p:nvSpPr>
        <p:spPr>
          <a:xfrm>
            <a:off x="571499" y="571500"/>
            <a:ext cx="6134101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65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66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9" name="Google Shape;649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65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65"/>
          <p:cNvSpPr>
            <a:spLocks noGrp="1"/>
          </p:cNvSpPr>
          <p:nvPr>
            <p:ph type="body" idx="2"/>
          </p:nvPr>
        </p:nvSpPr>
        <p:spPr>
          <a:xfrm>
            <a:off x="7010400" y="1219201"/>
            <a:ext cx="4610100" cy="4800599"/>
          </a:xfrm>
          <a:prstGeom prst="roundRect">
            <a:avLst>
              <a:gd name="adj" fmla="val 1995"/>
            </a:avLst>
          </a:prstGeom>
          <a:solidFill>
            <a:srgbClr val="F3F5F9"/>
          </a:solidFill>
          <a:ln>
            <a:noFill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⎯"/>
              <a:defRPr sz="1400" b="0" i="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90"/>
              <a:buChar char="⚬"/>
              <a:defRPr sz="1400" b="0" i="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65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65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224">
          <p15:clr>
            <a:srgbClr val="FBAE40"/>
          </p15:clr>
        </p15:guide>
        <p15:guide id="3" orient="horz" pos="391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Table + Callout">
  <p:cSld name="1_Title + Table + Callout">
    <p:bg>
      <p:bgPr>
        <a:solidFill>
          <a:schemeClr val="accent2"/>
        </a:solid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6"/>
          <p:cNvSpPr txBox="1">
            <a:spLocks noGrp="1"/>
          </p:cNvSpPr>
          <p:nvPr>
            <p:ph type="title"/>
          </p:nvPr>
        </p:nvSpPr>
        <p:spPr>
          <a:xfrm>
            <a:off x="571499" y="571500"/>
            <a:ext cx="6134101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66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66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7" name="Google Shape;657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66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66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66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1" name="Google Shape;661;p66"/>
          <p:cNvSpPr>
            <a:spLocks noGrp="1"/>
          </p:cNvSpPr>
          <p:nvPr>
            <p:ph type="body" idx="2"/>
          </p:nvPr>
        </p:nvSpPr>
        <p:spPr>
          <a:xfrm>
            <a:off x="7010400" y="1219201"/>
            <a:ext cx="4610100" cy="4800599"/>
          </a:xfrm>
          <a:prstGeom prst="roundRect">
            <a:avLst>
              <a:gd name="adj" fmla="val 1995"/>
            </a:avLst>
          </a:prstGeom>
          <a:solidFill>
            <a:srgbClr val="9BD7EF"/>
          </a:solidFill>
          <a:ln>
            <a:noFill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⎯"/>
              <a:defRPr sz="1400" b="0" i="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90"/>
              <a:buChar char="⚬"/>
              <a:defRPr sz="1400" b="0" i="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224">
          <p15:clr>
            <a:srgbClr val="FBAE40"/>
          </p15:clr>
        </p15:guide>
        <p15:guide id="3" orient="horz" pos="391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9 Items + 1 Column">
  <p:cSld name="List 9 Items + 1 Column">
    <p:bg>
      <p:bgPr>
        <a:solidFill>
          <a:schemeClr val="lt1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67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5" name="Google Shape;665;p67"/>
          <p:cNvSpPr>
            <a:spLocks noGrp="1"/>
          </p:cNvSpPr>
          <p:nvPr>
            <p:ph type="body" idx="2"/>
          </p:nvPr>
        </p:nvSpPr>
        <p:spPr>
          <a:xfrm>
            <a:off x="571500" y="1363269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6" name="Google Shape;666;p67"/>
          <p:cNvSpPr>
            <a:spLocks noGrp="1"/>
          </p:cNvSpPr>
          <p:nvPr>
            <p:ph type="body" idx="3"/>
          </p:nvPr>
        </p:nvSpPr>
        <p:spPr>
          <a:xfrm>
            <a:off x="571500" y="1363269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7" name="Google Shape;667;p67"/>
          <p:cNvSpPr>
            <a:spLocks noGrp="1"/>
          </p:cNvSpPr>
          <p:nvPr>
            <p:ph type="body" idx="4"/>
          </p:nvPr>
        </p:nvSpPr>
        <p:spPr>
          <a:xfrm>
            <a:off x="571500" y="1883506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8" name="Google Shape;668;p67"/>
          <p:cNvSpPr>
            <a:spLocks noGrp="1"/>
          </p:cNvSpPr>
          <p:nvPr>
            <p:ph type="body" idx="5"/>
          </p:nvPr>
        </p:nvSpPr>
        <p:spPr>
          <a:xfrm>
            <a:off x="571500" y="1883506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9" name="Google Shape;669;p67"/>
          <p:cNvSpPr>
            <a:spLocks noGrp="1"/>
          </p:cNvSpPr>
          <p:nvPr>
            <p:ph type="body" idx="6"/>
          </p:nvPr>
        </p:nvSpPr>
        <p:spPr>
          <a:xfrm>
            <a:off x="571500" y="2403743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0" name="Google Shape;670;p67"/>
          <p:cNvSpPr>
            <a:spLocks noGrp="1"/>
          </p:cNvSpPr>
          <p:nvPr>
            <p:ph type="body" idx="7"/>
          </p:nvPr>
        </p:nvSpPr>
        <p:spPr>
          <a:xfrm>
            <a:off x="571500" y="2403743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67"/>
          <p:cNvSpPr>
            <a:spLocks noGrp="1"/>
          </p:cNvSpPr>
          <p:nvPr>
            <p:ph type="body" idx="8"/>
          </p:nvPr>
        </p:nvSpPr>
        <p:spPr>
          <a:xfrm>
            <a:off x="571500" y="2923980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2" name="Google Shape;672;p67"/>
          <p:cNvSpPr>
            <a:spLocks noGrp="1"/>
          </p:cNvSpPr>
          <p:nvPr>
            <p:ph type="body" idx="9"/>
          </p:nvPr>
        </p:nvSpPr>
        <p:spPr>
          <a:xfrm>
            <a:off x="571500" y="2923980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3" name="Google Shape;673;p67"/>
          <p:cNvSpPr>
            <a:spLocks noGrp="1"/>
          </p:cNvSpPr>
          <p:nvPr>
            <p:ph type="body" idx="13"/>
          </p:nvPr>
        </p:nvSpPr>
        <p:spPr>
          <a:xfrm>
            <a:off x="571500" y="3444217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4" name="Google Shape;674;p67"/>
          <p:cNvSpPr>
            <a:spLocks noGrp="1"/>
          </p:cNvSpPr>
          <p:nvPr>
            <p:ph type="body" idx="14"/>
          </p:nvPr>
        </p:nvSpPr>
        <p:spPr>
          <a:xfrm>
            <a:off x="571500" y="3444217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67"/>
          <p:cNvSpPr>
            <a:spLocks noGrp="1"/>
          </p:cNvSpPr>
          <p:nvPr>
            <p:ph type="body" idx="15"/>
          </p:nvPr>
        </p:nvSpPr>
        <p:spPr>
          <a:xfrm>
            <a:off x="571500" y="3964454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6" name="Google Shape;676;p67"/>
          <p:cNvSpPr>
            <a:spLocks noGrp="1"/>
          </p:cNvSpPr>
          <p:nvPr>
            <p:ph type="body" idx="16"/>
          </p:nvPr>
        </p:nvSpPr>
        <p:spPr>
          <a:xfrm>
            <a:off x="571500" y="3964454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7" name="Google Shape;677;p67"/>
          <p:cNvSpPr>
            <a:spLocks noGrp="1"/>
          </p:cNvSpPr>
          <p:nvPr>
            <p:ph type="body" idx="17"/>
          </p:nvPr>
        </p:nvSpPr>
        <p:spPr>
          <a:xfrm>
            <a:off x="571500" y="4484691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8" name="Google Shape;678;p67"/>
          <p:cNvSpPr>
            <a:spLocks noGrp="1"/>
          </p:cNvSpPr>
          <p:nvPr>
            <p:ph type="body" idx="18"/>
          </p:nvPr>
        </p:nvSpPr>
        <p:spPr>
          <a:xfrm>
            <a:off x="571500" y="4484691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9" name="Google Shape;679;p67"/>
          <p:cNvSpPr>
            <a:spLocks noGrp="1"/>
          </p:cNvSpPr>
          <p:nvPr>
            <p:ph type="body" idx="19"/>
          </p:nvPr>
        </p:nvSpPr>
        <p:spPr>
          <a:xfrm>
            <a:off x="571500" y="5004928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0" name="Google Shape;680;p67"/>
          <p:cNvSpPr>
            <a:spLocks noGrp="1"/>
          </p:cNvSpPr>
          <p:nvPr>
            <p:ph type="body" idx="20"/>
          </p:nvPr>
        </p:nvSpPr>
        <p:spPr>
          <a:xfrm>
            <a:off x="571500" y="5004928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1" name="Google Shape;681;p67"/>
          <p:cNvSpPr>
            <a:spLocks noGrp="1"/>
          </p:cNvSpPr>
          <p:nvPr>
            <p:ph type="body" idx="21"/>
          </p:nvPr>
        </p:nvSpPr>
        <p:spPr>
          <a:xfrm>
            <a:off x="571500" y="5525166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2" name="Google Shape;682;p67"/>
          <p:cNvSpPr>
            <a:spLocks noGrp="1"/>
          </p:cNvSpPr>
          <p:nvPr>
            <p:ph type="body" idx="22"/>
          </p:nvPr>
        </p:nvSpPr>
        <p:spPr>
          <a:xfrm>
            <a:off x="571500" y="5525166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3" name="Google Shape;683;p67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6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67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67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92">
          <p15:clr>
            <a:srgbClr val="FBAE40"/>
          </p15:clr>
        </p15:guide>
        <p15:guide id="8" orient="horz" pos="136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10 Items + 1 Column">
  <p:cSld name="List 10 Items + 1 Column">
    <p:bg>
      <p:bgPr>
        <a:solidFill>
          <a:schemeClr val="lt1"/>
        </a:solid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68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0" name="Google Shape;690;p68"/>
          <p:cNvSpPr>
            <a:spLocks noGrp="1"/>
          </p:cNvSpPr>
          <p:nvPr>
            <p:ph type="body" idx="2"/>
          </p:nvPr>
        </p:nvSpPr>
        <p:spPr>
          <a:xfrm>
            <a:off x="571500" y="1442722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1" name="Google Shape;691;p68"/>
          <p:cNvSpPr>
            <a:spLocks noGrp="1"/>
          </p:cNvSpPr>
          <p:nvPr>
            <p:ph type="body" idx="3"/>
          </p:nvPr>
        </p:nvSpPr>
        <p:spPr>
          <a:xfrm>
            <a:off x="571500" y="1442722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2" name="Google Shape;692;p68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6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68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68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6" name="Google Shape;696;p68"/>
          <p:cNvSpPr>
            <a:spLocks noGrp="1"/>
          </p:cNvSpPr>
          <p:nvPr>
            <p:ph type="body" idx="4"/>
          </p:nvPr>
        </p:nvSpPr>
        <p:spPr>
          <a:xfrm>
            <a:off x="571500" y="5572762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7" name="Google Shape;697;p68"/>
          <p:cNvSpPr>
            <a:spLocks noGrp="1"/>
          </p:cNvSpPr>
          <p:nvPr>
            <p:ph type="body" idx="5"/>
          </p:nvPr>
        </p:nvSpPr>
        <p:spPr>
          <a:xfrm>
            <a:off x="571500" y="5572762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8" name="Google Shape;698;p68"/>
          <p:cNvSpPr>
            <a:spLocks noGrp="1"/>
          </p:cNvSpPr>
          <p:nvPr>
            <p:ph type="body" idx="6"/>
          </p:nvPr>
        </p:nvSpPr>
        <p:spPr>
          <a:xfrm>
            <a:off x="571500" y="5113866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9" name="Google Shape;699;p68"/>
          <p:cNvSpPr>
            <a:spLocks noGrp="1"/>
          </p:cNvSpPr>
          <p:nvPr>
            <p:ph type="body" idx="7"/>
          </p:nvPr>
        </p:nvSpPr>
        <p:spPr>
          <a:xfrm>
            <a:off x="571500" y="5113866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0" name="Google Shape;700;p68"/>
          <p:cNvSpPr>
            <a:spLocks noGrp="1"/>
          </p:cNvSpPr>
          <p:nvPr>
            <p:ph type="body" idx="8"/>
          </p:nvPr>
        </p:nvSpPr>
        <p:spPr>
          <a:xfrm>
            <a:off x="571500" y="4654973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1" name="Google Shape;701;p68"/>
          <p:cNvSpPr>
            <a:spLocks noGrp="1"/>
          </p:cNvSpPr>
          <p:nvPr>
            <p:ph type="body" idx="9"/>
          </p:nvPr>
        </p:nvSpPr>
        <p:spPr>
          <a:xfrm>
            <a:off x="571500" y="4654973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2" name="Google Shape;702;p68"/>
          <p:cNvSpPr>
            <a:spLocks noGrp="1"/>
          </p:cNvSpPr>
          <p:nvPr>
            <p:ph type="body" idx="13"/>
          </p:nvPr>
        </p:nvSpPr>
        <p:spPr>
          <a:xfrm>
            <a:off x="571500" y="4196080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3" name="Google Shape;703;p68"/>
          <p:cNvSpPr>
            <a:spLocks noGrp="1"/>
          </p:cNvSpPr>
          <p:nvPr>
            <p:ph type="body" idx="14"/>
          </p:nvPr>
        </p:nvSpPr>
        <p:spPr>
          <a:xfrm>
            <a:off x="571500" y="4196080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4" name="Google Shape;704;p68"/>
          <p:cNvSpPr>
            <a:spLocks noGrp="1"/>
          </p:cNvSpPr>
          <p:nvPr>
            <p:ph type="body" idx="15"/>
          </p:nvPr>
        </p:nvSpPr>
        <p:spPr>
          <a:xfrm>
            <a:off x="571500" y="3737187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5" name="Google Shape;705;p68"/>
          <p:cNvSpPr>
            <a:spLocks noGrp="1"/>
          </p:cNvSpPr>
          <p:nvPr>
            <p:ph type="body" idx="16"/>
          </p:nvPr>
        </p:nvSpPr>
        <p:spPr>
          <a:xfrm>
            <a:off x="571500" y="3737187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6" name="Google Shape;706;p68"/>
          <p:cNvSpPr>
            <a:spLocks noGrp="1"/>
          </p:cNvSpPr>
          <p:nvPr>
            <p:ph type="body" idx="17"/>
          </p:nvPr>
        </p:nvSpPr>
        <p:spPr>
          <a:xfrm>
            <a:off x="571500" y="3278294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7" name="Google Shape;707;p68"/>
          <p:cNvSpPr>
            <a:spLocks noGrp="1"/>
          </p:cNvSpPr>
          <p:nvPr>
            <p:ph type="body" idx="18"/>
          </p:nvPr>
        </p:nvSpPr>
        <p:spPr>
          <a:xfrm>
            <a:off x="571500" y="3278294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8" name="Google Shape;708;p68"/>
          <p:cNvSpPr>
            <a:spLocks noGrp="1"/>
          </p:cNvSpPr>
          <p:nvPr>
            <p:ph type="body" idx="19"/>
          </p:nvPr>
        </p:nvSpPr>
        <p:spPr>
          <a:xfrm>
            <a:off x="571500" y="2819401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9" name="Google Shape;709;p68"/>
          <p:cNvSpPr>
            <a:spLocks noGrp="1"/>
          </p:cNvSpPr>
          <p:nvPr>
            <p:ph type="body" idx="20"/>
          </p:nvPr>
        </p:nvSpPr>
        <p:spPr>
          <a:xfrm>
            <a:off x="571500" y="2819401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0" name="Google Shape;710;p68"/>
          <p:cNvSpPr>
            <a:spLocks noGrp="1"/>
          </p:cNvSpPr>
          <p:nvPr>
            <p:ph type="body" idx="21"/>
          </p:nvPr>
        </p:nvSpPr>
        <p:spPr>
          <a:xfrm>
            <a:off x="571500" y="2360508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1" name="Google Shape;711;p68"/>
          <p:cNvSpPr>
            <a:spLocks noGrp="1"/>
          </p:cNvSpPr>
          <p:nvPr>
            <p:ph type="body" idx="22"/>
          </p:nvPr>
        </p:nvSpPr>
        <p:spPr>
          <a:xfrm>
            <a:off x="571500" y="2360508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2" name="Google Shape;712;p68"/>
          <p:cNvSpPr>
            <a:spLocks noGrp="1"/>
          </p:cNvSpPr>
          <p:nvPr>
            <p:ph type="body" idx="23"/>
          </p:nvPr>
        </p:nvSpPr>
        <p:spPr>
          <a:xfrm>
            <a:off x="571500" y="1901615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3" name="Google Shape;713;p68"/>
          <p:cNvSpPr>
            <a:spLocks noGrp="1"/>
          </p:cNvSpPr>
          <p:nvPr>
            <p:ph type="body" idx="24"/>
          </p:nvPr>
        </p:nvSpPr>
        <p:spPr>
          <a:xfrm>
            <a:off x="571500" y="1901615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47">
          <p15:clr>
            <a:srgbClr val="FBAE40"/>
          </p15:clr>
        </p15:guide>
        <p15:guide id="8" orient="horz" pos="89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10 Items + 2 Columns">
  <p:cSld name="List 10 Items + 2 Columns">
    <p:bg>
      <p:bgPr>
        <a:solidFill>
          <a:schemeClr val="lt1"/>
        </a:solidFill>
        <a:effectLst/>
      </p:bgPr>
    </p:bg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69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7" name="Google Shape;717;p69"/>
          <p:cNvSpPr>
            <a:spLocks noGrp="1"/>
          </p:cNvSpPr>
          <p:nvPr>
            <p:ph type="body" idx="2"/>
          </p:nvPr>
        </p:nvSpPr>
        <p:spPr>
          <a:xfrm>
            <a:off x="754380" y="1676400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8" name="Google Shape;718;p69"/>
          <p:cNvSpPr>
            <a:spLocks noGrp="1"/>
          </p:cNvSpPr>
          <p:nvPr>
            <p:ph type="body" idx="3"/>
          </p:nvPr>
        </p:nvSpPr>
        <p:spPr>
          <a:xfrm>
            <a:off x="571500" y="1836420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9" name="Google Shape;719;p69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69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39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69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69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3" name="Google Shape;723;p69"/>
          <p:cNvSpPr>
            <a:spLocks noGrp="1"/>
          </p:cNvSpPr>
          <p:nvPr>
            <p:ph type="body" idx="4"/>
          </p:nvPr>
        </p:nvSpPr>
        <p:spPr>
          <a:xfrm>
            <a:off x="754380" y="2479437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4" name="Google Shape;724;p69"/>
          <p:cNvSpPr>
            <a:spLocks noGrp="1"/>
          </p:cNvSpPr>
          <p:nvPr>
            <p:ph type="body" idx="5"/>
          </p:nvPr>
        </p:nvSpPr>
        <p:spPr>
          <a:xfrm>
            <a:off x="571500" y="2639456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5" name="Google Shape;725;p69"/>
          <p:cNvSpPr>
            <a:spLocks noGrp="1"/>
          </p:cNvSpPr>
          <p:nvPr>
            <p:ph type="body" idx="6"/>
          </p:nvPr>
        </p:nvSpPr>
        <p:spPr>
          <a:xfrm>
            <a:off x="754380" y="3282474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6" name="Google Shape;726;p69"/>
          <p:cNvSpPr>
            <a:spLocks noGrp="1"/>
          </p:cNvSpPr>
          <p:nvPr>
            <p:ph type="body" idx="7"/>
          </p:nvPr>
        </p:nvSpPr>
        <p:spPr>
          <a:xfrm>
            <a:off x="571500" y="3442492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7" name="Google Shape;727;p69"/>
          <p:cNvSpPr>
            <a:spLocks noGrp="1"/>
          </p:cNvSpPr>
          <p:nvPr>
            <p:ph type="body" idx="8"/>
          </p:nvPr>
        </p:nvSpPr>
        <p:spPr>
          <a:xfrm>
            <a:off x="754380" y="4085511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8" name="Google Shape;728;p69"/>
          <p:cNvSpPr>
            <a:spLocks noGrp="1"/>
          </p:cNvSpPr>
          <p:nvPr>
            <p:ph type="body" idx="9"/>
          </p:nvPr>
        </p:nvSpPr>
        <p:spPr>
          <a:xfrm>
            <a:off x="571500" y="4245528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9" name="Google Shape;729;p69"/>
          <p:cNvSpPr>
            <a:spLocks noGrp="1"/>
          </p:cNvSpPr>
          <p:nvPr>
            <p:ph type="body" idx="13"/>
          </p:nvPr>
        </p:nvSpPr>
        <p:spPr>
          <a:xfrm>
            <a:off x="754380" y="4888546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0" name="Google Shape;730;p69"/>
          <p:cNvSpPr>
            <a:spLocks noGrp="1"/>
          </p:cNvSpPr>
          <p:nvPr>
            <p:ph type="body" idx="14"/>
          </p:nvPr>
        </p:nvSpPr>
        <p:spPr>
          <a:xfrm>
            <a:off x="571500" y="5048566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1" name="Google Shape;731;p69"/>
          <p:cNvSpPr>
            <a:spLocks noGrp="1"/>
          </p:cNvSpPr>
          <p:nvPr>
            <p:ph type="body" idx="15"/>
          </p:nvPr>
        </p:nvSpPr>
        <p:spPr>
          <a:xfrm>
            <a:off x="6451918" y="1676400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2" name="Google Shape;732;p69"/>
          <p:cNvSpPr>
            <a:spLocks noGrp="1"/>
          </p:cNvSpPr>
          <p:nvPr>
            <p:ph type="body" idx="16"/>
          </p:nvPr>
        </p:nvSpPr>
        <p:spPr>
          <a:xfrm>
            <a:off x="6269038" y="1836420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3" name="Google Shape;733;p69"/>
          <p:cNvSpPr>
            <a:spLocks noGrp="1"/>
          </p:cNvSpPr>
          <p:nvPr>
            <p:ph type="body" idx="17"/>
          </p:nvPr>
        </p:nvSpPr>
        <p:spPr>
          <a:xfrm>
            <a:off x="6451918" y="2479437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4" name="Google Shape;734;p69"/>
          <p:cNvSpPr>
            <a:spLocks noGrp="1"/>
          </p:cNvSpPr>
          <p:nvPr>
            <p:ph type="body" idx="18"/>
          </p:nvPr>
        </p:nvSpPr>
        <p:spPr>
          <a:xfrm>
            <a:off x="6269038" y="2639456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5" name="Google Shape;735;p69"/>
          <p:cNvSpPr>
            <a:spLocks noGrp="1"/>
          </p:cNvSpPr>
          <p:nvPr>
            <p:ph type="body" idx="19"/>
          </p:nvPr>
        </p:nvSpPr>
        <p:spPr>
          <a:xfrm>
            <a:off x="6451918" y="3282474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6" name="Google Shape;736;p69"/>
          <p:cNvSpPr>
            <a:spLocks noGrp="1"/>
          </p:cNvSpPr>
          <p:nvPr>
            <p:ph type="body" idx="20"/>
          </p:nvPr>
        </p:nvSpPr>
        <p:spPr>
          <a:xfrm>
            <a:off x="6269038" y="3442492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7" name="Google Shape;737;p69"/>
          <p:cNvSpPr>
            <a:spLocks noGrp="1"/>
          </p:cNvSpPr>
          <p:nvPr>
            <p:ph type="body" idx="21"/>
          </p:nvPr>
        </p:nvSpPr>
        <p:spPr>
          <a:xfrm>
            <a:off x="6451918" y="4085511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8" name="Google Shape;738;p69"/>
          <p:cNvSpPr>
            <a:spLocks noGrp="1"/>
          </p:cNvSpPr>
          <p:nvPr>
            <p:ph type="body" idx="22"/>
          </p:nvPr>
        </p:nvSpPr>
        <p:spPr>
          <a:xfrm>
            <a:off x="6269038" y="4245528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9" name="Google Shape;739;p69"/>
          <p:cNvSpPr>
            <a:spLocks noGrp="1"/>
          </p:cNvSpPr>
          <p:nvPr>
            <p:ph type="body" idx="23"/>
          </p:nvPr>
        </p:nvSpPr>
        <p:spPr>
          <a:xfrm>
            <a:off x="6451918" y="4888546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0" name="Google Shape;740;p69"/>
          <p:cNvSpPr>
            <a:spLocks noGrp="1"/>
          </p:cNvSpPr>
          <p:nvPr>
            <p:ph type="body" idx="24"/>
          </p:nvPr>
        </p:nvSpPr>
        <p:spPr>
          <a:xfrm>
            <a:off x="6269038" y="5048566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1" name="Google Shape;741;p69"/>
          <p:cNvSpPr txBox="1">
            <a:spLocks noGrp="1"/>
          </p:cNvSpPr>
          <p:nvPr>
            <p:ph type="body" idx="25"/>
          </p:nvPr>
        </p:nvSpPr>
        <p:spPr>
          <a:xfrm>
            <a:off x="571500" y="1016817"/>
            <a:ext cx="11049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38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92">
          <p15:clr>
            <a:srgbClr val="FBAE40"/>
          </p15:clr>
        </p15:guide>
        <p15:guide id="8" pos="3730">
          <p15:clr>
            <a:srgbClr val="FBAE40"/>
          </p15:clr>
        </p15:guide>
        <p15:guide id="9" orient="horz" pos="3512">
          <p15:clr>
            <a:srgbClr val="FBAE40"/>
          </p15:clr>
        </p15:guide>
        <p15:guide id="10" pos="3949">
          <p15:clr>
            <a:srgbClr val="FBAE40"/>
          </p15:clr>
        </p15:guide>
        <p15:guide id="11" orient="horz" pos="105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Focus Areas">
  <p:cSld name="Title + Subtitle + Focus Areas">
    <p:bg>
      <p:bgPr>
        <a:solidFill>
          <a:schemeClr val="lt1"/>
        </a:solid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70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5" name="Google Shape;745;p70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70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7" name="Google Shape;747;p70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70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5537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70"/>
          <p:cNvSpPr txBox="1">
            <a:spLocks noGrp="1"/>
          </p:cNvSpPr>
          <p:nvPr>
            <p:ph type="body" idx="2"/>
          </p:nvPr>
        </p:nvSpPr>
        <p:spPr>
          <a:xfrm>
            <a:off x="571500" y="977687"/>
            <a:ext cx="105537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0" name="Google Shape;750;p70"/>
          <p:cNvSpPr>
            <a:spLocks noGrp="1"/>
          </p:cNvSpPr>
          <p:nvPr>
            <p:ph type="pic" idx="3"/>
          </p:nvPr>
        </p:nvSpPr>
        <p:spPr>
          <a:xfrm>
            <a:off x="838200" y="1524000"/>
            <a:ext cx="1600200" cy="16002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1" name="Google Shape;751;p70"/>
          <p:cNvSpPr txBox="1">
            <a:spLocks noGrp="1"/>
          </p:cNvSpPr>
          <p:nvPr>
            <p:ph type="body" idx="4"/>
          </p:nvPr>
        </p:nvSpPr>
        <p:spPr>
          <a:xfrm>
            <a:off x="2438400" y="1524000"/>
            <a:ext cx="918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/>
            </a:lvl2pPr>
            <a:lvl3pPr marL="1371600" lvl="2" indent="-31496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60"/>
              <a:buChar char="⚬"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venir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nir"/>
              <a:buNone/>
              <a:defRPr sz="17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2" name="Google Shape;752;p70"/>
          <p:cNvSpPr txBox="1">
            <a:spLocks noGrp="1"/>
          </p:cNvSpPr>
          <p:nvPr>
            <p:ph type="body" idx="5"/>
          </p:nvPr>
        </p:nvSpPr>
        <p:spPr>
          <a:xfrm>
            <a:off x="838200" y="3429000"/>
            <a:ext cx="10782300" cy="1387559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spcFirstLastPara="1" wrap="square" lIns="182875" tIns="182875" rIns="182875" bIns="182875" anchor="t" anchorCtr="0">
            <a:sp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venir"/>
              <a:buNone/>
              <a:defRPr sz="15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68">
          <p15:clr>
            <a:srgbClr val="FBAE40"/>
          </p15:clr>
        </p15:guide>
        <p15:guide id="2" orient="horz" pos="40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360">
          <p15:clr>
            <a:srgbClr val="FBAE40"/>
          </p15:clr>
        </p15:guide>
        <p15:guide id="5" pos="7320">
          <p15:clr>
            <a:srgbClr val="FBAE40"/>
          </p15:clr>
        </p15:guide>
        <p15:guide id="6" orient="horz" pos="3792">
          <p15:clr>
            <a:srgbClr val="FBAE40"/>
          </p15:clr>
        </p15:guide>
        <p15:guide id="7" pos="528">
          <p15:clr>
            <a:srgbClr val="FBAE40"/>
          </p15:clr>
        </p15:guide>
        <p15:guide id="8" pos="7008">
          <p15:clr>
            <a:srgbClr val="FBAE40"/>
          </p15:clr>
        </p15:guide>
        <p15:guide id="9" orient="horz" pos="568">
          <p15:clr>
            <a:srgbClr val="FBAE40"/>
          </p15:clr>
        </p15:guide>
        <p15:guide id="10" orient="horz" pos="2160">
          <p15:clr>
            <a:srgbClr val="FBAE40"/>
          </p15:clr>
        </p15:guide>
        <p15:guide id="11" orient="horz" pos="960">
          <p15:clr>
            <a:srgbClr val="FBAE40"/>
          </p15:clr>
        </p15:guide>
        <p15:guide id="12" pos="153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Venn Diagram">
  <p:cSld name="Title + Venn Diagram">
    <p:bg>
      <p:bgPr>
        <a:solidFill>
          <a:schemeClr val="lt1"/>
        </a:solidFill>
        <a:effectLst/>
      </p:bgPr>
    </p:bg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71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6" name="Google Shape;756;p71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71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8" name="Google Shape;758;p71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71"/>
          <p:cNvSpPr/>
          <p:nvPr/>
        </p:nvSpPr>
        <p:spPr>
          <a:xfrm>
            <a:off x="1811950" y="1524000"/>
            <a:ext cx="4495800" cy="4498848"/>
          </a:xfrm>
          <a:prstGeom prst="ellipse">
            <a:avLst/>
          </a:prstGeom>
          <a:solidFill>
            <a:schemeClr val="accent4"/>
          </a:solidFill>
          <a:ln w="1905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71"/>
          <p:cNvSpPr/>
          <p:nvPr/>
        </p:nvSpPr>
        <p:spPr>
          <a:xfrm>
            <a:off x="5884250" y="1524000"/>
            <a:ext cx="4495800" cy="4498848"/>
          </a:xfrm>
          <a:prstGeom prst="ellipse">
            <a:avLst/>
          </a:prstGeom>
          <a:noFill/>
          <a:ln w="1905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71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5537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71"/>
          <p:cNvSpPr txBox="1">
            <a:spLocks noGrp="1"/>
          </p:cNvSpPr>
          <p:nvPr>
            <p:ph type="body" idx="2"/>
          </p:nvPr>
        </p:nvSpPr>
        <p:spPr>
          <a:xfrm>
            <a:off x="571500" y="977687"/>
            <a:ext cx="105537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3" name="Google Shape;763;p71"/>
          <p:cNvSpPr txBox="1">
            <a:spLocks noGrp="1"/>
          </p:cNvSpPr>
          <p:nvPr>
            <p:ph type="body" idx="3"/>
          </p:nvPr>
        </p:nvSpPr>
        <p:spPr>
          <a:xfrm>
            <a:off x="5876926" y="1504950"/>
            <a:ext cx="4502150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0" rIns="822950" bIns="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4" name="Google Shape;764;p71"/>
          <p:cNvSpPr txBox="1">
            <a:spLocks noGrp="1"/>
          </p:cNvSpPr>
          <p:nvPr>
            <p:ph type="body" idx="4"/>
          </p:nvPr>
        </p:nvSpPr>
        <p:spPr>
          <a:xfrm>
            <a:off x="1826835" y="1504950"/>
            <a:ext cx="4502150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0" rIns="822950" bIns="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92">
          <p15:clr>
            <a:srgbClr val="FBAE40"/>
          </p15:clr>
        </p15:guide>
        <p15:guide id="8" orient="horz" pos="948">
          <p15:clr>
            <a:srgbClr val="FBAE40"/>
          </p15:clr>
        </p15:guide>
        <p15:guide id="9" pos="1140">
          <p15:clr>
            <a:srgbClr val="FBAE40"/>
          </p15:clr>
        </p15:guide>
        <p15:guide id="10" pos="6538">
          <p15:clr>
            <a:srgbClr val="FBAE40"/>
          </p15:clr>
        </p15:guide>
        <p15:guide id="11" pos="2556">
          <p15:clr>
            <a:srgbClr val="FBAE40"/>
          </p15:clr>
        </p15:guide>
        <p15:guide id="12" pos="5122">
          <p15:clr>
            <a:srgbClr val="FBAE40"/>
          </p15:clr>
        </p15:guide>
        <p15:guide id="13" orient="horz" pos="2376">
          <p15:clr>
            <a:srgbClr val="FBAE40"/>
          </p15:clr>
        </p15:guide>
        <p15:guide id="14" pos="3702">
          <p15:clr>
            <a:srgbClr val="FBAE40"/>
          </p15:clr>
        </p15:guide>
        <p15:guide id="15" pos="3973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+ Title + Table">
  <p:cSld name="Icon + Title + Table">
    <p:bg>
      <p:bgPr>
        <a:solidFill>
          <a:schemeClr val="lt1"/>
        </a:soli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72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72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72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0" name="Google Shape;770;p72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72"/>
          <p:cNvSpPr txBox="1">
            <a:spLocks noGrp="1"/>
          </p:cNvSpPr>
          <p:nvPr>
            <p:ph type="title"/>
          </p:nvPr>
        </p:nvSpPr>
        <p:spPr>
          <a:xfrm>
            <a:off x="1524000" y="571500"/>
            <a:ext cx="9601199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360">
          <p15:clr>
            <a:srgbClr val="FBAE40"/>
          </p15:clr>
        </p15:guide>
        <p15:guide id="4" pos="7320">
          <p15:clr>
            <a:srgbClr val="FBAE40"/>
          </p15:clr>
        </p15:guide>
        <p15:guide id="5" orient="horz" pos="3792">
          <p15:clr>
            <a:srgbClr val="FBAE40"/>
          </p15:clr>
        </p15:guide>
        <p15:guide id="6" pos="864">
          <p15:clr>
            <a:srgbClr val="FBAE40"/>
          </p15:clr>
        </p15:guide>
        <p15:guide id="7" pos="7008">
          <p15:clr>
            <a:srgbClr val="FBAE40"/>
          </p15:clr>
        </p15:guide>
        <p15:guide id="8" orient="horz" pos="568">
          <p15:clr>
            <a:srgbClr val="FBAE40"/>
          </p15:clr>
        </p15:guide>
        <p15:guide id="9" orient="horz" pos="960">
          <p15:clr>
            <a:srgbClr val="FBAE40"/>
          </p15:clr>
        </p15:guide>
        <p15:guide id="10" pos="9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–Sunburst Cyan">
  <p:cSld name="Divider–Sunburst Cyan">
    <p:bg>
      <p:bgPr>
        <a:solidFill>
          <a:schemeClr val="accent4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151" y="6210300"/>
            <a:ext cx="1255335" cy="34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2750" y="-984250"/>
            <a:ext cx="8826500" cy="88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352801" y="411092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3352801" y="3429000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"/>
              <a:buChar char="○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ctrTitle"/>
          </p:nvPr>
        </p:nvSpPr>
        <p:spPr>
          <a:xfrm>
            <a:off x="3352800" y="2909627"/>
            <a:ext cx="5486400" cy="51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sz="30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11498834" y="443484"/>
            <a:ext cx="256032" cy="256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11498834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3"/>
          </p:nvPr>
        </p:nvSpPr>
        <p:spPr>
          <a:xfrm>
            <a:off x="9801546" y="6287572"/>
            <a:ext cx="182530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27425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4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2112">
          <p15:clr>
            <a:srgbClr val="FBAE40"/>
          </p15:clr>
        </p15:guide>
        <p15:guide id="6" pos="5568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4077">
          <p15:clr>
            <a:srgbClr val="FBAE40"/>
          </p15:clr>
        </p15:guide>
        <p15:guide id="9" orient="horz" pos="360">
          <p15:clr>
            <a:srgbClr val="FBAE40"/>
          </p15:clr>
        </p15:guide>
        <p15:guide id="10" pos="7324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ly Update">
  <p:cSld name="Weekly Update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3"/>
          <p:cNvSpPr txBox="1">
            <a:spLocks noGrp="1"/>
          </p:cNvSpPr>
          <p:nvPr>
            <p:ph type="title"/>
          </p:nvPr>
        </p:nvSpPr>
        <p:spPr>
          <a:xfrm>
            <a:off x="571499" y="266700"/>
            <a:ext cx="10519541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73"/>
          <p:cNvSpPr/>
          <p:nvPr/>
        </p:nvSpPr>
        <p:spPr>
          <a:xfrm>
            <a:off x="0" y="2667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73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73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77" name="Google Shape;777;p73"/>
          <p:cNvGraphicFramePr/>
          <p:nvPr/>
        </p:nvGraphicFramePr>
        <p:xfrm>
          <a:off x="231494" y="1143000"/>
          <a:ext cx="11731900" cy="5448300"/>
        </p:xfrm>
        <a:graphic>
          <a:graphicData uri="http://schemas.openxmlformats.org/drawingml/2006/table">
            <a:tbl>
              <a:tblPr firstRow="1" bandRow="1">
                <a:noFill/>
                <a:tableStyleId>{EEF34112-2CC8-4503-B581-0E448D1F8F8E}</a:tableStyleId>
              </a:tblPr>
              <a:tblGrid>
                <a:gridCol w="586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78" name="Google Shape;778;p73"/>
          <p:cNvSpPr txBox="1"/>
          <p:nvPr/>
        </p:nvSpPr>
        <p:spPr>
          <a:xfrm>
            <a:off x="228600" y="1146598"/>
            <a:ext cx="5867399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150" rIns="0" bIns="73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rPr lang="en-US" sz="14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COMPLETED</a:t>
            </a:r>
            <a:endParaRPr/>
          </a:p>
        </p:txBody>
      </p:sp>
      <p:sp>
        <p:nvSpPr>
          <p:cNvPr id="779" name="Google Shape;779;p73"/>
          <p:cNvSpPr txBox="1"/>
          <p:nvPr/>
        </p:nvSpPr>
        <p:spPr>
          <a:xfrm>
            <a:off x="6096001" y="1138299"/>
            <a:ext cx="5867399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150" rIns="0" bIns="73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rPr lang="en-US" sz="14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UPCOMING</a:t>
            </a:r>
            <a:endParaRPr/>
          </a:p>
        </p:txBody>
      </p:sp>
      <p:sp>
        <p:nvSpPr>
          <p:cNvPr id="780" name="Google Shape;780;p73"/>
          <p:cNvSpPr txBox="1">
            <a:spLocks noGrp="1"/>
          </p:cNvSpPr>
          <p:nvPr>
            <p:ph type="body" idx="1"/>
          </p:nvPr>
        </p:nvSpPr>
        <p:spPr>
          <a:xfrm>
            <a:off x="571500" y="703114"/>
            <a:ext cx="105195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1" name="Google Shape;781;p73"/>
          <p:cNvSpPr txBox="1">
            <a:spLocks noGrp="1"/>
          </p:cNvSpPr>
          <p:nvPr>
            <p:ph type="body" idx="2"/>
          </p:nvPr>
        </p:nvSpPr>
        <p:spPr>
          <a:xfrm>
            <a:off x="228598" y="1509774"/>
            <a:ext cx="5867399" cy="508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⎯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20"/>
              <a:buChar char="⚬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2" name="Google Shape;782;p73"/>
          <p:cNvSpPr txBox="1">
            <a:spLocks noGrp="1"/>
          </p:cNvSpPr>
          <p:nvPr>
            <p:ph type="body" idx="3"/>
          </p:nvPr>
        </p:nvSpPr>
        <p:spPr>
          <a:xfrm>
            <a:off x="6096001" y="1514475"/>
            <a:ext cx="5867399" cy="508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⎯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20"/>
              <a:buChar char="⚬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144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orient="horz" pos="168">
          <p15:clr>
            <a:srgbClr val="FBAE40"/>
          </p15:clr>
        </p15:guide>
        <p15:guide id="7" orient="horz" pos="954">
          <p15:clr>
            <a:srgbClr val="FBAE40"/>
          </p15:clr>
        </p15:guide>
        <p15:guide id="8" orient="horz" pos="4152">
          <p15:clr>
            <a:srgbClr val="FBAE40"/>
          </p15:clr>
        </p15:guide>
        <p15:guide id="9" pos="3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ly Update + Logo">
  <p:cSld name="Weekly Update + Logo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4"/>
          <p:cNvSpPr txBox="1">
            <a:spLocks noGrp="1"/>
          </p:cNvSpPr>
          <p:nvPr>
            <p:ph type="title"/>
          </p:nvPr>
        </p:nvSpPr>
        <p:spPr>
          <a:xfrm>
            <a:off x="571499" y="266700"/>
            <a:ext cx="10519541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74"/>
          <p:cNvSpPr/>
          <p:nvPr/>
        </p:nvSpPr>
        <p:spPr>
          <a:xfrm>
            <a:off x="0" y="2667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74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74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88" name="Google Shape;788;p74"/>
          <p:cNvGraphicFramePr/>
          <p:nvPr/>
        </p:nvGraphicFramePr>
        <p:xfrm>
          <a:off x="231494" y="1143001"/>
          <a:ext cx="11731900" cy="4879470"/>
        </p:xfrm>
        <a:graphic>
          <a:graphicData uri="http://schemas.openxmlformats.org/drawingml/2006/table">
            <a:tbl>
              <a:tblPr firstRow="1" bandRow="1">
                <a:noFill/>
                <a:tableStyleId>{EEF34112-2CC8-4503-B581-0E448D1F8F8E}</a:tableStyleId>
              </a:tblPr>
              <a:tblGrid>
                <a:gridCol w="586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89" name="Google Shape;789;p74"/>
          <p:cNvSpPr txBox="1"/>
          <p:nvPr/>
        </p:nvSpPr>
        <p:spPr>
          <a:xfrm>
            <a:off x="228600" y="1146598"/>
            <a:ext cx="5867399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150" rIns="0" bIns="73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rPr lang="en-US" sz="14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COMPLETED</a:t>
            </a:r>
            <a:endParaRPr/>
          </a:p>
        </p:txBody>
      </p:sp>
      <p:sp>
        <p:nvSpPr>
          <p:cNvPr id="790" name="Google Shape;790;p74"/>
          <p:cNvSpPr txBox="1"/>
          <p:nvPr/>
        </p:nvSpPr>
        <p:spPr>
          <a:xfrm>
            <a:off x="6096001" y="1138299"/>
            <a:ext cx="5867399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150" rIns="0" bIns="73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rPr lang="en-US" sz="14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UPCOMING</a:t>
            </a:r>
            <a:endParaRPr/>
          </a:p>
        </p:txBody>
      </p:sp>
      <p:sp>
        <p:nvSpPr>
          <p:cNvPr id="791" name="Google Shape;791;p74"/>
          <p:cNvSpPr txBox="1">
            <a:spLocks noGrp="1"/>
          </p:cNvSpPr>
          <p:nvPr>
            <p:ph type="body" idx="1"/>
          </p:nvPr>
        </p:nvSpPr>
        <p:spPr>
          <a:xfrm>
            <a:off x="571500" y="703114"/>
            <a:ext cx="105195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2" name="Google Shape;792;p74"/>
          <p:cNvSpPr txBox="1">
            <a:spLocks noGrp="1"/>
          </p:cNvSpPr>
          <p:nvPr>
            <p:ph type="body" idx="2"/>
          </p:nvPr>
        </p:nvSpPr>
        <p:spPr>
          <a:xfrm>
            <a:off x="228598" y="1509774"/>
            <a:ext cx="5867399" cy="450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⎯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20"/>
              <a:buChar char="⚬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3" name="Google Shape;793;p74"/>
          <p:cNvSpPr txBox="1">
            <a:spLocks noGrp="1"/>
          </p:cNvSpPr>
          <p:nvPr>
            <p:ph type="body" idx="3"/>
          </p:nvPr>
        </p:nvSpPr>
        <p:spPr>
          <a:xfrm>
            <a:off x="6096001" y="1514475"/>
            <a:ext cx="5867399" cy="450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⎯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20"/>
              <a:buChar char="⚬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4" name="Google Shape;794;p74"/>
          <p:cNvSpPr txBox="1">
            <a:spLocks noGrp="1"/>
          </p:cNvSpPr>
          <p:nvPr>
            <p:ph type="body" idx="4"/>
          </p:nvPr>
        </p:nvSpPr>
        <p:spPr>
          <a:xfrm>
            <a:off x="2258568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5" name="Google Shape;795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144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orient="horz" pos="168">
          <p15:clr>
            <a:srgbClr val="FBAE40"/>
          </p15:clr>
        </p15:guide>
        <p15:guide id="7" orient="horz" pos="954">
          <p15:clr>
            <a:srgbClr val="FBAE40"/>
          </p15:clr>
        </p15:guide>
        <p15:guide id="8" orient="horz" pos="4080">
          <p15:clr>
            <a:srgbClr val="FBAE40"/>
          </p15:clr>
        </p15:guide>
        <p15:guide id="9" pos="360">
          <p15:clr>
            <a:srgbClr val="FBAE40"/>
          </p15:clr>
        </p15:guide>
        <p15:guide id="10" orient="horz" pos="3960">
          <p15:clr>
            <a:srgbClr val="FBAE40"/>
          </p15:clr>
        </p15:guide>
        <p15:guide id="11" orient="horz" pos="3792">
          <p15:clr>
            <a:srgbClr val="FBAE40"/>
          </p15:clr>
        </p15:guide>
        <p15:guide id="12" pos="732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-60-90 Table">
  <p:cSld name="30-60-90 Tab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75"/>
          <p:cNvSpPr txBox="1">
            <a:spLocks noGrp="1"/>
          </p:cNvSpPr>
          <p:nvPr>
            <p:ph type="title"/>
          </p:nvPr>
        </p:nvSpPr>
        <p:spPr>
          <a:xfrm>
            <a:off x="2558374" y="374904"/>
            <a:ext cx="8532667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b="0" i="0"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75"/>
          <p:cNvSpPr/>
          <p:nvPr/>
        </p:nvSpPr>
        <p:spPr>
          <a:xfrm>
            <a:off x="0" y="371475"/>
            <a:ext cx="231494" cy="396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75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75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801" name="Google Shape;801;p75"/>
          <p:cNvGraphicFramePr/>
          <p:nvPr/>
        </p:nvGraphicFramePr>
        <p:xfrm>
          <a:off x="231494" y="914400"/>
          <a:ext cx="11731900" cy="5687550"/>
        </p:xfrm>
        <a:graphic>
          <a:graphicData uri="http://schemas.openxmlformats.org/drawingml/2006/table">
            <a:tbl>
              <a:tblPr firstRow="1" bandRow="1">
                <a:noFill/>
                <a:tableStyleId>{EEF34112-2CC8-4503-B581-0E448D1F8F8E}</a:tableStyleId>
              </a:tblPr>
              <a:tblGrid>
                <a:gridCol w="586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b="1" i="0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02" name="Google Shape;802;p75"/>
          <p:cNvSpPr txBox="1">
            <a:spLocks noGrp="1"/>
          </p:cNvSpPr>
          <p:nvPr>
            <p:ph type="body" idx="1"/>
          </p:nvPr>
        </p:nvSpPr>
        <p:spPr>
          <a:xfrm>
            <a:off x="228600" y="1208475"/>
            <a:ext cx="5867397" cy="255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3" name="Google Shape;803;p75"/>
          <p:cNvSpPr txBox="1">
            <a:spLocks noGrp="1"/>
          </p:cNvSpPr>
          <p:nvPr>
            <p:ph type="body" idx="2"/>
          </p:nvPr>
        </p:nvSpPr>
        <p:spPr>
          <a:xfrm>
            <a:off x="6096001" y="1212851"/>
            <a:ext cx="5867399" cy="254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4" name="Google Shape;804;p75"/>
          <p:cNvSpPr txBox="1">
            <a:spLocks noGrp="1"/>
          </p:cNvSpPr>
          <p:nvPr>
            <p:ph type="body" idx="3"/>
          </p:nvPr>
        </p:nvSpPr>
        <p:spPr>
          <a:xfrm>
            <a:off x="228600" y="4059936"/>
            <a:ext cx="5867397" cy="254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5" name="Google Shape;805;p75"/>
          <p:cNvSpPr txBox="1">
            <a:spLocks noGrp="1"/>
          </p:cNvSpPr>
          <p:nvPr>
            <p:ph type="body" idx="4"/>
          </p:nvPr>
        </p:nvSpPr>
        <p:spPr>
          <a:xfrm>
            <a:off x="6096001" y="4059936"/>
            <a:ext cx="5867399" cy="254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6" name="Google Shape;806;p75"/>
          <p:cNvSpPr txBox="1">
            <a:spLocks noGrp="1"/>
          </p:cNvSpPr>
          <p:nvPr>
            <p:ph type="body" idx="5"/>
          </p:nvPr>
        </p:nvSpPr>
        <p:spPr>
          <a:xfrm>
            <a:off x="228601" y="914400"/>
            <a:ext cx="5867396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7" name="Google Shape;807;p75"/>
          <p:cNvSpPr txBox="1">
            <a:spLocks noGrp="1"/>
          </p:cNvSpPr>
          <p:nvPr>
            <p:ph type="body" idx="6"/>
          </p:nvPr>
        </p:nvSpPr>
        <p:spPr>
          <a:xfrm>
            <a:off x="6096000" y="922921"/>
            <a:ext cx="5864506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8" name="Google Shape;808;p75"/>
          <p:cNvSpPr txBox="1">
            <a:spLocks noGrp="1"/>
          </p:cNvSpPr>
          <p:nvPr>
            <p:ph type="body" idx="7"/>
          </p:nvPr>
        </p:nvSpPr>
        <p:spPr>
          <a:xfrm>
            <a:off x="228600" y="3763632"/>
            <a:ext cx="58674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9" name="Google Shape;809;p75"/>
          <p:cNvSpPr txBox="1"/>
          <p:nvPr/>
        </p:nvSpPr>
        <p:spPr>
          <a:xfrm>
            <a:off x="6096000" y="3757937"/>
            <a:ext cx="5870448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RISKS / CONCERNS</a:t>
            </a:r>
            <a:endParaRPr/>
          </a:p>
        </p:txBody>
      </p:sp>
      <p:sp>
        <p:nvSpPr>
          <p:cNvPr id="810" name="Google Shape;810;p75"/>
          <p:cNvSpPr txBox="1"/>
          <p:nvPr/>
        </p:nvSpPr>
        <p:spPr>
          <a:xfrm>
            <a:off x="571500" y="371474"/>
            <a:ext cx="1986874" cy="39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30-60-90 </a:t>
            </a:r>
            <a:r>
              <a:rPr lang="en-US" sz="3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|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764">
          <p15:clr>
            <a:srgbClr val="FBAE40"/>
          </p15:clr>
        </p15:guide>
        <p15:guide id="3" pos="144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orient="horz" pos="234">
          <p15:clr>
            <a:srgbClr val="FBAE40"/>
          </p15:clr>
        </p15:guide>
        <p15:guide id="7" orient="horz" pos="2368">
          <p15:clr>
            <a:srgbClr val="FBAE40"/>
          </p15:clr>
        </p15:guide>
        <p15:guide id="8" orient="horz" pos="4152">
          <p15:clr>
            <a:srgbClr val="FBAE40"/>
          </p15:clr>
        </p15:guide>
        <p15:guide id="9" pos="360">
          <p15:clr>
            <a:srgbClr val="FBAE40"/>
          </p15:clr>
        </p15:guide>
        <p15:guide id="10" orient="horz" pos="360">
          <p15:clr>
            <a:srgbClr val="FBAE40"/>
          </p15:clr>
        </p15:guide>
        <p15:guide id="11" orient="horz" pos="484">
          <p15:clr>
            <a:srgbClr val="FBAE40"/>
          </p15:clr>
        </p15:guide>
        <p15:guide id="12" orient="horz" pos="255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-60-90 Table + Logo">
  <p:cSld name="30-60-90 Table + Logo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2" name="Google Shape;812;p76"/>
          <p:cNvGraphicFramePr/>
          <p:nvPr/>
        </p:nvGraphicFramePr>
        <p:xfrm>
          <a:off x="231494" y="914400"/>
          <a:ext cx="11731900" cy="5105400"/>
        </p:xfrm>
        <a:graphic>
          <a:graphicData uri="http://schemas.openxmlformats.org/drawingml/2006/table">
            <a:tbl>
              <a:tblPr firstRow="1" bandRow="1">
                <a:noFill/>
                <a:tableStyleId>{EEF34112-2CC8-4503-B581-0E448D1F8F8E}</a:tableStyleId>
              </a:tblPr>
              <a:tblGrid>
                <a:gridCol w="586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b="1" i="0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13" name="Google Shape;813;p76"/>
          <p:cNvSpPr txBox="1">
            <a:spLocks noGrp="1"/>
          </p:cNvSpPr>
          <p:nvPr>
            <p:ph type="body" idx="1"/>
          </p:nvPr>
        </p:nvSpPr>
        <p:spPr>
          <a:xfrm>
            <a:off x="228600" y="1222375"/>
            <a:ext cx="5867397" cy="224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4" name="Google Shape;814;p76"/>
          <p:cNvSpPr txBox="1">
            <a:spLocks noGrp="1"/>
          </p:cNvSpPr>
          <p:nvPr>
            <p:ph type="title"/>
          </p:nvPr>
        </p:nvSpPr>
        <p:spPr>
          <a:xfrm>
            <a:off x="2558374" y="374904"/>
            <a:ext cx="8532667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b="0" i="0"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76"/>
          <p:cNvSpPr/>
          <p:nvPr/>
        </p:nvSpPr>
        <p:spPr>
          <a:xfrm>
            <a:off x="0" y="371475"/>
            <a:ext cx="231494" cy="396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76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76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8" name="Google Shape;818;p76"/>
          <p:cNvSpPr txBox="1">
            <a:spLocks noGrp="1"/>
          </p:cNvSpPr>
          <p:nvPr>
            <p:ph type="body" idx="2"/>
          </p:nvPr>
        </p:nvSpPr>
        <p:spPr>
          <a:xfrm>
            <a:off x="6096001" y="1181101"/>
            <a:ext cx="58673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9" name="Google Shape;819;p76"/>
          <p:cNvSpPr txBox="1">
            <a:spLocks noGrp="1"/>
          </p:cNvSpPr>
          <p:nvPr>
            <p:ph type="body" idx="3"/>
          </p:nvPr>
        </p:nvSpPr>
        <p:spPr>
          <a:xfrm>
            <a:off x="228600" y="3775597"/>
            <a:ext cx="5867397" cy="22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0" name="Google Shape;820;p76"/>
          <p:cNvSpPr txBox="1">
            <a:spLocks noGrp="1"/>
          </p:cNvSpPr>
          <p:nvPr>
            <p:ph type="body" idx="4"/>
          </p:nvPr>
        </p:nvSpPr>
        <p:spPr>
          <a:xfrm>
            <a:off x="6096001" y="3771900"/>
            <a:ext cx="5867399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1" name="Google Shape;821;p76"/>
          <p:cNvSpPr txBox="1">
            <a:spLocks noGrp="1"/>
          </p:cNvSpPr>
          <p:nvPr>
            <p:ph type="body" idx="5"/>
          </p:nvPr>
        </p:nvSpPr>
        <p:spPr>
          <a:xfrm>
            <a:off x="228601" y="913250"/>
            <a:ext cx="5867396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2" name="Google Shape;822;p76"/>
          <p:cNvSpPr txBox="1">
            <a:spLocks noGrp="1"/>
          </p:cNvSpPr>
          <p:nvPr>
            <p:ph type="body" idx="6"/>
          </p:nvPr>
        </p:nvSpPr>
        <p:spPr>
          <a:xfrm>
            <a:off x="6096000" y="922921"/>
            <a:ext cx="5864506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3" name="Google Shape;823;p76"/>
          <p:cNvSpPr txBox="1">
            <a:spLocks noGrp="1"/>
          </p:cNvSpPr>
          <p:nvPr>
            <p:ph type="body" idx="7"/>
          </p:nvPr>
        </p:nvSpPr>
        <p:spPr>
          <a:xfrm>
            <a:off x="228600" y="3467876"/>
            <a:ext cx="58674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4" name="Google Shape;824;p76"/>
          <p:cNvSpPr txBox="1"/>
          <p:nvPr/>
        </p:nvSpPr>
        <p:spPr>
          <a:xfrm>
            <a:off x="6096000" y="3449780"/>
            <a:ext cx="5870448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RISKS / CONCERNS</a:t>
            </a:r>
            <a:endParaRPr/>
          </a:p>
        </p:txBody>
      </p:sp>
      <p:sp>
        <p:nvSpPr>
          <p:cNvPr id="825" name="Google Shape;825;p76"/>
          <p:cNvSpPr txBox="1"/>
          <p:nvPr/>
        </p:nvSpPr>
        <p:spPr>
          <a:xfrm>
            <a:off x="571500" y="371474"/>
            <a:ext cx="1986874" cy="39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30-60-90 </a:t>
            </a:r>
            <a:r>
              <a:rPr lang="en-US" sz="3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|</a:t>
            </a:r>
            <a:endParaRPr/>
          </a:p>
        </p:txBody>
      </p:sp>
      <p:sp>
        <p:nvSpPr>
          <p:cNvPr id="826" name="Google Shape;826;p76"/>
          <p:cNvSpPr txBox="1">
            <a:spLocks noGrp="1"/>
          </p:cNvSpPr>
          <p:nvPr>
            <p:ph type="body" idx="8"/>
          </p:nvPr>
        </p:nvSpPr>
        <p:spPr>
          <a:xfrm>
            <a:off x="2258568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7" name="Google Shape;827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144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576">
          <p15:clr>
            <a:srgbClr val="FBAE40"/>
          </p15:clr>
        </p15:guide>
        <p15:guide id="5" orient="horz" pos="234">
          <p15:clr>
            <a:srgbClr val="FBAE40"/>
          </p15:clr>
        </p15:guide>
        <p15:guide id="6" orient="horz" pos="2184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pos="360">
          <p15:clr>
            <a:srgbClr val="FBAE40"/>
          </p15:clr>
        </p15:guide>
        <p15:guide id="9" orient="horz" pos="360">
          <p15:clr>
            <a:srgbClr val="FBAE40"/>
          </p15:clr>
        </p15:guide>
        <p15:guide id="10" orient="horz" pos="484">
          <p15:clr>
            <a:srgbClr val="FBAE40"/>
          </p15:clr>
        </p15:guide>
        <p15:guide id="11" orient="horz" pos="2376">
          <p15:clr>
            <a:srgbClr val="FBAE40"/>
          </p15:clr>
        </p15:guide>
        <p15:guide id="12" orient="horz" pos="3792">
          <p15:clr>
            <a:srgbClr val="FBAE40"/>
          </p15:clr>
        </p15:guide>
        <p15:guide id="13" orient="horz" pos="396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ank with Logo">
  <p:cSld name="Title Blank with Logo">
    <p:bg>
      <p:bgPr>
        <a:solidFill>
          <a:schemeClr val="lt1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77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1" name="Google Shape;831;p77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77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3" name="Google Shape;833;p77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7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40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360">
          <p15:clr>
            <a:srgbClr val="FBAE40"/>
          </p15:clr>
        </p15:guide>
        <p15:guide id="5" pos="7320">
          <p15:clr>
            <a:srgbClr val="FBAE40"/>
          </p15:clr>
        </p15:guide>
        <p15:guide id="6" orient="horz" pos="3792">
          <p15:clr>
            <a:srgbClr val="FBAE40"/>
          </p15:clr>
        </p15:guide>
        <p15:guide id="7" orient="horz" pos="99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ank with Logo Indigo">
  <p:cSld name="Title Blank with Logo Indigo">
    <p:bg>
      <p:bgPr>
        <a:solidFill>
          <a:schemeClr val="accent2"/>
        </a:solidFill>
        <a:effectLst/>
      </p:bgPr>
    </p:bg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78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7" name="Google Shape;837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072" y="620877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78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78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0" name="Google Shape;840;p78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7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orient="horz" pos="40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360">
          <p15:clr>
            <a:srgbClr val="FBAE40"/>
          </p15:clr>
        </p15:guide>
        <p15:guide id="5" pos="7320">
          <p15:clr>
            <a:srgbClr val="FBAE40"/>
          </p15:clr>
        </p15:guide>
        <p15:guide id="6" orient="horz" pos="3792">
          <p15:clr>
            <a:srgbClr val="FBAE40"/>
          </p15:clr>
        </p15:guide>
        <p15:guide id="7" orient="horz" pos="99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ogo">
  <p:cSld name="Blank with Logo">
    <p:bg>
      <p:bgPr>
        <a:solidFill>
          <a:schemeClr val="lt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Google Shape;843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79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5" name="Google Shape;845;p79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79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92">
          <p15:clr>
            <a:srgbClr val="FBAE40"/>
          </p15:clr>
        </p15:guide>
        <p15:guide id="8" orient="horz" pos="136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ogo Indigo">
  <p:cSld name="Blank with Logo Indigo">
    <p:bg>
      <p:bgPr>
        <a:solidFill>
          <a:schemeClr val="accent2"/>
        </a:solid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80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49" name="Google Shape;849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072" y="620877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80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80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92">
          <p15:clr>
            <a:srgbClr val="FBAE40"/>
          </p15:clr>
        </p15:guide>
        <p15:guide id="8" pos="6273">
          <p15:clr>
            <a:srgbClr val="FBAE40"/>
          </p15:clr>
        </p15:guide>
        <p15:guide id="9" pos="1351">
          <p15:clr>
            <a:srgbClr val="FBAE40"/>
          </p15:clr>
        </p15:guide>
        <p15:guide id="10" orient="horz" pos="136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5032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537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Content Circle Indigo">
  <p:cSld name="Large Content Circle Indigo">
    <p:bg>
      <p:bgPr>
        <a:solidFill>
          <a:schemeClr val="accent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>
            <a:spLocks noGrp="1"/>
          </p:cNvSpPr>
          <p:nvPr>
            <p:ph type="body" idx="1"/>
          </p:nvPr>
        </p:nvSpPr>
        <p:spPr>
          <a:xfrm>
            <a:off x="2324100" y="-342900"/>
            <a:ext cx="7558766" cy="7543800"/>
          </a:xfrm>
          <a:prstGeom prst="ellipse">
            <a:avLst/>
          </a:prstGeom>
          <a:noFill/>
          <a:ln w="2540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⎯"/>
              <a:defRPr sz="1800">
                <a:solidFill>
                  <a:schemeClr val="lt1"/>
                </a:solidFill>
              </a:defRPr>
            </a:lvl2pPr>
            <a:lvl3pPr marL="1371600" lvl="2" indent="-32575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30"/>
              <a:buChar char="○"/>
              <a:defRPr sz="18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072" y="620877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9801546" y="6287572"/>
            <a:ext cx="182530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27425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11498834" y="443484"/>
            <a:ext cx="256032" cy="25603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xfrm>
            <a:off x="11498834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4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2112">
          <p15:clr>
            <a:srgbClr val="FBAE40"/>
          </p15:clr>
        </p15:guide>
        <p15:guide id="6" pos="5568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4077">
          <p15:clr>
            <a:srgbClr val="FBAE40"/>
          </p15:clr>
        </p15:guide>
        <p15:guide id="9" orient="horz" pos="360">
          <p15:clr>
            <a:srgbClr val="FBAE40"/>
          </p15:clr>
        </p15:guide>
        <p15:guide id="10" pos="7324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6879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355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7178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97114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10748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5530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71131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11111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47969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–Indigo Hexagon Bleed Opt 1">
  <p:cSld name="Title–Indigo Hexagon Bleed Opt 1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ctrTitle"/>
          </p:nvPr>
        </p:nvSpPr>
        <p:spPr>
          <a:xfrm>
            <a:off x="838199" y="3044663"/>
            <a:ext cx="7750176" cy="76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venir"/>
              <a:buNone/>
              <a:defRPr sz="5400" b="1" i="0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838200" y="3946496"/>
            <a:ext cx="77501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None/>
              <a:defRPr sz="20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838200" y="5081449"/>
            <a:ext cx="77501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 sz="16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"/>
              <a:buChar char="○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3"/>
          </p:nvPr>
        </p:nvSpPr>
        <p:spPr>
          <a:xfrm>
            <a:off x="838199" y="5895196"/>
            <a:ext cx="7750176" cy="20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venir"/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162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Large Content Circle Cyan">
  <p:cSld name=" Large Content Circle Cyan">
    <p:bg>
      <p:bgPr>
        <a:solidFill>
          <a:schemeClr val="accent4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9801546" y="6287572"/>
            <a:ext cx="182530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27425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637" y="6210300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>
            <a:off x="11498834" y="443484"/>
            <a:ext cx="256032" cy="256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11498834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>
            <a:spLocks noGrp="1"/>
          </p:cNvSpPr>
          <p:nvPr>
            <p:ph type="body" idx="2"/>
          </p:nvPr>
        </p:nvSpPr>
        <p:spPr>
          <a:xfrm>
            <a:off x="2324100" y="-342900"/>
            <a:ext cx="7558766" cy="7543800"/>
          </a:xfrm>
          <a:prstGeom prst="ellipse">
            <a:avLst/>
          </a:prstGeom>
          <a:noFill/>
          <a:ln w="254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>
                <a:solidFill>
                  <a:schemeClr val="accent2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 sz="1800">
                <a:solidFill>
                  <a:schemeClr val="accent2"/>
                </a:solidFill>
              </a:defRPr>
            </a:lvl2pPr>
            <a:lvl3pPr marL="1371600" lvl="2" indent="-32575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 sz="1800">
                <a:solidFill>
                  <a:schemeClr val="accent2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venir"/>
              <a:buNone/>
              <a:defRPr sz="2000">
                <a:solidFill>
                  <a:schemeClr val="accent2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>
                <a:solidFill>
                  <a:schemeClr val="accent2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4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2112">
          <p15:clr>
            <a:srgbClr val="FBAE40"/>
          </p15:clr>
        </p15:guide>
        <p15:guide id="6" pos="5568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4077">
          <p15:clr>
            <a:srgbClr val="FBAE40"/>
          </p15:clr>
        </p15:guide>
        <p15:guide id="9" orient="horz" pos="360">
          <p15:clr>
            <a:srgbClr val="FBAE40"/>
          </p15:clr>
        </p15:guide>
        <p15:guide id="10" pos="7324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–Sunburst Indigo">
  <p:cSld name="1_Divider–Sunburst Indigo">
    <p:bg>
      <p:bgPr>
        <a:solidFill>
          <a:schemeClr val="accen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352801" y="411092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nir"/>
              <a:buNone/>
              <a:defRPr sz="18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3352801" y="3429000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venir"/>
              <a:buNone/>
              <a:defRPr sz="2400" b="1" i="0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"/>
              <a:buChar char="○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3352800" y="2909627"/>
            <a:ext cx="5486400" cy="51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 sz="30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498834" y="448056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9801546" y="6287572"/>
            <a:ext cx="182530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27425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423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 Divider White">
  <p:cSld name="3 Circle Divider White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150" y="6227064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>
            <a:spLocks noGrp="1"/>
          </p:cNvSpPr>
          <p:nvPr>
            <p:ph type="pic" idx="2"/>
          </p:nvPr>
        </p:nvSpPr>
        <p:spPr>
          <a:xfrm>
            <a:off x="4215384" y="-996696"/>
            <a:ext cx="3657600" cy="36576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22"/>
          <p:cNvSpPr>
            <a:spLocks noGrp="1"/>
          </p:cNvSpPr>
          <p:nvPr>
            <p:ph type="pic" idx="3"/>
          </p:nvPr>
        </p:nvSpPr>
        <p:spPr>
          <a:xfrm>
            <a:off x="8301228" y="512064"/>
            <a:ext cx="3319272" cy="33192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2"/>
          <p:cNvSpPr>
            <a:spLocks noGrp="1"/>
          </p:cNvSpPr>
          <p:nvPr>
            <p:ph type="pic" idx="4"/>
          </p:nvPr>
        </p:nvSpPr>
        <p:spPr>
          <a:xfrm>
            <a:off x="256032" y="283464"/>
            <a:ext cx="3776472" cy="37764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2"/>
          <p:cNvSpPr txBox="1">
            <a:spLocks noGrp="1"/>
          </p:cNvSpPr>
          <p:nvPr>
            <p:ph type="ctrTitle"/>
          </p:nvPr>
        </p:nvSpPr>
        <p:spPr>
          <a:xfrm>
            <a:off x="3803650" y="2938160"/>
            <a:ext cx="4587875" cy="7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5"/>
          </p:nvPr>
        </p:nvSpPr>
        <p:spPr>
          <a:xfrm>
            <a:off x="3803650" y="3848100"/>
            <a:ext cx="4587875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92">
          <p15:clr>
            <a:srgbClr val="FBAE40"/>
          </p15:clr>
        </p15:guide>
        <p15:guide id="8" pos="6273">
          <p15:clr>
            <a:srgbClr val="FBAE40"/>
          </p15:clr>
        </p15:guide>
        <p15:guide id="9" pos="1351">
          <p15:clr>
            <a:srgbClr val="FBAE40"/>
          </p15:clr>
        </p15:guide>
        <p15:guide id="10" orient="horz" pos="1368">
          <p15:clr>
            <a:srgbClr val="FBAE40"/>
          </p15:clr>
        </p15:guide>
        <p15:guide id="11" pos="2396">
          <p15:clr>
            <a:srgbClr val="FBAE40"/>
          </p15:clr>
        </p15:guide>
        <p15:guide id="12" pos="5286">
          <p15:clr>
            <a:srgbClr val="FBAE40"/>
          </p15:clr>
        </p15:guide>
        <p15:guide id="13" orient="horz" pos="1848">
          <p15:clr>
            <a:srgbClr val="FBAE40"/>
          </p15:clr>
        </p15:guide>
        <p15:guide id="14" orient="horz" pos="2328">
          <p15:clr>
            <a:srgbClr val="FBAE40"/>
          </p15:clr>
        </p15:guide>
        <p15:guide id="15" orient="horz" pos="24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47" Type="http://schemas.openxmlformats.org/officeDocument/2006/relationships/slideLayout" Target="../slideLayouts/slideLayout65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6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4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6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Relationship Id="rId48" Type="http://schemas.openxmlformats.org/officeDocument/2006/relationships/slideLayout" Target="../slideLayouts/slideLayout66.xml"/><Relationship Id="rId8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sz="30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571500" y="1524000"/>
            <a:ext cx="11049000" cy="441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TR"/>
              <a:buChar char="⎯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1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NTR"/>
              <a:buChar char="○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r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" name="Google Shape;12;p9"/>
          <p:cNvGrpSpPr/>
          <p:nvPr/>
        </p:nvGrpSpPr>
        <p:grpSpPr>
          <a:xfrm>
            <a:off x="0" y="-2971800"/>
            <a:ext cx="12192000" cy="1863223"/>
            <a:chOff x="0" y="-2600549"/>
            <a:chExt cx="12192000" cy="1863223"/>
          </a:xfrm>
        </p:grpSpPr>
        <p:grpSp>
          <p:nvGrpSpPr>
            <p:cNvPr id="13" name="Google Shape;13;p9"/>
            <p:cNvGrpSpPr/>
            <p:nvPr/>
          </p:nvGrpSpPr>
          <p:grpSpPr>
            <a:xfrm>
              <a:off x="0" y="-1571544"/>
              <a:ext cx="5797295" cy="834218"/>
              <a:chOff x="0" y="-1335075"/>
              <a:chExt cx="5797295" cy="834218"/>
            </a:xfrm>
          </p:grpSpPr>
          <p:sp>
            <p:nvSpPr>
              <p:cNvPr id="14" name="Google Shape;14;p9"/>
              <p:cNvSpPr/>
              <p:nvPr/>
            </p:nvSpPr>
            <p:spPr>
              <a:xfrm>
                <a:off x="487200" y="-962812"/>
                <a:ext cx="452647" cy="457200"/>
              </a:xfrm>
              <a:prstGeom prst="rect">
                <a:avLst/>
              </a:prstGeom>
              <a:solidFill>
                <a:srgbClr val="2FB1E6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 u="none" strike="noStrike" cap="non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#2FB1E6</a:t>
                </a:r>
                <a:endParaRPr/>
              </a:p>
            </p:txBody>
          </p:sp>
          <p:sp>
            <p:nvSpPr>
              <p:cNvPr id="15" name="Google Shape;15;p9"/>
              <p:cNvSpPr/>
              <p:nvPr/>
            </p:nvSpPr>
            <p:spPr>
              <a:xfrm>
                <a:off x="1099" y="-962812"/>
                <a:ext cx="452647" cy="457200"/>
              </a:xfrm>
              <a:prstGeom prst="rect">
                <a:avLst/>
              </a:prstGeom>
              <a:solidFill>
                <a:srgbClr val="0957BE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50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#0957BE</a:t>
                </a:r>
                <a:endParaRPr/>
              </a:p>
            </p:txBody>
          </p:sp>
          <p:sp>
            <p:nvSpPr>
              <p:cNvPr id="16" name="Google Shape;16;p9"/>
              <p:cNvSpPr/>
              <p:nvPr/>
            </p:nvSpPr>
            <p:spPr>
              <a:xfrm>
                <a:off x="1950479" y="-962812"/>
                <a:ext cx="452647" cy="457200"/>
              </a:xfrm>
              <a:prstGeom prst="rect">
                <a:avLst/>
              </a:prstGeom>
              <a:solidFill>
                <a:srgbClr val="5842D2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#5842D2</a:t>
                </a:r>
                <a:endParaRPr/>
              </a:p>
            </p:txBody>
          </p:sp>
          <p:sp>
            <p:nvSpPr>
              <p:cNvPr id="17" name="Google Shape;17;p9"/>
              <p:cNvSpPr/>
              <p:nvPr/>
            </p:nvSpPr>
            <p:spPr>
              <a:xfrm>
                <a:off x="1459825" y="-961715"/>
                <a:ext cx="457200" cy="460858"/>
              </a:xfrm>
              <a:prstGeom prst="rect">
                <a:avLst/>
              </a:prstGeom>
              <a:solidFill>
                <a:srgbClr val="33287C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#33287C</a:t>
                </a:r>
                <a:endParaRPr/>
              </a:p>
            </p:txBody>
          </p:sp>
          <p:sp>
            <p:nvSpPr>
              <p:cNvPr id="18" name="Google Shape;18;p9"/>
              <p:cNvSpPr/>
              <p:nvPr/>
            </p:nvSpPr>
            <p:spPr>
              <a:xfrm>
                <a:off x="973301" y="-962309"/>
                <a:ext cx="453070" cy="457200"/>
              </a:xfrm>
              <a:prstGeom prst="rect">
                <a:avLst/>
              </a:prstGeom>
              <a:solidFill>
                <a:srgbClr val="9BD7EE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 u="none" strike="noStrike" cap="non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#9BD7EE</a:t>
                </a:r>
                <a:endParaRPr/>
              </a:p>
            </p:txBody>
          </p:sp>
          <p:sp>
            <p:nvSpPr>
              <p:cNvPr id="19" name="Google Shape;19;p9"/>
              <p:cNvSpPr/>
              <p:nvPr/>
            </p:nvSpPr>
            <p:spPr>
              <a:xfrm>
                <a:off x="2922681" y="-964284"/>
                <a:ext cx="451224" cy="457200"/>
              </a:xfrm>
              <a:prstGeom prst="rect">
                <a:avLst/>
              </a:prstGeom>
              <a:solidFill>
                <a:srgbClr val="942859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#942859</a:t>
                </a:r>
                <a:endParaRPr/>
              </a:p>
            </p:txBody>
          </p:sp>
          <p:sp>
            <p:nvSpPr>
              <p:cNvPr id="20" name="Google Shape;20;p9"/>
              <p:cNvSpPr/>
              <p:nvPr/>
            </p:nvSpPr>
            <p:spPr>
              <a:xfrm>
                <a:off x="2436580" y="-962812"/>
                <a:ext cx="452647" cy="457200"/>
              </a:xfrm>
              <a:prstGeom prst="rect">
                <a:avLst/>
              </a:prstGeom>
              <a:solidFill>
                <a:srgbClr val="B8B2E4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 u="none" strike="noStrike" cap="non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#B8B2E4</a:t>
                </a:r>
                <a:endParaRPr/>
              </a:p>
            </p:txBody>
          </p:sp>
          <p:sp>
            <p:nvSpPr>
              <p:cNvPr id="21" name="Google Shape;21;p9"/>
              <p:cNvSpPr txBox="1"/>
              <p:nvPr/>
            </p:nvSpPr>
            <p:spPr>
              <a:xfrm>
                <a:off x="0" y="-1335075"/>
                <a:ext cx="107728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Secondary Colors</a:t>
                </a:r>
                <a:endParaRPr/>
              </a:p>
            </p:txBody>
          </p:sp>
          <p:sp>
            <p:nvSpPr>
              <p:cNvPr id="22" name="Google Shape;22;p9"/>
              <p:cNvSpPr/>
              <p:nvPr/>
            </p:nvSpPr>
            <p:spPr>
              <a:xfrm>
                <a:off x="3407359" y="-964284"/>
                <a:ext cx="451224" cy="457200"/>
              </a:xfrm>
              <a:prstGeom prst="rect">
                <a:avLst/>
              </a:prstGeom>
              <a:solidFill>
                <a:srgbClr val="FD4497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#FD4497</a:t>
                </a:r>
                <a:endParaRPr/>
              </a:p>
            </p:txBody>
          </p:sp>
          <p:sp>
            <p:nvSpPr>
              <p:cNvPr id="23" name="Google Shape;23;p9"/>
              <p:cNvSpPr/>
              <p:nvPr/>
            </p:nvSpPr>
            <p:spPr>
              <a:xfrm>
                <a:off x="3892037" y="-964284"/>
                <a:ext cx="451224" cy="457200"/>
              </a:xfrm>
              <a:prstGeom prst="rect">
                <a:avLst/>
              </a:prstGeom>
              <a:solidFill>
                <a:srgbClr val="FCC1DC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#FCC1DC</a:t>
                </a:r>
                <a:endParaRPr/>
              </a:p>
            </p:txBody>
          </p:sp>
          <p:sp>
            <p:nvSpPr>
              <p:cNvPr id="24" name="Google Shape;24;p9"/>
              <p:cNvSpPr/>
              <p:nvPr/>
            </p:nvSpPr>
            <p:spPr>
              <a:xfrm>
                <a:off x="4376715" y="-964284"/>
                <a:ext cx="451224" cy="457200"/>
              </a:xfrm>
              <a:prstGeom prst="rect">
                <a:avLst/>
              </a:prstGeom>
              <a:solidFill>
                <a:srgbClr val="188478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#188478</a:t>
                </a:r>
                <a:endParaRPr/>
              </a:p>
            </p:txBody>
          </p:sp>
          <p:sp>
            <p:nvSpPr>
              <p:cNvPr id="25" name="Google Shape;25;p9"/>
              <p:cNvSpPr/>
              <p:nvPr/>
            </p:nvSpPr>
            <p:spPr>
              <a:xfrm>
                <a:off x="4861393" y="-964284"/>
                <a:ext cx="451224" cy="457200"/>
              </a:xfrm>
              <a:prstGeom prst="rect">
                <a:avLst/>
              </a:prstGeom>
              <a:solidFill>
                <a:srgbClr val="29E1CB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#29E1CB</a:t>
                </a:r>
                <a:endParaRPr/>
              </a:p>
            </p:txBody>
          </p:sp>
          <p:sp>
            <p:nvSpPr>
              <p:cNvPr id="26" name="Google Shape;26;p9"/>
              <p:cNvSpPr/>
              <p:nvPr/>
            </p:nvSpPr>
            <p:spPr>
              <a:xfrm>
                <a:off x="5346071" y="-964284"/>
                <a:ext cx="451224" cy="457200"/>
              </a:xfrm>
              <a:prstGeom prst="rect">
                <a:avLst/>
              </a:prstGeom>
              <a:solidFill>
                <a:srgbClr val="ADECE5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#ADECE5</a:t>
                </a:r>
                <a:endParaRPr/>
              </a:p>
            </p:txBody>
          </p:sp>
        </p:grpSp>
        <p:grpSp>
          <p:nvGrpSpPr>
            <p:cNvPr id="27" name="Google Shape;27;p9"/>
            <p:cNvGrpSpPr/>
            <p:nvPr/>
          </p:nvGrpSpPr>
          <p:grpSpPr>
            <a:xfrm>
              <a:off x="0" y="-2600549"/>
              <a:ext cx="1917025" cy="834218"/>
              <a:chOff x="0" y="-2506960"/>
              <a:chExt cx="1917025" cy="834218"/>
            </a:xfrm>
          </p:grpSpPr>
          <p:sp>
            <p:nvSpPr>
              <p:cNvPr id="28" name="Google Shape;28;p9"/>
              <p:cNvSpPr/>
              <p:nvPr/>
            </p:nvSpPr>
            <p:spPr>
              <a:xfrm>
                <a:off x="487200" y="-2134697"/>
                <a:ext cx="452647" cy="457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#001B5E</a:t>
                </a:r>
                <a:endParaRPr/>
              </a:p>
            </p:txBody>
          </p:sp>
          <p:sp>
            <p:nvSpPr>
              <p:cNvPr id="29" name="Google Shape;29;p9"/>
              <p:cNvSpPr/>
              <p:nvPr/>
            </p:nvSpPr>
            <p:spPr>
              <a:xfrm>
                <a:off x="1099" y="-2134697"/>
                <a:ext cx="452647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#000334</a:t>
                </a:r>
                <a:endParaRPr/>
              </a:p>
            </p:txBody>
          </p:sp>
          <p:sp>
            <p:nvSpPr>
              <p:cNvPr id="30" name="Google Shape;30;p9"/>
              <p:cNvSpPr/>
              <p:nvPr/>
            </p:nvSpPr>
            <p:spPr>
              <a:xfrm>
                <a:off x="1459825" y="-2133600"/>
                <a:ext cx="457200" cy="4608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#FFFFFF</a:t>
                </a:r>
                <a:endParaRPr/>
              </a:p>
            </p:txBody>
          </p:sp>
          <p:sp>
            <p:nvSpPr>
              <p:cNvPr id="31" name="Google Shape;31;p9"/>
              <p:cNvSpPr/>
              <p:nvPr/>
            </p:nvSpPr>
            <p:spPr>
              <a:xfrm>
                <a:off x="973301" y="-2134194"/>
                <a:ext cx="45307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#52DAF2</a:t>
                </a:r>
                <a:endParaRPr/>
              </a:p>
            </p:txBody>
          </p:sp>
          <p:sp>
            <p:nvSpPr>
              <p:cNvPr id="32" name="Google Shape;32;p9"/>
              <p:cNvSpPr txBox="1"/>
              <p:nvPr/>
            </p:nvSpPr>
            <p:spPr>
              <a:xfrm>
                <a:off x="0" y="-2506960"/>
                <a:ext cx="91505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Primary Colors</a:t>
                </a:r>
                <a:endParaRPr/>
              </a:p>
            </p:txBody>
          </p:sp>
        </p:grpSp>
        <p:grpSp>
          <p:nvGrpSpPr>
            <p:cNvPr id="33" name="Google Shape;33;p9"/>
            <p:cNvGrpSpPr/>
            <p:nvPr/>
          </p:nvGrpSpPr>
          <p:grpSpPr>
            <a:xfrm>
              <a:off x="6394705" y="-1571544"/>
              <a:ext cx="5797295" cy="834218"/>
              <a:chOff x="0" y="-1335075"/>
              <a:chExt cx="5797295" cy="834218"/>
            </a:xfrm>
          </p:grpSpPr>
          <p:sp>
            <p:nvSpPr>
              <p:cNvPr id="34" name="Google Shape;34;p9"/>
              <p:cNvSpPr/>
              <p:nvPr/>
            </p:nvSpPr>
            <p:spPr>
              <a:xfrm>
                <a:off x="487200" y="-962812"/>
                <a:ext cx="452647" cy="457200"/>
              </a:xfrm>
              <a:prstGeom prst="rect">
                <a:avLst/>
              </a:prstGeom>
              <a:solidFill>
                <a:srgbClr val="F3F5F8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#F3F5F8</a:t>
                </a:r>
                <a:endParaRPr/>
              </a:p>
            </p:txBody>
          </p:sp>
          <p:sp>
            <p:nvSpPr>
              <p:cNvPr id="35" name="Google Shape;35;p9"/>
              <p:cNvSpPr/>
              <p:nvPr/>
            </p:nvSpPr>
            <p:spPr>
              <a:xfrm>
                <a:off x="1099" y="-962812"/>
                <a:ext cx="452647" cy="457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#FFFFFF</a:t>
                </a:r>
                <a:endParaRPr/>
              </a:p>
            </p:txBody>
          </p:sp>
          <p:sp>
            <p:nvSpPr>
              <p:cNvPr id="36" name="Google Shape;36;p9"/>
              <p:cNvSpPr/>
              <p:nvPr/>
            </p:nvSpPr>
            <p:spPr>
              <a:xfrm>
                <a:off x="1950479" y="-962812"/>
                <a:ext cx="452647" cy="457200"/>
              </a:xfrm>
              <a:prstGeom prst="rect">
                <a:avLst/>
              </a:prstGeom>
              <a:solidFill>
                <a:srgbClr val="CCD5E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#CCD5E1</a:t>
                </a:r>
                <a:endParaRPr/>
              </a:p>
            </p:txBody>
          </p:sp>
          <p:sp>
            <p:nvSpPr>
              <p:cNvPr id="37" name="Google Shape;37;p9"/>
              <p:cNvSpPr/>
              <p:nvPr/>
            </p:nvSpPr>
            <p:spPr>
              <a:xfrm>
                <a:off x="1459825" y="-961715"/>
                <a:ext cx="457200" cy="460858"/>
              </a:xfrm>
              <a:prstGeom prst="rect">
                <a:avLst/>
              </a:prstGeom>
              <a:solidFill>
                <a:srgbClr val="D7DEE8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#D7DEE8</a:t>
                </a:r>
                <a:endParaRPr/>
              </a:p>
            </p:txBody>
          </p:sp>
          <p:sp>
            <p:nvSpPr>
              <p:cNvPr id="38" name="Google Shape;38;p9"/>
              <p:cNvSpPr/>
              <p:nvPr/>
            </p:nvSpPr>
            <p:spPr>
              <a:xfrm>
                <a:off x="973301" y="-962309"/>
                <a:ext cx="453070" cy="457200"/>
              </a:xfrm>
              <a:prstGeom prst="rect">
                <a:avLst/>
              </a:prstGeom>
              <a:solidFill>
                <a:srgbClr val="E5EAF0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#E5EAF0</a:t>
                </a:r>
                <a:endParaRPr/>
              </a:p>
            </p:txBody>
          </p:sp>
          <p:sp>
            <p:nvSpPr>
              <p:cNvPr id="39" name="Google Shape;39;p9"/>
              <p:cNvSpPr/>
              <p:nvPr/>
            </p:nvSpPr>
            <p:spPr>
              <a:xfrm>
                <a:off x="2922681" y="-964284"/>
                <a:ext cx="451224" cy="457200"/>
              </a:xfrm>
              <a:prstGeom prst="rect">
                <a:avLst/>
              </a:prstGeom>
              <a:solidFill>
                <a:srgbClr val="959BA3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#959BA3</a:t>
                </a:r>
                <a:endParaRPr/>
              </a:p>
            </p:txBody>
          </p:sp>
          <p:sp>
            <p:nvSpPr>
              <p:cNvPr id="40" name="Google Shape;40;p9"/>
              <p:cNvSpPr/>
              <p:nvPr/>
            </p:nvSpPr>
            <p:spPr>
              <a:xfrm>
                <a:off x="2436580" y="-962812"/>
                <a:ext cx="452647" cy="457200"/>
              </a:xfrm>
              <a:prstGeom prst="rect">
                <a:avLst/>
              </a:prstGeom>
              <a:solidFill>
                <a:srgbClr val="BAC2CC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#BAC2CC</a:t>
                </a:r>
                <a:endParaRPr/>
              </a:p>
            </p:txBody>
          </p:sp>
          <p:sp>
            <p:nvSpPr>
              <p:cNvPr id="41" name="Google Shape;41;p9"/>
              <p:cNvSpPr txBox="1"/>
              <p:nvPr/>
            </p:nvSpPr>
            <p:spPr>
              <a:xfrm>
                <a:off x="0" y="-1335075"/>
                <a:ext cx="8935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Neutral Colors</a:t>
                </a:r>
                <a:endParaRPr/>
              </a:p>
            </p:txBody>
          </p:sp>
          <p:sp>
            <p:nvSpPr>
              <p:cNvPr id="42" name="Google Shape;42;p9"/>
              <p:cNvSpPr/>
              <p:nvPr/>
            </p:nvSpPr>
            <p:spPr>
              <a:xfrm>
                <a:off x="3407359" y="-964284"/>
                <a:ext cx="451224" cy="457200"/>
              </a:xfrm>
              <a:prstGeom prst="rect">
                <a:avLst/>
              </a:prstGeom>
              <a:solidFill>
                <a:srgbClr val="6F747A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#6F747A</a:t>
                </a:r>
                <a:endParaRPr/>
              </a:p>
            </p:txBody>
          </p:sp>
          <p:sp>
            <p:nvSpPr>
              <p:cNvPr id="43" name="Google Shape;43;p9"/>
              <p:cNvSpPr/>
              <p:nvPr/>
            </p:nvSpPr>
            <p:spPr>
              <a:xfrm>
                <a:off x="3892037" y="-964284"/>
                <a:ext cx="451224" cy="457200"/>
              </a:xfrm>
              <a:prstGeom prst="rect">
                <a:avLst/>
              </a:prstGeom>
              <a:solidFill>
                <a:srgbClr val="4A4D52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#4A4D52</a:t>
                </a:r>
                <a:endParaRPr/>
              </a:p>
            </p:txBody>
          </p:sp>
          <p:sp>
            <p:nvSpPr>
              <p:cNvPr id="44" name="Google Shape;44;p9"/>
              <p:cNvSpPr/>
              <p:nvPr/>
            </p:nvSpPr>
            <p:spPr>
              <a:xfrm>
                <a:off x="4376715" y="-964284"/>
                <a:ext cx="451224" cy="457200"/>
              </a:xfrm>
              <a:prstGeom prst="rect">
                <a:avLst/>
              </a:prstGeom>
              <a:solidFill>
                <a:srgbClr val="252729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#252729</a:t>
                </a:r>
                <a:endParaRPr/>
              </a:p>
            </p:txBody>
          </p:sp>
          <p:sp>
            <p:nvSpPr>
              <p:cNvPr id="45" name="Google Shape;45;p9"/>
              <p:cNvSpPr/>
              <p:nvPr/>
            </p:nvSpPr>
            <p:spPr>
              <a:xfrm>
                <a:off x="4861393" y="-964284"/>
                <a:ext cx="451224" cy="457200"/>
              </a:xfrm>
              <a:prstGeom prst="rect">
                <a:avLst/>
              </a:prstGeom>
              <a:solidFill>
                <a:srgbClr val="131314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#131314</a:t>
                </a:r>
                <a:endParaRPr/>
              </a:p>
            </p:txBody>
          </p:sp>
          <p:sp>
            <p:nvSpPr>
              <p:cNvPr id="46" name="Google Shape;46;p9"/>
              <p:cNvSpPr/>
              <p:nvPr/>
            </p:nvSpPr>
            <p:spPr>
              <a:xfrm>
                <a:off x="5346071" y="-964284"/>
                <a:ext cx="451224" cy="457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#000000</a:t>
                </a:r>
                <a:endParaRPr/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sz="30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12"/>
          <p:cNvSpPr txBox="1">
            <a:spLocks noGrp="1"/>
          </p:cNvSpPr>
          <p:nvPr>
            <p:ph type="body" idx="1"/>
          </p:nvPr>
        </p:nvSpPr>
        <p:spPr>
          <a:xfrm>
            <a:off x="571500" y="1524000"/>
            <a:ext cx="1104900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TR"/>
              <a:buChar char="⎯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16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NTR"/>
              <a:buChar char="⚬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12"/>
          <p:cNvSpPr txBox="1">
            <a:spLocks noGrp="1"/>
          </p:cNvSpPr>
          <p:nvPr>
            <p:ph type="sldNum" idx="12"/>
          </p:nvPr>
        </p:nvSpPr>
        <p:spPr>
          <a:xfrm>
            <a:off x="11320272" y="576072"/>
            <a:ext cx="301752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4" name="Google Shape;204;p12"/>
          <p:cNvGrpSpPr/>
          <p:nvPr/>
        </p:nvGrpSpPr>
        <p:grpSpPr>
          <a:xfrm>
            <a:off x="0" y="-2971800"/>
            <a:ext cx="12192000" cy="1863223"/>
            <a:chOff x="0" y="-2600549"/>
            <a:chExt cx="12192000" cy="1863223"/>
          </a:xfrm>
        </p:grpSpPr>
        <p:grpSp>
          <p:nvGrpSpPr>
            <p:cNvPr id="205" name="Google Shape;205;p12"/>
            <p:cNvGrpSpPr/>
            <p:nvPr/>
          </p:nvGrpSpPr>
          <p:grpSpPr>
            <a:xfrm>
              <a:off x="0" y="-1571544"/>
              <a:ext cx="5797295" cy="834218"/>
              <a:chOff x="0" y="-1335075"/>
              <a:chExt cx="5797295" cy="834218"/>
            </a:xfrm>
          </p:grpSpPr>
          <p:sp>
            <p:nvSpPr>
              <p:cNvPr id="206" name="Google Shape;206;p12"/>
              <p:cNvSpPr/>
              <p:nvPr/>
            </p:nvSpPr>
            <p:spPr>
              <a:xfrm>
                <a:off x="487200" y="-962812"/>
                <a:ext cx="452647" cy="457200"/>
              </a:xfrm>
              <a:prstGeom prst="rect">
                <a:avLst/>
              </a:prstGeom>
              <a:solidFill>
                <a:srgbClr val="2FB1E6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#2FB1E6</a:t>
                </a:r>
                <a:endParaRPr/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1099" y="-962812"/>
                <a:ext cx="452647" cy="457200"/>
              </a:xfrm>
              <a:prstGeom prst="rect">
                <a:avLst/>
              </a:prstGeom>
              <a:solidFill>
                <a:srgbClr val="0957BE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#0957BE</a:t>
                </a:r>
                <a:endParaRPr/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1950479" y="-962812"/>
                <a:ext cx="452647" cy="457200"/>
              </a:xfrm>
              <a:prstGeom prst="rect">
                <a:avLst/>
              </a:prstGeom>
              <a:solidFill>
                <a:srgbClr val="5842D2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#5842D2</a:t>
                </a:r>
                <a:endParaRPr/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1459825" y="-961715"/>
                <a:ext cx="457200" cy="460858"/>
              </a:xfrm>
              <a:prstGeom prst="rect">
                <a:avLst/>
              </a:prstGeom>
              <a:solidFill>
                <a:srgbClr val="33287C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#33287C</a:t>
                </a:r>
                <a:endParaRPr/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973301" y="-962309"/>
                <a:ext cx="453070" cy="457200"/>
              </a:xfrm>
              <a:prstGeom prst="rect">
                <a:avLst/>
              </a:prstGeom>
              <a:solidFill>
                <a:srgbClr val="9BD7EE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#9BD7EE</a:t>
                </a:r>
                <a:endParaRPr/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2922681" y="-964284"/>
                <a:ext cx="451224" cy="457200"/>
              </a:xfrm>
              <a:prstGeom prst="rect">
                <a:avLst/>
              </a:prstGeom>
              <a:solidFill>
                <a:srgbClr val="942859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#942859</a:t>
                </a:r>
                <a:endParaRPr/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2436580" y="-962812"/>
                <a:ext cx="452647" cy="457200"/>
              </a:xfrm>
              <a:prstGeom prst="rect">
                <a:avLst/>
              </a:prstGeom>
              <a:solidFill>
                <a:srgbClr val="B8B2E4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#B8B2E4</a:t>
                </a:r>
                <a:endParaRPr/>
              </a:p>
            </p:txBody>
          </p:sp>
          <p:sp>
            <p:nvSpPr>
              <p:cNvPr id="213" name="Google Shape;213;p12"/>
              <p:cNvSpPr txBox="1"/>
              <p:nvPr/>
            </p:nvSpPr>
            <p:spPr>
              <a:xfrm>
                <a:off x="0" y="-1335075"/>
                <a:ext cx="107728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Secondary Colors</a:t>
                </a:r>
                <a:endParaRPr/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3407359" y="-964284"/>
                <a:ext cx="451224" cy="457200"/>
              </a:xfrm>
              <a:prstGeom prst="rect">
                <a:avLst/>
              </a:prstGeom>
              <a:solidFill>
                <a:srgbClr val="FD4497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#FD4497</a:t>
                </a:r>
                <a:endParaRPr/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3892037" y="-964284"/>
                <a:ext cx="451224" cy="457200"/>
              </a:xfrm>
              <a:prstGeom prst="rect">
                <a:avLst/>
              </a:prstGeom>
              <a:solidFill>
                <a:srgbClr val="FCC1DC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#FCC1DC</a:t>
                </a:r>
                <a:endParaRPr/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4376715" y="-964284"/>
                <a:ext cx="451224" cy="457200"/>
              </a:xfrm>
              <a:prstGeom prst="rect">
                <a:avLst/>
              </a:prstGeom>
              <a:solidFill>
                <a:srgbClr val="188478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#188478</a:t>
                </a:r>
                <a:endParaRPr/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4861393" y="-964284"/>
                <a:ext cx="451224" cy="457200"/>
              </a:xfrm>
              <a:prstGeom prst="rect">
                <a:avLst/>
              </a:prstGeom>
              <a:solidFill>
                <a:srgbClr val="29E1CB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#29E1CB</a:t>
                </a:r>
                <a:endParaRPr/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346071" y="-964284"/>
                <a:ext cx="451224" cy="457200"/>
              </a:xfrm>
              <a:prstGeom prst="rect">
                <a:avLst/>
              </a:prstGeom>
              <a:solidFill>
                <a:srgbClr val="ADECE5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#ADECE5</a:t>
                </a:r>
                <a:endParaRPr/>
              </a:p>
            </p:txBody>
          </p:sp>
        </p:grpSp>
        <p:grpSp>
          <p:nvGrpSpPr>
            <p:cNvPr id="219" name="Google Shape;219;p12"/>
            <p:cNvGrpSpPr/>
            <p:nvPr/>
          </p:nvGrpSpPr>
          <p:grpSpPr>
            <a:xfrm>
              <a:off x="0" y="-2600549"/>
              <a:ext cx="1917025" cy="834218"/>
              <a:chOff x="0" y="-2506960"/>
              <a:chExt cx="1917025" cy="834218"/>
            </a:xfrm>
          </p:grpSpPr>
          <p:sp>
            <p:nvSpPr>
              <p:cNvPr id="220" name="Google Shape;220;p12"/>
              <p:cNvSpPr/>
              <p:nvPr/>
            </p:nvSpPr>
            <p:spPr>
              <a:xfrm>
                <a:off x="487200" y="-2134697"/>
                <a:ext cx="452647" cy="457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#001B5E</a:t>
                </a:r>
                <a:endParaRPr/>
              </a:p>
            </p:txBody>
          </p:sp>
          <p:sp>
            <p:nvSpPr>
              <p:cNvPr id="221" name="Google Shape;221;p12"/>
              <p:cNvSpPr/>
              <p:nvPr/>
            </p:nvSpPr>
            <p:spPr>
              <a:xfrm>
                <a:off x="1099" y="-2134697"/>
                <a:ext cx="452647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#000334</a:t>
                </a:r>
                <a:endParaRPr/>
              </a:p>
            </p:txBody>
          </p:sp>
          <p:sp>
            <p:nvSpPr>
              <p:cNvPr id="222" name="Google Shape;222;p12"/>
              <p:cNvSpPr/>
              <p:nvPr/>
            </p:nvSpPr>
            <p:spPr>
              <a:xfrm>
                <a:off x="1459825" y="-2133600"/>
                <a:ext cx="457200" cy="4608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#FFFFFF</a:t>
                </a:r>
                <a:endParaRPr/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973301" y="-2134194"/>
                <a:ext cx="45307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#52DAF2</a:t>
                </a:r>
                <a:endParaRPr/>
              </a:p>
            </p:txBody>
          </p:sp>
          <p:sp>
            <p:nvSpPr>
              <p:cNvPr id="224" name="Google Shape;224;p12"/>
              <p:cNvSpPr txBox="1"/>
              <p:nvPr/>
            </p:nvSpPr>
            <p:spPr>
              <a:xfrm>
                <a:off x="0" y="-2506960"/>
                <a:ext cx="91505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Primary Colors</a:t>
                </a:r>
                <a:endParaRPr/>
              </a:p>
            </p:txBody>
          </p:sp>
        </p:grpSp>
        <p:grpSp>
          <p:nvGrpSpPr>
            <p:cNvPr id="225" name="Google Shape;225;p12"/>
            <p:cNvGrpSpPr/>
            <p:nvPr/>
          </p:nvGrpSpPr>
          <p:grpSpPr>
            <a:xfrm>
              <a:off x="6394705" y="-1571544"/>
              <a:ext cx="5797295" cy="834218"/>
              <a:chOff x="0" y="-1335075"/>
              <a:chExt cx="5797295" cy="834218"/>
            </a:xfrm>
          </p:grpSpPr>
          <p:sp>
            <p:nvSpPr>
              <p:cNvPr id="226" name="Google Shape;226;p12"/>
              <p:cNvSpPr/>
              <p:nvPr/>
            </p:nvSpPr>
            <p:spPr>
              <a:xfrm>
                <a:off x="487200" y="-962812"/>
                <a:ext cx="452647" cy="457200"/>
              </a:xfrm>
              <a:prstGeom prst="rect">
                <a:avLst/>
              </a:prstGeom>
              <a:solidFill>
                <a:srgbClr val="F3F5F8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#F3F5F8</a:t>
                </a:r>
                <a:endParaRPr/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1099" y="-962812"/>
                <a:ext cx="452647" cy="457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#FFFFFF</a:t>
                </a:r>
                <a:endParaRPr/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1950479" y="-962812"/>
                <a:ext cx="452647" cy="457200"/>
              </a:xfrm>
              <a:prstGeom prst="rect">
                <a:avLst/>
              </a:prstGeom>
              <a:solidFill>
                <a:srgbClr val="CCD5E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#CCD5E1</a:t>
                </a:r>
                <a:endParaRPr/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1459825" y="-961715"/>
                <a:ext cx="457200" cy="460858"/>
              </a:xfrm>
              <a:prstGeom prst="rect">
                <a:avLst/>
              </a:prstGeom>
              <a:solidFill>
                <a:srgbClr val="D7DEE8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#D7DEE8</a:t>
                </a:r>
                <a:endParaRPr/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973301" y="-962309"/>
                <a:ext cx="453070" cy="457200"/>
              </a:xfrm>
              <a:prstGeom prst="rect">
                <a:avLst/>
              </a:prstGeom>
              <a:solidFill>
                <a:srgbClr val="E5EAF0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#E5EAF0</a:t>
                </a:r>
                <a:endParaRPr/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2922681" y="-964284"/>
                <a:ext cx="451224" cy="457200"/>
              </a:xfrm>
              <a:prstGeom prst="rect">
                <a:avLst/>
              </a:prstGeom>
              <a:solidFill>
                <a:srgbClr val="959BA3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#959BA3</a:t>
                </a:r>
                <a:endParaRPr/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2436580" y="-962812"/>
                <a:ext cx="452647" cy="457200"/>
              </a:xfrm>
              <a:prstGeom prst="rect">
                <a:avLst/>
              </a:prstGeom>
              <a:solidFill>
                <a:srgbClr val="BAC2CC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#BAC2CC</a:t>
                </a:r>
                <a:endParaRPr/>
              </a:p>
            </p:txBody>
          </p:sp>
          <p:sp>
            <p:nvSpPr>
              <p:cNvPr id="233" name="Google Shape;233;p12"/>
              <p:cNvSpPr txBox="1"/>
              <p:nvPr/>
            </p:nvSpPr>
            <p:spPr>
              <a:xfrm>
                <a:off x="0" y="-1335075"/>
                <a:ext cx="8935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Neutral Colors</a:t>
                </a:r>
                <a:endParaRPr/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3407359" y="-964284"/>
                <a:ext cx="451224" cy="457200"/>
              </a:xfrm>
              <a:prstGeom prst="rect">
                <a:avLst/>
              </a:prstGeom>
              <a:solidFill>
                <a:srgbClr val="6F747A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#6F747A</a:t>
                </a:r>
                <a:endParaRPr/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3892037" y="-964284"/>
                <a:ext cx="451224" cy="457200"/>
              </a:xfrm>
              <a:prstGeom prst="rect">
                <a:avLst/>
              </a:prstGeom>
              <a:solidFill>
                <a:srgbClr val="4A4D52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#4A4D52</a:t>
                </a:r>
                <a:endParaRPr/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4376715" y="-964284"/>
                <a:ext cx="451224" cy="457200"/>
              </a:xfrm>
              <a:prstGeom prst="rect">
                <a:avLst/>
              </a:prstGeom>
              <a:solidFill>
                <a:srgbClr val="252729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#252729</a:t>
                </a:r>
                <a:endParaRPr/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4861393" y="-964284"/>
                <a:ext cx="451224" cy="457200"/>
              </a:xfrm>
              <a:prstGeom prst="rect">
                <a:avLst/>
              </a:prstGeom>
              <a:solidFill>
                <a:srgbClr val="131314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#131314</a:t>
                </a:r>
                <a:endParaRPr/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346071" y="-964284"/>
                <a:ext cx="451224" cy="457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#000000</a:t>
                </a:r>
                <a:endParaRPr/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8" r:id="rId48"/>
    <p:sldLayoutId id="2147483719" r:id="rId4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60">
          <p15:clr>
            <a:srgbClr val="F26B43"/>
          </p15:clr>
        </p15:guide>
        <p15:guide id="2" pos="7320">
          <p15:clr>
            <a:srgbClr val="F26B43"/>
          </p15:clr>
        </p15:guide>
        <p15:guide id="3" orient="horz" pos="3792">
          <p15:clr>
            <a:srgbClr val="F26B43"/>
          </p15:clr>
        </p15:guide>
        <p15:guide id="4" orient="horz" pos="3960">
          <p15:clr>
            <a:srgbClr val="F26B43"/>
          </p15:clr>
        </p15:guide>
        <p15:guide id="5" orient="horz" pos="360">
          <p15:clr>
            <a:srgbClr val="F26B43"/>
          </p15:clr>
        </p15:guide>
        <p15:guide id="6" orient="horz" pos="4080">
          <p15:clr>
            <a:srgbClr val="F26B43"/>
          </p15:clr>
        </p15:guide>
        <p15:guide id="7" orient="horz" pos="7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2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olutions.arpa-h.gov/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"/>
          <p:cNvSpPr txBox="1">
            <a:spLocks noGrp="1"/>
          </p:cNvSpPr>
          <p:nvPr>
            <p:ph type="ctrTitle"/>
          </p:nvPr>
        </p:nvSpPr>
        <p:spPr>
          <a:xfrm>
            <a:off x="714374" y="2331630"/>
            <a:ext cx="7750200" cy="7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85000"/>
              </a:lnSpc>
              <a:buClr>
                <a:srgbClr val="52DAF2"/>
              </a:buClr>
            </a:pPr>
            <a:r>
              <a:rPr lang="en-US">
                <a:solidFill>
                  <a:srgbClr val="001A5E"/>
                </a:solidFill>
                <a:latin typeface="Avenir Next LT Pro"/>
                <a:sym typeface="Avenir"/>
              </a:rPr>
              <a:t>EHI</a:t>
            </a:r>
            <a:r>
              <a:rPr lang="en-US">
                <a:solidFill>
                  <a:srgbClr val="001A5E"/>
                </a:solidFill>
                <a:latin typeface="Avenir Next LT Pro"/>
              </a:rPr>
              <a:t> </a:t>
            </a:r>
            <a:r>
              <a:rPr lang="en-US">
                <a:solidFill>
                  <a:srgbClr val="001A5E"/>
                </a:solidFill>
                <a:latin typeface="Avenir Next LT Pro"/>
                <a:sym typeface="Avenir"/>
              </a:rPr>
              <a:t>Pitch</a:t>
            </a:r>
            <a:r>
              <a:rPr lang="en-US">
                <a:solidFill>
                  <a:srgbClr val="001A5E"/>
                </a:solidFill>
                <a:latin typeface="Avenir Next LT Pro"/>
              </a:rPr>
              <a:t> Presentation </a:t>
            </a:r>
          </a:p>
        </p:txBody>
      </p:sp>
      <p:sp>
        <p:nvSpPr>
          <p:cNvPr id="857" name="Google Shape;857;p1"/>
          <p:cNvSpPr txBox="1">
            <a:spLocks noGrp="1"/>
          </p:cNvSpPr>
          <p:nvPr>
            <p:ph type="body" idx="1"/>
          </p:nvPr>
        </p:nvSpPr>
        <p:spPr>
          <a:xfrm>
            <a:off x="838200" y="4246760"/>
            <a:ext cx="77501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None/>
            </a:pPr>
            <a:r>
              <a:rPr lang="en-US" b="1" dirty="0">
                <a:solidFill>
                  <a:srgbClr val="001A5E"/>
                </a:solidFill>
                <a:latin typeface="Avenir Next LT Pro" panose="020B0504020202020204" pitchFamily="34" charset="0"/>
                <a:sym typeface="Avenir"/>
              </a:rPr>
              <a:t>Subtitle 3–7 Words Suggested</a:t>
            </a:r>
            <a:endParaRPr lang="en-US" dirty="0">
              <a:solidFill>
                <a:srgbClr val="001A5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58" name="Google Shape;858;p1"/>
          <p:cNvSpPr txBox="1">
            <a:spLocks noGrp="1"/>
          </p:cNvSpPr>
          <p:nvPr>
            <p:ph type="body" idx="2"/>
          </p:nvPr>
        </p:nvSpPr>
        <p:spPr>
          <a:xfrm>
            <a:off x="838200" y="5130026"/>
            <a:ext cx="7750175" cy="55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</a:pPr>
            <a:r>
              <a:rPr lang="en-US">
                <a:solidFill>
                  <a:srgbClr val="001A5E"/>
                </a:solidFill>
                <a:latin typeface="Avenir Next LT Pro" panose="020B0504020202020204" pitchFamily="34" charset="0"/>
              </a:rPr>
              <a:t>Presenter Name and Title</a:t>
            </a: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</a:pPr>
            <a:r>
              <a:rPr lang="en-US" sz="1600" b="0">
                <a:solidFill>
                  <a:srgbClr val="001A5E"/>
                </a:solidFill>
                <a:latin typeface="Avenir Next LT Pro" panose="020B0504020202020204" pitchFamily="34" charset="0"/>
                <a:sym typeface="Avenir"/>
              </a:rPr>
              <a:t>Date</a:t>
            </a:r>
            <a:endParaRPr lang="en-US">
              <a:solidFill>
                <a:srgbClr val="001A5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59" name="Google Shape;859;p1"/>
          <p:cNvSpPr txBox="1"/>
          <p:nvPr/>
        </p:nvSpPr>
        <p:spPr>
          <a:xfrm>
            <a:off x="838200" y="6166828"/>
            <a:ext cx="6530789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 b="0" i="0">
                <a:solidFill>
                  <a:srgbClr val="001A5E"/>
                </a:solidFill>
                <a:latin typeface="Avenir"/>
                <a:ea typeface="Avenir"/>
                <a:cs typeface="Avenir"/>
                <a:sym typeface="Avenir"/>
              </a:rPr>
              <a:t>Sensitivity Label Placeholder</a:t>
            </a:r>
            <a:endParaRPr>
              <a:solidFill>
                <a:srgbClr val="001A5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ED06DF51-28A8-D6B6-0208-377AC5442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77E67636-CA45-5B0F-34C0-1521088204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0" y="614665"/>
            <a:ext cx="11425259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3000"/>
            </a:pPr>
            <a:r>
              <a:rPr lang="en-US" sz="2800" dirty="0">
                <a:latin typeface="Avenir Next LT Pro"/>
              </a:rPr>
              <a:t>Personnel, Qualifications and Commitments (1-3 slides)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7C834449-BAE1-3A10-2C26-22324F60A4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35E5511A-274E-4727-91BC-324D003BEBD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464733"/>
            <a:ext cx="11035792" cy="477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ARPA-H expects all key personnel associated with a proposal to make substantial time commitment to the proposed activity and the proposal will be evaluated accordingly. It is ARPA-H’s intention to put key personnel conditions into the awards, so proposers should not propose personnel that are not anticipated to execute the work.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List key personnel, share a </a:t>
            </a:r>
            <a:r>
              <a:rPr lang="en-US" sz="2000" u="sng" dirty="0">
                <a:latin typeface="Avenir Next LT Pro Light" panose="020B0304020202020204" pitchFamily="34" charset="0"/>
              </a:rPr>
              <a:t>concise </a:t>
            </a:r>
            <a:r>
              <a:rPr lang="en-US" sz="2000" dirty="0">
                <a:latin typeface="Avenir Next LT Pro Light" panose="020B0304020202020204" pitchFamily="34" charset="0"/>
              </a:rPr>
              <a:t>summary of their qualifications , discussion of previous accomplishments, and work in this or closely related research areas. All these must be related to the proposed project.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Indicate the level of effort in terms of hours to be expended by each person during each year and other (current and proposed) major sources of support for them and/or commitments of their efforts.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0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7FED3030-8BDE-DC9A-F171-D4320CE78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47166570-0CE4-EEB2-2470-74F2401D91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0" y="614665"/>
            <a:ext cx="11425259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3000"/>
            </a:pPr>
            <a:r>
              <a:rPr lang="en-US" sz="2800">
                <a:latin typeface="Avenir Next LT Pro"/>
              </a:rPr>
              <a:t>Capabilities (1-2 slides)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84E55324-8565-84CE-EFEB-F623D70354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44DBF570-51DE-9E8D-BB6B-9652272BC01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464733"/>
            <a:ext cx="11035792" cy="477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Describe organizational experience in relevant area(s), existing intellectual property, or specialized facilities. 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Discuss any work in closely related research areas and previous accomplishments.  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Identify any other solicitation(s) to which this concept has been proposed. 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If applicable, state whether funding or a positive funding decision has already been received, and from which agency.</a:t>
            </a: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8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0759D312-28BB-E94A-6BFA-B24C936C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DF5724A9-6A46-E29F-890B-4EB5A66F97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1" y="614665"/>
            <a:ext cx="1135005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</a:pPr>
            <a:r>
              <a:rPr lang="en-US">
                <a:latin typeface="Avenir Next LT Pro" panose="020B0504020202020204" pitchFamily="34" charset="0"/>
              </a:rPr>
              <a:t>Statement of Work (SOW) (1-3 slides)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0F28B181-674A-B940-82CC-3AF17F6B10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DE3D39ED-DD5A-2DAE-16EE-A145E88E08F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464733"/>
            <a:ext cx="11035792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7472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The SOW provides a brief yet comprehensive list of specific tasks for the selected topic and their connection to the milestones and program metrics. </a:t>
            </a:r>
          </a:p>
          <a:p>
            <a:pPr marL="804672" lvl="1" algn="just">
              <a:lnSpc>
                <a:spcPct val="107000"/>
              </a:lnSpc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Each year of the project should be separately defined.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latin typeface="Avenir Next LT Pro Light" panose="020B0304020202020204" pitchFamily="34" charset="0"/>
              <a:ea typeface="Avenir Next LT Pro" panose="020B0504020202020204" pitchFamily="34" charset="0"/>
              <a:cs typeface="Avenir Next LT Pro" panose="020B05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The SOW must not include proprietary information.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latin typeface="Avenir Next LT Pro Light" panose="020B0304020202020204" pitchFamily="34" charset="0"/>
              <a:ea typeface="Avenir Next LT Pro" panose="020B0504020202020204" pitchFamily="34" charset="0"/>
              <a:cs typeface="Avenir Next LT Pro" panose="020B05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 For each task/subtask, applicants must provide the following:</a:t>
            </a:r>
            <a:endParaRPr lang="en-US" sz="2000" kern="100" dirty="0">
              <a:latin typeface="Avenir Next LT Pro Light" panose="020B0304020202020204" pitchFamily="34" charset="0"/>
              <a:ea typeface="Avenir Next LT Pro" panose="020B0504020202020204" pitchFamily="34" charset="0"/>
              <a:cs typeface="Avenir Next LT Pro" panose="020B0504020202020204" pitchFamily="34" charset="0"/>
            </a:endParaRPr>
          </a:p>
          <a:p>
            <a:pPr marL="628650" lvl="1" algn="just">
              <a:lnSpc>
                <a:spcPct val="107000"/>
              </a:lnSpc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A brief description of the approach to accomplish the task/subtask</a:t>
            </a:r>
            <a:endParaRPr lang="en-US" sz="2000" kern="100" dirty="0">
              <a:latin typeface="Avenir Next LT Pro Light" panose="020B0304020202020204" pitchFamily="34" charset="0"/>
              <a:ea typeface="Avenir Next LT Pro" panose="020B0504020202020204" pitchFamily="34" charset="0"/>
              <a:cs typeface="Avenir Next LT Pro" panose="020B0504020202020204" pitchFamily="34" charset="0"/>
            </a:endParaRPr>
          </a:p>
          <a:p>
            <a:pPr marL="628650" lvl="1" algn="just">
              <a:lnSpc>
                <a:spcPct val="107000"/>
              </a:lnSpc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Identification of the primary person responsible for task execution </a:t>
            </a:r>
            <a:endParaRPr lang="en-US" sz="2000" kern="100" dirty="0">
              <a:latin typeface="Avenir Next LT Pro Light" panose="020B0304020202020204" pitchFamily="34" charset="0"/>
              <a:ea typeface="Avenir Next LT Pro" panose="020B0504020202020204" pitchFamily="34" charset="0"/>
              <a:cs typeface="Avenir Next LT Pro" panose="020B0504020202020204" pitchFamily="34" charset="0"/>
            </a:endParaRPr>
          </a:p>
          <a:p>
            <a:pPr marL="628650" lvl="1" algn="just">
              <a:lnSpc>
                <a:spcPct val="107000"/>
              </a:lnSpc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A measurable milestone (i.e., a deliverable, demonstration, or other event/activity) and its metrics that mark task completion </a:t>
            </a:r>
            <a:endParaRPr lang="en-US" sz="2000" kern="100" dirty="0">
              <a:latin typeface="Avenir Next LT Pro Light" panose="020B0304020202020204" pitchFamily="34" charset="0"/>
              <a:ea typeface="Avenir Next LT Pro" panose="020B0504020202020204" pitchFamily="34" charset="0"/>
              <a:cs typeface="Avenir Next LT Pro" panose="020B0504020202020204" pitchFamily="34" charset="0"/>
            </a:endParaRPr>
          </a:p>
          <a:p>
            <a:pPr marL="628650" lvl="1" algn="just">
              <a:lnSpc>
                <a:spcPct val="107000"/>
              </a:lnSpc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A definition of all deliverables (e.g., data, reports, software) to be provided to the Government in support of the proposed task/subtask</a:t>
            </a:r>
            <a:endParaRPr lang="en-US" sz="2000" dirty="0">
              <a:latin typeface="Avenir Next LT Pro Light" panose="020B03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80C741-0886-BC43-CC6F-6EA65BC9EB35}"/>
              </a:ext>
            </a:extLst>
          </p:cNvPr>
          <p:cNvSpPr txBox="1"/>
          <p:nvPr/>
        </p:nvSpPr>
        <p:spPr>
          <a:xfrm>
            <a:off x="2189220" y="6565413"/>
            <a:ext cx="6821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1"/>
                </a:solidFill>
                <a:latin typeface="Arial"/>
                <a:cs typeface="Arial"/>
              </a:rPr>
              <a:t>*Year 3 funding is not guaranteed but the R&amp;D plan for year 3 is required </a:t>
            </a:r>
            <a:endParaRPr lang="en-US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6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F200F120-9C08-481B-D95A-1DF895B99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67ABFDDE-36C9-7477-4184-80DD9B0629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1" y="614665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</a:pPr>
            <a:r>
              <a:rPr lang="en-US">
                <a:latin typeface="Avenir Next LT Pro" panose="020B0504020202020204" pitchFamily="34" charset="0"/>
              </a:rPr>
              <a:t>Schedule and Milestones (3-5 slides)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F4920109-43BF-5A68-0627-479FDAE835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09992E84-DD5C-DF4C-2F4B-C7E641784D3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464733"/>
            <a:ext cx="11035792" cy="520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Please include the following for the proposed project: </a:t>
            </a:r>
          </a:p>
          <a:p>
            <a:pPr marL="742950" lvl="1" indent="-285750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Year 1</a:t>
            </a:r>
          </a:p>
          <a:p>
            <a:pPr marL="1200150" lvl="2" indent="-285750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Tasks</a:t>
            </a:r>
          </a:p>
          <a:p>
            <a:pPr marL="1200150" lvl="2" indent="-285750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Timeline</a:t>
            </a:r>
          </a:p>
          <a:p>
            <a:pPr marL="1200150" lvl="2" indent="-285750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Milestones</a:t>
            </a:r>
          </a:p>
          <a:p>
            <a:pPr marL="1200150" lvl="2" indent="-285750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Deliverables</a:t>
            </a:r>
          </a:p>
          <a:p>
            <a:pPr marL="742950" lvl="1" indent="-285750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Year 2</a:t>
            </a:r>
          </a:p>
          <a:p>
            <a:pPr marL="1200150" lvl="2" indent="-285750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Tasks</a:t>
            </a:r>
          </a:p>
          <a:p>
            <a:pPr marL="1200150" lvl="2" indent="-285750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Timeline</a:t>
            </a:r>
          </a:p>
          <a:p>
            <a:pPr marL="1200150" lvl="2" indent="-285750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Milestones</a:t>
            </a:r>
          </a:p>
          <a:p>
            <a:pPr marL="1200150" lvl="2" indent="-285750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Deliverables</a:t>
            </a:r>
          </a:p>
          <a:p>
            <a:pPr lvl="1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Year 3*</a:t>
            </a:r>
          </a:p>
          <a:p>
            <a:pPr marL="1200150" lvl="2" indent="-285750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Tasks</a:t>
            </a:r>
          </a:p>
          <a:p>
            <a:pPr marL="1200150" lvl="2" indent="-285750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Timeline</a:t>
            </a:r>
          </a:p>
          <a:p>
            <a:pPr marL="1200150" lvl="2" indent="-285750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Milestones</a:t>
            </a:r>
          </a:p>
          <a:p>
            <a:pPr marL="1200150" lvl="2" indent="-285750">
              <a:buSzPts val="1400"/>
            </a:pPr>
            <a:r>
              <a:rPr lang="en-US" sz="1800">
                <a:latin typeface="Avenir Next LT Pro Light" panose="020B0304020202020204" pitchFamily="34" charset="0"/>
              </a:rPr>
              <a:t>Deliverables</a:t>
            </a:r>
          </a:p>
          <a:p>
            <a:pPr marL="285750" indent="-285750">
              <a:buSzPts val="1400"/>
            </a:pPr>
            <a:endParaRPr lang="en-US" sz="220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20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200">
              <a:latin typeface="Avenir Next LT Pro Light" panose="020B03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CA741D-8C0A-B722-1D07-55686C078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57967"/>
              </p:ext>
            </p:extLst>
          </p:nvPr>
        </p:nvGraphicFramePr>
        <p:xfrm>
          <a:off x="3753463" y="2241126"/>
          <a:ext cx="7724966" cy="4272280"/>
        </p:xfrm>
        <a:graphic>
          <a:graphicData uri="http://schemas.openxmlformats.org/drawingml/2006/table">
            <a:tbl>
              <a:tblPr firstRow="1" bandRow="1">
                <a:tableStyleId>{EEF34112-2CC8-4503-B581-0E448D1F8F8E}</a:tableStyleId>
              </a:tblPr>
              <a:tblGrid>
                <a:gridCol w="698221">
                  <a:extLst>
                    <a:ext uri="{9D8B030D-6E8A-4147-A177-3AD203B41FA5}">
                      <a16:colId xmlns:a16="http://schemas.microsoft.com/office/drawing/2014/main" val="3184887146"/>
                    </a:ext>
                  </a:extLst>
                </a:gridCol>
                <a:gridCol w="3076167">
                  <a:extLst>
                    <a:ext uri="{9D8B030D-6E8A-4147-A177-3AD203B41FA5}">
                      <a16:colId xmlns:a16="http://schemas.microsoft.com/office/drawing/2014/main" val="2374536934"/>
                    </a:ext>
                  </a:extLst>
                </a:gridCol>
                <a:gridCol w="1333745">
                  <a:extLst>
                    <a:ext uri="{9D8B030D-6E8A-4147-A177-3AD203B41FA5}">
                      <a16:colId xmlns:a16="http://schemas.microsoft.com/office/drawing/2014/main" val="4131855298"/>
                    </a:ext>
                  </a:extLst>
                </a:gridCol>
                <a:gridCol w="1340428">
                  <a:extLst>
                    <a:ext uri="{9D8B030D-6E8A-4147-A177-3AD203B41FA5}">
                      <a16:colId xmlns:a16="http://schemas.microsoft.com/office/drawing/2014/main" val="1376852752"/>
                    </a:ext>
                  </a:extLst>
                </a:gridCol>
                <a:gridCol w="1276405">
                  <a:extLst>
                    <a:ext uri="{9D8B030D-6E8A-4147-A177-3AD203B41FA5}">
                      <a16:colId xmlns:a16="http://schemas.microsoft.com/office/drawing/2014/main" val="347767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Year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Task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Timeline 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Milestone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Deliverable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71382"/>
                  </a:ext>
                </a:extLst>
              </a:tr>
              <a:tr h="420079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1.Community engagement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Start month 0</a:t>
                      </a:r>
                    </a:p>
                    <a:p>
                      <a:r>
                        <a:rPr lang="en-US" sz="1300"/>
                        <a:t>End month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IRB approval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15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2. Develop alpha version of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Start month </a:t>
                      </a:r>
                      <a:r>
                        <a:rPr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3</a:t>
                      </a:r>
                      <a:endParaRPr kumimoji="0" lang="en-US"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End month </a:t>
                      </a:r>
                      <a:r>
                        <a:rPr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18</a:t>
                      </a:r>
                      <a:endParaRPr kumimoji="0" lang="en-US" sz="13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131314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39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2a. Pilot testing of alpha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Start month </a:t>
                      </a:r>
                      <a:r>
                        <a:rPr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3</a:t>
                      </a:r>
                      <a:endParaRPr kumimoji="0" lang="en-US" sz="13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131314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End month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Proof of 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Data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6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2b. Develop beta version of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Start month 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End month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Application </a:t>
                      </a:r>
                      <a:r>
                        <a:rPr lang="en-US" sz="1300"/>
                        <a:t>to community 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/>
                        <a:t>Data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55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3. Implementation with small 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Start month 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End month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Proposed 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912965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4. Evaluation of technology and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Start month 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End month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714536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3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5. Consolidation and scaling of technology (Test)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Start month 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End month 36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-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#XX Community Members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48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3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6. Final project evaluation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Start month 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End month 36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-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91362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84F506-AF21-1C0A-D0DA-4E41ED91F045}"/>
              </a:ext>
            </a:extLst>
          </p:cNvPr>
          <p:cNvSpPr txBox="1"/>
          <p:nvPr/>
        </p:nvSpPr>
        <p:spPr>
          <a:xfrm>
            <a:off x="3801893" y="1933349"/>
            <a:ext cx="7724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chemeClr val="bg2"/>
                </a:solidFill>
              </a:rPr>
              <a:t>EXAMPLE/TEMPLATE ONLY | Actual statement of work should include much more detail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53FF34-630C-25A2-14A8-30E969A52D51}"/>
              </a:ext>
            </a:extLst>
          </p:cNvPr>
          <p:cNvSpPr txBox="1"/>
          <p:nvPr/>
        </p:nvSpPr>
        <p:spPr>
          <a:xfrm>
            <a:off x="2189220" y="6565413"/>
            <a:ext cx="6821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1"/>
                </a:solidFill>
                <a:latin typeface="Arial"/>
                <a:cs typeface="Arial"/>
              </a:rPr>
              <a:t>*Year 3 funding is not guaranteed but the R&amp;D plan for year 3 is required </a:t>
            </a:r>
            <a:endParaRPr lang="en-US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8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</a:pPr>
            <a:r>
              <a:rPr lang="en-US" dirty="0">
                <a:latin typeface="Avenir Next LT Pro" panose="020B0504020202020204" pitchFamily="34" charset="0"/>
                <a:sym typeface="Avenir"/>
              </a:rPr>
              <a:t>Cost (1 Slide)</a:t>
            </a:r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916" name="Google Shape;916;p8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917" name="Google Shape;917;p8"/>
          <p:cNvSpPr txBox="1">
            <a:spLocks noGrp="1"/>
          </p:cNvSpPr>
          <p:nvPr>
            <p:ph type="body" idx="3"/>
          </p:nvPr>
        </p:nvSpPr>
        <p:spPr>
          <a:xfrm>
            <a:off x="571500" y="1159138"/>
            <a:ext cx="1122426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-US" dirty="0">
                <a:latin typeface="Avenir Next LT Pro" panose="020B0504020202020204" pitchFamily="34" charset="0"/>
              </a:rPr>
              <a:t>Please list the Rough Order of Magnitude (ROM) pricing that describes the </a:t>
            </a:r>
            <a:r>
              <a:rPr lang="en-US">
                <a:latin typeface="Avenir Next LT Pro" panose="020B0504020202020204" pitchFamily="34" charset="0"/>
              </a:rPr>
              <a:t>basic itemized </a:t>
            </a:r>
            <a:r>
              <a:rPr lang="en-US" dirty="0">
                <a:latin typeface="Avenir Next LT Pro" panose="020B0504020202020204" pitchFamily="34" charset="0"/>
              </a:rPr>
              <a:t>prices including all costs associated with the proposed effort.  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04B475-A86F-05BA-2B9E-053A279B2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587350"/>
              </p:ext>
            </p:extLst>
          </p:nvPr>
        </p:nvGraphicFramePr>
        <p:xfrm>
          <a:off x="438150" y="1806838"/>
          <a:ext cx="11106150" cy="4365365"/>
        </p:xfrm>
        <a:graphic>
          <a:graphicData uri="http://schemas.openxmlformats.org/drawingml/2006/table">
            <a:tbl>
              <a:tblPr firstRow="1" firstCol="1" bandRow="1">
                <a:tableStyleId>{EEF34112-2CC8-4503-B581-0E448D1F8F8E}</a:tableStyleId>
              </a:tblPr>
              <a:tblGrid>
                <a:gridCol w="3882012">
                  <a:extLst>
                    <a:ext uri="{9D8B030D-6E8A-4147-A177-3AD203B41FA5}">
                      <a16:colId xmlns:a16="http://schemas.microsoft.com/office/drawing/2014/main" val="690616786"/>
                    </a:ext>
                  </a:extLst>
                </a:gridCol>
                <a:gridCol w="1671063">
                  <a:extLst>
                    <a:ext uri="{9D8B030D-6E8A-4147-A177-3AD203B41FA5}">
                      <a16:colId xmlns:a16="http://schemas.microsoft.com/office/drawing/2014/main" val="2251501199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1860056278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1939492830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764292358"/>
                    </a:ext>
                  </a:extLst>
                </a:gridCol>
              </a:tblGrid>
              <a:tr h="588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Avenir Next LT Pro" panose="020B0504020202020204" pitchFamily="34" charset="0"/>
                        </a:rPr>
                        <a:t>Categories </a:t>
                      </a:r>
                      <a:endParaRPr lang="en-US" sz="18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Avenir Next LT Pro" panose="020B0504020202020204" pitchFamily="34" charset="0"/>
                        </a:rPr>
                        <a:t>Year 1</a:t>
                      </a:r>
                      <a:endParaRPr lang="en-US" sz="18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Avenir Next LT Pro" panose="020B0504020202020204" pitchFamily="34" charset="0"/>
                        </a:rPr>
                        <a:t>Year 2</a:t>
                      </a:r>
                      <a:endParaRPr lang="en-US" sz="18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Avenir Next LT Pro" panose="020B0504020202020204" pitchFamily="34" charset="0"/>
                        </a:rPr>
                        <a:t>Year 3*</a:t>
                      </a:r>
                      <a:endParaRPr lang="en-US" sz="18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Avenir Next LT Pro" panose="020B0504020202020204" pitchFamily="34" charset="0"/>
                        </a:rPr>
                        <a:t>Total</a:t>
                      </a:r>
                      <a:endParaRPr lang="en-US" sz="18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364908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 Next LT Pro" panose="020B0504020202020204" pitchFamily="34" charset="0"/>
                        </a:rPr>
                        <a:t>Direct Labor (including fringe)</a:t>
                      </a:r>
                      <a:endParaRPr lang="en-US" sz="14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687168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Avenir Next LT Pro" panose="020B0504020202020204" pitchFamily="34" charset="0"/>
                        </a:rPr>
                        <a:t>Subawards</a:t>
                      </a:r>
                      <a:endParaRPr lang="en-US" sz="1400" kern="1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2396122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 Next LT Pro" panose="020B0504020202020204" pitchFamily="34" charset="0"/>
                        </a:rPr>
                        <a:t>Materials</a:t>
                      </a:r>
                      <a:endParaRPr lang="en-US" sz="14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659802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 Next LT Pro" panose="020B0504020202020204" pitchFamily="34" charset="0"/>
                        </a:rPr>
                        <a:t>Equipment</a:t>
                      </a:r>
                      <a:endParaRPr lang="en-US" sz="14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5988667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 Next LT Pro" panose="020B0504020202020204" pitchFamily="34" charset="0"/>
                        </a:rPr>
                        <a:t>Travel</a:t>
                      </a:r>
                      <a:endParaRPr lang="en-US" sz="14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7973780"/>
                  </a:ext>
                </a:extLst>
              </a:tr>
              <a:tr h="304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 Next LT Pro" panose="020B0504020202020204" pitchFamily="34" charset="0"/>
                        </a:rPr>
                        <a:t>Other Direct Costs</a:t>
                      </a:r>
                      <a:endParaRPr lang="en-US" sz="14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265475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 Next LT Pro" panose="020B0504020202020204" pitchFamily="34" charset="0"/>
                        </a:rPr>
                        <a:t>Indirect Costs</a:t>
                      </a:r>
                      <a:endParaRPr lang="en-US" sz="14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339094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 Next LT Pro" panose="020B0504020202020204" pitchFamily="34" charset="0"/>
                        </a:rPr>
                        <a:t>Profit/Fee</a:t>
                      </a:r>
                      <a:endParaRPr lang="en-US" sz="14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3943079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 Next LT Pro" panose="020B0504020202020204" pitchFamily="34" charset="0"/>
                        </a:rPr>
                        <a:t>Total</a:t>
                      </a:r>
                      <a:endParaRPr lang="en-US" sz="14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9938799"/>
                  </a:ext>
                </a:extLst>
              </a:tr>
              <a:tr h="588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 Next LT Pro" panose="020B0504020202020204" pitchFamily="34" charset="0"/>
                        </a:rPr>
                        <a:t>Cost Sharing </a:t>
                      </a:r>
                      <a:br>
                        <a:rPr lang="en-US" sz="1400" kern="0"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400" kern="0">
                          <a:effectLst/>
                          <a:latin typeface="Avenir Next LT Pro" panose="020B0504020202020204" pitchFamily="34" charset="0"/>
                        </a:rPr>
                        <a:t>(if applicable/appropriate)</a:t>
                      </a:r>
                      <a:endParaRPr lang="en-US" sz="14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5564040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 Next LT Pro" panose="020B0504020202020204" pitchFamily="34" charset="0"/>
                        </a:rPr>
                        <a:t>Labor hours (in hours)</a:t>
                      </a:r>
                      <a:endParaRPr lang="en-US" sz="14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1100" kern="1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29395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9776CC-65E6-CFB9-0657-069A58FF80D4}"/>
              </a:ext>
            </a:extLst>
          </p:cNvPr>
          <p:cNvSpPr txBox="1"/>
          <p:nvPr/>
        </p:nvSpPr>
        <p:spPr>
          <a:xfrm>
            <a:off x="2189220" y="6565413"/>
            <a:ext cx="6821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1"/>
                </a:solidFill>
                <a:latin typeface="Arial"/>
                <a:cs typeface="Arial"/>
              </a:rPr>
              <a:t>*Year 3 funding is not guaranteed but the </a:t>
            </a:r>
            <a:r>
              <a:rPr lang="en-US" i="1">
                <a:solidFill>
                  <a:schemeClr val="accent1"/>
                </a:solidFill>
              </a:rPr>
              <a:t>ROM</a:t>
            </a:r>
            <a:r>
              <a:rPr lang="en-US" sz="1400" i="1">
                <a:solidFill>
                  <a:schemeClr val="accent1"/>
                </a:solidFill>
                <a:latin typeface="Arial"/>
                <a:cs typeface="Arial"/>
              </a:rPr>
              <a:t> pricing for year 3 is required </a:t>
            </a:r>
            <a:endParaRPr lang="en-US" sz="14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421E6F00-4754-CFAD-C665-CD906DF66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C86BAB6C-021E-50D0-2E54-B07151DD75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1" y="614665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</a:pPr>
            <a:r>
              <a:rPr lang="en-US">
                <a:latin typeface="Avenir Next LT Pro" panose="020B0504020202020204" pitchFamily="34" charset="0"/>
              </a:rPr>
              <a:t>Remind Us (1 Slide)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554B02B6-D41D-011F-31C9-2A464C3226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FCA551C2-B930-8D88-D4C6-6EEDC07E753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464733"/>
            <a:ext cx="11035792" cy="425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ts val="1400"/>
            </a:pPr>
            <a:r>
              <a:rPr lang="en-US" sz="2200" dirty="0">
                <a:latin typeface="Avenir Next LT Pro Light" panose="020B0304020202020204" pitchFamily="34" charset="0"/>
              </a:rPr>
              <a:t>Your solution</a:t>
            </a:r>
          </a:p>
          <a:p>
            <a:pPr marL="285750" indent="-285750">
              <a:buSzPts val="1400"/>
            </a:pPr>
            <a:r>
              <a:rPr lang="en-US" sz="2200" dirty="0">
                <a:latin typeface="Avenir Next LT Pro Light" panose="020B0304020202020204" pitchFamily="34" charset="0"/>
              </a:rPr>
              <a:t>Why YOU should develop it</a:t>
            </a:r>
          </a:p>
          <a:p>
            <a:pPr marL="285750" indent="-285750">
              <a:buSzPts val="1400"/>
            </a:pPr>
            <a:r>
              <a:rPr lang="en-US" sz="2200" dirty="0">
                <a:latin typeface="Avenir Next LT Pro Light" panose="020B0304020202020204" pitchFamily="34" charset="0"/>
              </a:rPr>
              <a:t>Impact of your solution</a:t>
            </a:r>
          </a:p>
          <a:p>
            <a:pPr marL="285750" indent="-285750">
              <a:buSzPts val="1400"/>
            </a:pPr>
            <a:r>
              <a:rPr lang="en-US" sz="2200" dirty="0">
                <a:latin typeface="Avenir Next LT Pro Light" panose="020B0304020202020204" pitchFamily="34" charset="0"/>
              </a:rPr>
              <a:t>How EHI and ARPA-H will contribute to your success</a:t>
            </a:r>
          </a:p>
          <a:p>
            <a:pPr marL="742950" lvl="1" indent="-285750">
              <a:buSzPts val="1400"/>
            </a:pPr>
            <a:endParaRPr lang="en-US" sz="22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2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0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"/>
          <p:cNvSpPr txBox="1">
            <a:spLocks noGrp="1"/>
          </p:cNvSpPr>
          <p:nvPr>
            <p:ph type="body" idx="1"/>
          </p:nvPr>
        </p:nvSpPr>
        <p:spPr>
          <a:xfrm>
            <a:off x="3352799" y="4885984"/>
            <a:ext cx="5486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nir"/>
              <a:buNone/>
            </a:pPr>
            <a:r>
              <a:rPr lang="en-US">
                <a:solidFill>
                  <a:srgbClr val="001A5E"/>
                </a:solidFill>
                <a:latin typeface="Avenir Next LT Pro" panose="020B0504020202020204" pitchFamily="34" charset="0"/>
              </a:rPr>
              <a:t>Project Lead Name </a:t>
            </a:r>
            <a:br>
              <a:rPr lang="en-US">
                <a:solidFill>
                  <a:srgbClr val="001A5E"/>
                </a:solidFill>
                <a:latin typeface="Avenir Next LT Pro" panose="020B0504020202020204" pitchFamily="34" charset="0"/>
              </a:rPr>
            </a:br>
            <a:r>
              <a:rPr lang="en-US">
                <a:solidFill>
                  <a:srgbClr val="001A5E"/>
                </a:solidFill>
                <a:latin typeface="Avenir Next LT Pro" panose="020B0504020202020204" pitchFamily="34" charset="0"/>
              </a:rPr>
              <a:t>Organization</a:t>
            </a:r>
          </a:p>
        </p:txBody>
      </p:sp>
      <p:sp>
        <p:nvSpPr>
          <p:cNvPr id="865" name="Google Shape;865;p2"/>
          <p:cNvSpPr txBox="1">
            <a:spLocks noGrp="1"/>
          </p:cNvSpPr>
          <p:nvPr>
            <p:ph type="body" idx="2"/>
          </p:nvPr>
        </p:nvSpPr>
        <p:spPr>
          <a:xfrm>
            <a:off x="3352799" y="3559629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venir"/>
              <a:buNone/>
            </a:pPr>
            <a:r>
              <a:rPr lang="en-US" dirty="0">
                <a:solidFill>
                  <a:srgbClr val="001A5E"/>
                </a:solidFill>
                <a:latin typeface="Avenir Next LT Pro" panose="020B0504020202020204" pitchFamily="34" charset="0"/>
              </a:rPr>
              <a:t>Submission #</a:t>
            </a:r>
          </a:p>
        </p:txBody>
      </p:sp>
      <p:sp>
        <p:nvSpPr>
          <p:cNvPr id="866" name="Google Shape;866;p2"/>
          <p:cNvSpPr txBox="1">
            <a:spLocks noGrp="1"/>
          </p:cNvSpPr>
          <p:nvPr>
            <p:ph type="ctrTitle"/>
          </p:nvPr>
        </p:nvSpPr>
        <p:spPr>
          <a:xfrm>
            <a:off x="3352799" y="3051798"/>
            <a:ext cx="54864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</a:pPr>
            <a:r>
              <a:rPr lang="en-US">
                <a:solidFill>
                  <a:srgbClr val="001A5E"/>
                </a:solidFill>
                <a:latin typeface="Avenir Next LT Pro" panose="020B0504020202020204" pitchFamily="34" charset="0"/>
              </a:rPr>
              <a:t>Project Name:</a:t>
            </a:r>
          </a:p>
        </p:txBody>
      </p:sp>
      <p:sp>
        <p:nvSpPr>
          <p:cNvPr id="867" name="Google Shape;867;p2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27425" anchor="b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</a:pPr>
            <a:endParaRPr/>
          </a:p>
        </p:txBody>
      </p:sp>
      <p:sp>
        <p:nvSpPr>
          <p:cNvPr id="868" name="Google Shape;868;p2"/>
          <p:cNvSpPr txBox="1"/>
          <p:nvPr/>
        </p:nvSpPr>
        <p:spPr>
          <a:xfrm>
            <a:off x="2938796" y="1138390"/>
            <a:ext cx="6314407" cy="12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venir"/>
              <a:buNone/>
            </a:pPr>
            <a:r>
              <a:rPr lang="en-US" sz="2400" b="1" dirty="0">
                <a:solidFill>
                  <a:srgbClr val="001A5E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EHI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venir"/>
              <a:buNone/>
            </a:pPr>
            <a:r>
              <a:rPr lang="en-US" sz="2400" b="1" dirty="0">
                <a:solidFill>
                  <a:srgbClr val="001A5E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Track 2 Community-Centered Innovation</a:t>
            </a:r>
            <a:endParaRPr lang="en-US" sz="2400" b="1" i="0" dirty="0">
              <a:solidFill>
                <a:srgbClr val="001A5E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venir"/>
              <a:buNone/>
            </a:pPr>
            <a:r>
              <a:rPr lang="en-US" sz="2400" b="1" i="0" dirty="0">
                <a:solidFill>
                  <a:srgbClr val="001A5E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Topic 1 or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536F9-6727-D1B2-C49A-573015F52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Next LT Pro"/>
              </a:rPr>
              <a:t>Submission Instructions</a:t>
            </a:r>
            <a:br>
              <a:rPr lang="en-US" dirty="0">
                <a:latin typeface="Avenir Next LT Pro" panose="020B0504020202020204" pitchFamily="34" charset="0"/>
              </a:rPr>
            </a:br>
            <a:r>
              <a:rPr lang="en-US" sz="2300" dirty="0">
                <a:solidFill>
                  <a:schemeClr val="accent5">
                    <a:lumMod val="50000"/>
                  </a:schemeClr>
                </a:solidFill>
                <a:latin typeface="Avenir Next LT Pro"/>
              </a:rPr>
              <a:t>Instructional slide - Do not include this slide in submitted version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venir Next LT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72147-954E-4065-16A4-60A8C453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D7CED-BFB0-8DF1-4BC3-92CE3ABF9A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7D7A5-475B-B7FA-32E6-C6230C2AF1E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Avenir Next LT Pro" panose="020B0504020202020204" pitchFamily="34" charset="0"/>
                <a:cs typeface="Arial"/>
              </a:rPr>
              <a:t>Please follow the submission instructions outlined in section 4.4 Submission Information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Avenir Next LT Pro" panose="020B0504020202020204" pitchFamily="34" charset="0"/>
                <a:cs typeface="Arial"/>
              </a:rPr>
              <a:t>Submissions should be submitted via the ARPA-H Solution Submission Folder</a:t>
            </a:r>
          </a:p>
          <a:p>
            <a:pPr lvl="1"/>
            <a:r>
              <a:rPr lang="en-US" sz="1800" u="sng" dirty="0">
                <a:solidFill>
                  <a:srgbClr val="131314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2"/>
              </a:rPr>
              <a:t>ARPA-H Solution Submission Portal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Avenir Next LT Pro" panose="020B0504020202020204" pitchFamily="34" charset="0"/>
                <a:cs typeface="Arial"/>
              </a:rPr>
              <a:t> </a:t>
            </a:r>
            <a:endParaRPr lang="en-US" sz="1600" dirty="0">
              <a:solidFill>
                <a:srgbClr val="000334"/>
              </a:solidFill>
              <a:highlight>
                <a:srgbClr val="FFFF00"/>
              </a:highlight>
              <a:latin typeface="Avenir Next LT Pro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3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>
              <a:buSzPct val="100000"/>
            </a:pPr>
            <a:r>
              <a:rPr lang="en-US" dirty="0">
                <a:latin typeface="Avenir Next LT Pro" panose="020B0504020202020204" pitchFamily="34" charset="0"/>
              </a:rPr>
              <a:t>Overall EHI Pitch Format and Logistics </a:t>
            </a:r>
            <a:br>
              <a:rPr lang="en-US" dirty="0">
                <a:latin typeface="Avenir Next LT Pro" panose="020B0504020202020204" pitchFamily="34" charset="0"/>
              </a:rPr>
            </a:b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Avenir Next LT Pro" panose="020B0504020202020204" pitchFamily="34" charset="0"/>
              </a:rPr>
              <a:t>Instructional slide - Do not include slide in submitted version</a:t>
            </a:r>
          </a:p>
        </p:txBody>
      </p:sp>
      <p:sp>
        <p:nvSpPr>
          <p:cNvPr id="874" name="Google Shape;874;p3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75" name="Google Shape;875;p3"/>
          <p:cNvSpPr txBox="1">
            <a:spLocks noGrp="1"/>
          </p:cNvSpPr>
          <p:nvPr>
            <p:ph type="body" idx="3"/>
          </p:nvPr>
        </p:nvSpPr>
        <p:spPr>
          <a:xfrm>
            <a:off x="571500" y="1590675"/>
            <a:ext cx="11055350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>
              <a:spcBef>
                <a:spcPts val="0"/>
              </a:spcBef>
              <a:buSzPts val="1400"/>
              <a:buFont typeface="Calibri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  <a:sym typeface="Avenir"/>
              </a:rPr>
              <a:t>EHI Pitches will be virtual. Link will be shared with proposers selected and scheduled for pitch phase. Two people from each team will be allowed to attend the presentation. </a:t>
            </a:r>
          </a:p>
          <a:p>
            <a:pPr marL="342900">
              <a:spcBef>
                <a:spcPts val="0"/>
              </a:spcBef>
              <a:buSzPts val="1400"/>
              <a:buFont typeface="Calibri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  <a:sym typeface="Avenir"/>
              </a:rPr>
              <a:t>EHI pitches will be </a:t>
            </a:r>
            <a:r>
              <a:rPr lang="en-US" sz="2000" b="1" dirty="0">
                <a:latin typeface="Avenir Next LT Pro Light" panose="020B0304020202020204" pitchFamily="34" charset="0"/>
              </a:rPr>
              <a:t>6</a:t>
            </a:r>
            <a:r>
              <a:rPr lang="en-US" sz="2000" b="1" dirty="0">
                <a:latin typeface="Avenir Next LT Pro Light" panose="020B0304020202020204" pitchFamily="34" charset="0"/>
                <a:sym typeface="Avenir"/>
              </a:rPr>
              <a:t>0 mins total </a:t>
            </a:r>
            <a:r>
              <a:rPr lang="en-US" sz="2000" dirty="0">
                <a:latin typeface="Avenir Next LT Pro Light" panose="020B0304020202020204" pitchFamily="34" charset="0"/>
                <a:sym typeface="Avenir"/>
              </a:rPr>
              <a:t>including </a:t>
            </a:r>
            <a:r>
              <a:rPr lang="en-US" sz="2000" b="1" dirty="0">
                <a:latin typeface="Avenir Next LT Pro Light" panose="020B0304020202020204" pitchFamily="34" charset="0"/>
              </a:rPr>
              <a:t>4</a:t>
            </a:r>
            <a:r>
              <a:rPr lang="en-US" sz="2000" b="1" dirty="0">
                <a:latin typeface="Avenir Next LT Pro Light" panose="020B0304020202020204" pitchFamily="34" charset="0"/>
                <a:sym typeface="Avenir"/>
              </a:rPr>
              <a:t>0 mins presentation </a:t>
            </a:r>
            <a:r>
              <a:rPr lang="en-US" sz="2000" dirty="0">
                <a:latin typeface="Avenir Next LT Pro Light" panose="020B0304020202020204" pitchFamily="34" charset="0"/>
                <a:sym typeface="Avenir"/>
              </a:rPr>
              <a:t>and </a:t>
            </a:r>
            <a:r>
              <a:rPr lang="en-US" sz="2000" b="1" dirty="0">
                <a:latin typeface="Avenir Next LT Pro Light" panose="020B0304020202020204" pitchFamily="34" charset="0"/>
              </a:rPr>
              <a:t>20</a:t>
            </a:r>
            <a:r>
              <a:rPr lang="en-US" sz="2000" b="1" dirty="0">
                <a:latin typeface="Avenir Next LT Pro Light" panose="020B0304020202020204" pitchFamily="34" charset="0"/>
                <a:sym typeface="Avenir"/>
              </a:rPr>
              <a:t> mins of questions and answers (Q&amp;A</a:t>
            </a:r>
            <a:r>
              <a:rPr lang="en-US" sz="2000" b="1" dirty="0">
                <a:latin typeface="Avenir Next LT Pro Light" panose="020B0304020202020204" pitchFamily="34" charset="0"/>
              </a:rPr>
              <a:t>).</a:t>
            </a:r>
          </a:p>
          <a:p>
            <a:pPr marL="342900">
              <a:buSzPts val="1400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  <a:cs typeface="Arial"/>
              </a:rPr>
              <a:t>Pictures and diagrams are encouraged in place of text where relevant.</a:t>
            </a: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34290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2000" b="1" dirty="0">
                <a:latin typeface="Avenir Next LT Pro Light" panose="020B0304020202020204" pitchFamily="34" charset="0"/>
                <a:sym typeface="Avenir"/>
              </a:rPr>
              <a:t>Evaluation Criteria for EHI Pitches</a:t>
            </a:r>
            <a:endParaRPr lang="en-US" sz="2000" dirty="0">
              <a:latin typeface="Avenir Next LT Pro Light" panose="020B0304020202020204" pitchFamily="34" charset="0"/>
            </a:endParaRPr>
          </a:p>
          <a:p>
            <a:pPr marL="342900">
              <a:buSzPts val="1400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</a:rPr>
              <a:t>Overall Technical</a:t>
            </a:r>
            <a:r>
              <a:rPr lang="en-US" sz="2000" dirty="0">
                <a:latin typeface="Avenir Next LT Pro Light" panose="020B0304020202020204" pitchFamily="34" charset="0"/>
                <a:sym typeface="Avenir"/>
              </a:rPr>
              <a:t> Merit</a:t>
            </a:r>
            <a:endParaRPr lang="en-US" sz="2000" dirty="0">
              <a:latin typeface="Avenir Next LT Pro Light" panose="020B0304020202020204" pitchFamily="34" charset="0"/>
            </a:endParaRPr>
          </a:p>
          <a:p>
            <a:pPr marL="342900">
              <a:buSzPts val="1400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</a:rPr>
              <a:t>Potential Community Impact and Relevance to the ARPA-H mission</a:t>
            </a:r>
          </a:p>
          <a:p>
            <a:pPr marL="342900">
              <a:buSzPts val="1400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</a:rPr>
              <a:t>Assessment of Proposed Cost/Price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endParaRPr sz="1800" dirty="0">
              <a:latin typeface="Avenir Next LT Pro Light" panose="020B03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/>
          <p:cNvSpPr txBox="1">
            <a:spLocks noGrp="1"/>
          </p:cNvSpPr>
          <p:nvPr>
            <p:ph type="title"/>
          </p:nvPr>
        </p:nvSpPr>
        <p:spPr>
          <a:xfrm>
            <a:off x="665141" y="614665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</a:pPr>
            <a:r>
              <a:rPr lang="en-US">
                <a:latin typeface="Avenir Next LT Pro" panose="020B0504020202020204" pitchFamily="34" charset="0"/>
              </a:rPr>
              <a:t>Summary (1-2 Slides)</a:t>
            </a:r>
          </a:p>
        </p:txBody>
      </p:sp>
      <p:sp>
        <p:nvSpPr>
          <p:cNvPr id="883" name="Google Shape;883;p4"/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/>
          <p:cNvSpPr txBox="1">
            <a:spLocks noGrp="1"/>
          </p:cNvSpPr>
          <p:nvPr>
            <p:ph type="body" idx="3"/>
          </p:nvPr>
        </p:nvSpPr>
        <p:spPr>
          <a:xfrm>
            <a:off x="665141" y="1464733"/>
            <a:ext cx="11035792" cy="371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>
                <a:latin typeface="Avenir Next LT Pro Light"/>
              </a:rPr>
              <a:t>The summary slides should include description of key technical and process challenges, a concise review of the platforms or technologies proposed to overcomes these challenges and achieve the project’s goal, and a clear statement of the novelty and uniqueness of the proposed work.</a:t>
            </a:r>
            <a:endParaRPr lang="en-US" sz="2000" dirty="0">
              <a:solidFill>
                <a:srgbClr val="000000"/>
              </a:solidFill>
              <a:latin typeface="Avenir Next LT Pro Light"/>
            </a:endParaRPr>
          </a:p>
          <a:p>
            <a:endParaRPr lang="en-US" sz="2000" dirty="0">
              <a:latin typeface="Avenir Next LT Pro Light"/>
            </a:endParaRPr>
          </a:p>
          <a:p>
            <a:r>
              <a:rPr lang="en-US" sz="2000" dirty="0">
                <a:latin typeface="Avenir Next LT Pro Light"/>
              </a:rPr>
              <a:t>Provide a summary of the proposed project, including answers to the </a:t>
            </a:r>
            <a:r>
              <a:rPr lang="en-US" sz="2000">
                <a:latin typeface="Avenir Next LT Pro Light"/>
              </a:rPr>
              <a:t>following questions</a:t>
            </a:r>
            <a:r>
              <a:rPr lang="en-US" sz="2000" dirty="0">
                <a:latin typeface="Avenir Next LT Pro Light"/>
              </a:rPr>
              <a:t>:</a:t>
            </a:r>
            <a:endParaRPr lang="en-US" dirty="0">
              <a:latin typeface="Avenir Next LT Pro Light"/>
            </a:endParaRPr>
          </a:p>
          <a:p>
            <a:pPr lvl="1">
              <a:buFont typeface="+mj-lt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</a:rPr>
              <a:t>What is the proposed work attempting to accomplish or do? </a:t>
            </a:r>
          </a:p>
          <a:p>
            <a:pPr lvl="1">
              <a:buFont typeface="+mj-lt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</a:rPr>
              <a:t>How is it done today, and what are the limitations?</a:t>
            </a:r>
          </a:p>
          <a:p>
            <a:pPr lvl="1">
              <a:buFont typeface="+mj-lt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</a:rPr>
              <a:t>Who or what will be affected and what will be the impact if the work is successful?</a:t>
            </a:r>
          </a:p>
          <a:p>
            <a:pPr lvl="1">
              <a:buFont typeface="+mj-lt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</a:rPr>
              <a:t>How much will it cost, and how long will it take?</a:t>
            </a:r>
          </a:p>
          <a:p>
            <a:pPr lvl="1">
              <a:buFont typeface="+mj-lt"/>
              <a:buAutoNum type="arabicPeriod"/>
            </a:pPr>
            <a:endParaRPr lang="en-US" sz="2000" dirty="0">
              <a:latin typeface="Avenir Next LT Pro Light" panose="020B03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B616AD53-2AAD-2689-4324-2B6028CD1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F3DFC098-8481-AAFF-B691-BEC890EDBA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1" y="614665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</a:pPr>
            <a:r>
              <a:rPr lang="en-US">
                <a:latin typeface="Avenir Next LT Pro" panose="020B0504020202020204" pitchFamily="34" charset="0"/>
              </a:rPr>
              <a:t>Goals and Impact (1-3 Slides)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93EB80FF-B762-B524-69C4-66398B955A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9EA1E41A-032D-56F6-7994-F992A890FE4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464733"/>
            <a:ext cx="11035792" cy="461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What is the current solution? Or where is the gap in research or product availability?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Describe the innovative aspects of the project in the context of existing capabilities and approaches.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Describe the community that you serve and how they would benefit from this project.</a:t>
            </a:r>
          </a:p>
          <a:p>
            <a:pPr marL="457200" lvl="1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Describe the deliverables and plans to do </a:t>
            </a:r>
            <a:r>
              <a:rPr lang="en-US" sz="2000" u="sng" dirty="0">
                <a:latin typeface="Avenir Next LT Pro Light" panose="020B0304020202020204" pitchFamily="34" charset="0"/>
              </a:rPr>
              <a:t>any</a:t>
            </a:r>
            <a:r>
              <a:rPr lang="en-US" sz="2000" dirty="0">
                <a:latin typeface="Avenir Next LT Pro Light" panose="020B0304020202020204" pitchFamily="34" charset="0"/>
              </a:rPr>
              <a:t> of the following: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Transition it to the community you serve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Further the work </a:t>
            </a:r>
          </a:p>
          <a:p>
            <a:pPr marL="457200" lvl="1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Discuss how you will address any problems with keeping the technology running smoothly throughout its whole lifespan, assuming that the technology transition plan works.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4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AAD06921-DEC6-027A-5373-2A8DD7E12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E6AB19CB-AB0D-C72A-918A-C5F36D0D78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1" y="614665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</a:pPr>
            <a:r>
              <a:rPr lang="en-US" dirty="0">
                <a:latin typeface="Avenir Next LT Pro" panose="020B0504020202020204" pitchFamily="34" charset="0"/>
              </a:rPr>
              <a:t>Technical Plan (1-2 Slides)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DCF66A44-6046-B901-4FE3-00A69DC5C8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B155936E-DA99-E506-FFB8-22CA162F8E7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464733"/>
            <a:ext cx="11035792" cy="371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Outline and address the 1) technical challenges inherent to the proposed approach and 2) possible solutions for overcoming the potential problems. 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Demonstrate an understanding of the technical challenges. 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Present a credible plan (even if risky) to achieve the project’s technical goal. 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Discuss mitigation of major technical risks. </a:t>
            </a:r>
          </a:p>
          <a:p>
            <a:pPr marL="0" indent="0">
              <a:buSzPts val="1400"/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 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3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9B894674-939B-3E6D-D7CD-45151ECA9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564A7E7B-0E77-5F0E-9BE2-CFFD961A80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1" y="614665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</a:pPr>
            <a:r>
              <a:rPr lang="en-US" dirty="0">
                <a:latin typeface="Avenir Next LT Pro" panose="020B0504020202020204" pitchFamily="34" charset="0"/>
              </a:rPr>
              <a:t>Community Engagement Plan and Impact (1-2 Slides)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DFB420CC-2093-41B3-0622-871289D7CC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A6F7191B-4AAA-C1F8-DD8B-3C49A14A3B5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464733"/>
            <a:ext cx="11035792" cy="371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Outline and address the 1) community engagement that will be applied in this project and 2) the potential impact and outcomes for the community. 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Demonstrate a deep understanding of the community needs and challenges related to this project.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 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5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CDDFDE3B-04D8-AD2E-F9CC-78A232734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FB5D08D1-D0C4-151C-1B0A-7D1A677208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0" y="614665"/>
            <a:ext cx="11425259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3000"/>
            </a:pPr>
            <a:r>
              <a:rPr lang="en-US" sz="2800">
                <a:latin typeface="Avenir Next LT Pro"/>
              </a:rPr>
              <a:t>Management Plan (1-2 slides)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7D29B0B2-CE57-3A59-A761-AD47CE8B8A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A7A93F7F-D990-338E-9E22-020ABE1C197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464732"/>
            <a:ext cx="11035792" cy="500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ts val="1400"/>
            </a:pPr>
            <a:r>
              <a:rPr lang="en-US" sz="2000" dirty="0">
                <a:latin typeface="Avenir Next LT Pro Light"/>
              </a:rPr>
              <a:t>Provide a </a:t>
            </a:r>
            <a:r>
              <a:rPr lang="en-US" sz="2000" u="sng" dirty="0">
                <a:latin typeface="Avenir Next LT Pro Light"/>
              </a:rPr>
              <a:t>summary of expertise </a:t>
            </a:r>
            <a:r>
              <a:rPr lang="en-US" sz="2000" dirty="0">
                <a:latin typeface="Avenir Next LT Pro Light"/>
              </a:rPr>
              <a:t>of the key personnel on the proposed team (including any subawardees and/or consultants) who will be executing the work. </a:t>
            </a:r>
            <a:endParaRPr lang="en-US" dirty="0">
              <a:latin typeface="Avenir Next LT Pro Light"/>
            </a:endParaRPr>
          </a:p>
          <a:p>
            <a:pPr lvl="1">
              <a:buSzPts val="1400"/>
            </a:pPr>
            <a:r>
              <a:rPr lang="en-US" sz="2000" dirty="0">
                <a:latin typeface="Avenir Next LT Pro Light"/>
              </a:rPr>
              <a:t>Identify the Project Lead (PL) for the project.  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Provide a clear description of the team’s organization. You can include an organization chart showing the following: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Relationship of team members 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Unique capabilities of team members 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Task responsibilities of team members 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Teaming strategy among the team members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Including explicit guidelines for interaction among collaborators/subawardees.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Include risk management approaches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4931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+ Divider Styles">
  <a:themeElements>
    <a:clrScheme name="ARPA-H">
      <a:dk1>
        <a:srgbClr val="131314"/>
      </a:dk1>
      <a:lt1>
        <a:srgbClr val="FFFFFF"/>
      </a:lt1>
      <a:dk2>
        <a:srgbClr val="5841D2"/>
      </a:dk2>
      <a:lt2>
        <a:srgbClr val="E5EAF0"/>
      </a:lt2>
      <a:accent1>
        <a:srgbClr val="959BA3"/>
      </a:accent1>
      <a:accent2>
        <a:srgbClr val="000334"/>
      </a:accent2>
      <a:accent3>
        <a:srgbClr val="001B5E"/>
      </a:accent3>
      <a:accent4>
        <a:srgbClr val="51DAF2"/>
      </a:accent4>
      <a:accent5>
        <a:srgbClr val="FD4497"/>
      </a:accent5>
      <a:accent6>
        <a:srgbClr val="28E1CB"/>
      </a:accent6>
      <a:hlink>
        <a:srgbClr val="0957BE"/>
      </a:hlink>
      <a:folHlink>
        <a:srgbClr val="2FB1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+ Content Styles">
  <a:themeElements>
    <a:clrScheme name="ARPA-H">
      <a:dk1>
        <a:srgbClr val="131314"/>
      </a:dk1>
      <a:lt1>
        <a:srgbClr val="FFFFFF"/>
      </a:lt1>
      <a:dk2>
        <a:srgbClr val="5841D2"/>
      </a:dk2>
      <a:lt2>
        <a:srgbClr val="E5EAF0"/>
      </a:lt2>
      <a:accent1>
        <a:srgbClr val="959BA3"/>
      </a:accent1>
      <a:accent2>
        <a:srgbClr val="000334"/>
      </a:accent2>
      <a:accent3>
        <a:srgbClr val="001B5E"/>
      </a:accent3>
      <a:accent4>
        <a:srgbClr val="51DAF2"/>
      </a:accent4>
      <a:accent5>
        <a:srgbClr val="FD4497"/>
      </a:accent5>
      <a:accent6>
        <a:srgbClr val="28E1CB"/>
      </a:accent6>
      <a:hlink>
        <a:srgbClr val="0957BE"/>
      </a:hlink>
      <a:folHlink>
        <a:srgbClr val="2FB1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A24FC26D4984F92ED60FC02D42DAC" ma:contentTypeVersion="13" ma:contentTypeDescription="Create a new document." ma:contentTypeScope="" ma:versionID="34703ec27cc14710fa20c126fc9c961b">
  <xsd:schema xmlns:xsd="http://www.w3.org/2001/XMLSchema" xmlns:xs="http://www.w3.org/2001/XMLSchema" xmlns:p="http://schemas.microsoft.com/office/2006/metadata/properties" xmlns:ns2="7c47cd59-1649-4b60-9692-e2b8a609397e" xmlns:ns3="d69a8611-b4f9-4725-9b17-df0f08a54f3b" targetNamespace="http://schemas.microsoft.com/office/2006/metadata/properties" ma:root="true" ma:fieldsID="2ceb839845ce5a44b329eaccf11ff0cb" ns2:_="" ns3:_="">
    <xsd:import namespace="7c47cd59-1649-4b60-9692-e2b8a609397e"/>
    <xsd:import namespace="d69a8611-b4f9-4725-9b17-df0f08a54f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7cd59-1649-4b60-9692-e2b8a6093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a8611-b4f9-4725-9b17-df0f08a54f3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7c47cd59-1649-4b60-9692-e2b8a609397e" xsi:nil="true"/>
    <lcf76f155ced4ddcb4097134ff3c332f xmlns="7c47cd59-1649-4b60-9692-e2b8a609397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F3D20E-1223-4BB9-9830-98F1B99B2D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7cd59-1649-4b60-9692-e2b8a609397e"/>
    <ds:schemaRef ds:uri="d69a8611-b4f9-4725-9b17-df0f08a54f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B43EC0-2CB0-48C4-9345-F581529B556C}">
  <ds:schemaRefs>
    <ds:schemaRef ds:uri="7c47cd59-1649-4b60-9692-e2b8a609397e"/>
    <ds:schemaRef ds:uri="http://purl.org/dc/elements/1.1/"/>
    <ds:schemaRef ds:uri="http://schemas.microsoft.com/office/2006/metadata/properties"/>
    <ds:schemaRef ds:uri="http://schemas.microsoft.com/office/infopath/2007/PartnerControls"/>
    <ds:schemaRef ds:uri="d69a8611-b4f9-4725-9b17-df0f08a54f3b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D64CB3B-EFAF-4EE3-9EEE-F752D47620B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1471</Words>
  <Application>Microsoft Office PowerPoint</Application>
  <PresentationFormat>Widescreen</PresentationFormat>
  <Paragraphs>253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Avenir</vt:lpstr>
      <vt:lpstr>Avenir Next LT Pro</vt:lpstr>
      <vt:lpstr>Avenir Next LT Pro Light</vt:lpstr>
      <vt:lpstr>Calibri</vt:lpstr>
      <vt:lpstr>Calibri Light</vt:lpstr>
      <vt:lpstr>NTR</vt:lpstr>
      <vt:lpstr>Title + Divider Styles</vt:lpstr>
      <vt:lpstr>Title + Content Styles</vt:lpstr>
      <vt:lpstr>Office 2013 - 2022 Theme</vt:lpstr>
      <vt:lpstr>EHI Pitch Presentation </vt:lpstr>
      <vt:lpstr>Project Name:</vt:lpstr>
      <vt:lpstr>Submission Instructions Instructional slide - Do not include this slide in submitted version</vt:lpstr>
      <vt:lpstr>Overall EHI Pitch Format and Logistics  Instructional slide - Do not include slide in submitted version</vt:lpstr>
      <vt:lpstr>Summary (1-2 Slides)</vt:lpstr>
      <vt:lpstr>Goals and Impact (1-3 Slides)</vt:lpstr>
      <vt:lpstr>Technical Plan (1-2 Slides)</vt:lpstr>
      <vt:lpstr>Community Engagement Plan and Impact (1-2 Slides)</vt:lpstr>
      <vt:lpstr>Management Plan (1-2 slides)</vt:lpstr>
      <vt:lpstr>Personnel, Qualifications and Commitments (1-3 slides)</vt:lpstr>
      <vt:lpstr>Capabilities (1-2 slides)</vt:lpstr>
      <vt:lpstr>Statement of Work (SOW) (1-3 slides)</vt:lpstr>
      <vt:lpstr>Schedule and Milestones (3-5 slides)</vt:lpstr>
      <vt:lpstr>Cost (1 Slide)</vt:lpstr>
      <vt:lpstr>Remind Us (1 Slide)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 Pre-Award Pitch</dc:title>
  <dc:creator/>
  <cp:revision>1</cp:revision>
  <dcterms:created xsi:type="dcterms:W3CDTF">2024-06-05T11:57:36Z</dcterms:created>
  <dcterms:modified xsi:type="dcterms:W3CDTF">2025-01-06T15:29:44Z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0x010100DB4A24FC26D4984F92ED60FC02D42DAC</vt:lpwstr>
  </property>
  <property fmtid="{D5CDD505-2E9C-101B-9397-08002B2CF9AE}" pid="3" name="MediaServiceImageTags">
    <vt:lpwstr/>
  </property>
  <property fmtid="{D5CDD505-2E9C-101B-9397-08002B2CF9AE}" pid="4" name="Order">
    <vt:r8>258800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