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5184775" cx="9144000"/>
  <p:notesSz cx="6858000" cy="9144000"/>
  <p:embeddedFontLst>
    <p:embeddedFont>
      <p:font typeface="Cabin"/>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font" Target="fonts/Cabin-regular.fntdata"/><Relationship Id="rId14" Type="http://schemas.openxmlformats.org/officeDocument/2006/relationships/slide" Target="slides/slide10.xml"/><Relationship Id="rId17" Type="http://schemas.openxmlformats.org/officeDocument/2006/relationships/font" Target="fonts/Cabin-italic.fntdata"/><Relationship Id="rId16" Type="http://schemas.openxmlformats.org/officeDocument/2006/relationships/font" Target="fonts/Cabin-bold.fntdata"/><Relationship Id="rId18" Type="http://schemas.openxmlformats.org/officeDocument/2006/relationships/font" Target="fonts/Cabin-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04813" y="685800"/>
            <a:ext cx="604837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6: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0:notes"/>
          <p:cNvSpPr/>
          <p:nvPr>
            <p:ph idx="2" type="sldImg"/>
          </p:nvPr>
        </p:nvSpPr>
        <p:spPr>
          <a:xfrm>
            <a:off x="404813" y="685800"/>
            <a:ext cx="60483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4c07058545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g24c07058545_1_14: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1e132db4926_0_8: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1e132db492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g1e132db4926_0_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4c07058545_2_2: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24c07058545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g24c07058545_2_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4c07058545_2_9: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24c07058545_2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g24c07058545_2_9: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1e132db4926_0_49: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1e132db4926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g1e132db4926_0_49: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3109ee1327_0_12: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3109ee132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g23109ee1327_0_1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1e132db4926_0_56: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1e132db4926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g1e132db4926_0_5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1e132db4926_0_42: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1e132db4926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g1e132db4926_0_4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 Full Photo">
  <p:cSld name="Cover - Full Photo">
    <p:bg>
      <p:bgPr>
        <a:solidFill>
          <a:schemeClr val="dk1"/>
        </a:solidFill>
      </p:bgPr>
    </p:bg>
    <p:spTree>
      <p:nvGrpSpPr>
        <p:cNvPr id="16" name="Shape 16"/>
        <p:cNvGrpSpPr/>
        <p:nvPr/>
      </p:nvGrpSpPr>
      <p:grpSpPr>
        <a:xfrm>
          <a:off x="0" y="0"/>
          <a:ext cx="0" cy="0"/>
          <a:chOff x="0" y="0"/>
          <a:chExt cx="0" cy="0"/>
        </a:xfrm>
      </p:grpSpPr>
      <p:pic>
        <p:nvPicPr>
          <p:cNvPr id="17" name="Google Shape;17;p2"/>
          <p:cNvPicPr preferRelativeResize="0"/>
          <p:nvPr/>
        </p:nvPicPr>
        <p:blipFill rotWithShape="1">
          <a:blip r:embed="rId2">
            <a:alphaModFix/>
          </a:blip>
          <a:srcRect b="13066" l="0" r="0" t="13066"/>
          <a:stretch/>
        </p:blipFill>
        <p:spPr>
          <a:xfrm>
            <a:off x="152400" y="153988"/>
            <a:ext cx="8839200" cy="4876800"/>
          </a:xfrm>
          <a:prstGeom prst="rect">
            <a:avLst/>
          </a:prstGeom>
          <a:noFill/>
          <a:ln>
            <a:noFill/>
          </a:ln>
        </p:spPr>
      </p:pic>
      <p:sp>
        <p:nvSpPr>
          <p:cNvPr id="18" name="Google Shape;18;p2"/>
          <p:cNvSpPr txBox="1"/>
          <p:nvPr>
            <p:ph idx="10" type="dt"/>
          </p:nvPr>
        </p:nvSpPr>
        <p:spPr>
          <a:xfrm>
            <a:off x="152400" y="4844639"/>
            <a:ext cx="2133600" cy="186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9" name="Google Shape;19;p2"/>
          <p:cNvSpPr txBox="1"/>
          <p:nvPr>
            <p:ph idx="11" type="ftr"/>
          </p:nvPr>
        </p:nvSpPr>
        <p:spPr>
          <a:xfrm>
            <a:off x="3124200" y="4844639"/>
            <a:ext cx="2895600" cy="186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0" name="Google Shape;20;p2"/>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21" name="Google Shape;21;p2"/>
          <p:cNvSpPr txBox="1"/>
          <p:nvPr>
            <p:ph type="ctrTitle"/>
          </p:nvPr>
        </p:nvSpPr>
        <p:spPr>
          <a:xfrm>
            <a:off x="685800" y="1601787"/>
            <a:ext cx="3886200" cy="1209781"/>
          </a:xfrm>
          <a:prstGeom prst="rect">
            <a:avLst/>
          </a:prstGeom>
          <a:noFill/>
          <a:ln>
            <a:noFill/>
          </a:ln>
          <a:effectLst>
            <a:outerShdw blurRad="254000" rotWithShape="0" algn="tl">
              <a:srgbClr val="000000">
                <a:alpha val="20000"/>
              </a:srgbClr>
            </a:outerShdw>
          </a:effectLst>
        </p:spPr>
        <p:txBody>
          <a:bodyPr anchorCtr="0" anchor="b" bIns="91425" lIns="91425" spcFirstLastPara="1" rIns="91425" wrap="square" tIns="91425">
            <a:noAutofit/>
          </a:bodyPr>
          <a:lstStyle>
            <a:lvl1pPr indent="0" lvl="0" marL="0" marR="0" rtl="0" algn="l">
              <a:spcBef>
                <a:spcPts val="0"/>
              </a:spcBef>
              <a:spcAft>
                <a:spcPts val="0"/>
              </a:spcAft>
              <a:buClr>
                <a:schemeClr val="lt1"/>
              </a:buClr>
              <a:buSzPts val="1400"/>
              <a:buFont typeface="Cabin"/>
              <a:buNone/>
              <a:defRPr b="0" i="0" sz="2400" u="none" cap="none" strike="noStrike">
                <a:solidFill>
                  <a:schemeClr val="lt1"/>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2" name="Google Shape;22;p2"/>
          <p:cNvSpPr txBox="1"/>
          <p:nvPr>
            <p:ph idx="1" type="subTitle"/>
          </p:nvPr>
        </p:nvSpPr>
        <p:spPr>
          <a:xfrm>
            <a:off x="685800" y="3135206"/>
            <a:ext cx="3429000" cy="1209781"/>
          </a:xfrm>
          <a:prstGeom prst="rect">
            <a:avLst/>
          </a:prstGeom>
          <a:noFill/>
          <a:ln>
            <a:noFill/>
          </a:ln>
          <a:effectLst>
            <a:outerShdw blurRad="254000" rotWithShape="0" algn="tl">
              <a:srgbClr val="000000">
                <a:alpha val="40000"/>
              </a:srgbClr>
            </a:outerShdw>
          </a:effectLst>
        </p:spPr>
        <p:txBody>
          <a:bodyPr anchorCtr="0" anchor="t" bIns="91425" lIns="91425" spcFirstLastPara="1" rIns="91425" wrap="square" tIns="91425">
            <a:noAutofit/>
          </a:bodyPr>
          <a:lstStyle>
            <a:lvl1pPr indent="0" lvl="0" marL="0" marR="0" rtl="0" algn="l">
              <a:spcBef>
                <a:spcPts val="0"/>
              </a:spcBef>
              <a:spcAft>
                <a:spcPts val="0"/>
              </a:spcAft>
              <a:buClr>
                <a:schemeClr val="lt1"/>
              </a:buClr>
              <a:buSzPts val="1600"/>
              <a:buFont typeface="Arial"/>
              <a:buNone/>
              <a:defRPr b="0" i="0" sz="1600" u="none" cap="none" strike="noStrike">
                <a:solidFill>
                  <a:schemeClr val="lt1"/>
                </a:solidFill>
                <a:latin typeface="Cabin"/>
                <a:ea typeface="Cabin"/>
                <a:cs typeface="Cabin"/>
                <a:sym typeface="Cabin"/>
              </a:defRPr>
            </a:lvl1pPr>
            <a:lvl2pPr indent="0" lvl="1" marL="457200" marR="0" rtl="0" algn="ctr">
              <a:spcBef>
                <a:spcPts val="80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2pPr>
            <a:lvl3pPr indent="0" lvl="2" marL="914400" marR="0" rtl="0" algn="ctr">
              <a:spcBef>
                <a:spcPts val="800"/>
              </a:spcBef>
              <a:spcAft>
                <a:spcPts val="0"/>
              </a:spcAft>
              <a:buClr>
                <a:srgbClr val="888888"/>
              </a:buClr>
              <a:buSzPts val="1800"/>
              <a:buFont typeface="Arial"/>
              <a:buNone/>
              <a:defRPr b="0" i="0" sz="1800" u="none" cap="none" strike="noStrike">
                <a:solidFill>
                  <a:srgbClr val="888888"/>
                </a:solidFill>
                <a:latin typeface="Cabin"/>
                <a:ea typeface="Cabin"/>
                <a:cs typeface="Cabin"/>
                <a:sym typeface="Cabin"/>
              </a:defRPr>
            </a:lvl3pPr>
            <a:lvl4pPr indent="0" lvl="3" marL="1371600" marR="0" rtl="0" algn="ctr">
              <a:spcBef>
                <a:spcPts val="32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4pPr>
            <a:lvl5pPr indent="0" lvl="4" marL="1828800" marR="0" rtl="0" algn="ctr">
              <a:spcBef>
                <a:spcPts val="280"/>
              </a:spcBef>
              <a:spcAft>
                <a:spcPts val="0"/>
              </a:spcAft>
              <a:buClr>
                <a:srgbClr val="888888"/>
              </a:buClr>
              <a:buSzPts val="1400"/>
              <a:buFont typeface="Arial"/>
              <a:buNone/>
              <a:defRPr b="0" i="0" sz="1400" u="none" cap="none" strike="noStrike">
                <a:solidFill>
                  <a:srgbClr val="888888"/>
                </a:solidFill>
                <a:latin typeface="Cabin"/>
                <a:ea typeface="Cabin"/>
                <a:cs typeface="Cabin"/>
                <a:sym typeface="Cabin"/>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9pPr>
          </a:lstStyle>
          <a:p/>
        </p:txBody>
      </p:sp>
      <p:cxnSp>
        <p:nvCxnSpPr>
          <p:cNvPr id="23" name="Google Shape;23;p2"/>
          <p:cNvCxnSpPr/>
          <p:nvPr/>
        </p:nvCxnSpPr>
        <p:spPr>
          <a:xfrm>
            <a:off x="746760" y="2973387"/>
            <a:ext cx="320040" cy="0"/>
          </a:xfrm>
          <a:prstGeom prst="straightConnector1">
            <a:avLst/>
          </a:prstGeom>
          <a:noFill/>
          <a:ln cap="flat" cmpd="sng" w="19050">
            <a:solidFill>
              <a:srgbClr val="FFFFFF"/>
            </a:solidFill>
            <a:prstDash val="solid"/>
            <a:round/>
            <a:headEnd len="sm" w="sm" type="none"/>
            <a:tailEnd len="sm" w="sm" type="none"/>
          </a:ln>
          <a:effectLst>
            <a:outerShdw blurRad="254000" rotWithShape="0" algn="tl">
              <a:srgbClr val="000000">
                <a:alpha val="40000"/>
              </a:srgbClr>
            </a:outerShdw>
          </a:effectLst>
        </p:spPr>
      </p:cxnSp>
      <p:sp>
        <p:nvSpPr>
          <p:cNvPr id="24" name="Google Shape;24;p2"/>
          <p:cNvSpPr txBox="1"/>
          <p:nvPr>
            <p:ph idx="2" type="body"/>
          </p:nvPr>
        </p:nvSpPr>
        <p:spPr>
          <a:xfrm rot="-5400000">
            <a:off x="7862312"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chemeClr val="lt1"/>
              </a:buClr>
              <a:buSzPts val="1600"/>
              <a:buFont typeface="Arial"/>
              <a:buNone/>
              <a:defRPr b="0" i="0" sz="600" u="none" cap="none" strike="noStrike">
                <a:solidFill>
                  <a:schemeClr val="lt1"/>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pic>
        <p:nvPicPr>
          <p:cNvPr descr="USAID_Logo_White_v02.png" id="25" name="Google Shape;25;p2"/>
          <p:cNvPicPr preferRelativeResize="0"/>
          <p:nvPr/>
        </p:nvPicPr>
        <p:blipFill rotWithShape="1">
          <a:blip r:embed="rId3">
            <a:alphaModFix/>
          </a:blip>
          <a:srcRect b="0" l="0" r="0" t="0"/>
          <a:stretch/>
        </p:blipFill>
        <p:spPr>
          <a:xfrm>
            <a:off x="683805" y="569937"/>
            <a:ext cx="1371600" cy="410902"/>
          </a:xfrm>
          <a:prstGeom prst="rect">
            <a:avLst/>
          </a:prstGeom>
          <a:noFill/>
          <a:ln>
            <a:noFill/>
          </a:ln>
          <a:effectLst>
            <a:outerShdw blurRad="254000" rotWithShape="0" algn="tl">
              <a:srgbClr val="000000">
                <a:alpha val="20000"/>
              </a:srgb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 Full Red">
  <p:cSld name="Cover - Full Red">
    <p:bg>
      <p:bgPr>
        <a:solidFill>
          <a:srgbClr val="BA0C2F"/>
        </a:solidFill>
      </p:bgPr>
    </p:bg>
    <p:spTree>
      <p:nvGrpSpPr>
        <p:cNvPr id="26" name="Shape 26"/>
        <p:cNvGrpSpPr/>
        <p:nvPr/>
      </p:nvGrpSpPr>
      <p:grpSpPr>
        <a:xfrm>
          <a:off x="0" y="0"/>
          <a:ext cx="0" cy="0"/>
          <a:chOff x="0" y="0"/>
          <a:chExt cx="0" cy="0"/>
        </a:xfrm>
      </p:grpSpPr>
      <p:sp>
        <p:nvSpPr>
          <p:cNvPr id="27" name="Google Shape;27;p3"/>
          <p:cNvSpPr txBox="1"/>
          <p:nvPr>
            <p:ph idx="10" type="dt"/>
          </p:nvPr>
        </p:nvSpPr>
        <p:spPr>
          <a:xfrm>
            <a:off x="152400" y="4844639"/>
            <a:ext cx="2133600" cy="186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8" name="Google Shape;28;p3"/>
          <p:cNvSpPr txBox="1"/>
          <p:nvPr>
            <p:ph idx="11" type="ftr"/>
          </p:nvPr>
        </p:nvSpPr>
        <p:spPr>
          <a:xfrm>
            <a:off x="3124200" y="4844639"/>
            <a:ext cx="2895600" cy="186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9" name="Google Shape;29;p3"/>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pic>
        <p:nvPicPr>
          <p:cNvPr descr="USAID_Logo_White_v02.png" id="30" name="Google Shape;30;p3"/>
          <p:cNvPicPr preferRelativeResize="0"/>
          <p:nvPr/>
        </p:nvPicPr>
        <p:blipFill rotWithShape="1">
          <a:blip r:embed="rId2">
            <a:alphaModFix/>
          </a:blip>
          <a:srcRect b="0" l="0" r="0" t="0"/>
          <a:stretch/>
        </p:blipFill>
        <p:spPr>
          <a:xfrm>
            <a:off x="683805" y="569937"/>
            <a:ext cx="1371600" cy="410902"/>
          </a:xfrm>
          <a:prstGeom prst="rect">
            <a:avLst/>
          </a:prstGeom>
          <a:noFill/>
          <a:ln>
            <a:noFill/>
          </a:ln>
        </p:spPr>
      </p:pic>
      <p:sp>
        <p:nvSpPr>
          <p:cNvPr id="31" name="Google Shape;31;p3"/>
          <p:cNvSpPr txBox="1"/>
          <p:nvPr>
            <p:ph type="ctrTitle"/>
          </p:nvPr>
        </p:nvSpPr>
        <p:spPr>
          <a:xfrm>
            <a:off x="685800" y="1601787"/>
            <a:ext cx="3886200" cy="1209781"/>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chemeClr val="lt1"/>
              </a:buClr>
              <a:buSzPts val="1400"/>
              <a:buFont typeface="Cabin"/>
              <a:buNone/>
              <a:defRPr b="0" i="0" sz="2400" u="none" cap="none" strike="noStrike">
                <a:solidFill>
                  <a:schemeClr val="lt1"/>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2" name="Google Shape;32;p3"/>
          <p:cNvSpPr txBox="1"/>
          <p:nvPr>
            <p:ph idx="1" type="subTitle"/>
          </p:nvPr>
        </p:nvSpPr>
        <p:spPr>
          <a:xfrm>
            <a:off x="685800" y="3135206"/>
            <a:ext cx="3429000" cy="1209781"/>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Clr>
                <a:schemeClr val="lt1"/>
              </a:buClr>
              <a:buSzPts val="1600"/>
              <a:buFont typeface="Arial"/>
              <a:buNone/>
              <a:defRPr b="0" i="0" sz="1600" u="none" cap="none" strike="noStrike">
                <a:solidFill>
                  <a:schemeClr val="lt1"/>
                </a:solidFill>
                <a:latin typeface="Cabin"/>
                <a:ea typeface="Cabin"/>
                <a:cs typeface="Cabin"/>
                <a:sym typeface="Cabin"/>
              </a:defRPr>
            </a:lvl1pPr>
            <a:lvl2pPr indent="0" lvl="1" marL="457200" marR="0" rtl="0" algn="ctr">
              <a:spcBef>
                <a:spcPts val="80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2pPr>
            <a:lvl3pPr indent="0" lvl="2" marL="914400" marR="0" rtl="0" algn="ctr">
              <a:spcBef>
                <a:spcPts val="800"/>
              </a:spcBef>
              <a:spcAft>
                <a:spcPts val="0"/>
              </a:spcAft>
              <a:buClr>
                <a:srgbClr val="888888"/>
              </a:buClr>
              <a:buSzPts val="1800"/>
              <a:buFont typeface="Arial"/>
              <a:buNone/>
              <a:defRPr b="0" i="0" sz="1800" u="none" cap="none" strike="noStrike">
                <a:solidFill>
                  <a:srgbClr val="888888"/>
                </a:solidFill>
                <a:latin typeface="Cabin"/>
                <a:ea typeface="Cabin"/>
                <a:cs typeface="Cabin"/>
                <a:sym typeface="Cabin"/>
              </a:defRPr>
            </a:lvl3pPr>
            <a:lvl4pPr indent="0" lvl="3" marL="1371600" marR="0" rtl="0" algn="ctr">
              <a:spcBef>
                <a:spcPts val="32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4pPr>
            <a:lvl5pPr indent="0" lvl="4" marL="1828800" marR="0" rtl="0" algn="ctr">
              <a:spcBef>
                <a:spcPts val="280"/>
              </a:spcBef>
              <a:spcAft>
                <a:spcPts val="0"/>
              </a:spcAft>
              <a:buClr>
                <a:srgbClr val="888888"/>
              </a:buClr>
              <a:buSzPts val="1400"/>
              <a:buFont typeface="Arial"/>
              <a:buNone/>
              <a:defRPr b="0" i="0" sz="1400" u="none" cap="none" strike="noStrike">
                <a:solidFill>
                  <a:srgbClr val="888888"/>
                </a:solidFill>
                <a:latin typeface="Cabin"/>
                <a:ea typeface="Cabin"/>
                <a:cs typeface="Cabin"/>
                <a:sym typeface="Cabin"/>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9pPr>
          </a:lstStyle>
          <a:p/>
        </p:txBody>
      </p:sp>
      <p:cxnSp>
        <p:nvCxnSpPr>
          <p:cNvPr id="33" name="Google Shape;33;p3"/>
          <p:cNvCxnSpPr/>
          <p:nvPr/>
        </p:nvCxnSpPr>
        <p:spPr>
          <a:xfrm>
            <a:off x="746760" y="2973387"/>
            <a:ext cx="320040" cy="0"/>
          </a:xfrm>
          <a:prstGeom prst="straightConnector1">
            <a:avLst/>
          </a:prstGeom>
          <a:noFill/>
          <a:ln cap="flat" cmpd="sng" w="19050">
            <a:solidFill>
              <a:srgbClr val="FFFFFF"/>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Full Red">
  <p:cSld name="Divider - Full Red">
    <p:bg>
      <p:bgPr>
        <a:solidFill>
          <a:srgbClr val="BA0C2F"/>
        </a:solidFill>
      </p:bgPr>
    </p:bg>
    <p:spTree>
      <p:nvGrpSpPr>
        <p:cNvPr id="34" name="Shape 34"/>
        <p:cNvGrpSpPr/>
        <p:nvPr/>
      </p:nvGrpSpPr>
      <p:grpSpPr>
        <a:xfrm>
          <a:off x="0" y="0"/>
          <a:ext cx="0" cy="0"/>
          <a:chOff x="0" y="0"/>
          <a:chExt cx="0" cy="0"/>
        </a:xfrm>
      </p:grpSpPr>
      <p:sp>
        <p:nvSpPr>
          <p:cNvPr id="35" name="Google Shape;35;p4"/>
          <p:cNvSpPr txBox="1"/>
          <p:nvPr>
            <p:ph type="title"/>
          </p:nvPr>
        </p:nvSpPr>
        <p:spPr>
          <a:xfrm>
            <a:off x="1143000" y="534987"/>
            <a:ext cx="5486400" cy="46166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Clr>
                <a:srgbClr val="FFFFFF"/>
              </a:buClr>
              <a:buSzPts val="1400"/>
              <a:buFont typeface="Cabin"/>
              <a:buNone/>
              <a:defRPr b="0" i="0" sz="2400" u="none" cap="none" strike="noStrike">
                <a:solidFill>
                  <a:srgbClr val="FFFFF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6" name="Google Shape;36;p4"/>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37" name="Google Shape;37;p4"/>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38" name="Google Shape;38;p4"/>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pic>
        <p:nvPicPr>
          <p:cNvPr descr="USAID_Logo_White_v02.png" id="39" name="Google Shape;39;p4"/>
          <p:cNvPicPr preferRelativeResize="0"/>
          <p:nvPr/>
        </p:nvPicPr>
        <p:blipFill rotWithShape="1">
          <a:blip r:embed="rId2">
            <a:alphaModFix/>
          </a:blip>
          <a:srcRect b="0" l="0" r="0" t="0"/>
          <a:stretch/>
        </p:blipFill>
        <p:spPr>
          <a:xfrm>
            <a:off x="683805" y="4344987"/>
            <a:ext cx="1371600" cy="410902"/>
          </a:xfrm>
          <a:prstGeom prst="rect">
            <a:avLst/>
          </a:prstGeom>
          <a:noFill/>
          <a:ln>
            <a:noFill/>
          </a:ln>
        </p:spPr>
      </p:pic>
      <p:cxnSp>
        <p:nvCxnSpPr>
          <p:cNvPr id="40" name="Google Shape;40;p4"/>
          <p:cNvCxnSpPr/>
          <p:nvPr/>
        </p:nvCxnSpPr>
        <p:spPr>
          <a:xfrm>
            <a:off x="746760" y="687387"/>
            <a:ext cx="320040" cy="0"/>
          </a:xfrm>
          <a:prstGeom prst="straightConnector1">
            <a:avLst/>
          </a:prstGeom>
          <a:noFill/>
          <a:ln cap="flat" cmpd="sng" w="19050">
            <a:solidFill>
              <a:srgbClr val="FFFFFF"/>
            </a:solidFill>
            <a:prstDash val="solid"/>
            <a:round/>
            <a:headEnd len="sm" w="sm" type="none"/>
            <a:tailEnd len="sm" w="sm" type="none"/>
          </a:ln>
          <a:effectLst>
            <a:outerShdw blurRad="254000" rotWithShape="0" algn="tl">
              <a:srgbClr val="000000">
                <a:alpha val="40000"/>
              </a:srgbClr>
            </a:outerShdw>
          </a:effectLst>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1 Content + Bottom Photo">
  <p:cSld name="Red/Gray 1 Content + Bottom Photo">
    <p:bg>
      <p:bgPr>
        <a:solidFill>
          <a:srgbClr val="CFCDC9"/>
        </a:solidFill>
      </p:bgPr>
    </p:bg>
    <p:spTree>
      <p:nvGrpSpPr>
        <p:cNvPr id="41" name="Shape 41"/>
        <p:cNvGrpSpPr/>
        <p:nvPr/>
      </p:nvGrpSpPr>
      <p:grpSpPr>
        <a:xfrm>
          <a:off x="0" y="0"/>
          <a:ext cx="0" cy="0"/>
          <a:chOff x="0" y="0"/>
          <a:chExt cx="0" cy="0"/>
        </a:xfrm>
      </p:grpSpPr>
      <p:sp>
        <p:nvSpPr>
          <p:cNvPr id="42" name="Google Shape;42;p5"/>
          <p:cNvSpPr/>
          <p:nvPr>
            <p:ph idx="2" type="pic"/>
          </p:nvPr>
        </p:nvSpPr>
        <p:spPr>
          <a:xfrm>
            <a:off x="152400" y="2592387"/>
            <a:ext cx="8839200" cy="2440594"/>
          </a:xfrm>
          <a:prstGeom prst="rect">
            <a:avLst/>
          </a:prstGeom>
          <a:solidFill>
            <a:schemeClr val="lt1"/>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43" name="Google Shape;43;p5"/>
          <p:cNvSpPr txBox="1"/>
          <p:nvPr>
            <p:ph idx="1" type="body"/>
          </p:nvPr>
        </p:nvSpPr>
        <p:spPr>
          <a:xfrm>
            <a:off x="685800" y="1296987"/>
            <a:ext cx="7772400" cy="11430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44" name="Google Shape;44;p5"/>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45" name="Google Shape;45;p5"/>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46" name="Google Shape;46;p5"/>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47" name="Google Shape;47;p5"/>
          <p:cNvSpPr txBox="1"/>
          <p:nvPr>
            <p:ph idx="3" type="body"/>
          </p:nvPr>
        </p:nvSpPr>
        <p:spPr>
          <a:xfrm rot="-5400000">
            <a:off x="7862313" y="3537008"/>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48" name="Google Shape;48;p5"/>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1 Content + Right Photo">
  <p:cSld name="Red/Gray 1 Content + Right Photo">
    <p:bg>
      <p:bgPr>
        <a:solidFill>
          <a:srgbClr val="CFCDC9"/>
        </a:solidFill>
      </p:bgPr>
    </p:bg>
    <p:spTree>
      <p:nvGrpSpPr>
        <p:cNvPr id="49" name="Shape 49"/>
        <p:cNvGrpSpPr/>
        <p:nvPr/>
      </p:nvGrpSpPr>
      <p:grpSpPr>
        <a:xfrm>
          <a:off x="0" y="0"/>
          <a:ext cx="0" cy="0"/>
          <a:chOff x="0" y="0"/>
          <a:chExt cx="0" cy="0"/>
        </a:xfrm>
      </p:grpSpPr>
      <p:sp>
        <p:nvSpPr>
          <p:cNvPr id="50" name="Google Shape;50;p6"/>
          <p:cNvSpPr/>
          <p:nvPr>
            <p:ph idx="2" type="pic"/>
          </p:nvPr>
        </p:nvSpPr>
        <p:spPr>
          <a:xfrm>
            <a:off x="4572000" y="153988"/>
            <a:ext cx="4419600" cy="4876800"/>
          </a:xfrm>
          <a:prstGeom prst="rect">
            <a:avLst/>
          </a:prstGeom>
          <a:solidFill>
            <a:srgbClr val="FFFFFF"/>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51" name="Google Shape;51;p6"/>
          <p:cNvSpPr txBox="1"/>
          <p:nvPr>
            <p:ph idx="10" type="dt"/>
          </p:nvPr>
        </p:nvSpPr>
        <p:spPr>
          <a:xfrm>
            <a:off x="152400" y="4844639"/>
            <a:ext cx="2133600" cy="186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52" name="Google Shape;52;p6"/>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53" name="Google Shape;53;p6"/>
          <p:cNvSpPr txBox="1"/>
          <p:nvPr>
            <p:ph idx="1" type="body"/>
          </p:nvPr>
        </p:nvSpPr>
        <p:spPr>
          <a:xfrm>
            <a:off x="685800" y="1677987"/>
            <a:ext cx="3657600" cy="2819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54" name="Google Shape;54;p6"/>
          <p:cNvSpPr txBox="1"/>
          <p:nvPr>
            <p:ph idx="3" type="body"/>
          </p:nvPr>
        </p:nvSpPr>
        <p:spPr>
          <a:xfrm rot="-5400000">
            <a:off x="7862312"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55" name="Google Shape;55;p6"/>
          <p:cNvSpPr txBox="1"/>
          <p:nvPr>
            <p:ph type="title"/>
          </p:nvPr>
        </p:nvSpPr>
        <p:spPr>
          <a:xfrm>
            <a:off x="685800" y="678715"/>
            <a:ext cx="3657600" cy="830997"/>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1 Content">
  <p:cSld name="Red/Gray 1 Content">
    <p:bg>
      <p:bgPr>
        <a:solidFill>
          <a:srgbClr val="CFCDC9"/>
        </a:solidFill>
      </p:bgPr>
    </p:bg>
    <p:spTree>
      <p:nvGrpSpPr>
        <p:cNvPr id="56" name="Shape 56"/>
        <p:cNvGrpSpPr/>
        <p:nvPr/>
      </p:nvGrpSpPr>
      <p:grpSpPr>
        <a:xfrm>
          <a:off x="0" y="0"/>
          <a:ext cx="0" cy="0"/>
          <a:chOff x="0" y="0"/>
          <a:chExt cx="0" cy="0"/>
        </a:xfrm>
      </p:grpSpPr>
      <p:sp>
        <p:nvSpPr>
          <p:cNvPr id="57" name="Google Shape;57;p7"/>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58" name="Google Shape;58;p7"/>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59" name="Google Shape;59;p7"/>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60" name="Google Shape;60;p7"/>
          <p:cNvSpPr txBox="1"/>
          <p:nvPr>
            <p:ph type="title"/>
          </p:nvPr>
        </p:nvSpPr>
        <p:spPr>
          <a:xfrm>
            <a:off x="686104" y="682922"/>
            <a:ext cx="7772400" cy="461665"/>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1" name="Google Shape;61;p7"/>
          <p:cNvSpPr txBox="1"/>
          <p:nvPr>
            <p:ph idx="1" type="body"/>
          </p:nvPr>
        </p:nvSpPr>
        <p:spPr>
          <a:xfrm>
            <a:off x="685800" y="1296987"/>
            <a:ext cx="7772400"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2 Content">
  <p:cSld name="Red/Gray 2 Content">
    <p:bg>
      <p:bgPr>
        <a:solidFill>
          <a:srgbClr val="CFCDC9"/>
        </a:solidFill>
      </p:bgPr>
    </p:bg>
    <p:spTree>
      <p:nvGrpSpPr>
        <p:cNvPr id="62" name="Shape 62"/>
        <p:cNvGrpSpPr/>
        <p:nvPr/>
      </p:nvGrpSpPr>
      <p:grpSpPr>
        <a:xfrm>
          <a:off x="0" y="0"/>
          <a:ext cx="0" cy="0"/>
          <a:chOff x="0" y="0"/>
          <a:chExt cx="0" cy="0"/>
        </a:xfrm>
      </p:grpSpPr>
      <p:sp>
        <p:nvSpPr>
          <p:cNvPr id="63" name="Google Shape;63;p8"/>
          <p:cNvSpPr txBox="1"/>
          <p:nvPr>
            <p:ph idx="1" type="body"/>
          </p:nvPr>
        </p:nvSpPr>
        <p:spPr>
          <a:xfrm>
            <a:off x="686104" y="1296987"/>
            <a:ext cx="7772400"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64" name="Google Shape;64;p8"/>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65" name="Google Shape;65;p8"/>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66" name="Google Shape;66;p8"/>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67" name="Google Shape;67;p8"/>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3 Content">
  <p:cSld name="Red/Gray 3 Content">
    <p:bg>
      <p:bgPr>
        <a:solidFill>
          <a:srgbClr val="CFCDC9"/>
        </a:solidFill>
      </p:bgPr>
    </p:bg>
    <p:spTree>
      <p:nvGrpSpPr>
        <p:cNvPr id="68" name="Shape 68"/>
        <p:cNvGrpSpPr/>
        <p:nvPr/>
      </p:nvGrpSpPr>
      <p:grpSpPr>
        <a:xfrm>
          <a:off x="0" y="0"/>
          <a:ext cx="0" cy="0"/>
          <a:chOff x="0" y="0"/>
          <a:chExt cx="0" cy="0"/>
        </a:xfrm>
      </p:grpSpPr>
      <p:sp>
        <p:nvSpPr>
          <p:cNvPr id="69" name="Google Shape;69;p9"/>
          <p:cNvSpPr txBox="1"/>
          <p:nvPr>
            <p:ph idx="1" type="body"/>
          </p:nvPr>
        </p:nvSpPr>
        <p:spPr>
          <a:xfrm>
            <a:off x="686104" y="1296987"/>
            <a:ext cx="25142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70" name="Google Shape;70;p9"/>
          <p:cNvSpPr txBox="1"/>
          <p:nvPr>
            <p:ph idx="2" type="body"/>
          </p:nvPr>
        </p:nvSpPr>
        <p:spPr>
          <a:xfrm>
            <a:off x="5943600"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71" name="Google Shape;71;p9"/>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72" name="Google Shape;72;p9"/>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73" name="Google Shape;73;p9"/>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74" name="Google Shape;74;p9"/>
          <p:cNvSpPr txBox="1"/>
          <p:nvPr>
            <p:ph idx="3" type="body"/>
          </p:nvPr>
        </p:nvSpPr>
        <p:spPr>
          <a:xfrm>
            <a:off x="3314548"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75" name="Google Shape;75;p9"/>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Info">
  <p:cSld name="Contact Info">
    <p:spTree>
      <p:nvGrpSpPr>
        <p:cNvPr id="76" name="Shape 76"/>
        <p:cNvGrpSpPr/>
        <p:nvPr/>
      </p:nvGrpSpPr>
      <p:grpSpPr>
        <a:xfrm>
          <a:off x="0" y="0"/>
          <a:ext cx="0" cy="0"/>
          <a:chOff x="0" y="0"/>
          <a:chExt cx="0" cy="0"/>
        </a:xfrm>
      </p:grpSpPr>
      <p:pic>
        <p:nvPicPr>
          <p:cNvPr id="77" name="Google Shape;77;p10"/>
          <p:cNvPicPr preferRelativeResize="0"/>
          <p:nvPr/>
        </p:nvPicPr>
        <p:blipFill rotWithShape="1">
          <a:blip r:embed="rId2">
            <a:alphaModFix/>
          </a:blip>
          <a:srcRect b="951" l="0" r="0" t="961"/>
          <a:stretch/>
        </p:blipFill>
        <p:spPr>
          <a:xfrm>
            <a:off x="152400" y="153987"/>
            <a:ext cx="8839200" cy="4876800"/>
          </a:xfrm>
          <a:prstGeom prst="rect">
            <a:avLst/>
          </a:prstGeom>
          <a:noFill/>
          <a:ln>
            <a:noFill/>
          </a:ln>
        </p:spPr>
      </p:pic>
      <p:sp>
        <p:nvSpPr>
          <p:cNvPr id="78" name="Google Shape;78;p10"/>
          <p:cNvSpPr txBox="1"/>
          <p:nvPr>
            <p:ph idx="1" type="body"/>
          </p:nvPr>
        </p:nvSpPr>
        <p:spPr>
          <a:xfrm rot="-5400000">
            <a:off x="7862313"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79" name="Google Shape;79;p10"/>
          <p:cNvSpPr txBox="1"/>
          <p:nvPr>
            <p:ph idx="10" type="dt"/>
          </p:nvPr>
        </p:nvSpPr>
        <p:spPr>
          <a:xfrm>
            <a:off x="152400" y="4844639"/>
            <a:ext cx="2133600" cy="186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80" name="Google Shape;80;p10"/>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pic>
        <p:nvPicPr>
          <p:cNvPr descr="USAID_Logo_White_v02.png" id="81" name="Google Shape;81;p10"/>
          <p:cNvPicPr preferRelativeResize="0"/>
          <p:nvPr/>
        </p:nvPicPr>
        <p:blipFill rotWithShape="1">
          <a:blip r:embed="rId3">
            <a:alphaModFix/>
          </a:blip>
          <a:srcRect b="0" l="0" r="0" t="0"/>
          <a:stretch/>
        </p:blipFill>
        <p:spPr>
          <a:xfrm>
            <a:off x="683805" y="4344987"/>
            <a:ext cx="1371600" cy="410902"/>
          </a:xfrm>
          <a:prstGeom prst="rect">
            <a:avLst/>
          </a:prstGeom>
          <a:noFill/>
          <a:ln>
            <a:noFill/>
          </a:ln>
        </p:spPr>
      </p:pic>
      <p:sp>
        <p:nvSpPr>
          <p:cNvPr id="82" name="Google Shape;82;p10"/>
          <p:cNvSpPr txBox="1"/>
          <p:nvPr>
            <p:ph idx="2" type="subTitle"/>
          </p:nvPr>
        </p:nvSpPr>
        <p:spPr>
          <a:xfrm>
            <a:off x="685800" y="3135206"/>
            <a:ext cx="3429000" cy="1209781"/>
          </a:xfrm>
          <a:prstGeom prst="rect">
            <a:avLst/>
          </a:prstGeom>
          <a:noFill/>
          <a:ln>
            <a:noFill/>
          </a:ln>
          <a:effectLst>
            <a:outerShdw blurRad="254000" rotWithShape="0" algn="tl">
              <a:srgbClr val="000000">
                <a:alpha val="40000"/>
              </a:srgbClr>
            </a:outerShdw>
          </a:effectLst>
        </p:spPr>
        <p:txBody>
          <a:bodyPr anchorCtr="0" anchor="t" bIns="91425" lIns="91425" spcFirstLastPara="1" rIns="91425" wrap="square" tIns="91425">
            <a:noAutofit/>
          </a:bodyPr>
          <a:lstStyle>
            <a:lvl1pPr indent="0" lvl="0" marL="0" marR="0" rtl="0" algn="l">
              <a:spcBef>
                <a:spcPts val="0"/>
              </a:spcBef>
              <a:spcAft>
                <a:spcPts val="0"/>
              </a:spcAft>
              <a:buClr>
                <a:schemeClr val="lt1"/>
              </a:buClr>
              <a:buSzPts val="1600"/>
              <a:buFont typeface="Arial"/>
              <a:buNone/>
              <a:defRPr b="0" i="0" sz="1600" u="none" cap="none" strike="noStrike">
                <a:solidFill>
                  <a:schemeClr val="lt1"/>
                </a:solidFill>
                <a:latin typeface="Cabin"/>
                <a:ea typeface="Cabin"/>
                <a:cs typeface="Cabin"/>
                <a:sym typeface="Cabin"/>
              </a:defRPr>
            </a:lvl1pPr>
            <a:lvl2pPr indent="0" lvl="1" marL="457200" marR="0" rtl="0" algn="ctr">
              <a:spcBef>
                <a:spcPts val="80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2pPr>
            <a:lvl3pPr indent="0" lvl="2" marL="914400" marR="0" rtl="0" algn="ctr">
              <a:spcBef>
                <a:spcPts val="800"/>
              </a:spcBef>
              <a:spcAft>
                <a:spcPts val="0"/>
              </a:spcAft>
              <a:buClr>
                <a:srgbClr val="888888"/>
              </a:buClr>
              <a:buSzPts val="1800"/>
              <a:buFont typeface="Arial"/>
              <a:buNone/>
              <a:defRPr b="0" i="0" sz="1800" u="none" cap="none" strike="noStrike">
                <a:solidFill>
                  <a:srgbClr val="888888"/>
                </a:solidFill>
                <a:latin typeface="Cabin"/>
                <a:ea typeface="Cabin"/>
                <a:cs typeface="Cabin"/>
                <a:sym typeface="Cabin"/>
              </a:defRPr>
            </a:lvl3pPr>
            <a:lvl4pPr indent="0" lvl="3" marL="1371600" marR="0" rtl="0" algn="ctr">
              <a:spcBef>
                <a:spcPts val="32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4pPr>
            <a:lvl5pPr indent="0" lvl="4" marL="1828800" marR="0" rtl="0" algn="ctr">
              <a:spcBef>
                <a:spcPts val="280"/>
              </a:spcBef>
              <a:spcAft>
                <a:spcPts val="0"/>
              </a:spcAft>
              <a:buClr>
                <a:srgbClr val="888888"/>
              </a:buClr>
              <a:buSzPts val="1400"/>
              <a:buFont typeface="Arial"/>
              <a:buNone/>
              <a:defRPr b="0" i="0" sz="1400" u="none" cap="none" strike="noStrike">
                <a:solidFill>
                  <a:srgbClr val="888888"/>
                </a:solidFill>
                <a:latin typeface="Cabin"/>
                <a:ea typeface="Cabin"/>
                <a:cs typeface="Cabin"/>
                <a:sym typeface="Cabin"/>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9pPr>
          </a:lstStyle>
          <a:p/>
        </p:txBody>
      </p:sp>
      <p:cxnSp>
        <p:nvCxnSpPr>
          <p:cNvPr id="83" name="Google Shape;83;p10"/>
          <p:cNvCxnSpPr/>
          <p:nvPr/>
        </p:nvCxnSpPr>
        <p:spPr>
          <a:xfrm>
            <a:off x="746760" y="2973387"/>
            <a:ext cx="320040" cy="0"/>
          </a:xfrm>
          <a:prstGeom prst="straightConnector1">
            <a:avLst/>
          </a:prstGeom>
          <a:noFill/>
          <a:ln cap="flat" cmpd="sng" w="19050">
            <a:solidFill>
              <a:srgbClr val="FFFFFF"/>
            </a:solidFill>
            <a:prstDash val="solid"/>
            <a:round/>
            <a:headEnd len="sm" w="sm" type="none"/>
            <a:tailEnd len="sm" w="sm" type="none"/>
          </a:ln>
          <a:effectLst>
            <a:outerShdw blurRad="254000" rotWithShape="0" algn="tl">
              <a:srgbClr val="000000">
                <a:alpha val="40000"/>
              </a:srgbClr>
            </a:outerShdw>
          </a:effectLst>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Red/Gray 2 Content">
  <p:cSld name="4_Red/Gray 2 Content">
    <p:bg>
      <p:bgPr>
        <a:solidFill>
          <a:srgbClr val="CFCDC9"/>
        </a:solidFill>
      </p:bgPr>
    </p:bg>
    <p:spTree>
      <p:nvGrpSpPr>
        <p:cNvPr id="84" name="Shape 84"/>
        <p:cNvGrpSpPr/>
        <p:nvPr/>
      </p:nvGrpSpPr>
      <p:grpSpPr>
        <a:xfrm>
          <a:off x="0" y="0"/>
          <a:ext cx="0" cy="0"/>
          <a:chOff x="0" y="0"/>
          <a:chExt cx="0" cy="0"/>
        </a:xfrm>
      </p:grpSpPr>
      <p:sp>
        <p:nvSpPr>
          <p:cNvPr id="85" name="Google Shape;85;p11"/>
          <p:cNvSpPr txBox="1"/>
          <p:nvPr>
            <p:ph idx="1" type="body"/>
          </p:nvPr>
        </p:nvSpPr>
        <p:spPr>
          <a:xfrm>
            <a:off x="686104" y="1296987"/>
            <a:ext cx="38096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86" name="Google Shape;86;p11"/>
          <p:cNvSpPr txBox="1"/>
          <p:nvPr>
            <p:ph idx="2" type="body"/>
          </p:nvPr>
        </p:nvSpPr>
        <p:spPr>
          <a:xfrm>
            <a:off x="4648200" y="1296987"/>
            <a:ext cx="38103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87" name="Google Shape;87;p11"/>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88" name="Google Shape;88;p11"/>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89" name="Google Shape;89;p11"/>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90" name="Google Shape;90;p11"/>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Title Only">
  <p:cSld name="Red/Gray Title Only">
    <p:bg>
      <p:bgPr>
        <a:solidFill>
          <a:srgbClr val="CFCDC9"/>
        </a:solidFill>
      </p:bgPr>
    </p:bg>
    <p:spTree>
      <p:nvGrpSpPr>
        <p:cNvPr id="91" name="Shape 91"/>
        <p:cNvGrpSpPr/>
        <p:nvPr/>
      </p:nvGrpSpPr>
      <p:grpSpPr>
        <a:xfrm>
          <a:off x="0" y="0"/>
          <a:ext cx="0" cy="0"/>
          <a:chOff x="0" y="0"/>
          <a:chExt cx="0" cy="0"/>
        </a:xfrm>
      </p:grpSpPr>
      <p:sp>
        <p:nvSpPr>
          <p:cNvPr id="92" name="Google Shape;92;p12"/>
          <p:cNvSpPr/>
          <p:nvPr>
            <p:ph idx="2" type="pic"/>
          </p:nvPr>
        </p:nvSpPr>
        <p:spPr>
          <a:xfrm>
            <a:off x="152400" y="153987"/>
            <a:ext cx="4419600" cy="4876799"/>
          </a:xfrm>
          <a:prstGeom prst="rect">
            <a:avLst/>
          </a:prstGeom>
          <a:solidFill>
            <a:schemeClr val="lt1"/>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93" name="Google Shape;93;p12"/>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chemeClr val="lt1"/>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94" name="Google Shape;94;p12"/>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95" name="Google Shape;95;p12"/>
          <p:cNvSpPr txBox="1"/>
          <p:nvPr>
            <p:ph idx="1" type="body"/>
          </p:nvPr>
        </p:nvSpPr>
        <p:spPr>
          <a:xfrm rot="-5400000">
            <a:off x="3442713"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96" name="Google Shape;96;p12"/>
          <p:cNvSpPr txBox="1"/>
          <p:nvPr>
            <p:ph type="title"/>
          </p:nvPr>
        </p:nvSpPr>
        <p:spPr>
          <a:xfrm>
            <a:off x="4877104" y="2188567"/>
            <a:ext cx="3885896" cy="83766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ed/Gray 1 Content">
  <p:cSld name="1_Red/Gray 1 Content">
    <p:bg>
      <p:bgPr>
        <a:solidFill>
          <a:schemeClr val="lt1"/>
        </a:solidFill>
      </p:bgPr>
    </p:bg>
    <p:spTree>
      <p:nvGrpSpPr>
        <p:cNvPr id="97" name="Shape 97"/>
        <p:cNvGrpSpPr/>
        <p:nvPr/>
      </p:nvGrpSpPr>
      <p:grpSpPr>
        <a:xfrm>
          <a:off x="0" y="0"/>
          <a:ext cx="0" cy="0"/>
          <a:chOff x="0" y="0"/>
          <a:chExt cx="0" cy="0"/>
        </a:xfrm>
      </p:grpSpPr>
      <p:sp>
        <p:nvSpPr>
          <p:cNvPr id="98" name="Google Shape;98;p13"/>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99" name="Google Shape;99;p13"/>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00" name="Google Shape;100;p13"/>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01" name="Google Shape;101;p13"/>
          <p:cNvSpPr txBox="1"/>
          <p:nvPr>
            <p:ph type="title"/>
          </p:nvPr>
        </p:nvSpPr>
        <p:spPr>
          <a:xfrm>
            <a:off x="686104" y="682922"/>
            <a:ext cx="7772400" cy="461665"/>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02" name="Google Shape;102;p13"/>
          <p:cNvSpPr txBox="1"/>
          <p:nvPr>
            <p:ph idx="1" type="body"/>
          </p:nvPr>
        </p:nvSpPr>
        <p:spPr>
          <a:xfrm>
            <a:off x="685800" y="1296987"/>
            <a:ext cx="7772400" cy="32004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ed/Gray 2 Content">
  <p:cSld name="1_Red/Gray 2 Content">
    <p:bg>
      <p:bgPr>
        <a:solidFill>
          <a:schemeClr val="lt1"/>
        </a:solidFill>
      </p:bgPr>
    </p:bg>
    <p:spTree>
      <p:nvGrpSpPr>
        <p:cNvPr id="103" name="Shape 103"/>
        <p:cNvGrpSpPr/>
        <p:nvPr/>
      </p:nvGrpSpPr>
      <p:grpSpPr>
        <a:xfrm>
          <a:off x="0" y="0"/>
          <a:ext cx="0" cy="0"/>
          <a:chOff x="0" y="0"/>
          <a:chExt cx="0" cy="0"/>
        </a:xfrm>
      </p:grpSpPr>
      <p:sp>
        <p:nvSpPr>
          <p:cNvPr id="104" name="Google Shape;104;p14"/>
          <p:cNvSpPr txBox="1"/>
          <p:nvPr>
            <p:ph idx="1" type="body"/>
          </p:nvPr>
        </p:nvSpPr>
        <p:spPr>
          <a:xfrm>
            <a:off x="686104" y="1296987"/>
            <a:ext cx="38096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05" name="Google Shape;105;p14"/>
          <p:cNvSpPr txBox="1"/>
          <p:nvPr>
            <p:ph idx="2" type="body"/>
          </p:nvPr>
        </p:nvSpPr>
        <p:spPr>
          <a:xfrm>
            <a:off x="4648200" y="1296987"/>
            <a:ext cx="38103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06" name="Google Shape;106;p14"/>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07" name="Google Shape;107;p14"/>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08" name="Google Shape;108;p14"/>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14"/>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ed/Gray 3 Content">
  <p:cSld name="1_Red/Gray 3 Content">
    <p:bg>
      <p:bgPr>
        <a:solidFill>
          <a:schemeClr val="lt1"/>
        </a:solidFill>
      </p:bgPr>
    </p:bg>
    <p:spTree>
      <p:nvGrpSpPr>
        <p:cNvPr id="110" name="Shape 110"/>
        <p:cNvGrpSpPr/>
        <p:nvPr/>
      </p:nvGrpSpPr>
      <p:grpSpPr>
        <a:xfrm>
          <a:off x="0" y="0"/>
          <a:ext cx="0" cy="0"/>
          <a:chOff x="0" y="0"/>
          <a:chExt cx="0" cy="0"/>
        </a:xfrm>
      </p:grpSpPr>
      <p:sp>
        <p:nvSpPr>
          <p:cNvPr id="111" name="Google Shape;111;p15"/>
          <p:cNvSpPr txBox="1"/>
          <p:nvPr>
            <p:ph idx="1" type="body"/>
          </p:nvPr>
        </p:nvSpPr>
        <p:spPr>
          <a:xfrm>
            <a:off x="686104" y="1296987"/>
            <a:ext cx="25142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12" name="Google Shape;112;p15"/>
          <p:cNvSpPr txBox="1"/>
          <p:nvPr>
            <p:ph idx="2" type="body"/>
          </p:nvPr>
        </p:nvSpPr>
        <p:spPr>
          <a:xfrm>
            <a:off x="5943600"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13" name="Google Shape;113;p15"/>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14" name="Google Shape;114;p15"/>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15" name="Google Shape;115;p15"/>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16" name="Google Shape;116;p15"/>
          <p:cNvSpPr txBox="1"/>
          <p:nvPr>
            <p:ph idx="3" type="body"/>
          </p:nvPr>
        </p:nvSpPr>
        <p:spPr>
          <a:xfrm>
            <a:off x="3314548"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17" name="Google Shape;117;p15"/>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ed/Gray 1 Content + Bottom Photo">
  <p:cSld name="1_Red/Gray 1 Content + Bottom Photo">
    <p:bg>
      <p:bgPr>
        <a:solidFill>
          <a:schemeClr val="lt1"/>
        </a:solidFill>
      </p:bgPr>
    </p:bg>
    <p:spTree>
      <p:nvGrpSpPr>
        <p:cNvPr id="118" name="Shape 118"/>
        <p:cNvGrpSpPr/>
        <p:nvPr/>
      </p:nvGrpSpPr>
      <p:grpSpPr>
        <a:xfrm>
          <a:off x="0" y="0"/>
          <a:ext cx="0" cy="0"/>
          <a:chOff x="0" y="0"/>
          <a:chExt cx="0" cy="0"/>
        </a:xfrm>
      </p:grpSpPr>
      <p:sp>
        <p:nvSpPr>
          <p:cNvPr id="119" name="Google Shape;119;p16"/>
          <p:cNvSpPr/>
          <p:nvPr>
            <p:ph idx="2" type="pic"/>
          </p:nvPr>
        </p:nvSpPr>
        <p:spPr>
          <a:xfrm>
            <a:off x="152400" y="2592387"/>
            <a:ext cx="8839200" cy="2440594"/>
          </a:xfrm>
          <a:prstGeom prst="rect">
            <a:avLst/>
          </a:prstGeom>
          <a:solidFill>
            <a:srgbClr val="CFCDC9"/>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20" name="Google Shape;120;p16"/>
          <p:cNvSpPr txBox="1"/>
          <p:nvPr>
            <p:ph idx="1" type="body"/>
          </p:nvPr>
        </p:nvSpPr>
        <p:spPr>
          <a:xfrm>
            <a:off x="685800" y="1296987"/>
            <a:ext cx="7772400" cy="11430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21" name="Google Shape;121;p16"/>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22" name="Google Shape;122;p16"/>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23" name="Google Shape;123;p16"/>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24" name="Google Shape;124;p16"/>
          <p:cNvSpPr txBox="1"/>
          <p:nvPr>
            <p:ph idx="3" type="body"/>
          </p:nvPr>
        </p:nvSpPr>
        <p:spPr>
          <a:xfrm rot="-5400000">
            <a:off x="7862313" y="3537008"/>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25" name="Google Shape;125;p16"/>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ed/Gray 1 Content + Right Photo">
  <p:cSld name="1_Red/Gray 1 Content + Right Photo">
    <p:bg>
      <p:bgPr>
        <a:solidFill>
          <a:schemeClr val="lt1"/>
        </a:solidFill>
      </p:bgPr>
    </p:bg>
    <p:spTree>
      <p:nvGrpSpPr>
        <p:cNvPr id="126" name="Shape 126"/>
        <p:cNvGrpSpPr/>
        <p:nvPr/>
      </p:nvGrpSpPr>
      <p:grpSpPr>
        <a:xfrm>
          <a:off x="0" y="0"/>
          <a:ext cx="0" cy="0"/>
          <a:chOff x="0" y="0"/>
          <a:chExt cx="0" cy="0"/>
        </a:xfrm>
      </p:grpSpPr>
      <p:sp>
        <p:nvSpPr>
          <p:cNvPr id="127" name="Google Shape;127;p17"/>
          <p:cNvSpPr/>
          <p:nvPr>
            <p:ph idx="2" type="pic"/>
          </p:nvPr>
        </p:nvSpPr>
        <p:spPr>
          <a:xfrm>
            <a:off x="4572000" y="153988"/>
            <a:ext cx="4419600" cy="4876800"/>
          </a:xfrm>
          <a:prstGeom prst="rect">
            <a:avLst/>
          </a:prstGeom>
          <a:solidFill>
            <a:srgbClr val="CFCDC9"/>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28" name="Google Shape;128;p17"/>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29" name="Google Shape;129;p17"/>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30" name="Google Shape;130;p17"/>
          <p:cNvSpPr txBox="1"/>
          <p:nvPr>
            <p:ph idx="1" type="body"/>
          </p:nvPr>
        </p:nvSpPr>
        <p:spPr>
          <a:xfrm>
            <a:off x="685800" y="1677987"/>
            <a:ext cx="3657600" cy="2819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31" name="Google Shape;131;p17"/>
          <p:cNvSpPr txBox="1"/>
          <p:nvPr>
            <p:ph idx="3" type="body"/>
          </p:nvPr>
        </p:nvSpPr>
        <p:spPr>
          <a:xfrm rot="-5400000">
            <a:off x="7862312"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32" name="Google Shape;132;p17"/>
          <p:cNvSpPr txBox="1"/>
          <p:nvPr>
            <p:ph type="title"/>
          </p:nvPr>
        </p:nvSpPr>
        <p:spPr>
          <a:xfrm>
            <a:off x="685800" y="678715"/>
            <a:ext cx="3657600" cy="830997"/>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ed/Gray Title Only">
  <p:cSld name="1_Red/Gray Title Only">
    <p:bg>
      <p:bgPr>
        <a:solidFill>
          <a:schemeClr val="lt1"/>
        </a:solidFill>
      </p:bgPr>
    </p:bg>
    <p:spTree>
      <p:nvGrpSpPr>
        <p:cNvPr id="133" name="Shape 133"/>
        <p:cNvGrpSpPr/>
        <p:nvPr/>
      </p:nvGrpSpPr>
      <p:grpSpPr>
        <a:xfrm>
          <a:off x="0" y="0"/>
          <a:ext cx="0" cy="0"/>
          <a:chOff x="0" y="0"/>
          <a:chExt cx="0" cy="0"/>
        </a:xfrm>
      </p:grpSpPr>
      <p:sp>
        <p:nvSpPr>
          <p:cNvPr id="134" name="Google Shape;134;p18"/>
          <p:cNvSpPr/>
          <p:nvPr>
            <p:ph idx="2" type="pic"/>
          </p:nvPr>
        </p:nvSpPr>
        <p:spPr>
          <a:xfrm>
            <a:off x="152400" y="153987"/>
            <a:ext cx="4419600" cy="4876799"/>
          </a:xfrm>
          <a:prstGeom prst="rect">
            <a:avLst/>
          </a:prstGeom>
          <a:solidFill>
            <a:srgbClr val="CFCDC9"/>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35" name="Google Shape;135;p18"/>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chemeClr val="lt1"/>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36" name="Google Shape;136;p18"/>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37" name="Google Shape;137;p18"/>
          <p:cNvSpPr txBox="1"/>
          <p:nvPr>
            <p:ph idx="1" type="body"/>
          </p:nvPr>
        </p:nvSpPr>
        <p:spPr>
          <a:xfrm rot="-5400000">
            <a:off x="3442713"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38" name="Google Shape;138;p18"/>
          <p:cNvSpPr txBox="1"/>
          <p:nvPr>
            <p:ph type="title"/>
          </p:nvPr>
        </p:nvSpPr>
        <p:spPr>
          <a:xfrm>
            <a:off x="4877104" y="2188567"/>
            <a:ext cx="3885896" cy="83766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ver - Full Red">
  <p:cSld name="1_Cover - Full Red">
    <p:bg>
      <p:bgPr>
        <a:solidFill>
          <a:srgbClr val="002F6C"/>
        </a:solidFill>
      </p:bgPr>
    </p:bg>
    <p:spTree>
      <p:nvGrpSpPr>
        <p:cNvPr id="139" name="Shape 139"/>
        <p:cNvGrpSpPr/>
        <p:nvPr/>
      </p:nvGrpSpPr>
      <p:grpSpPr>
        <a:xfrm>
          <a:off x="0" y="0"/>
          <a:ext cx="0" cy="0"/>
          <a:chOff x="0" y="0"/>
          <a:chExt cx="0" cy="0"/>
        </a:xfrm>
      </p:grpSpPr>
      <p:sp>
        <p:nvSpPr>
          <p:cNvPr id="140" name="Google Shape;140;p19"/>
          <p:cNvSpPr txBox="1"/>
          <p:nvPr>
            <p:ph idx="10" type="dt"/>
          </p:nvPr>
        </p:nvSpPr>
        <p:spPr>
          <a:xfrm>
            <a:off x="152400" y="4844639"/>
            <a:ext cx="2133600" cy="186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41" name="Google Shape;141;p19"/>
          <p:cNvSpPr txBox="1"/>
          <p:nvPr>
            <p:ph idx="11" type="ftr"/>
          </p:nvPr>
        </p:nvSpPr>
        <p:spPr>
          <a:xfrm>
            <a:off x="3124200" y="4844639"/>
            <a:ext cx="2895600" cy="186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42" name="Google Shape;142;p19"/>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pic>
        <p:nvPicPr>
          <p:cNvPr descr="USAID_Logo_White_v02.png" id="143" name="Google Shape;143;p19"/>
          <p:cNvPicPr preferRelativeResize="0"/>
          <p:nvPr/>
        </p:nvPicPr>
        <p:blipFill rotWithShape="1">
          <a:blip r:embed="rId2">
            <a:alphaModFix/>
          </a:blip>
          <a:srcRect b="0" l="0" r="0" t="0"/>
          <a:stretch/>
        </p:blipFill>
        <p:spPr>
          <a:xfrm>
            <a:off x="683805" y="569937"/>
            <a:ext cx="1371600" cy="410902"/>
          </a:xfrm>
          <a:prstGeom prst="rect">
            <a:avLst/>
          </a:prstGeom>
          <a:noFill/>
          <a:ln>
            <a:noFill/>
          </a:ln>
        </p:spPr>
      </p:pic>
      <p:sp>
        <p:nvSpPr>
          <p:cNvPr id="144" name="Google Shape;144;p19"/>
          <p:cNvSpPr txBox="1"/>
          <p:nvPr>
            <p:ph type="ctrTitle"/>
          </p:nvPr>
        </p:nvSpPr>
        <p:spPr>
          <a:xfrm>
            <a:off x="685800" y="1601787"/>
            <a:ext cx="3886200" cy="1209781"/>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chemeClr val="lt1"/>
              </a:buClr>
              <a:buSzPts val="1400"/>
              <a:buFont typeface="Cabin"/>
              <a:buNone/>
              <a:defRPr b="0" i="0" sz="2400" u="none" cap="none" strike="noStrike">
                <a:solidFill>
                  <a:schemeClr val="lt1"/>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45" name="Google Shape;145;p19"/>
          <p:cNvSpPr txBox="1"/>
          <p:nvPr>
            <p:ph idx="1" type="subTitle"/>
          </p:nvPr>
        </p:nvSpPr>
        <p:spPr>
          <a:xfrm>
            <a:off x="685800" y="3135206"/>
            <a:ext cx="3429000" cy="1209781"/>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Clr>
                <a:schemeClr val="lt1"/>
              </a:buClr>
              <a:buSzPts val="1600"/>
              <a:buFont typeface="Arial"/>
              <a:buNone/>
              <a:defRPr b="0" i="0" sz="1600" u="none" cap="none" strike="noStrike">
                <a:solidFill>
                  <a:schemeClr val="lt1"/>
                </a:solidFill>
                <a:latin typeface="Cabin"/>
                <a:ea typeface="Cabin"/>
                <a:cs typeface="Cabin"/>
                <a:sym typeface="Cabin"/>
              </a:defRPr>
            </a:lvl1pPr>
            <a:lvl2pPr indent="0" lvl="1" marL="457200" marR="0" rtl="0" algn="ctr">
              <a:spcBef>
                <a:spcPts val="80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2pPr>
            <a:lvl3pPr indent="0" lvl="2" marL="914400" marR="0" rtl="0" algn="ctr">
              <a:spcBef>
                <a:spcPts val="800"/>
              </a:spcBef>
              <a:spcAft>
                <a:spcPts val="0"/>
              </a:spcAft>
              <a:buClr>
                <a:srgbClr val="888888"/>
              </a:buClr>
              <a:buSzPts val="1800"/>
              <a:buFont typeface="Arial"/>
              <a:buNone/>
              <a:defRPr b="0" i="0" sz="1800" u="none" cap="none" strike="noStrike">
                <a:solidFill>
                  <a:srgbClr val="888888"/>
                </a:solidFill>
                <a:latin typeface="Cabin"/>
                <a:ea typeface="Cabin"/>
                <a:cs typeface="Cabin"/>
                <a:sym typeface="Cabin"/>
              </a:defRPr>
            </a:lvl3pPr>
            <a:lvl4pPr indent="0" lvl="3" marL="1371600" marR="0" rtl="0" algn="ctr">
              <a:spcBef>
                <a:spcPts val="32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4pPr>
            <a:lvl5pPr indent="0" lvl="4" marL="1828800" marR="0" rtl="0" algn="ctr">
              <a:spcBef>
                <a:spcPts val="280"/>
              </a:spcBef>
              <a:spcAft>
                <a:spcPts val="0"/>
              </a:spcAft>
              <a:buClr>
                <a:srgbClr val="888888"/>
              </a:buClr>
              <a:buSzPts val="1400"/>
              <a:buFont typeface="Arial"/>
              <a:buNone/>
              <a:defRPr b="0" i="0" sz="1400" u="none" cap="none" strike="noStrike">
                <a:solidFill>
                  <a:srgbClr val="888888"/>
                </a:solidFill>
                <a:latin typeface="Cabin"/>
                <a:ea typeface="Cabin"/>
                <a:cs typeface="Cabin"/>
                <a:sym typeface="Cabin"/>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9pPr>
          </a:lstStyle>
          <a:p/>
        </p:txBody>
      </p:sp>
      <p:cxnSp>
        <p:nvCxnSpPr>
          <p:cNvPr id="146" name="Google Shape;146;p19"/>
          <p:cNvCxnSpPr/>
          <p:nvPr/>
        </p:nvCxnSpPr>
        <p:spPr>
          <a:xfrm>
            <a:off x="746760" y="2973387"/>
            <a:ext cx="320040" cy="0"/>
          </a:xfrm>
          <a:prstGeom prst="straightConnector1">
            <a:avLst/>
          </a:prstGeom>
          <a:noFill/>
          <a:ln cap="flat" cmpd="sng" w="19050">
            <a:solidFill>
              <a:srgbClr val="FFFFFF"/>
            </a:solidFill>
            <a:prstDash val="solid"/>
            <a:round/>
            <a:headEnd len="sm" w="sm" type="none"/>
            <a:tailEnd len="sm" w="sm"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 Full Red">
  <p:cSld name="1_Divider - Full Red">
    <p:bg>
      <p:bgPr>
        <a:solidFill>
          <a:srgbClr val="002F6C"/>
        </a:solidFill>
      </p:bgPr>
    </p:bg>
    <p:spTree>
      <p:nvGrpSpPr>
        <p:cNvPr id="147" name="Shape 147"/>
        <p:cNvGrpSpPr/>
        <p:nvPr/>
      </p:nvGrpSpPr>
      <p:grpSpPr>
        <a:xfrm>
          <a:off x="0" y="0"/>
          <a:ext cx="0" cy="0"/>
          <a:chOff x="0" y="0"/>
          <a:chExt cx="0" cy="0"/>
        </a:xfrm>
      </p:grpSpPr>
      <p:sp>
        <p:nvSpPr>
          <p:cNvPr id="148" name="Google Shape;148;p20"/>
          <p:cNvSpPr txBox="1"/>
          <p:nvPr>
            <p:ph type="title"/>
          </p:nvPr>
        </p:nvSpPr>
        <p:spPr>
          <a:xfrm>
            <a:off x="1143000" y="534987"/>
            <a:ext cx="5486400" cy="46166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Clr>
                <a:srgbClr val="FFFFFF"/>
              </a:buClr>
              <a:buSzPts val="1400"/>
              <a:buFont typeface="Cabin"/>
              <a:buNone/>
              <a:defRPr b="0" i="0" sz="2400" u="none" cap="none" strike="noStrike">
                <a:solidFill>
                  <a:srgbClr val="FFFFF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49" name="Google Shape;149;p20"/>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50" name="Google Shape;150;p20"/>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51" name="Google Shape;151;p20"/>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pic>
        <p:nvPicPr>
          <p:cNvPr descr="USAID_Logo_White_v02.png" id="152" name="Google Shape;152;p20"/>
          <p:cNvPicPr preferRelativeResize="0"/>
          <p:nvPr/>
        </p:nvPicPr>
        <p:blipFill rotWithShape="1">
          <a:blip r:embed="rId2">
            <a:alphaModFix/>
          </a:blip>
          <a:srcRect b="0" l="0" r="0" t="0"/>
          <a:stretch/>
        </p:blipFill>
        <p:spPr>
          <a:xfrm>
            <a:off x="683805" y="4344987"/>
            <a:ext cx="1371600" cy="410902"/>
          </a:xfrm>
          <a:prstGeom prst="rect">
            <a:avLst/>
          </a:prstGeom>
          <a:noFill/>
          <a:ln>
            <a:noFill/>
          </a:ln>
        </p:spPr>
      </p:pic>
      <p:cxnSp>
        <p:nvCxnSpPr>
          <p:cNvPr id="153" name="Google Shape;153;p20"/>
          <p:cNvCxnSpPr/>
          <p:nvPr/>
        </p:nvCxnSpPr>
        <p:spPr>
          <a:xfrm>
            <a:off x="746760" y="687387"/>
            <a:ext cx="320040" cy="0"/>
          </a:xfrm>
          <a:prstGeom prst="straightConnector1">
            <a:avLst/>
          </a:prstGeom>
          <a:noFill/>
          <a:ln cap="flat" cmpd="sng" w="19050">
            <a:solidFill>
              <a:srgbClr val="FFFFFF"/>
            </a:solidFill>
            <a:prstDash val="solid"/>
            <a:round/>
            <a:headEnd len="sm" w="sm" type="none"/>
            <a:tailEnd len="sm" w="sm" type="none"/>
          </a:ln>
          <a:effectLst>
            <a:outerShdw blurRad="254000" rotWithShape="0" algn="tl">
              <a:srgbClr val="000000">
                <a:alpha val="40000"/>
              </a:srgbClr>
            </a:outerShdw>
          </a:effectLst>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ed/Gray 1 Content">
  <p:cSld name="2_Red/Gray 1 Content">
    <p:bg>
      <p:bgPr>
        <a:solidFill>
          <a:srgbClr val="CFCDC9"/>
        </a:solidFill>
      </p:bgPr>
    </p:bg>
    <p:spTree>
      <p:nvGrpSpPr>
        <p:cNvPr id="154" name="Shape 154"/>
        <p:cNvGrpSpPr/>
        <p:nvPr/>
      </p:nvGrpSpPr>
      <p:grpSpPr>
        <a:xfrm>
          <a:off x="0" y="0"/>
          <a:ext cx="0" cy="0"/>
          <a:chOff x="0" y="0"/>
          <a:chExt cx="0" cy="0"/>
        </a:xfrm>
      </p:grpSpPr>
      <p:sp>
        <p:nvSpPr>
          <p:cNvPr id="155" name="Google Shape;155;p21"/>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56" name="Google Shape;156;p21"/>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57" name="Google Shape;157;p21"/>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58" name="Google Shape;158;p21"/>
          <p:cNvSpPr txBox="1"/>
          <p:nvPr>
            <p:ph type="title"/>
          </p:nvPr>
        </p:nvSpPr>
        <p:spPr>
          <a:xfrm>
            <a:off x="686104" y="682922"/>
            <a:ext cx="7772400" cy="461665"/>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59" name="Google Shape;159;p21"/>
          <p:cNvSpPr txBox="1"/>
          <p:nvPr>
            <p:ph idx="1" type="body"/>
          </p:nvPr>
        </p:nvSpPr>
        <p:spPr>
          <a:xfrm>
            <a:off x="685800" y="1296987"/>
            <a:ext cx="7772400" cy="32004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ed/Gray 2 Content">
  <p:cSld name="2_Red/Gray 2 Content">
    <p:bg>
      <p:bgPr>
        <a:solidFill>
          <a:srgbClr val="CFCDC9"/>
        </a:solidFill>
      </p:bgPr>
    </p:bg>
    <p:spTree>
      <p:nvGrpSpPr>
        <p:cNvPr id="160" name="Shape 160"/>
        <p:cNvGrpSpPr/>
        <p:nvPr/>
      </p:nvGrpSpPr>
      <p:grpSpPr>
        <a:xfrm>
          <a:off x="0" y="0"/>
          <a:ext cx="0" cy="0"/>
          <a:chOff x="0" y="0"/>
          <a:chExt cx="0" cy="0"/>
        </a:xfrm>
      </p:grpSpPr>
      <p:sp>
        <p:nvSpPr>
          <p:cNvPr id="161" name="Google Shape;161;p22"/>
          <p:cNvSpPr txBox="1"/>
          <p:nvPr>
            <p:ph idx="1" type="body"/>
          </p:nvPr>
        </p:nvSpPr>
        <p:spPr>
          <a:xfrm>
            <a:off x="686104" y="1296987"/>
            <a:ext cx="38096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62" name="Google Shape;162;p22"/>
          <p:cNvSpPr txBox="1"/>
          <p:nvPr>
            <p:ph idx="2" type="body"/>
          </p:nvPr>
        </p:nvSpPr>
        <p:spPr>
          <a:xfrm>
            <a:off x="4648200" y="1296987"/>
            <a:ext cx="38103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63" name="Google Shape;163;p22"/>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64" name="Google Shape;164;p22"/>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65" name="Google Shape;165;p22"/>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66" name="Google Shape;166;p22"/>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ed/Gray 3 Content">
  <p:cSld name="2_Red/Gray 3 Content">
    <p:bg>
      <p:bgPr>
        <a:solidFill>
          <a:srgbClr val="CFCDC9"/>
        </a:solidFill>
      </p:bgPr>
    </p:bg>
    <p:spTree>
      <p:nvGrpSpPr>
        <p:cNvPr id="167" name="Shape 167"/>
        <p:cNvGrpSpPr/>
        <p:nvPr/>
      </p:nvGrpSpPr>
      <p:grpSpPr>
        <a:xfrm>
          <a:off x="0" y="0"/>
          <a:ext cx="0" cy="0"/>
          <a:chOff x="0" y="0"/>
          <a:chExt cx="0" cy="0"/>
        </a:xfrm>
      </p:grpSpPr>
      <p:sp>
        <p:nvSpPr>
          <p:cNvPr id="168" name="Google Shape;168;p23"/>
          <p:cNvSpPr txBox="1"/>
          <p:nvPr>
            <p:ph idx="1" type="body"/>
          </p:nvPr>
        </p:nvSpPr>
        <p:spPr>
          <a:xfrm>
            <a:off x="686104" y="1296987"/>
            <a:ext cx="25142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69" name="Google Shape;169;p23"/>
          <p:cNvSpPr txBox="1"/>
          <p:nvPr>
            <p:ph idx="2" type="body"/>
          </p:nvPr>
        </p:nvSpPr>
        <p:spPr>
          <a:xfrm>
            <a:off x="5943600"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70" name="Google Shape;170;p23"/>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71" name="Google Shape;171;p23"/>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72" name="Google Shape;172;p23"/>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73" name="Google Shape;173;p23"/>
          <p:cNvSpPr txBox="1"/>
          <p:nvPr>
            <p:ph idx="3" type="body"/>
          </p:nvPr>
        </p:nvSpPr>
        <p:spPr>
          <a:xfrm>
            <a:off x="3314548"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74" name="Google Shape;174;p23"/>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ed/Gray 1 Content + Bottom Photo">
  <p:cSld name="2_Red/Gray 1 Content + Bottom Photo">
    <p:bg>
      <p:bgPr>
        <a:solidFill>
          <a:srgbClr val="CFCDC9"/>
        </a:solidFill>
      </p:bgPr>
    </p:bg>
    <p:spTree>
      <p:nvGrpSpPr>
        <p:cNvPr id="175" name="Shape 175"/>
        <p:cNvGrpSpPr/>
        <p:nvPr/>
      </p:nvGrpSpPr>
      <p:grpSpPr>
        <a:xfrm>
          <a:off x="0" y="0"/>
          <a:ext cx="0" cy="0"/>
          <a:chOff x="0" y="0"/>
          <a:chExt cx="0" cy="0"/>
        </a:xfrm>
      </p:grpSpPr>
      <p:sp>
        <p:nvSpPr>
          <p:cNvPr id="176" name="Google Shape;176;p24"/>
          <p:cNvSpPr/>
          <p:nvPr>
            <p:ph idx="2" type="pic"/>
          </p:nvPr>
        </p:nvSpPr>
        <p:spPr>
          <a:xfrm>
            <a:off x="152400" y="2592387"/>
            <a:ext cx="8839200" cy="2440594"/>
          </a:xfrm>
          <a:prstGeom prst="rect">
            <a:avLst/>
          </a:prstGeom>
          <a:solidFill>
            <a:schemeClr val="lt1"/>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77" name="Google Shape;177;p24"/>
          <p:cNvSpPr txBox="1"/>
          <p:nvPr>
            <p:ph idx="1" type="body"/>
          </p:nvPr>
        </p:nvSpPr>
        <p:spPr>
          <a:xfrm>
            <a:off x="685800" y="1296987"/>
            <a:ext cx="7772400" cy="11430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78" name="Google Shape;178;p24"/>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79" name="Google Shape;179;p24"/>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80" name="Google Shape;180;p24"/>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81" name="Google Shape;181;p24"/>
          <p:cNvSpPr txBox="1"/>
          <p:nvPr>
            <p:ph idx="3" type="body"/>
          </p:nvPr>
        </p:nvSpPr>
        <p:spPr>
          <a:xfrm rot="-5400000">
            <a:off x="7862313" y="3537008"/>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82" name="Google Shape;182;p24"/>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ed/Gray 1 Content + Right Photo">
  <p:cSld name="2_Red/Gray 1 Content + Right Photo">
    <p:bg>
      <p:bgPr>
        <a:solidFill>
          <a:srgbClr val="CFCDC9"/>
        </a:solidFill>
      </p:bgPr>
    </p:bg>
    <p:spTree>
      <p:nvGrpSpPr>
        <p:cNvPr id="183" name="Shape 183"/>
        <p:cNvGrpSpPr/>
        <p:nvPr/>
      </p:nvGrpSpPr>
      <p:grpSpPr>
        <a:xfrm>
          <a:off x="0" y="0"/>
          <a:ext cx="0" cy="0"/>
          <a:chOff x="0" y="0"/>
          <a:chExt cx="0" cy="0"/>
        </a:xfrm>
      </p:grpSpPr>
      <p:sp>
        <p:nvSpPr>
          <p:cNvPr id="184" name="Google Shape;184;p25"/>
          <p:cNvSpPr/>
          <p:nvPr>
            <p:ph idx="2" type="pic"/>
          </p:nvPr>
        </p:nvSpPr>
        <p:spPr>
          <a:xfrm>
            <a:off x="4572000" y="153988"/>
            <a:ext cx="4419600" cy="4876800"/>
          </a:xfrm>
          <a:prstGeom prst="rect">
            <a:avLst/>
          </a:prstGeom>
          <a:solidFill>
            <a:srgbClr val="FFFFFF"/>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85" name="Google Shape;185;p25"/>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86" name="Google Shape;186;p25"/>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87" name="Google Shape;187;p25"/>
          <p:cNvSpPr txBox="1"/>
          <p:nvPr>
            <p:ph idx="1" type="body"/>
          </p:nvPr>
        </p:nvSpPr>
        <p:spPr>
          <a:xfrm>
            <a:off x="685800" y="1677987"/>
            <a:ext cx="3657600" cy="2819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88" name="Google Shape;188;p25"/>
          <p:cNvSpPr txBox="1"/>
          <p:nvPr>
            <p:ph idx="3" type="body"/>
          </p:nvPr>
        </p:nvSpPr>
        <p:spPr>
          <a:xfrm rot="-5400000">
            <a:off x="7862312"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89" name="Google Shape;189;p25"/>
          <p:cNvSpPr txBox="1"/>
          <p:nvPr>
            <p:ph type="title"/>
          </p:nvPr>
        </p:nvSpPr>
        <p:spPr>
          <a:xfrm>
            <a:off x="685800" y="678715"/>
            <a:ext cx="3657600" cy="830997"/>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ed/Gray Title Only">
  <p:cSld name="2_Red/Gray Title Only">
    <p:bg>
      <p:bgPr>
        <a:solidFill>
          <a:srgbClr val="CFCDC9"/>
        </a:solidFill>
      </p:bgPr>
    </p:bg>
    <p:spTree>
      <p:nvGrpSpPr>
        <p:cNvPr id="190" name="Shape 190"/>
        <p:cNvGrpSpPr/>
        <p:nvPr/>
      </p:nvGrpSpPr>
      <p:grpSpPr>
        <a:xfrm>
          <a:off x="0" y="0"/>
          <a:ext cx="0" cy="0"/>
          <a:chOff x="0" y="0"/>
          <a:chExt cx="0" cy="0"/>
        </a:xfrm>
      </p:grpSpPr>
      <p:sp>
        <p:nvSpPr>
          <p:cNvPr id="191" name="Google Shape;191;p26"/>
          <p:cNvSpPr/>
          <p:nvPr>
            <p:ph idx="2" type="pic"/>
          </p:nvPr>
        </p:nvSpPr>
        <p:spPr>
          <a:xfrm>
            <a:off x="152400" y="153987"/>
            <a:ext cx="4419600" cy="4876799"/>
          </a:xfrm>
          <a:prstGeom prst="rect">
            <a:avLst/>
          </a:prstGeom>
          <a:solidFill>
            <a:schemeClr val="lt1"/>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92" name="Google Shape;192;p26"/>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chemeClr val="lt1"/>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93" name="Google Shape;193;p26"/>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94" name="Google Shape;194;p26"/>
          <p:cNvSpPr txBox="1"/>
          <p:nvPr>
            <p:ph idx="1" type="body"/>
          </p:nvPr>
        </p:nvSpPr>
        <p:spPr>
          <a:xfrm rot="-5400000">
            <a:off x="3442713"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95" name="Google Shape;195;p26"/>
          <p:cNvSpPr txBox="1"/>
          <p:nvPr>
            <p:ph type="title"/>
          </p:nvPr>
        </p:nvSpPr>
        <p:spPr>
          <a:xfrm>
            <a:off x="4877104" y="2188567"/>
            <a:ext cx="3885896" cy="83766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ed/Gray 1 Content">
  <p:cSld name="3_Red/Gray 1 Content">
    <p:bg>
      <p:bgPr>
        <a:solidFill>
          <a:schemeClr val="lt1"/>
        </a:solidFill>
      </p:bgPr>
    </p:bg>
    <p:spTree>
      <p:nvGrpSpPr>
        <p:cNvPr id="196" name="Shape 196"/>
        <p:cNvGrpSpPr/>
        <p:nvPr/>
      </p:nvGrpSpPr>
      <p:grpSpPr>
        <a:xfrm>
          <a:off x="0" y="0"/>
          <a:ext cx="0" cy="0"/>
          <a:chOff x="0" y="0"/>
          <a:chExt cx="0" cy="0"/>
        </a:xfrm>
      </p:grpSpPr>
      <p:sp>
        <p:nvSpPr>
          <p:cNvPr id="197" name="Google Shape;197;p27"/>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98" name="Google Shape;198;p27"/>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99" name="Google Shape;199;p27"/>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200" name="Google Shape;200;p27"/>
          <p:cNvSpPr txBox="1"/>
          <p:nvPr>
            <p:ph type="title"/>
          </p:nvPr>
        </p:nvSpPr>
        <p:spPr>
          <a:xfrm>
            <a:off x="686104" y="682922"/>
            <a:ext cx="7772400" cy="461665"/>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01" name="Google Shape;201;p27"/>
          <p:cNvSpPr txBox="1"/>
          <p:nvPr>
            <p:ph idx="1" type="body"/>
          </p:nvPr>
        </p:nvSpPr>
        <p:spPr>
          <a:xfrm>
            <a:off x="685800" y="1296987"/>
            <a:ext cx="7772400" cy="32004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ed/Gray 2 Content">
  <p:cSld name="3_Red/Gray 2 Content">
    <p:bg>
      <p:bgPr>
        <a:solidFill>
          <a:schemeClr val="lt1"/>
        </a:solidFill>
      </p:bgPr>
    </p:bg>
    <p:spTree>
      <p:nvGrpSpPr>
        <p:cNvPr id="202" name="Shape 202"/>
        <p:cNvGrpSpPr/>
        <p:nvPr/>
      </p:nvGrpSpPr>
      <p:grpSpPr>
        <a:xfrm>
          <a:off x="0" y="0"/>
          <a:ext cx="0" cy="0"/>
          <a:chOff x="0" y="0"/>
          <a:chExt cx="0" cy="0"/>
        </a:xfrm>
      </p:grpSpPr>
      <p:sp>
        <p:nvSpPr>
          <p:cNvPr id="203" name="Google Shape;203;p28"/>
          <p:cNvSpPr txBox="1"/>
          <p:nvPr>
            <p:ph idx="1" type="body"/>
          </p:nvPr>
        </p:nvSpPr>
        <p:spPr>
          <a:xfrm>
            <a:off x="686104" y="1296987"/>
            <a:ext cx="38096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204" name="Google Shape;204;p28"/>
          <p:cNvSpPr txBox="1"/>
          <p:nvPr>
            <p:ph idx="2" type="body"/>
          </p:nvPr>
        </p:nvSpPr>
        <p:spPr>
          <a:xfrm>
            <a:off x="4648200" y="1296987"/>
            <a:ext cx="38103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205" name="Google Shape;205;p28"/>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06" name="Google Shape;206;p28"/>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07" name="Google Shape;207;p28"/>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208" name="Google Shape;208;p28"/>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ed/Gray 3 Content">
  <p:cSld name="3_Red/Gray 3 Content">
    <p:bg>
      <p:bgPr>
        <a:solidFill>
          <a:schemeClr val="lt1"/>
        </a:solidFill>
      </p:bgPr>
    </p:bg>
    <p:spTree>
      <p:nvGrpSpPr>
        <p:cNvPr id="209" name="Shape 209"/>
        <p:cNvGrpSpPr/>
        <p:nvPr/>
      </p:nvGrpSpPr>
      <p:grpSpPr>
        <a:xfrm>
          <a:off x="0" y="0"/>
          <a:ext cx="0" cy="0"/>
          <a:chOff x="0" y="0"/>
          <a:chExt cx="0" cy="0"/>
        </a:xfrm>
      </p:grpSpPr>
      <p:sp>
        <p:nvSpPr>
          <p:cNvPr id="210" name="Google Shape;210;p29"/>
          <p:cNvSpPr txBox="1"/>
          <p:nvPr>
            <p:ph idx="1" type="body"/>
          </p:nvPr>
        </p:nvSpPr>
        <p:spPr>
          <a:xfrm>
            <a:off x="686104" y="1296987"/>
            <a:ext cx="25142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211" name="Google Shape;211;p29"/>
          <p:cNvSpPr txBox="1"/>
          <p:nvPr>
            <p:ph idx="2" type="body"/>
          </p:nvPr>
        </p:nvSpPr>
        <p:spPr>
          <a:xfrm>
            <a:off x="5943600"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212" name="Google Shape;212;p29"/>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13" name="Google Shape;213;p29"/>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14" name="Google Shape;214;p29"/>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215" name="Google Shape;215;p29"/>
          <p:cNvSpPr txBox="1"/>
          <p:nvPr>
            <p:ph idx="3" type="body"/>
          </p:nvPr>
        </p:nvSpPr>
        <p:spPr>
          <a:xfrm>
            <a:off x="3314548"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216" name="Google Shape;216;p29"/>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ed/Gray 1 Content + Bottom Photo">
  <p:cSld name="3_Red/Gray 1 Content + Bottom Photo">
    <p:bg>
      <p:bgPr>
        <a:solidFill>
          <a:schemeClr val="lt1"/>
        </a:solidFill>
      </p:bgPr>
    </p:bg>
    <p:spTree>
      <p:nvGrpSpPr>
        <p:cNvPr id="217" name="Shape 217"/>
        <p:cNvGrpSpPr/>
        <p:nvPr/>
      </p:nvGrpSpPr>
      <p:grpSpPr>
        <a:xfrm>
          <a:off x="0" y="0"/>
          <a:ext cx="0" cy="0"/>
          <a:chOff x="0" y="0"/>
          <a:chExt cx="0" cy="0"/>
        </a:xfrm>
      </p:grpSpPr>
      <p:sp>
        <p:nvSpPr>
          <p:cNvPr id="218" name="Google Shape;218;p30"/>
          <p:cNvSpPr/>
          <p:nvPr>
            <p:ph idx="2" type="pic"/>
          </p:nvPr>
        </p:nvSpPr>
        <p:spPr>
          <a:xfrm>
            <a:off x="152400" y="2592387"/>
            <a:ext cx="8839200" cy="2440594"/>
          </a:xfrm>
          <a:prstGeom prst="rect">
            <a:avLst/>
          </a:prstGeom>
          <a:solidFill>
            <a:srgbClr val="CFCDC9"/>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19" name="Google Shape;219;p30"/>
          <p:cNvSpPr txBox="1"/>
          <p:nvPr>
            <p:ph idx="1" type="body"/>
          </p:nvPr>
        </p:nvSpPr>
        <p:spPr>
          <a:xfrm>
            <a:off x="685800" y="1296987"/>
            <a:ext cx="7772400" cy="11430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20" name="Google Shape;220;p30"/>
          <p:cNvSpPr txBox="1"/>
          <p:nvPr>
            <p:ph idx="10" type="dt"/>
          </p:nvPr>
        </p:nvSpPr>
        <p:spPr>
          <a:xfrm>
            <a:off x="152400" y="4844639"/>
            <a:ext cx="2133600" cy="186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21" name="Google Shape;221;p30"/>
          <p:cNvSpPr txBox="1"/>
          <p:nvPr>
            <p:ph idx="11" type="ftr"/>
          </p:nvPr>
        </p:nvSpPr>
        <p:spPr>
          <a:xfrm>
            <a:off x="3124200" y="4844639"/>
            <a:ext cx="2895600" cy="186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22" name="Google Shape;222;p30"/>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223" name="Google Shape;223;p30"/>
          <p:cNvSpPr txBox="1"/>
          <p:nvPr>
            <p:ph idx="3" type="body"/>
          </p:nvPr>
        </p:nvSpPr>
        <p:spPr>
          <a:xfrm rot="-5400000">
            <a:off x="7862313" y="3537008"/>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24" name="Google Shape;224;p30"/>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ed/Gray 1 Content + Right Photo">
  <p:cSld name="3_Red/Gray 1 Content + Right Photo">
    <p:bg>
      <p:bgPr>
        <a:solidFill>
          <a:schemeClr val="lt1"/>
        </a:solidFill>
      </p:bgPr>
    </p:bg>
    <p:spTree>
      <p:nvGrpSpPr>
        <p:cNvPr id="225" name="Shape 225"/>
        <p:cNvGrpSpPr/>
        <p:nvPr/>
      </p:nvGrpSpPr>
      <p:grpSpPr>
        <a:xfrm>
          <a:off x="0" y="0"/>
          <a:ext cx="0" cy="0"/>
          <a:chOff x="0" y="0"/>
          <a:chExt cx="0" cy="0"/>
        </a:xfrm>
      </p:grpSpPr>
      <p:sp>
        <p:nvSpPr>
          <p:cNvPr id="226" name="Google Shape;226;p31"/>
          <p:cNvSpPr/>
          <p:nvPr>
            <p:ph idx="2" type="pic"/>
          </p:nvPr>
        </p:nvSpPr>
        <p:spPr>
          <a:xfrm>
            <a:off x="4572000" y="153988"/>
            <a:ext cx="4419600" cy="4876800"/>
          </a:xfrm>
          <a:prstGeom prst="rect">
            <a:avLst/>
          </a:prstGeom>
          <a:solidFill>
            <a:srgbClr val="CFCDC9"/>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27" name="Google Shape;227;p31"/>
          <p:cNvSpPr txBox="1"/>
          <p:nvPr>
            <p:ph idx="10" type="dt"/>
          </p:nvPr>
        </p:nvSpPr>
        <p:spPr>
          <a:xfrm>
            <a:off x="152400" y="4844639"/>
            <a:ext cx="2133600" cy="186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28" name="Google Shape;228;p31"/>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229" name="Google Shape;229;p31"/>
          <p:cNvSpPr txBox="1"/>
          <p:nvPr>
            <p:ph idx="1" type="body"/>
          </p:nvPr>
        </p:nvSpPr>
        <p:spPr>
          <a:xfrm>
            <a:off x="685800" y="1677987"/>
            <a:ext cx="3657600" cy="2819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30" name="Google Shape;230;p31"/>
          <p:cNvSpPr txBox="1"/>
          <p:nvPr>
            <p:ph idx="3" type="body"/>
          </p:nvPr>
        </p:nvSpPr>
        <p:spPr>
          <a:xfrm rot="-5400000">
            <a:off x="7862312"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31" name="Google Shape;231;p31"/>
          <p:cNvSpPr txBox="1"/>
          <p:nvPr>
            <p:ph type="title"/>
          </p:nvPr>
        </p:nvSpPr>
        <p:spPr>
          <a:xfrm>
            <a:off x="685800" y="678715"/>
            <a:ext cx="3657600" cy="830997"/>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ed/Gray Title Only">
  <p:cSld name="3_Red/Gray Title Only">
    <p:bg>
      <p:bgPr>
        <a:solidFill>
          <a:schemeClr val="lt1"/>
        </a:solidFill>
      </p:bgPr>
    </p:bg>
    <p:spTree>
      <p:nvGrpSpPr>
        <p:cNvPr id="232" name="Shape 232"/>
        <p:cNvGrpSpPr/>
        <p:nvPr/>
      </p:nvGrpSpPr>
      <p:grpSpPr>
        <a:xfrm>
          <a:off x="0" y="0"/>
          <a:ext cx="0" cy="0"/>
          <a:chOff x="0" y="0"/>
          <a:chExt cx="0" cy="0"/>
        </a:xfrm>
      </p:grpSpPr>
      <p:sp>
        <p:nvSpPr>
          <p:cNvPr id="233" name="Google Shape;233;p32"/>
          <p:cNvSpPr/>
          <p:nvPr>
            <p:ph idx="2" type="pic"/>
          </p:nvPr>
        </p:nvSpPr>
        <p:spPr>
          <a:xfrm>
            <a:off x="152400" y="153987"/>
            <a:ext cx="4419600" cy="4876799"/>
          </a:xfrm>
          <a:prstGeom prst="rect">
            <a:avLst/>
          </a:prstGeom>
          <a:solidFill>
            <a:srgbClr val="CFCDC9"/>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34" name="Google Shape;234;p32"/>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chemeClr val="lt1"/>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35" name="Google Shape;235;p32"/>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236" name="Google Shape;236;p32"/>
          <p:cNvSpPr txBox="1"/>
          <p:nvPr>
            <p:ph idx="1" type="body"/>
          </p:nvPr>
        </p:nvSpPr>
        <p:spPr>
          <a:xfrm rot="-5400000">
            <a:off x="3442713"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37" name="Google Shape;237;p32"/>
          <p:cNvSpPr txBox="1"/>
          <p:nvPr>
            <p:ph type="title"/>
          </p:nvPr>
        </p:nvSpPr>
        <p:spPr>
          <a:xfrm>
            <a:off x="4877104" y="2188567"/>
            <a:ext cx="3885896" cy="83766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32"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CDC9"/>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86104" y="682922"/>
            <a:ext cx="7772400" cy="461665"/>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1" name="Google Shape;11;p1"/>
          <p:cNvSpPr txBox="1"/>
          <p:nvPr>
            <p:ph idx="1" type="body"/>
          </p:nvPr>
        </p:nvSpPr>
        <p:spPr>
          <a:xfrm>
            <a:off x="685800" y="1296987"/>
            <a:ext cx="7772400"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2" name="Google Shape;12;p1"/>
          <p:cNvSpPr txBox="1"/>
          <p:nvPr>
            <p:ph idx="10" type="dt"/>
          </p:nvPr>
        </p:nvSpPr>
        <p:spPr>
          <a:xfrm>
            <a:off x="152400" y="4864207"/>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3" name="Google Shape;13;p1"/>
          <p:cNvSpPr txBox="1"/>
          <p:nvPr>
            <p:ph idx="11" type="ftr"/>
          </p:nvPr>
        </p:nvSpPr>
        <p:spPr>
          <a:xfrm>
            <a:off x="3124200" y="4864207"/>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4" name="Google Shape;14;p1"/>
          <p:cNvSpPr txBox="1"/>
          <p:nvPr>
            <p:ph idx="12" type="sldNum"/>
          </p:nvPr>
        </p:nvSpPr>
        <p:spPr>
          <a:xfrm>
            <a:off x="6858000" y="4864207"/>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9144000" cy="5189384"/>
          </a:xfrm>
          <a:prstGeom prst="frame">
            <a:avLst>
              <a:gd fmla="val 2963" name="adj1"/>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bin"/>
              <a:ea typeface="Cabin"/>
              <a:cs typeface="Cabin"/>
              <a:sym typeface="Cabin"/>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hyperlink" Target="https://www.usaid.gov/results-and-data/planning" TargetMode="External"/><Relationship Id="rId4" Type="http://schemas.openxmlformats.org/officeDocument/2006/relationships/hyperlink" Target="https://www.usaid.gov/results-and-data/planning/country-strategies-cdcs" TargetMode="External"/><Relationship Id="rId5" Type="http://schemas.openxmlformats.org/officeDocument/2006/relationships/hyperlink" Target="https://www.fai.gov/"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hyperlink" Target="http://www.workwithusaid.org" TargetMode="External"/><Relationship Id="rId4" Type="http://schemas.openxmlformats.org/officeDocument/2006/relationships/hyperlink" Target="https://workwithusaid.org/pre-engagement" TargetMode="External"/><Relationship Id="rId5" Type="http://schemas.openxmlformats.org/officeDocument/2006/relationships/hyperlink" Target="https://www.usaid.gov/work-usaid/get-grant-or-contract/trainings-how-work-usaid/how-work-usaid-effectively-responding" TargetMode="External"/><Relationship Id="rId6" Type="http://schemas.openxmlformats.org/officeDocument/2006/relationships/hyperlink" Target="https://www.workwithusaid.org/blog/writing-your-usaid-proposal" TargetMode="External"/><Relationship Id="rId7" Type="http://schemas.openxmlformats.org/officeDocument/2006/relationships/hyperlink" Target="https://www.usaid.gov/sites/default/files/2023-01/OCC-Guide-for-NonProfit-IndirectCostRate1-27-2023.pdf" TargetMode="External"/><Relationship Id="rId8" Type="http://schemas.openxmlformats.org/officeDocument/2006/relationships/hyperlink" Target="https://workwithusaid.org/resource-library"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hyperlink" Target="http://www.sam.gov"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3"/>
          <p:cNvSpPr txBox="1"/>
          <p:nvPr>
            <p:ph idx="10" type="dt"/>
          </p:nvPr>
        </p:nvSpPr>
        <p:spPr>
          <a:xfrm>
            <a:off x="152400" y="4844639"/>
            <a:ext cx="2133600" cy="1860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600" u="none" cap="none" strike="noStrike">
                <a:solidFill>
                  <a:srgbClr val="FFFFFF"/>
                </a:solidFill>
                <a:latin typeface="Cabin"/>
                <a:ea typeface="Cabin"/>
                <a:cs typeface="Cabin"/>
                <a:sym typeface="Cabin"/>
              </a:rPr>
              <a:t>1/7/16`1</a:t>
            </a:r>
            <a:endParaRPr b="0" i="0" sz="600" u="none" cap="none" strike="noStrike">
              <a:solidFill>
                <a:srgbClr val="FFFFFF"/>
              </a:solidFill>
              <a:latin typeface="Cabin"/>
              <a:ea typeface="Cabin"/>
              <a:cs typeface="Cabin"/>
              <a:sym typeface="Cabin"/>
            </a:endParaRPr>
          </a:p>
        </p:txBody>
      </p:sp>
      <p:sp>
        <p:nvSpPr>
          <p:cNvPr id="243" name="Google Shape;243;p33"/>
          <p:cNvSpPr txBox="1"/>
          <p:nvPr>
            <p:ph idx="11" type="ftr"/>
          </p:nvPr>
        </p:nvSpPr>
        <p:spPr>
          <a:xfrm>
            <a:off x="3124200" y="4844639"/>
            <a:ext cx="2895600" cy="186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600" u="none" cap="none" strike="noStrike">
                <a:solidFill>
                  <a:srgbClr val="FFFFFF"/>
                </a:solidFill>
                <a:latin typeface="Cabin"/>
                <a:ea typeface="Cabin"/>
                <a:cs typeface="Cabin"/>
                <a:sym typeface="Cabin"/>
              </a:rPr>
              <a:t>FOOTER GOES HERE</a:t>
            </a:r>
            <a:endParaRPr b="0" i="0" sz="600" u="none" cap="none" strike="noStrike">
              <a:solidFill>
                <a:srgbClr val="FFFFFF"/>
              </a:solidFill>
              <a:latin typeface="Cabin"/>
              <a:ea typeface="Cabin"/>
              <a:cs typeface="Cabin"/>
              <a:sym typeface="Cabin"/>
            </a:endParaRPr>
          </a:p>
        </p:txBody>
      </p:sp>
      <p:sp>
        <p:nvSpPr>
          <p:cNvPr id="244" name="Google Shape;244;p33"/>
          <p:cNvSpPr txBox="1"/>
          <p:nvPr>
            <p:ph idx="12" type="sldNum"/>
          </p:nvPr>
        </p:nvSpPr>
        <p:spPr>
          <a:xfrm>
            <a:off x="6858000" y="4844639"/>
            <a:ext cx="2133600" cy="1860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600" u="none" cap="none" strike="noStrike">
                <a:solidFill>
                  <a:srgbClr val="FFFFFF"/>
                </a:solidFill>
                <a:latin typeface="Cabin"/>
                <a:ea typeface="Cabin"/>
                <a:cs typeface="Cabin"/>
                <a:sym typeface="Cabin"/>
              </a:rPr>
              <a:t>‹#›</a:t>
            </a:fld>
            <a:endParaRPr b="0" i="0" sz="600" u="none" cap="none" strike="noStrike">
              <a:solidFill>
                <a:srgbClr val="FFFFFF"/>
              </a:solidFill>
              <a:latin typeface="Cabin"/>
              <a:ea typeface="Cabin"/>
              <a:cs typeface="Cabin"/>
              <a:sym typeface="Cabin"/>
            </a:endParaRPr>
          </a:p>
        </p:txBody>
      </p:sp>
      <p:sp>
        <p:nvSpPr>
          <p:cNvPr id="245" name="Google Shape;245;p33"/>
          <p:cNvSpPr txBox="1"/>
          <p:nvPr>
            <p:ph type="ctrTitle"/>
          </p:nvPr>
        </p:nvSpPr>
        <p:spPr>
          <a:xfrm>
            <a:off x="685800" y="1601775"/>
            <a:ext cx="6465600" cy="12099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1"/>
              </a:buClr>
              <a:buFont typeface="Cabin"/>
              <a:buNone/>
            </a:pPr>
            <a:r>
              <a:rPr lang="en-US" sz="3200">
                <a:latin typeface="Calibri"/>
                <a:ea typeface="Calibri"/>
                <a:cs typeface="Calibri"/>
                <a:sym typeface="Calibri"/>
              </a:rPr>
              <a:t>USAID/South </a:t>
            </a:r>
            <a:r>
              <a:rPr lang="en-US" sz="3200">
                <a:latin typeface="Calibri"/>
                <a:ea typeface="Calibri"/>
                <a:cs typeface="Calibri"/>
                <a:sym typeface="Calibri"/>
              </a:rPr>
              <a:t>Sudan</a:t>
            </a:r>
            <a:br>
              <a:rPr i="0" lang="en-US" sz="3200" u="none" cap="none" strike="noStrike">
                <a:solidFill>
                  <a:schemeClr val="lt1"/>
                </a:solidFill>
                <a:latin typeface="Calibri"/>
                <a:ea typeface="Calibri"/>
                <a:cs typeface="Calibri"/>
                <a:sym typeface="Calibri"/>
              </a:rPr>
            </a:br>
            <a:endParaRPr>
              <a:solidFill>
                <a:schemeClr val="dk2"/>
              </a:solidFill>
              <a:latin typeface="Calibri"/>
              <a:ea typeface="Calibri"/>
              <a:cs typeface="Calibri"/>
              <a:sym typeface="Calibri"/>
            </a:endParaRPr>
          </a:p>
        </p:txBody>
      </p:sp>
      <p:sp>
        <p:nvSpPr>
          <p:cNvPr id="246" name="Google Shape;246;p33"/>
          <p:cNvSpPr txBox="1"/>
          <p:nvPr>
            <p:ph idx="1" type="subTitle"/>
          </p:nvPr>
        </p:nvSpPr>
        <p:spPr>
          <a:xfrm>
            <a:off x="685800" y="3135200"/>
            <a:ext cx="6242400" cy="1209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Font typeface="Arial"/>
              <a:buNone/>
            </a:pPr>
            <a:r>
              <a:rPr lang="en-US" sz="1900">
                <a:latin typeface="Calibri"/>
                <a:ea typeface="Calibri"/>
                <a:cs typeface="Calibri"/>
                <a:sym typeface="Calibri"/>
              </a:rPr>
              <a:t>USAID Pre-Application Local NGOs Capacity Building Session</a:t>
            </a:r>
            <a:endParaRPr sz="1900">
              <a:latin typeface="Calibri"/>
              <a:ea typeface="Calibri"/>
              <a:cs typeface="Calibri"/>
              <a:sym typeface="Calibri"/>
            </a:endParaRPr>
          </a:p>
          <a:p>
            <a:pPr indent="0" lvl="0" marL="0" marR="0" rtl="0" algn="l">
              <a:spcBef>
                <a:spcPts val="0"/>
              </a:spcBef>
              <a:spcAft>
                <a:spcPts val="0"/>
              </a:spcAft>
              <a:buClr>
                <a:schemeClr val="lt1"/>
              </a:buClr>
              <a:buFont typeface="Arial"/>
              <a:buNone/>
            </a:pPr>
            <a:r>
              <a:rPr lang="en-US" sz="1900">
                <a:latin typeface="Calibri"/>
                <a:ea typeface="Calibri"/>
                <a:cs typeface="Calibri"/>
                <a:sym typeface="Calibri"/>
              </a:rPr>
              <a:t>May 30, 2023</a:t>
            </a:r>
            <a:endParaRPr sz="1900">
              <a:latin typeface="Calibri"/>
              <a:ea typeface="Calibri"/>
              <a:cs typeface="Calibri"/>
              <a:sym typeface="Calibri"/>
            </a:endParaRPr>
          </a:p>
          <a:p>
            <a:pPr indent="0" lvl="0" marL="0" marR="0" rtl="0" algn="l">
              <a:spcBef>
                <a:spcPts val="0"/>
              </a:spcBef>
              <a:spcAft>
                <a:spcPts val="0"/>
              </a:spcAft>
              <a:buClr>
                <a:schemeClr val="lt1"/>
              </a:buClr>
              <a:buFont typeface="Arial"/>
              <a:buNone/>
            </a:pPr>
            <a:r>
              <a:rPr lang="en-US" sz="1900">
                <a:latin typeface="Calibri"/>
                <a:ea typeface="Calibri"/>
                <a:cs typeface="Calibri"/>
                <a:sym typeface="Calibri"/>
              </a:rPr>
              <a:t>MELS conference Room, Goshen House, Juba South Sudan</a:t>
            </a:r>
            <a:endParaRPr sz="190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4"/>
          <p:cNvSpPr txBox="1"/>
          <p:nvPr>
            <p:ph idx="1" type="body"/>
          </p:nvPr>
        </p:nvSpPr>
        <p:spPr>
          <a:xfrm>
            <a:off x="685800" y="821200"/>
            <a:ext cx="7772400" cy="711600"/>
          </a:xfrm>
          <a:prstGeom prst="rect">
            <a:avLst/>
          </a:prstGeom>
          <a:noFill/>
          <a:ln>
            <a:noFill/>
          </a:ln>
        </p:spPr>
        <p:txBody>
          <a:bodyPr anchorCtr="0" anchor="t" bIns="45700" lIns="91425" spcFirstLastPara="1" rIns="91425" wrap="square" tIns="45700">
            <a:noAutofit/>
          </a:bodyPr>
          <a:lstStyle/>
          <a:p>
            <a:pPr indent="-230188" lvl="0" marL="230188" marR="0" rtl="0" algn="l">
              <a:spcBef>
                <a:spcPts val="0"/>
              </a:spcBef>
              <a:spcAft>
                <a:spcPts val="0"/>
              </a:spcAft>
              <a:buClr>
                <a:schemeClr val="accent1"/>
              </a:buClr>
              <a:buSzPts val="1600"/>
              <a:buFont typeface="Calibri"/>
              <a:buChar char="•"/>
            </a:pPr>
            <a:r>
              <a:rPr lang="en-US">
                <a:solidFill>
                  <a:schemeClr val="accent1"/>
                </a:solidFill>
                <a:latin typeface="Calibri"/>
                <a:ea typeface="Calibri"/>
                <a:cs typeface="Calibri"/>
                <a:sym typeface="Calibri"/>
              </a:rPr>
              <a:t>Thank you for your participation!</a:t>
            </a:r>
            <a:endParaRPr>
              <a:solidFill>
                <a:schemeClr val="accent1"/>
              </a:solidFill>
              <a:latin typeface="Calibri"/>
              <a:ea typeface="Calibri"/>
              <a:cs typeface="Calibri"/>
              <a:sym typeface="Calibri"/>
            </a:endParaRPr>
          </a:p>
          <a:p>
            <a:pPr indent="-230187" lvl="0" marL="230187" marR="0" rtl="0" algn="l">
              <a:spcBef>
                <a:spcPts val="800"/>
              </a:spcBef>
              <a:spcAft>
                <a:spcPts val="0"/>
              </a:spcAft>
              <a:buClr>
                <a:schemeClr val="accent1"/>
              </a:buClr>
              <a:buSzPts val="1600"/>
              <a:buFont typeface="Calibri"/>
              <a:buChar char="•"/>
            </a:pPr>
            <a:r>
              <a:rPr lang="en-US">
                <a:solidFill>
                  <a:schemeClr val="accent1"/>
                </a:solidFill>
                <a:latin typeface="Calibri"/>
                <a:ea typeface="Calibri"/>
                <a:cs typeface="Calibri"/>
                <a:sym typeface="Calibri"/>
              </a:rPr>
              <a:t>Please hold all questions until the end of the Presentation.</a:t>
            </a:r>
            <a:endParaRPr>
              <a:solidFill>
                <a:schemeClr val="accent1"/>
              </a:solidFill>
              <a:latin typeface="Calibri"/>
              <a:ea typeface="Calibri"/>
              <a:cs typeface="Calibri"/>
              <a:sym typeface="Calibri"/>
            </a:endParaRPr>
          </a:p>
          <a:p>
            <a:pPr indent="0" lvl="0" marL="230187" marR="0" rtl="0" algn="l">
              <a:spcBef>
                <a:spcPts val="800"/>
              </a:spcBef>
              <a:spcAft>
                <a:spcPts val="0"/>
              </a:spcAft>
              <a:buNone/>
            </a:pPr>
            <a:r>
              <a:rPr lang="en-US">
                <a:solidFill>
                  <a:schemeClr val="accent1"/>
                </a:solidFill>
                <a:latin typeface="Calibri"/>
                <a:ea typeface="Calibri"/>
                <a:cs typeface="Calibri"/>
                <a:sym typeface="Calibri"/>
              </a:rPr>
              <a:t>	</a:t>
            </a:r>
            <a:endParaRPr>
              <a:solidFill>
                <a:schemeClr val="accent1"/>
              </a:solidFill>
              <a:latin typeface="Calibri"/>
              <a:ea typeface="Calibri"/>
              <a:cs typeface="Calibri"/>
              <a:sym typeface="Calibri"/>
            </a:endParaRPr>
          </a:p>
          <a:p>
            <a:pPr indent="0" lvl="0" marL="0" marR="0" rtl="0" algn="l">
              <a:spcBef>
                <a:spcPts val="800"/>
              </a:spcBef>
              <a:spcAft>
                <a:spcPts val="0"/>
              </a:spcAft>
              <a:buNone/>
            </a:pPr>
            <a:r>
              <a:t/>
            </a:r>
            <a:endParaRPr>
              <a:solidFill>
                <a:schemeClr val="accent1"/>
              </a:solidFill>
              <a:latin typeface="Calibri"/>
              <a:ea typeface="Calibri"/>
              <a:cs typeface="Calibri"/>
              <a:sym typeface="Calibri"/>
            </a:endParaRPr>
          </a:p>
        </p:txBody>
      </p:sp>
      <p:sp>
        <p:nvSpPr>
          <p:cNvPr id="252" name="Google Shape;252;p34"/>
          <p:cNvSpPr txBox="1"/>
          <p:nvPr>
            <p:ph idx="10" type="dt"/>
          </p:nvPr>
        </p:nvSpPr>
        <p:spPr>
          <a:xfrm>
            <a:off x="152400" y="4844639"/>
            <a:ext cx="2133600" cy="1861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600" u="none" cap="none" strike="noStrike">
                <a:solidFill>
                  <a:srgbClr val="FFFFFF"/>
                </a:solidFill>
                <a:latin typeface="Cabin"/>
                <a:ea typeface="Cabin"/>
                <a:cs typeface="Cabin"/>
                <a:sym typeface="Cabin"/>
              </a:rPr>
              <a:t>1/7/16</a:t>
            </a:r>
            <a:endParaRPr b="0" i="0" sz="600" u="none" cap="none" strike="noStrike">
              <a:solidFill>
                <a:srgbClr val="FFFFFF"/>
              </a:solidFill>
              <a:latin typeface="Cabin"/>
              <a:ea typeface="Cabin"/>
              <a:cs typeface="Cabin"/>
              <a:sym typeface="Cabin"/>
            </a:endParaRPr>
          </a:p>
        </p:txBody>
      </p:sp>
      <p:sp>
        <p:nvSpPr>
          <p:cNvPr id="253" name="Google Shape;253;p34"/>
          <p:cNvSpPr txBox="1"/>
          <p:nvPr>
            <p:ph idx="11" type="ftr"/>
          </p:nvPr>
        </p:nvSpPr>
        <p:spPr>
          <a:xfrm>
            <a:off x="3124200" y="4844639"/>
            <a:ext cx="2895600" cy="18614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600" u="none" cap="none" strike="noStrike">
                <a:solidFill>
                  <a:srgbClr val="FFFFFF"/>
                </a:solidFill>
                <a:latin typeface="Cabin"/>
                <a:ea typeface="Cabin"/>
                <a:cs typeface="Cabin"/>
                <a:sym typeface="Cabin"/>
              </a:rPr>
              <a:t>FOOTER GOES HERE</a:t>
            </a:r>
            <a:endParaRPr b="0" i="0" sz="600" u="none" cap="none" strike="noStrike">
              <a:solidFill>
                <a:srgbClr val="FFFFFF"/>
              </a:solidFill>
              <a:latin typeface="Cabin"/>
              <a:ea typeface="Cabin"/>
              <a:cs typeface="Cabin"/>
              <a:sym typeface="Cabin"/>
            </a:endParaRPr>
          </a:p>
        </p:txBody>
      </p:sp>
      <p:sp>
        <p:nvSpPr>
          <p:cNvPr id="254" name="Google Shape;254;p34"/>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600" u="none" cap="none" strike="noStrike">
                <a:solidFill>
                  <a:srgbClr val="FFFFFF"/>
                </a:solidFill>
                <a:latin typeface="Cabin"/>
                <a:ea typeface="Cabin"/>
                <a:cs typeface="Cabin"/>
                <a:sym typeface="Cabin"/>
              </a:rPr>
              <a:t>‹#›</a:t>
            </a:fld>
            <a:endParaRPr b="0" i="0" sz="600" u="none" cap="none" strike="noStrike">
              <a:solidFill>
                <a:srgbClr val="FFFFFF"/>
              </a:solidFill>
              <a:latin typeface="Cabin"/>
              <a:ea typeface="Cabin"/>
              <a:cs typeface="Cabin"/>
              <a:sym typeface="Cabin"/>
            </a:endParaRPr>
          </a:p>
        </p:txBody>
      </p:sp>
      <p:sp>
        <p:nvSpPr>
          <p:cNvPr id="255" name="Google Shape;255;p34"/>
          <p:cNvSpPr txBox="1"/>
          <p:nvPr>
            <p:ph idx="3" type="body"/>
          </p:nvPr>
        </p:nvSpPr>
        <p:spPr>
          <a:xfrm rot="-5400000">
            <a:off x="7862313" y="3537008"/>
            <a:ext cx="2073910" cy="18466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FFFFFF"/>
              </a:buClr>
              <a:buFont typeface="Arial"/>
              <a:buNone/>
            </a:pPr>
            <a:r>
              <a:rPr lang="en-US"/>
              <a:t>PHOTO; VVOB / ZAMBIA</a:t>
            </a:r>
            <a:endParaRPr b="0" i="0" sz="600" u="none" cap="none" strike="noStrike">
              <a:solidFill>
                <a:srgbClr val="FFFFFF"/>
              </a:solidFill>
              <a:latin typeface="Cabin"/>
              <a:ea typeface="Cabin"/>
              <a:cs typeface="Cabin"/>
              <a:sym typeface="Cabin"/>
            </a:endParaRPr>
          </a:p>
        </p:txBody>
      </p:sp>
      <p:sp>
        <p:nvSpPr>
          <p:cNvPr id="256" name="Google Shape;256;p34"/>
          <p:cNvSpPr txBox="1"/>
          <p:nvPr>
            <p:ph type="title"/>
          </p:nvPr>
        </p:nvSpPr>
        <p:spPr>
          <a:xfrm>
            <a:off x="686100" y="313596"/>
            <a:ext cx="7772400" cy="5076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rgbClr val="651D32"/>
              </a:buClr>
              <a:buFont typeface="Cabin"/>
              <a:buNone/>
            </a:pPr>
            <a:r>
              <a:rPr lang="en-US">
                <a:solidFill>
                  <a:schemeClr val="lt2"/>
                </a:solidFill>
                <a:latin typeface="Calibri"/>
                <a:ea typeface="Calibri"/>
                <a:cs typeface="Calibri"/>
                <a:sym typeface="Calibri"/>
              </a:rPr>
              <a:t>WELCOME</a:t>
            </a:r>
            <a:endParaRPr i="0" sz="2400" u="none" cap="none" strike="noStrike">
              <a:solidFill>
                <a:schemeClr val="lt2"/>
              </a:solidFill>
              <a:latin typeface="Calibri"/>
              <a:ea typeface="Calibri"/>
              <a:cs typeface="Calibri"/>
              <a:sym typeface="Calibri"/>
            </a:endParaRPr>
          </a:p>
        </p:txBody>
      </p:sp>
      <p:pic>
        <p:nvPicPr>
          <p:cNvPr id="257" name="Google Shape;257;p34"/>
          <p:cNvPicPr preferRelativeResize="0"/>
          <p:nvPr/>
        </p:nvPicPr>
        <p:blipFill>
          <a:blip r:embed="rId3">
            <a:alphaModFix/>
          </a:blip>
          <a:stretch>
            <a:fillRect/>
          </a:stretch>
        </p:blipFill>
        <p:spPr>
          <a:xfrm>
            <a:off x="152700" y="1532800"/>
            <a:ext cx="8839201" cy="3651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5"/>
          <p:cNvSpPr txBox="1"/>
          <p:nvPr>
            <p:ph idx="12" type="sldNum"/>
          </p:nvPr>
        </p:nvSpPr>
        <p:spPr>
          <a:xfrm>
            <a:off x="6858000" y="4844639"/>
            <a:ext cx="2133600" cy="1860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600" u="none" cap="none" strike="noStrike">
                <a:solidFill>
                  <a:srgbClr val="6C6463"/>
                </a:solidFill>
                <a:latin typeface="Cabin"/>
                <a:ea typeface="Cabin"/>
                <a:cs typeface="Cabin"/>
                <a:sym typeface="Cabin"/>
              </a:rPr>
              <a:t>‹#›</a:t>
            </a:fld>
            <a:endParaRPr b="0" i="0" sz="600" u="none" cap="none" strike="noStrike">
              <a:solidFill>
                <a:srgbClr val="6C6463"/>
              </a:solidFill>
              <a:latin typeface="Cabin"/>
              <a:ea typeface="Cabin"/>
              <a:cs typeface="Cabin"/>
              <a:sym typeface="Cabin"/>
            </a:endParaRPr>
          </a:p>
        </p:txBody>
      </p:sp>
      <p:sp>
        <p:nvSpPr>
          <p:cNvPr id="263" name="Google Shape;263;p35"/>
          <p:cNvSpPr txBox="1"/>
          <p:nvPr>
            <p:ph type="title"/>
          </p:nvPr>
        </p:nvSpPr>
        <p:spPr>
          <a:xfrm>
            <a:off x="686104" y="313590"/>
            <a:ext cx="7772400" cy="8310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rgbClr val="651D32"/>
              </a:buClr>
              <a:buFont typeface="Cabin"/>
              <a:buNone/>
            </a:pPr>
            <a:r>
              <a:rPr lang="en-US">
                <a:solidFill>
                  <a:schemeClr val="lt2"/>
                </a:solidFill>
                <a:latin typeface="Calibri"/>
                <a:ea typeface="Calibri"/>
                <a:cs typeface="Calibri"/>
                <a:sym typeface="Calibri"/>
              </a:rPr>
              <a:t>AGENDA</a:t>
            </a:r>
            <a:endParaRPr>
              <a:solidFill>
                <a:schemeClr val="lt2"/>
              </a:solidFill>
              <a:latin typeface="Calibri"/>
              <a:ea typeface="Calibri"/>
              <a:cs typeface="Calibri"/>
              <a:sym typeface="Calibri"/>
            </a:endParaRPr>
          </a:p>
          <a:p>
            <a:pPr indent="0" lvl="0" marL="0" marR="0" rtl="0" algn="l">
              <a:spcBef>
                <a:spcPts val="0"/>
              </a:spcBef>
              <a:spcAft>
                <a:spcPts val="0"/>
              </a:spcAft>
              <a:buClr>
                <a:srgbClr val="651D32"/>
              </a:buClr>
              <a:buFont typeface="Cabin"/>
              <a:buNone/>
            </a:pPr>
            <a:r>
              <a:t/>
            </a:r>
            <a:endParaRPr>
              <a:solidFill>
                <a:srgbClr val="651D32"/>
              </a:solidFill>
            </a:endParaRPr>
          </a:p>
        </p:txBody>
      </p:sp>
      <p:sp>
        <p:nvSpPr>
          <p:cNvPr id="264" name="Google Shape;264;p35"/>
          <p:cNvSpPr txBox="1"/>
          <p:nvPr>
            <p:ph idx="1" type="body"/>
          </p:nvPr>
        </p:nvSpPr>
        <p:spPr>
          <a:xfrm>
            <a:off x="685800" y="915987"/>
            <a:ext cx="7772400" cy="3200400"/>
          </a:xfrm>
          <a:prstGeom prst="rect">
            <a:avLst/>
          </a:prstGeom>
          <a:noFill/>
          <a:ln>
            <a:noFill/>
          </a:ln>
        </p:spPr>
        <p:txBody>
          <a:bodyPr anchorCtr="0" anchor="t" bIns="45700" lIns="91425" spcFirstLastPara="1" rIns="91425" wrap="square" tIns="45700">
            <a:noAutofit/>
          </a:bodyPr>
          <a:lstStyle/>
          <a:p>
            <a:pPr indent="-255587" lvl="0" marL="230187" marR="0" rtl="0" algn="l">
              <a:spcBef>
                <a:spcPts val="0"/>
              </a:spcBef>
              <a:spcAft>
                <a:spcPts val="0"/>
              </a:spcAft>
              <a:buClr>
                <a:schemeClr val="dk2"/>
              </a:buClr>
              <a:buSzPts val="2000"/>
              <a:buFont typeface="Calibri"/>
              <a:buAutoNum type="arabicPeriod"/>
            </a:pPr>
            <a:r>
              <a:rPr lang="en-US" sz="2000">
                <a:solidFill>
                  <a:schemeClr val="dk2"/>
                </a:solidFill>
                <a:latin typeface="Calibri"/>
                <a:ea typeface="Calibri"/>
                <a:cs typeface="Calibri"/>
                <a:sym typeface="Calibri"/>
              </a:rPr>
              <a:t>Introductions &amp; Disclaimer (Contracting Officer)</a:t>
            </a:r>
            <a:endParaRPr sz="2000">
              <a:solidFill>
                <a:schemeClr val="dk2"/>
              </a:solidFill>
              <a:latin typeface="Calibri"/>
              <a:ea typeface="Calibri"/>
              <a:cs typeface="Calibri"/>
              <a:sym typeface="Calibri"/>
            </a:endParaRPr>
          </a:p>
          <a:p>
            <a:pPr indent="-255587" lvl="0" marL="230187" marR="0" rtl="0" algn="l">
              <a:spcBef>
                <a:spcPts val="0"/>
              </a:spcBef>
              <a:spcAft>
                <a:spcPts val="0"/>
              </a:spcAft>
              <a:buClr>
                <a:schemeClr val="dk2"/>
              </a:buClr>
              <a:buSzPts val="2000"/>
              <a:buFont typeface="Calibri"/>
              <a:buAutoNum type="arabicPeriod"/>
            </a:pPr>
            <a:r>
              <a:rPr lang="en-US" sz="2000">
                <a:solidFill>
                  <a:schemeClr val="dk2"/>
                </a:solidFill>
                <a:latin typeface="Calibri"/>
                <a:ea typeface="Calibri"/>
                <a:cs typeface="Calibri"/>
                <a:sym typeface="Calibri"/>
              </a:rPr>
              <a:t>How to Write Concept Notes (Health Office)</a:t>
            </a:r>
            <a:endParaRPr sz="2000">
              <a:solidFill>
                <a:schemeClr val="dk2"/>
              </a:solidFill>
              <a:latin typeface="Calibri"/>
              <a:ea typeface="Calibri"/>
              <a:cs typeface="Calibri"/>
              <a:sym typeface="Calibri"/>
            </a:endParaRPr>
          </a:p>
          <a:p>
            <a:pPr indent="-265112" lvl="1" marL="684212" marR="0" rtl="0" algn="l">
              <a:spcBef>
                <a:spcPts val="0"/>
              </a:spcBef>
              <a:spcAft>
                <a:spcPts val="0"/>
              </a:spcAft>
              <a:buClr>
                <a:schemeClr val="dk2"/>
              </a:buClr>
              <a:buSzPts val="2000"/>
              <a:buFont typeface="Calibri"/>
              <a:buChar char="–"/>
            </a:pPr>
            <a:r>
              <a:rPr lang="en-US" sz="2000">
                <a:solidFill>
                  <a:schemeClr val="dk2"/>
                </a:solidFill>
                <a:latin typeface="Calibri"/>
                <a:ea typeface="Calibri"/>
                <a:cs typeface="Calibri"/>
                <a:sym typeface="Calibri"/>
              </a:rPr>
              <a:t>Technical Approach</a:t>
            </a:r>
            <a:endParaRPr sz="2000">
              <a:solidFill>
                <a:schemeClr val="dk2"/>
              </a:solidFill>
              <a:latin typeface="Calibri"/>
              <a:ea typeface="Calibri"/>
              <a:cs typeface="Calibri"/>
              <a:sym typeface="Calibri"/>
            </a:endParaRPr>
          </a:p>
          <a:p>
            <a:pPr indent="-265112" lvl="1" marL="684212" marR="0" rtl="0" algn="l">
              <a:spcBef>
                <a:spcPts val="0"/>
              </a:spcBef>
              <a:spcAft>
                <a:spcPts val="0"/>
              </a:spcAft>
              <a:buClr>
                <a:schemeClr val="dk2"/>
              </a:buClr>
              <a:buSzPts val="2000"/>
              <a:buFont typeface="Calibri"/>
              <a:buChar char="–"/>
            </a:pPr>
            <a:r>
              <a:rPr lang="en-US" sz="2000">
                <a:solidFill>
                  <a:schemeClr val="dk2"/>
                </a:solidFill>
                <a:latin typeface="Calibri"/>
                <a:ea typeface="Calibri"/>
                <a:cs typeface="Calibri"/>
                <a:sym typeface="Calibri"/>
              </a:rPr>
              <a:t>Personnel</a:t>
            </a:r>
            <a:endParaRPr sz="2000">
              <a:solidFill>
                <a:schemeClr val="dk2"/>
              </a:solidFill>
              <a:latin typeface="Calibri"/>
              <a:ea typeface="Calibri"/>
              <a:cs typeface="Calibri"/>
              <a:sym typeface="Calibri"/>
            </a:endParaRPr>
          </a:p>
          <a:p>
            <a:pPr indent="-265112" lvl="1" marL="684212" marR="0" rtl="0" algn="l">
              <a:spcBef>
                <a:spcPts val="0"/>
              </a:spcBef>
              <a:spcAft>
                <a:spcPts val="0"/>
              </a:spcAft>
              <a:buClr>
                <a:schemeClr val="dk2"/>
              </a:buClr>
              <a:buSzPts val="2000"/>
              <a:buFont typeface="Calibri"/>
              <a:buChar char="–"/>
            </a:pPr>
            <a:r>
              <a:rPr lang="en-US" sz="2000">
                <a:solidFill>
                  <a:schemeClr val="dk2"/>
                </a:solidFill>
                <a:latin typeface="Calibri"/>
                <a:ea typeface="Calibri"/>
                <a:cs typeface="Calibri"/>
                <a:sym typeface="Calibri"/>
              </a:rPr>
              <a:t>Management Approach</a:t>
            </a:r>
            <a:endParaRPr sz="2000">
              <a:solidFill>
                <a:schemeClr val="dk2"/>
              </a:solidFill>
              <a:latin typeface="Calibri"/>
              <a:ea typeface="Calibri"/>
              <a:cs typeface="Calibri"/>
              <a:sym typeface="Calibri"/>
            </a:endParaRPr>
          </a:p>
          <a:p>
            <a:pPr indent="-255587" lvl="0" marL="230187" marR="0" rtl="0" algn="l">
              <a:spcBef>
                <a:spcPts val="0"/>
              </a:spcBef>
              <a:spcAft>
                <a:spcPts val="0"/>
              </a:spcAft>
              <a:buClr>
                <a:schemeClr val="dk2"/>
              </a:buClr>
              <a:buSzPts val="2000"/>
              <a:buFont typeface="Calibri"/>
              <a:buAutoNum type="arabicPeriod"/>
            </a:pPr>
            <a:r>
              <a:rPr lang="en-US" sz="2000">
                <a:solidFill>
                  <a:schemeClr val="dk2"/>
                </a:solidFill>
                <a:latin typeface="Calibri"/>
                <a:ea typeface="Calibri"/>
                <a:cs typeface="Calibri"/>
                <a:sym typeface="Calibri"/>
              </a:rPr>
              <a:t>Procurement Requirements Overview (OAA)</a:t>
            </a:r>
            <a:endParaRPr sz="2000">
              <a:solidFill>
                <a:schemeClr val="dk2"/>
              </a:solidFill>
              <a:latin typeface="Calibri"/>
              <a:ea typeface="Calibri"/>
              <a:cs typeface="Calibri"/>
              <a:sym typeface="Calibri"/>
            </a:endParaRPr>
          </a:p>
          <a:p>
            <a:pPr indent="-265112" lvl="1" marL="684212" marR="0" rtl="0" algn="l">
              <a:spcBef>
                <a:spcPts val="0"/>
              </a:spcBef>
              <a:spcAft>
                <a:spcPts val="0"/>
              </a:spcAft>
              <a:buClr>
                <a:schemeClr val="dk2"/>
              </a:buClr>
              <a:buSzPts val="2000"/>
              <a:buFont typeface="Calibri"/>
              <a:buChar char="–"/>
            </a:pPr>
            <a:r>
              <a:rPr lang="en-US" sz="2000">
                <a:solidFill>
                  <a:schemeClr val="dk2"/>
                </a:solidFill>
                <a:latin typeface="Calibri"/>
                <a:ea typeface="Calibri"/>
                <a:cs typeface="Calibri"/>
                <a:sym typeface="Calibri"/>
              </a:rPr>
              <a:t>SAM Registration</a:t>
            </a:r>
            <a:endParaRPr sz="2000">
              <a:solidFill>
                <a:schemeClr val="dk2"/>
              </a:solidFill>
              <a:latin typeface="Calibri"/>
              <a:ea typeface="Calibri"/>
              <a:cs typeface="Calibri"/>
              <a:sym typeface="Calibri"/>
            </a:endParaRPr>
          </a:p>
          <a:p>
            <a:pPr indent="-255587" lvl="0" marL="230187" marR="0" rtl="0" algn="l">
              <a:spcBef>
                <a:spcPts val="0"/>
              </a:spcBef>
              <a:spcAft>
                <a:spcPts val="0"/>
              </a:spcAft>
              <a:buClr>
                <a:schemeClr val="dk2"/>
              </a:buClr>
              <a:buSzPts val="2000"/>
              <a:buFont typeface="Calibri"/>
              <a:buAutoNum type="arabicPeriod"/>
            </a:pPr>
            <a:r>
              <a:rPr lang="en-US" sz="2000">
                <a:solidFill>
                  <a:schemeClr val="dk2"/>
                </a:solidFill>
                <a:latin typeface="Calibri"/>
                <a:ea typeface="Calibri"/>
                <a:cs typeface="Calibri"/>
                <a:sym typeface="Calibri"/>
              </a:rPr>
              <a:t>Support</a:t>
            </a:r>
            <a:endParaRPr sz="2000">
              <a:solidFill>
                <a:schemeClr val="dk2"/>
              </a:solidFill>
              <a:latin typeface="Calibri"/>
              <a:ea typeface="Calibri"/>
              <a:cs typeface="Calibri"/>
              <a:sym typeface="Calibri"/>
            </a:endParaRPr>
          </a:p>
          <a:p>
            <a:pPr indent="-265112" lvl="1" marL="684212" marR="0" rtl="0" algn="l">
              <a:spcBef>
                <a:spcPts val="0"/>
              </a:spcBef>
              <a:spcAft>
                <a:spcPts val="0"/>
              </a:spcAft>
              <a:buClr>
                <a:schemeClr val="dk2"/>
              </a:buClr>
              <a:buSzPts val="2000"/>
              <a:buFont typeface="Calibri"/>
              <a:buChar char="–"/>
            </a:pPr>
            <a:r>
              <a:rPr lang="en-US" sz="2000">
                <a:solidFill>
                  <a:schemeClr val="dk2"/>
                </a:solidFill>
                <a:latin typeface="Calibri"/>
                <a:ea typeface="Calibri"/>
                <a:cs typeface="Calibri"/>
                <a:sym typeface="Calibri"/>
              </a:rPr>
              <a:t>Workwithusaid.org</a:t>
            </a:r>
            <a:r>
              <a:rPr i="0" lang="en-US" sz="2000" u="none" cap="none" strike="noStrike">
                <a:solidFill>
                  <a:schemeClr val="dk2"/>
                </a:solidFill>
                <a:latin typeface="Calibri"/>
                <a:ea typeface="Calibri"/>
                <a:cs typeface="Calibri"/>
                <a:sym typeface="Calibri"/>
              </a:rPr>
              <a:t> </a:t>
            </a:r>
            <a:endParaRPr i="0" sz="2000" u="none" cap="none" strike="noStrike">
              <a:solidFill>
                <a:schemeClr val="dk2"/>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6"/>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271" name="Google Shape;271;p36"/>
          <p:cNvSpPr txBox="1"/>
          <p:nvPr>
            <p:ph type="title"/>
          </p:nvPr>
        </p:nvSpPr>
        <p:spPr>
          <a:xfrm>
            <a:off x="796129" y="242847"/>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sz="2600">
                <a:solidFill>
                  <a:schemeClr val="lt2"/>
                </a:solidFill>
                <a:latin typeface="Calibri"/>
                <a:ea typeface="Calibri"/>
                <a:cs typeface="Calibri"/>
                <a:sym typeface="Calibri"/>
              </a:rPr>
              <a:t>How to write concept Notes</a:t>
            </a:r>
            <a:endParaRPr sz="2600">
              <a:solidFill>
                <a:schemeClr val="lt2"/>
              </a:solidFill>
              <a:latin typeface="Calibri"/>
              <a:ea typeface="Calibri"/>
              <a:cs typeface="Calibri"/>
              <a:sym typeface="Calibri"/>
            </a:endParaRPr>
          </a:p>
        </p:txBody>
      </p:sp>
      <p:sp>
        <p:nvSpPr>
          <p:cNvPr id="272" name="Google Shape;272;p36"/>
          <p:cNvSpPr txBox="1"/>
          <p:nvPr>
            <p:ph idx="1" type="body"/>
          </p:nvPr>
        </p:nvSpPr>
        <p:spPr>
          <a:xfrm>
            <a:off x="685800" y="704550"/>
            <a:ext cx="7772400" cy="408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300">
                <a:solidFill>
                  <a:schemeClr val="dk1"/>
                </a:solidFill>
                <a:latin typeface="Calibri"/>
                <a:ea typeface="Calibri"/>
                <a:cs typeface="Calibri"/>
                <a:sym typeface="Calibri"/>
              </a:rPr>
              <a:t>Technical</a:t>
            </a:r>
            <a:r>
              <a:rPr lang="en-US" sz="2300">
                <a:solidFill>
                  <a:schemeClr val="dk1"/>
                </a:solidFill>
                <a:latin typeface="Calibri"/>
                <a:ea typeface="Calibri"/>
                <a:cs typeface="Calibri"/>
                <a:sym typeface="Calibri"/>
              </a:rPr>
              <a:t> Approach - Key Points</a:t>
            </a:r>
            <a:endParaRPr sz="2300">
              <a:solidFill>
                <a:schemeClr val="dk1"/>
              </a:solidFill>
              <a:latin typeface="Calibri"/>
              <a:ea typeface="Calibri"/>
              <a:cs typeface="Calibri"/>
              <a:sym typeface="Calibri"/>
            </a:endParaRPr>
          </a:p>
          <a:p>
            <a:pPr indent="-374650" lvl="0" marL="457200" rtl="0" algn="l">
              <a:spcBef>
                <a:spcPts val="800"/>
              </a:spcBef>
              <a:spcAft>
                <a:spcPts val="0"/>
              </a:spcAft>
              <a:buClr>
                <a:schemeClr val="dk1"/>
              </a:buClr>
              <a:buSzPts val="2300"/>
              <a:buFont typeface="Calibri"/>
              <a:buAutoNum type="arabicPeriod"/>
            </a:pPr>
            <a:r>
              <a:rPr lang="en-US" sz="2300">
                <a:solidFill>
                  <a:schemeClr val="dk1"/>
                </a:solidFill>
                <a:latin typeface="Calibri"/>
                <a:ea typeface="Calibri"/>
                <a:cs typeface="Calibri"/>
                <a:sym typeface="Calibri"/>
              </a:rPr>
              <a:t>Any Concept Note submitted for this activity should propose an approach that satisfies the review criteria and exhibits the characteristics set forth in the NOFO.</a:t>
            </a:r>
            <a:endParaRPr sz="2300">
              <a:solidFill>
                <a:schemeClr val="dk1"/>
              </a:solidFill>
              <a:latin typeface="Calibri"/>
              <a:ea typeface="Calibri"/>
              <a:cs typeface="Calibri"/>
              <a:sym typeface="Calibri"/>
            </a:endParaRPr>
          </a:p>
          <a:p>
            <a:pPr indent="-374650" lvl="0" marL="457200" rtl="0" algn="l">
              <a:spcBef>
                <a:spcPts val="0"/>
              </a:spcBef>
              <a:spcAft>
                <a:spcPts val="0"/>
              </a:spcAft>
              <a:buClr>
                <a:schemeClr val="dk1"/>
              </a:buClr>
              <a:buSzPts val="2300"/>
              <a:buFont typeface="Calibri"/>
              <a:buAutoNum type="arabicPeriod"/>
            </a:pPr>
            <a:r>
              <a:rPr lang="en-US" sz="2300">
                <a:solidFill>
                  <a:schemeClr val="dk1"/>
                </a:solidFill>
                <a:latin typeface="Calibri"/>
                <a:ea typeface="Calibri"/>
                <a:cs typeface="Calibri"/>
                <a:sym typeface="Calibri"/>
              </a:rPr>
              <a:t>Concept Notes will be assessed according to a set merit review criteria using an adjectival rating system (Very Good, Satisfactory, and Marginal).</a:t>
            </a:r>
            <a:endParaRPr sz="2300">
              <a:solidFill>
                <a:schemeClr val="dk1"/>
              </a:solidFill>
              <a:latin typeface="Calibri"/>
              <a:ea typeface="Calibri"/>
              <a:cs typeface="Calibri"/>
              <a:sym typeface="Calibri"/>
            </a:endParaRPr>
          </a:p>
          <a:p>
            <a:pPr indent="-374650" lvl="0" marL="457200" rtl="0" algn="l">
              <a:spcBef>
                <a:spcPts val="0"/>
              </a:spcBef>
              <a:spcAft>
                <a:spcPts val="0"/>
              </a:spcAft>
              <a:buClr>
                <a:schemeClr val="dk1"/>
              </a:buClr>
              <a:buSzPts val="2300"/>
              <a:buFont typeface="Calibri"/>
              <a:buAutoNum type="arabicPeriod"/>
            </a:pPr>
            <a:r>
              <a:rPr lang="en-US" sz="2300">
                <a:solidFill>
                  <a:schemeClr val="dk1"/>
                </a:solidFill>
                <a:latin typeface="Calibri"/>
                <a:ea typeface="Calibri"/>
                <a:cs typeface="Calibri"/>
                <a:sym typeface="Calibri"/>
              </a:rPr>
              <a:t>In the NOFO, the technical merit review criterion 1 is significantly more important than merit review criterion 2.</a:t>
            </a:r>
            <a:endParaRPr sz="2300">
              <a:solidFill>
                <a:schemeClr val="dk1"/>
              </a:solidFill>
              <a:latin typeface="Calibri"/>
              <a:ea typeface="Calibri"/>
              <a:cs typeface="Calibri"/>
              <a:sym typeface="Calibri"/>
            </a:endParaRPr>
          </a:p>
          <a:p>
            <a:pPr indent="-374650" lvl="0" marL="457200" rtl="0" algn="l">
              <a:spcBef>
                <a:spcPts val="0"/>
              </a:spcBef>
              <a:spcAft>
                <a:spcPts val="0"/>
              </a:spcAft>
              <a:buClr>
                <a:schemeClr val="dk1"/>
              </a:buClr>
              <a:buSzPts val="2300"/>
              <a:buFont typeface="Calibri"/>
              <a:buAutoNum type="arabicPeriod"/>
            </a:pPr>
            <a:r>
              <a:rPr lang="en-US" sz="2300">
                <a:solidFill>
                  <a:schemeClr val="dk1"/>
                </a:solidFill>
                <a:latin typeface="Calibri"/>
                <a:ea typeface="Calibri"/>
                <a:cs typeface="Calibri"/>
                <a:sym typeface="Calibri"/>
              </a:rPr>
              <a:t>All technical evaluation factors when combined are significantly more important than cost or price.</a:t>
            </a:r>
            <a:endParaRPr sz="23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7"/>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279" name="Google Shape;279;p37"/>
          <p:cNvSpPr txBox="1"/>
          <p:nvPr>
            <p:ph type="title"/>
          </p:nvPr>
        </p:nvSpPr>
        <p:spPr>
          <a:xfrm>
            <a:off x="685804" y="307547"/>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2600">
                <a:solidFill>
                  <a:schemeClr val="lt2"/>
                </a:solidFill>
                <a:latin typeface="Calibri"/>
                <a:ea typeface="Calibri"/>
                <a:cs typeface="Calibri"/>
                <a:sym typeface="Calibri"/>
              </a:rPr>
              <a:t>How to write concept Notes</a:t>
            </a:r>
            <a:endParaRPr/>
          </a:p>
        </p:txBody>
      </p:sp>
      <p:sp>
        <p:nvSpPr>
          <p:cNvPr id="280" name="Google Shape;280;p37"/>
          <p:cNvSpPr txBox="1"/>
          <p:nvPr>
            <p:ph idx="1" type="body"/>
          </p:nvPr>
        </p:nvSpPr>
        <p:spPr>
          <a:xfrm>
            <a:off x="685800" y="874698"/>
            <a:ext cx="7772400" cy="363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300">
                <a:solidFill>
                  <a:schemeClr val="dk1"/>
                </a:solidFill>
                <a:latin typeface="Calibri"/>
                <a:ea typeface="Calibri"/>
                <a:cs typeface="Calibri"/>
                <a:sym typeface="Calibri"/>
              </a:rPr>
              <a:t>Technical Approach - Key Points …</a:t>
            </a:r>
            <a:endParaRPr sz="2300">
              <a:solidFill>
                <a:schemeClr val="dk1"/>
              </a:solidFill>
              <a:latin typeface="Calibri"/>
              <a:ea typeface="Calibri"/>
              <a:cs typeface="Calibri"/>
              <a:sym typeface="Calibri"/>
            </a:endParaRPr>
          </a:p>
          <a:p>
            <a:pPr indent="-298450" lvl="0" marL="457200" rtl="0" algn="l">
              <a:spcBef>
                <a:spcPts val="800"/>
              </a:spcBef>
              <a:spcAft>
                <a:spcPts val="0"/>
              </a:spcAft>
              <a:buClr>
                <a:schemeClr val="dk1"/>
              </a:buClr>
              <a:buSzPts val="1100"/>
              <a:buFont typeface="Calibri"/>
              <a:buAutoNum type="arabicPeriod"/>
            </a:pPr>
            <a:r>
              <a:rPr lang="en-US" sz="1800">
                <a:solidFill>
                  <a:schemeClr val="dk1"/>
                </a:solidFill>
                <a:latin typeface="Calibri"/>
                <a:ea typeface="Calibri"/>
                <a:cs typeface="Calibri"/>
                <a:sym typeface="Calibri"/>
              </a:rPr>
              <a:t>The extent to which the concept demonstrates a comprehensive viewpoint that shows innovations and approaches and lays out unique capability to achieving the results set forth in the Program Description.</a:t>
            </a:r>
            <a:endParaRPr sz="18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AutoNum type="arabicPeriod"/>
            </a:pPr>
            <a:r>
              <a:rPr lang="en-US" sz="1800">
                <a:solidFill>
                  <a:schemeClr val="dk1"/>
                </a:solidFill>
                <a:latin typeface="Calibri"/>
                <a:ea typeface="Calibri"/>
                <a:cs typeface="Calibri"/>
                <a:sym typeface="Calibri"/>
              </a:rPr>
              <a:t>The extent to which the technical approach demonstrates how it will execute the objectives and achieve the expected results outlined in the Program Description.</a:t>
            </a:r>
            <a:endParaRPr sz="18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Calibri"/>
              <a:buAutoNum type="arabicPeriod"/>
            </a:pPr>
            <a:r>
              <a:rPr lang="en-US" sz="1800">
                <a:solidFill>
                  <a:schemeClr val="dk1"/>
                </a:solidFill>
                <a:latin typeface="Calibri"/>
                <a:ea typeface="Calibri"/>
                <a:cs typeface="Calibri"/>
                <a:sym typeface="Calibri"/>
              </a:rPr>
              <a:t>The concept must include enough specifics to demonstrate that the proposed approach is feasible and appropriate to the context and challenges to support children, adolescents, and families in the epidemic to improve HIV and health outcomes and reduce new HIV infections among adolescent girls and young women (AGYW).</a:t>
            </a:r>
            <a:endParaRPr sz="1100">
              <a:solidFill>
                <a:schemeClr val="dk1"/>
              </a:solidFill>
              <a:latin typeface="Calibri"/>
              <a:ea typeface="Calibri"/>
              <a:cs typeface="Calibri"/>
              <a:sym typeface="Calibri"/>
            </a:endParaRPr>
          </a:p>
          <a:p>
            <a:pPr indent="0" lvl="0" marL="0" rtl="0" algn="l">
              <a:spcBef>
                <a:spcPts val="800"/>
              </a:spcBef>
              <a:spcAft>
                <a:spcPts val="8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8"/>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287" name="Google Shape;287;p38"/>
          <p:cNvSpPr txBox="1"/>
          <p:nvPr>
            <p:ph type="title"/>
          </p:nvPr>
        </p:nvSpPr>
        <p:spPr>
          <a:xfrm>
            <a:off x="685804" y="291897"/>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2600">
                <a:solidFill>
                  <a:schemeClr val="lt2"/>
                </a:solidFill>
                <a:latin typeface="Calibri"/>
                <a:ea typeface="Calibri"/>
                <a:cs typeface="Calibri"/>
                <a:sym typeface="Calibri"/>
              </a:rPr>
              <a:t>How to write concept Notes</a:t>
            </a:r>
            <a:endParaRPr/>
          </a:p>
        </p:txBody>
      </p:sp>
      <p:sp>
        <p:nvSpPr>
          <p:cNvPr id="288" name="Google Shape;288;p38"/>
          <p:cNvSpPr txBox="1"/>
          <p:nvPr>
            <p:ph idx="1" type="body"/>
          </p:nvPr>
        </p:nvSpPr>
        <p:spPr>
          <a:xfrm>
            <a:off x="685800" y="753598"/>
            <a:ext cx="7772400" cy="374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2300">
                <a:solidFill>
                  <a:schemeClr val="dk1"/>
                </a:solidFill>
                <a:latin typeface="Calibri"/>
                <a:ea typeface="Calibri"/>
                <a:cs typeface="Calibri"/>
                <a:sym typeface="Calibri"/>
              </a:rPr>
              <a:t>Management Approach - Key Points</a:t>
            </a:r>
            <a:endParaRPr sz="2300">
              <a:solidFill>
                <a:schemeClr val="dk1"/>
              </a:solidFill>
              <a:latin typeface="Calibri"/>
              <a:ea typeface="Calibri"/>
              <a:cs typeface="Calibri"/>
              <a:sym typeface="Calibri"/>
            </a:endParaRPr>
          </a:p>
          <a:p>
            <a:pPr indent="-374650" lvl="0" marL="457200" rtl="0" algn="l">
              <a:lnSpc>
                <a:spcPct val="90000"/>
              </a:lnSpc>
              <a:spcBef>
                <a:spcPts val="800"/>
              </a:spcBef>
              <a:spcAft>
                <a:spcPts val="0"/>
              </a:spcAft>
              <a:buClr>
                <a:schemeClr val="dk1"/>
              </a:buClr>
              <a:buSzPts val="2300"/>
              <a:buFont typeface="Calibri"/>
              <a:buChar char="●"/>
            </a:pPr>
            <a:r>
              <a:rPr lang="en-US" sz="2300">
                <a:solidFill>
                  <a:schemeClr val="dk1"/>
                </a:solidFill>
                <a:latin typeface="Calibri"/>
                <a:ea typeface="Calibri"/>
                <a:cs typeface="Calibri"/>
                <a:sym typeface="Calibri"/>
              </a:rPr>
              <a:t>Extent to which the management and staffing plan demonstrate managerial and technical ability to cost-effectively achieve the activity objectives.</a:t>
            </a:r>
            <a:endParaRPr sz="2300">
              <a:solidFill>
                <a:schemeClr val="dk1"/>
              </a:solidFill>
              <a:latin typeface="Calibri"/>
              <a:ea typeface="Calibri"/>
              <a:cs typeface="Calibri"/>
              <a:sym typeface="Calibri"/>
            </a:endParaRPr>
          </a:p>
          <a:p>
            <a:pPr indent="-374650" lvl="0" marL="457200" rtl="0" algn="l">
              <a:lnSpc>
                <a:spcPct val="90000"/>
              </a:lnSpc>
              <a:spcBef>
                <a:spcPts val="0"/>
              </a:spcBef>
              <a:spcAft>
                <a:spcPts val="0"/>
              </a:spcAft>
              <a:buClr>
                <a:schemeClr val="dk1"/>
              </a:buClr>
              <a:buSzPts val="2300"/>
              <a:buFont typeface="Calibri"/>
              <a:buChar char="●"/>
            </a:pPr>
            <a:r>
              <a:rPr lang="en-US" sz="2300">
                <a:solidFill>
                  <a:schemeClr val="dk1"/>
                </a:solidFill>
                <a:latin typeface="Calibri"/>
                <a:ea typeface="Calibri"/>
                <a:cs typeface="Calibri"/>
                <a:sym typeface="Calibri"/>
              </a:rPr>
              <a:t>Extent to which the proposed Key Personnel plan demonstrates experience, expertise and skills required to implement the program.</a:t>
            </a:r>
            <a:endParaRPr sz="2300">
              <a:solidFill>
                <a:schemeClr val="dk1"/>
              </a:solidFill>
              <a:latin typeface="Calibri"/>
              <a:ea typeface="Calibri"/>
              <a:cs typeface="Calibri"/>
              <a:sym typeface="Calibri"/>
            </a:endParaRPr>
          </a:p>
          <a:p>
            <a:pPr indent="-374650" lvl="0" marL="457200" rtl="0" algn="l">
              <a:lnSpc>
                <a:spcPct val="90000"/>
              </a:lnSpc>
              <a:spcBef>
                <a:spcPts val="0"/>
              </a:spcBef>
              <a:spcAft>
                <a:spcPts val="0"/>
              </a:spcAft>
              <a:buClr>
                <a:schemeClr val="dk1"/>
              </a:buClr>
              <a:buSzPts val="2300"/>
              <a:buFont typeface="Calibri"/>
              <a:buChar char="●"/>
            </a:pPr>
            <a:r>
              <a:rPr lang="en-US" sz="2300">
                <a:solidFill>
                  <a:schemeClr val="dk1"/>
                </a:solidFill>
                <a:latin typeface="Calibri"/>
                <a:ea typeface="Calibri"/>
                <a:cs typeface="Calibri"/>
                <a:sym typeface="Calibri"/>
              </a:rPr>
              <a:t>The Applicant must demonstrate clear capacity and experience to accomplish the range of technical interventions described in the program description. </a:t>
            </a:r>
            <a:endParaRPr sz="2000">
              <a:solidFill>
                <a:schemeClr val="dk1"/>
              </a:solidFill>
              <a:latin typeface="Calibri"/>
              <a:ea typeface="Calibri"/>
              <a:cs typeface="Calibri"/>
              <a:sym typeface="Calibri"/>
            </a:endParaRPr>
          </a:p>
          <a:p>
            <a:pPr indent="0" lvl="0" marL="0" rtl="0" algn="l">
              <a:spcBef>
                <a:spcPts val="0"/>
              </a:spcBef>
              <a:spcAft>
                <a:spcPts val="8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9"/>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95" name="Google Shape;295;p39"/>
          <p:cNvSpPr txBox="1"/>
          <p:nvPr>
            <p:ph type="title"/>
          </p:nvPr>
        </p:nvSpPr>
        <p:spPr>
          <a:xfrm>
            <a:off x="686104" y="682922"/>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latin typeface="Calibri"/>
                <a:ea typeface="Calibri"/>
                <a:cs typeface="Calibri"/>
                <a:sym typeface="Calibri"/>
              </a:rPr>
              <a:t>Procurement Overview</a:t>
            </a:r>
            <a:endParaRPr>
              <a:latin typeface="Calibri"/>
              <a:ea typeface="Calibri"/>
              <a:cs typeface="Calibri"/>
              <a:sym typeface="Calibri"/>
            </a:endParaRPr>
          </a:p>
        </p:txBody>
      </p:sp>
      <p:sp>
        <p:nvSpPr>
          <p:cNvPr id="296" name="Google Shape;296;p39"/>
          <p:cNvSpPr txBox="1"/>
          <p:nvPr>
            <p:ph idx="1" type="body"/>
          </p:nvPr>
        </p:nvSpPr>
        <p:spPr>
          <a:xfrm>
            <a:off x="685800" y="1296987"/>
            <a:ext cx="7772400" cy="3200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US" sz="1300">
                <a:solidFill>
                  <a:srgbClr val="213469"/>
                </a:solidFill>
                <a:latin typeface="Calibri"/>
                <a:ea typeface="Calibri"/>
                <a:cs typeface="Calibri"/>
                <a:sym typeface="Calibri"/>
              </a:rPr>
              <a:t>Review evaluation criteria:</a:t>
            </a:r>
            <a:r>
              <a:rPr lang="en-US" sz="1300">
                <a:solidFill>
                  <a:srgbClr val="213469"/>
                </a:solidFill>
                <a:latin typeface="Calibri"/>
                <a:ea typeface="Calibri"/>
                <a:cs typeface="Calibri"/>
                <a:sym typeface="Calibri"/>
              </a:rPr>
              <a:t> Study the evaluation criteria and their order of importance as listed in the solicitation. Typical evaluation criteria include technical expertise, staffing, experience and capabilities, and past performance.</a:t>
            </a:r>
            <a:endParaRPr sz="1300">
              <a:solidFill>
                <a:srgbClr val="213469"/>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US" sz="1300">
                <a:solidFill>
                  <a:srgbClr val="213469"/>
                </a:solidFill>
                <a:latin typeface="Calibri"/>
                <a:ea typeface="Calibri"/>
                <a:cs typeface="Calibri"/>
                <a:sym typeface="Calibri"/>
              </a:rPr>
              <a:t>Ask questions:</a:t>
            </a:r>
            <a:r>
              <a:rPr lang="en-US" sz="1300">
                <a:solidFill>
                  <a:srgbClr val="213469"/>
                </a:solidFill>
                <a:latin typeface="Calibri"/>
                <a:ea typeface="Calibri"/>
                <a:cs typeface="Calibri"/>
                <a:sym typeface="Calibri"/>
              </a:rPr>
              <a:t> The NOFO will include a point (or points) of contact. Only those individuals should be contacted about the solicitation; all questions should be submitted in writing.</a:t>
            </a:r>
            <a:endParaRPr sz="1300">
              <a:solidFill>
                <a:srgbClr val="213469"/>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US" sz="1300">
                <a:solidFill>
                  <a:srgbClr val="213469"/>
                </a:solidFill>
                <a:latin typeface="Calibri"/>
                <a:ea typeface="Calibri"/>
                <a:cs typeface="Calibri"/>
                <a:sym typeface="Calibri"/>
              </a:rPr>
              <a:t>Be aware of deadlines:</a:t>
            </a:r>
            <a:r>
              <a:rPr lang="en-US" sz="1300">
                <a:solidFill>
                  <a:srgbClr val="213469"/>
                </a:solidFill>
                <a:latin typeface="Calibri"/>
                <a:ea typeface="Calibri"/>
                <a:cs typeface="Calibri"/>
                <a:sym typeface="Calibri"/>
              </a:rPr>
              <a:t> Check dates and times, and take into account time zone differences. Information submitted past the deadline will likely not be accepted.</a:t>
            </a:r>
            <a:endParaRPr sz="1300">
              <a:solidFill>
                <a:srgbClr val="213469"/>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US" sz="1300">
                <a:solidFill>
                  <a:srgbClr val="213469"/>
                </a:solidFill>
                <a:latin typeface="Calibri"/>
                <a:ea typeface="Calibri"/>
                <a:cs typeface="Calibri"/>
                <a:sym typeface="Calibri"/>
              </a:rPr>
              <a:t>Follow instructions:</a:t>
            </a:r>
            <a:r>
              <a:rPr lang="en-US" sz="1300">
                <a:solidFill>
                  <a:srgbClr val="213469"/>
                </a:solidFill>
                <a:latin typeface="Calibri"/>
                <a:ea typeface="Calibri"/>
                <a:cs typeface="Calibri"/>
                <a:sym typeface="Calibri"/>
              </a:rPr>
              <a:t> The NOFO will include specific requirements and instructions for preparing your response. We recommend that organizations create a checklist of key items and mark them off as they are completed. If you do not follow the requirements exactly, your submission may be disqualified.</a:t>
            </a:r>
            <a:endParaRPr sz="1300">
              <a:solidFill>
                <a:srgbClr val="213469"/>
              </a:solidFill>
              <a:latin typeface="Calibri"/>
              <a:ea typeface="Calibri"/>
              <a:cs typeface="Calibri"/>
              <a:sym typeface="Calibri"/>
            </a:endParaRPr>
          </a:p>
          <a:p>
            <a:pPr indent="0" lvl="0" marL="0" rtl="0" algn="l">
              <a:spcBef>
                <a:spcPts val="0"/>
              </a:spcBef>
              <a:spcAft>
                <a:spcPts val="800"/>
              </a:spcAft>
              <a:buNone/>
            </a:pPr>
            <a:r>
              <a:t/>
            </a:r>
            <a:endParaRPr>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0"/>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03" name="Google Shape;303;p40"/>
          <p:cNvSpPr txBox="1"/>
          <p:nvPr>
            <p:ph type="title"/>
          </p:nvPr>
        </p:nvSpPr>
        <p:spPr>
          <a:xfrm>
            <a:off x="686104" y="682922"/>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lt2"/>
                </a:solidFill>
                <a:latin typeface="Calibri"/>
                <a:ea typeface="Calibri"/>
                <a:cs typeface="Calibri"/>
                <a:sym typeface="Calibri"/>
              </a:rPr>
              <a:t>Procurement Overview</a:t>
            </a:r>
            <a:endParaRPr>
              <a:latin typeface="Calibri"/>
              <a:ea typeface="Calibri"/>
              <a:cs typeface="Calibri"/>
              <a:sym typeface="Calibri"/>
            </a:endParaRPr>
          </a:p>
        </p:txBody>
      </p:sp>
      <p:sp>
        <p:nvSpPr>
          <p:cNvPr id="304" name="Google Shape;304;p40"/>
          <p:cNvSpPr txBox="1"/>
          <p:nvPr>
            <p:ph idx="1" type="body"/>
          </p:nvPr>
        </p:nvSpPr>
        <p:spPr>
          <a:xfrm>
            <a:off x="574900" y="1144623"/>
            <a:ext cx="7772400" cy="3748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US" sz="1200">
                <a:solidFill>
                  <a:srgbClr val="213469"/>
                </a:solidFill>
                <a:latin typeface="Arial"/>
                <a:ea typeface="Arial"/>
                <a:cs typeface="Arial"/>
                <a:sym typeface="Arial"/>
              </a:rPr>
              <a:t>Understand USAID:</a:t>
            </a:r>
            <a:r>
              <a:rPr lang="en-US" sz="1200">
                <a:solidFill>
                  <a:srgbClr val="213469"/>
                </a:solidFill>
                <a:latin typeface="Arial"/>
                <a:ea typeface="Arial"/>
                <a:cs typeface="Arial"/>
                <a:sym typeface="Arial"/>
              </a:rPr>
              <a:t> It is important to demonstrate that your organization has an understanding of USAID’s operations. Review the Agency’s </a:t>
            </a:r>
            <a:r>
              <a:rPr lang="en-US" sz="1200" u="sng">
                <a:solidFill>
                  <a:srgbClr val="002F6C"/>
                </a:solidFill>
                <a:latin typeface="Arial"/>
                <a:ea typeface="Arial"/>
                <a:cs typeface="Arial"/>
                <a:sym typeface="Arial"/>
                <a:hlinkClick r:id="rId3">
                  <a:extLst>
                    <a:ext uri="{A12FA001-AC4F-418D-AE19-62706E023703}">
                      <ahyp:hlinkClr val="tx"/>
                    </a:ext>
                  </a:extLst>
                </a:hlinkClick>
              </a:rPr>
              <a:t>program cycle</a:t>
            </a:r>
            <a:r>
              <a:rPr lang="en-US" sz="1200">
                <a:solidFill>
                  <a:srgbClr val="213469"/>
                </a:solidFill>
                <a:latin typeface="Arial"/>
                <a:ea typeface="Arial"/>
                <a:cs typeface="Arial"/>
                <a:sym typeface="Arial"/>
              </a:rPr>
              <a:t>, and read relevant </a:t>
            </a:r>
            <a:r>
              <a:rPr lang="en-US" sz="1200" u="sng">
                <a:solidFill>
                  <a:srgbClr val="002F6C"/>
                </a:solidFill>
                <a:latin typeface="Arial"/>
                <a:ea typeface="Arial"/>
                <a:cs typeface="Arial"/>
                <a:sym typeface="Arial"/>
                <a:hlinkClick r:id="rId4">
                  <a:extLst>
                    <a:ext uri="{A12FA001-AC4F-418D-AE19-62706E023703}">
                      <ahyp:hlinkClr val="tx"/>
                    </a:ext>
                  </a:extLst>
                </a:hlinkClick>
              </a:rPr>
              <a:t>Country Development Cooperation Strategies</a:t>
            </a:r>
            <a:r>
              <a:rPr lang="en-US" sz="1200">
                <a:solidFill>
                  <a:srgbClr val="213469"/>
                </a:solidFill>
                <a:latin typeface="Arial"/>
                <a:ea typeface="Arial"/>
                <a:cs typeface="Arial"/>
                <a:sym typeface="Arial"/>
              </a:rPr>
              <a:t>.</a:t>
            </a:r>
            <a:endParaRPr sz="1200">
              <a:solidFill>
                <a:srgbClr val="213469"/>
              </a:solidFill>
              <a:latin typeface="Arial"/>
              <a:ea typeface="Arial"/>
              <a:cs typeface="Arial"/>
              <a:sym typeface="Arial"/>
            </a:endParaRPr>
          </a:p>
          <a:p>
            <a:pPr indent="0" lvl="0" marL="0" rtl="0" algn="l">
              <a:lnSpc>
                <a:spcPct val="115000"/>
              </a:lnSpc>
              <a:spcBef>
                <a:spcPts val="1200"/>
              </a:spcBef>
              <a:spcAft>
                <a:spcPts val="0"/>
              </a:spcAft>
              <a:buNone/>
            </a:pPr>
            <a:r>
              <a:rPr b="1" lang="en-US" sz="1200">
                <a:solidFill>
                  <a:srgbClr val="213469"/>
                </a:solidFill>
                <a:latin typeface="Arial"/>
                <a:ea typeface="Arial"/>
                <a:cs typeface="Arial"/>
                <a:sym typeface="Arial"/>
              </a:rPr>
              <a:t>Demonstrate ability to perform:</a:t>
            </a:r>
            <a:r>
              <a:rPr lang="en-US" sz="1200">
                <a:solidFill>
                  <a:srgbClr val="213469"/>
                </a:solidFill>
                <a:latin typeface="Arial"/>
                <a:ea typeface="Arial"/>
                <a:cs typeface="Arial"/>
                <a:sym typeface="Arial"/>
              </a:rPr>
              <a:t> Past performance information is a key factor for predicting successful performance. Your organization needs to provide information about your relevant recent past performance. If your organization is new to doing business with USAID or the U.S. Government, you can submit performance information from other work.</a:t>
            </a:r>
            <a:endParaRPr sz="1200">
              <a:solidFill>
                <a:srgbClr val="213469"/>
              </a:solidFill>
              <a:latin typeface="Arial"/>
              <a:ea typeface="Arial"/>
              <a:cs typeface="Arial"/>
              <a:sym typeface="Arial"/>
            </a:endParaRPr>
          </a:p>
          <a:p>
            <a:pPr indent="0" lvl="0" marL="0" rtl="0" algn="l">
              <a:lnSpc>
                <a:spcPct val="115000"/>
              </a:lnSpc>
              <a:spcBef>
                <a:spcPts val="1200"/>
              </a:spcBef>
              <a:spcAft>
                <a:spcPts val="0"/>
              </a:spcAft>
              <a:buNone/>
            </a:pPr>
            <a:r>
              <a:rPr b="1" lang="en-US" sz="1200">
                <a:solidFill>
                  <a:srgbClr val="213469"/>
                </a:solidFill>
                <a:latin typeface="Arial"/>
                <a:ea typeface="Arial"/>
                <a:cs typeface="Arial"/>
                <a:sym typeface="Arial"/>
              </a:rPr>
              <a:t>Explain how your proposed costs are competitive:</a:t>
            </a:r>
            <a:r>
              <a:rPr lang="en-US" sz="1200">
                <a:solidFill>
                  <a:srgbClr val="213469"/>
                </a:solidFill>
                <a:latin typeface="Arial"/>
                <a:ea typeface="Arial"/>
                <a:cs typeface="Arial"/>
                <a:sym typeface="Arial"/>
              </a:rPr>
              <a:t> We are responsible for achieving the best value in our awards. Solicitations usually request that cost proposals also outline a narrative describing, in detail, how your costs were developed.</a:t>
            </a:r>
            <a:endParaRPr sz="1200">
              <a:solidFill>
                <a:srgbClr val="213469"/>
              </a:solidFill>
              <a:latin typeface="Arial"/>
              <a:ea typeface="Arial"/>
              <a:cs typeface="Arial"/>
              <a:sym typeface="Arial"/>
            </a:endParaRPr>
          </a:p>
          <a:p>
            <a:pPr indent="0" lvl="0" marL="0" rtl="0" algn="l">
              <a:lnSpc>
                <a:spcPct val="115000"/>
              </a:lnSpc>
              <a:spcBef>
                <a:spcPts val="1200"/>
              </a:spcBef>
              <a:spcAft>
                <a:spcPts val="0"/>
              </a:spcAft>
              <a:buNone/>
            </a:pPr>
            <a:r>
              <a:rPr b="1" lang="en-US" sz="1200">
                <a:solidFill>
                  <a:srgbClr val="213469"/>
                </a:solidFill>
                <a:latin typeface="Arial"/>
                <a:ea typeface="Arial"/>
                <a:cs typeface="Arial"/>
                <a:sym typeface="Arial"/>
              </a:rPr>
              <a:t>Demonstrate financial and organizational responsibility:</a:t>
            </a:r>
            <a:r>
              <a:rPr lang="en-US" sz="1200">
                <a:solidFill>
                  <a:srgbClr val="213469"/>
                </a:solidFill>
                <a:latin typeface="Arial"/>
                <a:ea typeface="Arial"/>
                <a:cs typeface="Arial"/>
                <a:sym typeface="Arial"/>
              </a:rPr>
              <a:t> USAID makes a responsibility determination based on financial and organizational standing. We use the </a:t>
            </a:r>
            <a:r>
              <a:rPr lang="en-US" sz="1200" u="sng">
                <a:solidFill>
                  <a:srgbClr val="002F6C"/>
                </a:solidFill>
                <a:latin typeface="Arial"/>
                <a:ea typeface="Arial"/>
                <a:cs typeface="Arial"/>
                <a:sym typeface="Arial"/>
                <a:hlinkClick r:id="rId5">
                  <a:extLst>
                    <a:ext uri="{A12FA001-AC4F-418D-AE19-62706E023703}">
                      <ahyp:hlinkClr val="tx"/>
                    </a:ext>
                  </a:extLst>
                </a:hlinkClick>
              </a:rPr>
              <a:t>Federal Awardee Performance and Integrity Information System (FAPIIS)</a:t>
            </a:r>
            <a:r>
              <a:rPr lang="en-US" sz="1200">
                <a:solidFill>
                  <a:srgbClr val="213469"/>
                </a:solidFill>
                <a:latin typeface="Arial"/>
                <a:ea typeface="Arial"/>
                <a:cs typeface="Arial"/>
                <a:sym typeface="Arial"/>
              </a:rPr>
              <a:t> as one resource to verify this information, or the USAID Agreement or Contracting Officer may conduct a formal pre-award survey of your organization.</a:t>
            </a:r>
            <a:endParaRPr sz="1200">
              <a:solidFill>
                <a:srgbClr val="213469"/>
              </a:solidFill>
              <a:latin typeface="Arial"/>
              <a:ea typeface="Arial"/>
              <a:cs typeface="Arial"/>
              <a:sym typeface="Arial"/>
            </a:endParaRPr>
          </a:p>
          <a:p>
            <a:pPr indent="0" lvl="0" marL="0" rtl="0" algn="l">
              <a:lnSpc>
                <a:spcPct val="115000"/>
              </a:lnSpc>
              <a:spcBef>
                <a:spcPts val="1200"/>
              </a:spcBef>
              <a:spcAft>
                <a:spcPts val="0"/>
              </a:spcAft>
              <a:buNone/>
            </a:pP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None/>
            </a:pPr>
            <a:r>
              <a:t/>
            </a:r>
            <a:endParaRPr b="1" sz="1200">
              <a:solidFill>
                <a:srgbClr val="213469"/>
              </a:solidFill>
              <a:latin typeface="Arial"/>
              <a:ea typeface="Arial"/>
              <a:cs typeface="Arial"/>
              <a:sym typeface="Arial"/>
            </a:endParaRPr>
          </a:p>
          <a:p>
            <a:pPr indent="0" lvl="0" marL="0" rtl="0" algn="l">
              <a:spcBef>
                <a:spcPts val="0"/>
              </a:spcBef>
              <a:spcAft>
                <a:spcPts val="800"/>
              </a:spcAft>
              <a:buNone/>
            </a:pPr>
            <a:r>
              <a:t/>
            </a:r>
            <a:endParaRPr>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1"/>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11" name="Google Shape;311;p41"/>
          <p:cNvSpPr txBox="1"/>
          <p:nvPr>
            <p:ph type="title"/>
          </p:nvPr>
        </p:nvSpPr>
        <p:spPr>
          <a:xfrm>
            <a:off x="686104" y="682922"/>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latin typeface="Calibri"/>
                <a:ea typeface="Calibri"/>
                <a:cs typeface="Calibri"/>
                <a:sym typeface="Calibri"/>
              </a:rPr>
              <a:t>APPLICATION RESOURCES</a:t>
            </a:r>
            <a:endParaRPr>
              <a:latin typeface="Calibri"/>
              <a:ea typeface="Calibri"/>
              <a:cs typeface="Calibri"/>
              <a:sym typeface="Calibri"/>
            </a:endParaRPr>
          </a:p>
        </p:txBody>
      </p:sp>
      <p:sp>
        <p:nvSpPr>
          <p:cNvPr id="312" name="Google Shape;312;p41"/>
          <p:cNvSpPr txBox="1"/>
          <p:nvPr>
            <p:ph idx="1" type="body"/>
          </p:nvPr>
        </p:nvSpPr>
        <p:spPr>
          <a:xfrm>
            <a:off x="685800" y="1296987"/>
            <a:ext cx="7772400" cy="32004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chemeClr val="dk2"/>
              </a:buClr>
              <a:buSzPts val="2200"/>
              <a:buFont typeface="Calibri"/>
              <a:buChar char="•"/>
            </a:pPr>
            <a:r>
              <a:rPr lang="en-US" sz="2200">
                <a:solidFill>
                  <a:schemeClr val="dk2"/>
                </a:solidFill>
                <a:latin typeface="Calibri"/>
                <a:ea typeface="Calibri"/>
                <a:cs typeface="Calibri"/>
                <a:sym typeface="Calibri"/>
              </a:rPr>
              <a:t>Visit </a:t>
            </a:r>
            <a:r>
              <a:rPr lang="en-US" sz="2200" u="sng">
                <a:solidFill>
                  <a:schemeClr val="hlink"/>
                </a:solidFill>
                <a:latin typeface="Calibri"/>
                <a:ea typeface="Calibri"/>
                <a:cs typeface="Calibri"/>
                <a:sym typeface="Calibri"/>
                <a:hlinkClick r:id="rId3"/>
              </a:rPr>
              <a:t>www.WorkwithUSAID.org</a:t>
            </a:r>
            <a:r>
              <a:rPr lang="en-US" sz="2200">
                <a:solidFill>
                  <a:schemeClr val="dk2"/>
                </a:solidFill>
                <a:latin typeface="Calibri"/>
                <a:ea typeface="Calibri"/>
                <a:cs typeface="Calibri"/>
                <a:sym typeface="Calibri"/>
              </a:rPr>
              <a:t> for useful resources to assist you with the Application preparation and process. </a:t>
            </a:r>
            <a:endParaRPr sz="2200">
              <a:solidFill>
                <a:schemeClr val="dk2"/>
              </a:solidFill>
              <a:latin typeface="Calibri"/>
              <a:ea typeface="Calibri"/>
              <a:cs typeface="Calibri"/>
              <a:sym typeface="Calibri"/>
            </a:endParaRPr>
          </a:p>
          <a:p>
            <a:pPr indent="-368300" lvl="1" marL="914400" rtl="0" algn="l">
              <a:spcBef>
                <a:spcPts val="0"/>
              </a:spcBef>
              <a:spcAft>
                <a:spcPts val="0"/>
              </a:spcAft>
              <a:buClr>
                <a:schemeClr val="dk2"/>
              </a:buClr>
              <a:buSzPts val="2200"/>
              <a:buFont typeface="Calibri"/>
              <a:buChar char="–"/>
            </a:pPr>
            <a:r>
              <a:rPr lang="en-US" sz="2200" u="sng">
                <a:solidFill>
                  <a:schemeClr val="hlink"/>
                </a:solidFill>
                <a:latin typeface="Calibri"/>
                <a:ea typeface="Calibri"/>
                <a:cs typeface="Calibri"/>
                <a:sym typeface="Calibri"/>
                <a:hlinkClick r:id="rId4"/>
              </a:rPr>
              <a:t>Pre-Engagement Assessment</a:t>
            </a:r>
            <a:endParaRPr sz="2200">
              <a:solidFill>
                <a:schemeClr val="dk2"/>
              </a:solidFill>
              <a:latin typeface="Calibri"/>
              <a:ea typeface="Calibri"/>
              <a:cs typeface="Calibri"/>
              <a:sym typeface="Calibri"/>
            </a:endParaRPr>
          </a:p>
          <a:p>
            <a:pPr indent="-368300" lvl="1" marL="914400" rtl="0" algn="l">
              <a:spcBef>
                <a:spcPts val="0"/>
              </a:spcBef>
              <a:spcAft>
                <a:spcPts val="0"/>
              </a:spcAft>
              <a:buClr>
                <a:schemeClr val="dk2"/>
              </a:buClr>
              <a:buSzPts val="2200"/>
              <a:buFont typeface="Calibri"/>
              <a:buChar char="–"/>
            </a:pPr>
            <a:r>
              <a:rPr lang="en-US" sz="2200" u="sng">
                <a:solidFill>
                  <a:schemeClr val="hlink"/>
                </a:solidFill>
                <a:latin typeface="Calibri"/>
                <a:ea typeface="Calibri"/>
                <a:cs typeface="Calibri"/>
                <a:sym typeface="Calibri"/>
                <a:hlinkClick r:id="rId5"/>
              </a:rPr>
              <a:t>Effectively Responding to USAID Funding Opportunities</a:t>
            </a:r>
            <a:endParaRPr sz="2200">
              <a:solidFill>
                <a:schemeClr val="dk2"/>
              </a:solidFill>
              <a:latin typeface="Calibri"/>
              <a:ea typeface="Calibri"/>
              <a:cs typeface="Calibri"/>
              <a:sym typeface="Calibri"/>
            </a:endParaRPr>
          </a:p>
          <a:p>
            <a:pPr indent="-368300" lvl="1" marL="914400" rtl="0" algn="l">
              <a:spcBef>
                <a:spcPts val="0"/>
              </a:spcBef>
              <a:spcAft>
                <a:spcPts val="0"/>
              </a:spcAft>
              <a:buClr>
                <a:schemeClr val="dk2"/>
              </a:buClr>
              <a:buSzPts val="2200"/>
              <a:buFont typeface="Calibri"/>
              <a:buChar char="–"/>
            </a:pPr>
            <a:r>
              <a:rPr lang="en-US" sz="2200" u="sng">
                <a:solidFill>
                  <a:schemeClr val="hlink"/>
                </a:solidFill>
                <a:latin typeface="Calibri"/>
                <a:ea typeface="Calibri"/>
                <a:cs typeface="Calibri"/>
                <a:sym typeface="Calibri"/>
                <a:hlinkClick r:id="rId6"/>
              </a:rPr>
              <a:t>Writing Your USAID Proposal</a:t>
            </a:r>
            <a:endParaRPr sz="2200">
              <a:solidFill>
                <a:schemeClr val="dk2"/>
              </a:solidFill>
              <a:latin typeface="Calibri"/>
              <a:ea typeface="Calibri"/>
              <a:cs typeface="Calibri"/>
              <a:sym typeface="Calibri"/>
            </a:endParaRPr>
          </a:p>
          <a:p>
            <a:pPr indent="-368300" lvl="1" marL="914400" rtl="0" algn="l">
              <a:spcBef>
                <a:spcPts val="0"/>
              </a:spcBef>
              <a:spcAft>
                <a:spcPts val="0"/>
              </a:spcAft>
              <a:buClr>
                <a:schemeClr val="dk2"/>
              </a:buClr>
              <a:buSzPts val="2200"/>
              <a:buFont typeface="Calibri"/>
              <a:buChar char="–"/>
            </a:pPr>
            <a:r>
              <a:rPr lang="en-US" sz="2200" u="sng">
                <a:solidFill>
                  <a:schemeClr val="hlink"/>
                </a:solidFill>
                <a:latin typeface="Calibri"/>
                <a:ea typeface="Calibri"/>
                <a:cs typeface="Calibri"/>
                <a:sym typeface="Calibri"/>
                <a:hlinkClick r:id="rId7"/>
              </a:rPr>
              <a:t>Indirect Cost Rate Guide for Non-Profit Organizations</a:t>
            </a:r>
            <a:endParaRPr sz="2200">
              <a:solidFill>
                <a:schemeClr val="dk2"/>
              </a:solidFill>
              <a:latin typeface="Calibri"/>
              <a:ea typeface="Calibri"/>
              <a:cs typeface="Calibri"/>
              <a:sym typeface="Calibri"/>
            </a:endParaRPr>
          </a:p>
          <a:p>
            <a:pPr indent="-368300" lvl="1" marL="914400" rtl="0" algn="l">
              <a:spcBef>
                <a:spcPts val="0"/>
              </a:spcBef>
              <a:spcAft>
                <a:spcPts val="0"/>
              </a:spcAft>
              <a:buClr>
                <a:schemeClr val="dk2"/>
              </a:buClr>
              <a:buSzPts val="2200"/>
              <a:buFont typeface="Calibri"/>
              <a:buChar char="–"/>
            </a:pPr>
            <a:r>
              <a:rPr lang="en-US" sz="2200" u="sng">
                <a:solidFill>
                  <a:schemeClr val="hlink"/>
                </a:solidFill>
                <a:latin typeface="Calibri"/>
                <a:ea typeface="Calibri"/>
                <a:cs typeface="Calibri"/>
                <a:sym typeface="Calibri"/>
                <a:hlinkClick r:id="rId8"/>
              </a:rPr>
              <a:t>Resource Library</a:t>
            </a:r>
            <a:endParaRPr sz="2200">
              <a:solidFill>
                <a:schemeClr val="dk2"/>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2"/>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319" name="Google Shape;319;p42"/>
          <p:cNvSpPr txBox="1"/>
          <p:nvPr>
            <p:ph type="title"/>
          </p:nvPr>
        </p:nvSpPr>
        <p:spPr>
          <a:xfrm>
            <a:off x="686104" y="682922"/>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solidFill>
                  <a:srgbClr val="651D32"/>
                </a:solidFill>
                <a:latin typeface="Calibri"/>
                <a:ea typeface="Calibri"/>
                <a:cs typeface="Calibri"/>
                <a:sym typeface="Calibri"/>
              </a:rPr>
              <a:t>UNIQUE ENTITY IDENTIFIER (UEI)</a:t>
            </a:r>
            <a:endParaRPr>
              <a:solidFill>
                <a:srgbClr val="651D32"/>
              </a:solidFill>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SAM.GOV REGISTRATION</a:t>
            </a:r>
            <a:endParaRPr>
              <a:latin typeface="Calibri"/>
              <a:ea typeface="Calibri"/>
              <a:cs typeface="Calibri"/>
              <a:sym typeface="Calibri"/>
            </a:endParaRPr>
          </a:p>
        </p:txBody>
      </p:sp>
      <p:sp>
        <p:nvSpPr>
          <p:cNvPr id="320" name="Google Shape;320;p42"/>
          <p:cNvSpPr txBox="1"/>
          <p:nvPr>
            <p:ph idx="1" type="body"/>
          </p:nvPr>
        </p:nvSpPr>
        <p:spPr>
          <a:xfrm>
            <a:off x="593375" y="1144622"/>
            <a:ext cx="7772400" cy="388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2"/>
                </a:solidFill>
                <a:latin typeface="Calibri"/>
                <a:ea typeface="Calibri"/>
                <a:cs typeface="Calibri"/>
                <a:sym typeface="Calibri"/>
              </a:rPr>
              <a:t>To be eligible to apply for U.S. federal awards (grants or contracts), entities need to obtain the following registrations: </a:t>
            </a:r>
            <a:endParaRPr>
              <a:solidFill>
                <a:schemeClr val="dk2"/>
              </a:solidFill>
              <a:latin typeface="Calibri"/>
              <a:ea typeface="Calibri"/>
              <a:cs typeface="Calibri"/>
              <a:sym typeface="Calibri"/>
            </a:endParaRPr>
          </a:p>
          <a:p>
            <a:pPr indent="-330200" lvl="0" marL="457200" rtl="0" algn="l">
              <a:spcBef>
                <a:spcPts val="800"/>
              </a:spcBef>
              <a:spcAft>
                <a:spcPts val="0"/>
              </a:spcAft>
              <a:buClr>
                <a:schemeClr val="dk2"/>
              </a:buClr>
              <a:buSzPts val="1600"/>
              <a:buFont typeface="Calibri"/>
              <a:buChar char="•"/>
            </a:pPr>
            <a:r>
              <a:rPr lang="en-US">
                <a:solidFill>
                  <a:schemeClr val="dk2"/>
                </a:solidFill>
                <a:latin typeface="Calibri"/>
                <a:ea typeface="Calibri"/>
                <a:cs typeface="Calibri"/>
                <a:sym typeface="Calibri"/>
              </a:rPr>
              <a:t>A non-U.S.-based organization must obtain a free NATO Commercial and Government Entity (NCAGE) code.</a:t>
            </a:r>
            <a:endParaRPr>
              <a:solidFill>
                <a:schemeClr val="dk2"/>
              </a:solidFill>
              <a:latin typeface="Calibri"/>
              <a:ea typeface="Calibri"/>
              <a:cs typeface="Calibri"/>
              <a:sym typeface="Calibri"/>
            </a:endParaRPr>
          </a:p>
          <a:p>
            <a:pPr indent="-330200" lvl="0" marL="457200" rtl="0" algn="l">
              <a:spcBef>
                <a:spcPts val="0"/>
              </a:spcBef>
              <a:spcAft>
                <a:spcPts val="0"/>
              </a:spcAft>
              <a:buClr>
                <a:schemeClr val="dk2"/>
              </a:buClr>
              <a:buSzPts val="1600"/>
              <a:buFont typeface="Calibri"/>
              <a:buChar char="•"/>
            </a:pPr>
            <a:r>
              <a:rPr lang="en-US">
                <a:solidFill>
                  <a:schemeClr val="dk2"/>
                </a:solidFill>
                <a:latin typeface="Calibri"/>
                <a:ea typeface="Calibri"/>
                <a:cs typeface="Calibri"/>
                <a:sym typeface="Calibri"/>
              </a:rPr>
              <a:t>All organizations seeking federal funding must register in the System for Award Management (SAM), the official mechanism for potential partners to register to do business with the U.S. Government by logging onto </a:t>
            </a:r>
            <a:r>
              <a:rPr lang="en-US" u="sng">
                <a:solidFill>
                  <a:schemeClr val="hlink"/>
                </a:solidFill>
                <a:latin typeface="Calibri"/>
                <a:ea typeface="Calibri"/>
                <a:cs typeface="Calibri"/>
                <a:sym typeface="Calibri"/>
                <a:hlinkClick r:id="rId3"/>
              </a:rPr>
              <a:t>www.sam.gov</a:t>
            </a:r>
            <a:r>
              <a:rPr lang="en-US">
                <a:solidFill>
                  <a:schemeClr val="dk2"/>
                </a:solidFill>
                <a:latin typeface="Calibri"/>
                <a:ea typeface="Calibri"/>
                <a:cs typeface="Calibri"/>
                <a:sym typeface="Calibri"/>
              </a:rPr>
              <a:t> </a:t>
            </a:r>
            <a:endParaRPr>
              <a:solidFill>
                <a:schemeClr val="dk2"/>
              </a:solidFill>
              <a:latin typeface="Calibri"/>
              <a:ea typeface="Calibri"/>
              <a:cs typeface="Calibri"/>
              <a:sym typeface="Calibri"/>
            </a:endParaRPr>
          </a:p>
          <a:p>
            <a:pPr indent="-330200" lvl="0" marL="457200" rtl="0" algn="l">
              <a:spcBef>
                <a:spcPts val="0"/>
              </a:spcBef>
              <a:spcAft>
                <a:spcPts val="0"/>
              </a:spcAft>
              <a:buClr>
                <a:schemeClr val="dk2"/>
              </a:buClr>
              <a:buSzPts val="1600"/>
              <a:buFont typeface="Calibri"/>
              <a:buChar char="•"/>
            </a:pPr>
            <a:r>
              <a:rPr lang="en-US">
                <a:solidFill>
                  <a:schemeClr val="dk2"/>
                </a:solidFill>
                <a:latin typeface="Calibri"/>
                <a:ea typeface="Calibri"/>
                <a:cs typeface="Calibri"/>
                <a:sym typeface="Calibri"/>
              </a:rPr>
              <a:t>A U.S.-based organization needs a free CAGE code. This is generated when you apply for SAM, a process that can take 4+ hours.</a:t>
            </a:r>
            <a:endParaRPr>
              <a:solidFill>
                <a:schemeClr val="dk2"/>
              </a:solidFill>
              <a:latin typeface="Calibri"/>
              <a:ea typeface="Calibri"/>
              <a:cs typeface="Calibri"/>
              <a:sym typeface="Calibri"/>
            </a:endParaRPr>
          </a:p>
          <a:p>
            <a:pPr indent="-330200" lvl="0" marL="457200" rtl="0" algn="l">
              <a:spcBef>
                <a:spcPts val="0"/>
              </a:spcBef>
              <a:spcAft>
                <a:spcPts val="0"/>
              </a:spcAft>
              <a:buClr>
                <a:schemeClr val="dk2"/>
              </a:buClr>
              <a:buSzPts val="1600"/>
              <a:buFont typeface="Calibri"/>
              <a:buChar char="•"/>
            </a:pPr>
            <a:r>
              <a:rPr lang="en-US">
                <a:solidFill>
                  <a:schemeClr val="dk2"/>
                </a:solidFill>
                <a:latin typeface="Calibri"/>
                <a:ea typeface="Calibri"/>
                <a:cs typeface="Calibri"/>
                <a:sym typeface="Calibri"/>
              </a:rPr>
              <a:t>Through SAM, all organizations will be assigned a 12-character alphanumeric Unique Entity Identifier (UEI).</a:t>
            </a:r>
            <a:endParaRPr>
              <a:solidFill>
                <a:schemeClr val="dk2"/>
              </a:solidFill>
              <a:latin typeface="Calibri"/>
              <a:ea typeface="Calibri"/>
              <a:cs typeface="Calibri"/>
              <a:sym typeface="Calibri"/>
            </a:endParaRPr>
          </a:p>
          <a:p>
            <a:pPr indent="-330200" lvl="0" marL="457200" rtl="0" algn="l">
              <a:spcBef>
                <a:spcPts val="0"/>
              </a:spcBef>
              <a:spcAft>
                <a:spcPts val="0"/>
              </a:spcAft>
              <a:buClr>
                <a:schemeClr val="dk2"/>
              </a:buClr>
              <a:buSzPts val="1600"/>
              <a:buFont typeface="Calibri"/>
              <a:buChar char="•"/>
            </a:pPr>
            <a:r>
              <a:rPr lang="en-US">
                <a:solidFill>
                  <a:schemeClr val="dk2"/>
                </a:solidFill>
                <a:latin typeface="Calibri"/>
                <a:ea typeface="Calibri"/>
                <a:cs typeface="Calibri"/>
                <a:sym typeface="Calibri"/>
              </a:rPr>
              <a:t>Be sure to use your exact organization name for all registrations. Any variation may cause issues.</a:t>
            </a:r>
            <a:endParaRPr>
              <a:solidFill>
                <a:schemeClr val="dk2"/>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2">
      <a:dk1>
        <a:srgbClr val="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