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84775" cx="9144000"/>
  <p:notesSz cx="6858000" cy="9144000"/>
  <p:embeddedFontLst>
    <p:embeddedFont>
      <p:font typeface="Cabin"/>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Cabin-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Cabin-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Cabin-boldItalic.fntdata"/><Relationship Id="rId30" Type="http://schemas.openxmlformats.org/officeDocument/2006/relationships/font" Target="fonts/Cabin-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04813" y="685800"/>
            <a:ext cx="604837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6: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0:notes"/>
          <p:cNvSpPr/>
          <p:nvPr>
            <p:ph idx="2" type="sldImg"/>
          </p:nvPr>
        </p:nvSpPr>
        <p:spPr>
          <a:xfrm>
            <a:off x="404813" y="685800"/>
            <a:ext cx="60483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4:notes"/>
          <p:cNvSpPr/>
          <p:nvPr>
            <p:ph idx="2" type="sldImg"/>
          </p:nvPr>
        </p:nvSpPr>
        <p:spPr>
          <a:xfrm>
            <a:off x="404813" y="685800"/>
            <a:ext cx="60483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1e132db492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g1e132db4926_0_15: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e132db4926_0_0: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1e132db492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g1e132db4926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8:notes"/>
          <p:cNvSpPr/>
          <p:nvPr>
            <p:ph idx="2" type="sldImg"/>
          </p:nvPr>
        </p:nvSpPr>
        <p:spPr>
          <a:xfrm>
            <a:off x="404813" y="685800"/>
            <a:ext cx="60483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225cf608429_0_1: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225cf60842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g225cf608429_0_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25cf608429_0_8: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25cf60842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g225cf608429_0_8: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4c0c9d60a5_1_9: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4c0c9d60a5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g24c0c9d60a5_1_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25cf608429_0_21: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25cf60842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g225cf608429_0_2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25cf608429_0_45: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25cf60842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g225cf608429_0_4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25cf608429_0_51: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25cf608429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g225cf608429_0_5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25cf608429_0_37: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25cf60842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g225cf608429_0_3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1e132db492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g1e132db4926_0_28: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e132db4926_0_35: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1e132db492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g1e132db4926_0_3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2:notes"/>
          <p:cNvSpPr/>
          <p:nvPr>
            <p:ph idx="2" type="sldImg"/>
          </p:nvPr>
        </p:nvSpPr>
        <p:spPr>
          <a:xfrm>
            <a:off x="404813" y="685800"/>
            <a:ext cx="60483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1e132db4926_0_63: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1e132db492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g1e132db4926_0_6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e13dff51bf_0_0: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1e13dff51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g1e13dff51bf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1e132db4926_0_49: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1e132db4926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g1e132db4926_0_4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3109ee1327_0_12: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3109ee132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g23109ee1327_0_1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1e132db4926_0_56: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1e132db492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g1e132db4926_0_5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1e132db4926_0_42: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1e132db4926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g1e132db4926_0_42: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4bdaf97e29_1_1:notes"/>
          <p:cNvSpPr/>
          <p:nvPr>
            <p:ph idx="2" type="sldImg"/>
          </p:nvPr>
        </p:nvSpPr>
        <p:spPr>
          <a:xfrm>
            <a:off x="404813" y="685800"/>
            <a:ext cx="60483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4bdaf97e29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g24bdaf97e29_1_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Photo">
  <p:cSld name="Cover - Full Photo">
    <p:bg>
      <p:bgPr>
        <a:solidFill>
          <a:schemeClr val="dk1"/>
        </a:solidFill>
      </p:bgPr>
    </p:bg>
    <p:spTree>
      <p:nvGrpSpPr>
        <p:cNvPr id="16" name="Shape 16"/>
        <p:cNvGrpSpPr/>
        <p:nvPr/>
      </p:nvGrpSpPr>
      <p:grpSpPr>
        <a:xfrm>
          <a:off x="0" y="0"/>
          <a:ext cx="0" cy="0"/>
          <a:chOff x="0" y="0"/>
          <a:chExt cx="0" cy="0"/>
        </a:xfrm>
      </p:grpSpPr>
      <p:pic>
        <p:nvPicPr>
          <p:cNvPr id="17" name="Google Shape;17;p2"/>
          <p:cNvPicPr preferRelativeResize="0"/>
          <p:nvPr/>
        </p:nvPicPr>
        <p:blipFill rotWithShape="1">
          <a:blip r:embed="rId2">
            <a:alphaModFix/>
          </a:blip>
          <a:srcRect b="13066" l="0" r="0" t="13066"/>
          <a:stretch/>
        </p:blipFill>
        <p:spPr>
          <a:xfrm>
            <a:off x="152400" y="153988"/>
            <a:ext cx="8839200" cy="4876800"/>
          </a:xfrm>
          <a:prstGeom prst="rect">
            <a:avLst/>
          </a:prstGeom>
          <a:noFill/>
          <a:ln>
            <a:noFill/>
          </a:ln>
        </p:spPr>
      </p:pic>
      <p:sp>
        <p:nvSpPr>
          <p:cNvPr id="18" name="Google Shape;18;p2"/>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9" name="Google Shape;19;p2"/>
          <p:cNvSpPr txBox="1"/>
          <p:nvPr>
            <p:ph idx="11" type="ftr"/>
          </p:nvPr>
        </p:nvSpPr>
        <p:spPr>
          <a:xfrm>
            <a:off x="3124200" y="4844639"/>
            <a:ext cx="2895600" cy="186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0" name="Google Shape;20;p2"/>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1" name="Google Shape;21;p2"/>
          <p:cNvSpPr txBox="1"/>
          <p:nvPr>
            <p:ph type="ctrTitle"/>
          </p:nvPr>
        </p:nvSpPr>
        <p:spPr>
          <a:xfrm>
            <a:off x="685800" y="1601787"/>
            <a:ext cx="3886200" cy="1209781"/>
          </a:xfrm>
          <a:prstGeom prst="rect">
            <a:avLst/>
          </a:prstGeom>
          <a:noFill/>
          <a:ln>
            <a:noFill/>
          </a:ln>
          <a:effectLst>
            <a:outerShdw blurRad="254000" rotWithShape="0" algn="tl">
              <a:srgbClr val="000000">
                <a:alpha val="20000"/>
              </a:srgbClr>
            </a:outerShdw>
          </a:effectLst>
        </p:spPr>
        <p:txBody>
          <a:bodyPr anchorCtr="0" anchor="b" bIns="91425" lIns="91425" spcFirstLastPara="1" rIns="91425" wrap="square" tIns="91425">
            <a:noAutofit/>
          </a:bodyPr>
          <a:lstStyle>
            <a:lvl1pPr indent="0" lvl="0" marL="0" marR="0" rtl="0" algn="l">
              <a:spcBef>
                <a:spcPts val="0"/>
              </a:spcBef>
              <a:spcAft>
                <a:spcPts val="0"/>
              </a:spcAft>
              <a:buClr>
                <a:schemeClr val="lt1"/>
              </a:buClr>
              <a:buSzPts val="1400"/>
              <a:buFont typeface="Cabin"/>
              <a:buNone/>
              <a:defRPr b="0" i="0" sz="2400" u="none" cap="none" strike="noStrike">
                <a:solidFill>
                  <a:schemeClr val="lt1"/>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2" name="Google Shape;22;p2"/>
          <p:cNvSpPr txBox="1"/>
          <p:nvPr>
            <p:ph idx="1" type="subTitle"/>
          </p:nvPr>
        </p:nvSpPr>
        <p:spPr>
          <a:xfrm>
            <a:off x="685800" y="3135206"/>
            <a:ext cx="3429000" cy="1209781"/>
          </a:xfrm>
          <a:prstGeom prst="rect">
            <a:avLst/>
          </a:prstGeom>
          <a:noFill/>
          <a:ln>
            <a:noFill/>
          </a:ln>
          <a:effectLst>
            <a:outerShdw blurRad="254000" rotWithShape="0" algn="tl">
              <a:srgbClr val="000000">
                <a:alpha val="40000"/>
              </a:srgbClr>
            </a:outerShdw>
          </a:effectLst>
        </p:spPr>
        <p:txBody>
          <a:bodyPr anchorCtr="0" anchor="t" bIns="91425" lIns="91425" spcFirstLastPara="1" rIns="91425" wrap="square" tIns="91425">
            <a:noAutofit/>
          </a:bodyPr>
          <a:lstStyle>
            <a:lvl1pPr indent="0" lvl="0" marL="0" marR="0" rtl="0" algn="l">
              <a:spcBef>
                <a:spcPts val="0"/>
              </a:spcBef>
              <a:spcAft>
                <a:spcPts val="0"/>
              </a:spcAft>
              <a:buClr>
                <a:schemeClr val="lt1"/>
              </a:buClr>
              <a:buSzPts val="1600"/>
              <a:buFont typeface="Arial"/>
              <a:buNone/>
              <a:defRPr b="0" i="0" sz="1600" u="none" cap="none" strike="noStrike">
                <a:solidFill>
                  <a:schemeClr val="lt1"/>
                </a:solidFill>
                <a:latin typeface="Cabin"/>
                <a:ea typeface="Cabin"/>
                <a:cs typeface="Cabin"/>
                <a:sym typeface="Cabin"/>
              </a:defRPr>
            </a:lvl1pPr>
            <a:lvl2pPr indent="0" lvl="1" marL="457200" marR="0" rtl="0" algn="ctr">
              <a:spcBef>
                <a:spcPts val="80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2pPr>
            <a:lvl3pPr indent="0" lvl="2" marL="914400" marR="0" rtl="0" algn="ctr">
              <a:spcBef>
                <a:spcPts val="800"/>
              </a:spcBef>
              <a:spcAft>
                <a:spcPts val="0"/>
              </a:spcAft>
              <a:buClr>
                <a:srgbClr val="888888"/>
              </a:buClr>
              <a:buSzPts val="1800"/>
              <a:buFont typeface="Arial"/>
              <a:buNone/>
              <a:defRPr b="0" i="0" sz="1800" u="none" cap="none" strike="noStrike">
                <a:solidFill>
                  <a:srgbClr val="888888"/>
                </a:solidFill>
                <a:latin typeface="Cabin"/>
                <a:ea typeface="Cabin"/>
                <a:cs typeface="Cabin"/>
                <a:sym typeface="Cabin"/>
              </a:defRPr>
            </a:lvl3pPr>
            <a:lvl4pPr indent="0" lvl="3" marL="1371600" marR="0" rtl="0" algn="ctr">
              <a:spcBef>
                <a:spcPts val="32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4pPr>
            <a:lvl5pPr indent="0" lvl="4" marL="1828800" marR="0" rtl="0" algn="ctr">
              <a:spcBef>
                <a:spcPts val="280"/>
              </a:spcBef>
              <a:spcAft>
                <a:spcPts val="0"/>
              </a:spcAft>
              <a:buClr>
                <a:srgbClr val="888888"/>
              </a:buClr>
              <a:buSzPts val="1400"/>
              <a:buFont typeface="Arial"/>
              <a:buNone/>
              <a:defRPr b="0" i="0" sz="1400" u="none" cap="none" strike="noStrike">
                <a:solidFill>
                  <a:srgbClr val="888888"/>
                </a:solidFill>
                <a:latin typeface="Cabin"/>
                <a:ea typeface="Cabin"/>
                <a:cs typeface="Cabin"/>
                <a:sym typeface="Cabin"/>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9pPr>
          </a:lstStyle>
          <a:p/>
        </p:txBody>
      </p:sp>
      <p:cxnSp>
        <p:nvCxnSpPr>
          <p:cNvPr id="23" name="Google Shape;23;p2"/>
          <p:cNvCxnSpPr/>
          <p:nvPr/>
        </p:nvCxnSpPr>
        <p:spPr>
          <a:xfrm>
            <a:off x="746760" y="29733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sp>
        <p:nvSpPr>
          <p:cNvPr id="24" name="Google Shape;24;p2"/>
          <p:cNvSpPr txBox="1"/>
          <p:nvPr>
            <p:ph idx="2"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chemeClr val="lt1"/>
              </a:buClr>
              <a:buSzPts val="1600"/>
              <a:buFont typeface="Arial"/>
              <a:buNone/>
              <a:defRPr b="0" i="0" sz="600" u="none" cap="none" strike="noStrike">
                <a:solidFill>
                  <a:schemeClr val="lt1"/>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pic>
        <p:nvPicPr>
          <p:cNvPr descr="USAID_Logo_White_v02.png" id="25" name="Google Shape;25;p2"/>
          <p:cNvPicPr preferRelativeResize="0"/>
          <p:nvPr/>
        </p:nvPicPr>
        <p:blipFill rotWithShape="1">
          <a:blip r:embed="rId3">
            <a:alphaModFix/>
          </a:blip>
          <a:srcRect b="0" l="0" r="0" t="0"/>
          <a:stretch/>
        </p:blipFill>
        <p:spPr>
          <a:xfrm>
            <a:off x="683805" y="569937"/>
            <a:ext cx="1371600" cy="410902"/>
          </a:xfrm>
          <a:prstGeom prst="rect">
            <a:avLst/>
          </a:prstGeom>
          <a:noFill/>
          <a:ln>
            <a:noFill/>
          </a:ln>
          <a:effectLst>
            <a:outerShdw blurRad="254000" rotWithShape="0" algn="tl">
              <a:srgbClr val="000000">
                <a:alpha val="20000"/>
              </a:srgb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 Full Red">
  <p:cSld name="Cover - Full Red">
    <p:bg>
      <p:bgPr>
        <a:solidFill>
          <a:srgbClr val="BA0C2F"/>
        </a:solidFill>
      </p:bgPr>
    </p:bg>
    <p:spTree>
      <p:nvGrpSpPr>
        <p:cNvPr id="26" name="Shape 26"/>
        <p:cNvGrpSpPr/>
        <p:nvPr/>
      </p:nvGrpSpPr>
      <p:grpSpPr>
        <a:xfrm>
          <a:off x="0" y="0"/>
          <a:ext cx="0" cy="0"/>
          <a:chOff x="0" y="0"/>
          <a:chExt cx="0" cy="0"/>
        </a:xfrm>
      </p:grpSpPr>
      <p:sp>
        <p:nvSpPr>
          <p:cNvPr id="27" name="Google Shape;27;p3"/>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8" name="Google Shape;28;p3"/>
          <p:cNvSpPr txBox="1"/>
          <p:nvPr>
            <p:ph idx="11" type="ftr"/>
          </p:nvPr>
        </p:nvSpPr>
        <p:spPr>
          <a:xfrm>
            <a:off x="3124200" y="4844639"/>
            <a:ext cx="2895600" cy="186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9" name="Google Shape;29;p3"/>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30" name="Google Shape;30;p3"/>
          <p:cNvPicPr preferRelativeResize="0"/>
          <p:nvPr/>
        </p:nvPicPr>
        <p:blipFill rotWithShape="1">
          <a:blip r:embed="rId2">
            <a:alphaModFix/>
          </a:blip>
          <a:srcRect b="0" l="0" r="0" t="0"/>
          <a:stretch/>
        </p:blipFill>
        <p:spPr>
          <a:xfrm>
            <a:off x="683805" y="569937"/>
            <a:ext cx="1371600" cy="410902"/>
          </a:xfrm>
          <a:prstGeom prst="rect">
            <a:avLst/>
          </a:prstGeom>
          <a:noFill/>
          <a:ln>
            <a:noFill/>
          </a:ln>
        </p:spPr>
      </p:pic>
      <p:sp>
        <p:nvSpPr>
          <p:cNvPr id="31" name="Google Shape;31;p3"/>
          <p:cNvSpPr txBox="1"/>
          <p:nvPr>
            <p:ph type="ctrTitle"/>
          </p:nvPr>
        </p:nvSpPr>
        <p:spPr>
          <a:xfrm>
            <a:off x="685800" y="1601787"/>
            <a:ext cx="3886200" cy="1209781"/>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chemeClr val="lt1"/>
              </a:buClr>
              <a:buSzPts val="1400"/>
              <a:buFont typeface="Cabin"/>
              <a:buNone/>
              <a:defRPr b="0" i="0" sz="2400" u="none" cap="none" strike="noStrike">
                <a:solidFill>
                  <a:schemeClr val="lt1"/>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2" name="Google Shape;32;p3"/>
          <p:cNvSpPr txBox="1"/>
          <p:nvPr>
            <p:ph idx="1" type="subTitle"/>
          </p:nvPr>
        </p:nvSpPr>
        <p:spPr>
          <a:xfrm>
            <a:off x="685800" y="3135206"/>
            <a:ext cx="3429000" cy="1209781"/>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chemeClr val="lt1"/>
              </a:buClr>
              <a:buSzPts val="1600"/>
              <a:buFont typeface="Arial"/>
              <a:buNone/>
              <a:defRPr b="0" i="0" sz="1600" u="none" cap="none" strike="noStrike">
                <a:solidFill>
                  <a:schemeClr val="lt1"/>
                </a:solidFill>
                <a:latin typeface="Cabin"/>
                <a:ea typeface="Cabin"/>
                <a:cs typeface="Cabin"/>
                <a:sym typeface="Cabin"/>
              </a:defRPr>
            </a:lvl1pPr>
            <a:lvl2pPr indent="0" lvl="1" marL="457200" marR="0" rtl="0" algn="ctr">
              <a:spcBef>
                <a:spcPts val="80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2pPr>
            <a:lvl3pPr indent="0" lvl="2" marL="914400" marR="0" rtl="0" algn="ctr">
              <a:spcBef>
                <a:spcPts val="800"/>
              </a:spcBef>
              <a:spcAft>
                <a:spcPts val="0"/>
              </a:spcAft>
              <a:buClr>
                <a:srgbClr val="888888"/>
              </a:buClr>
              <a:buSzPts val="1800"/>
              <a:buFont typeface="Arial"/>
              <a:buNone/>
              <a:defRPr b="0" i="0" sz="1800" u="none" cap="none" strike="noStrike">
                <a:solidFill>
                  <a:srgbClr val="888888"/>
                </a:solidFill>
                <a:latin typeface="Cabin"/>
                <a:ea typeface="Cabin"/>
                <a:cs typeface="Cabin"/>
                <a:sym typeface="Cabin"/>
              </a:defRPr>
            </a:lvl3pPr>
            <a:lvl4pPr indent="0" lvl="3" marL="1371600" marR="0" rtl="0" algn="ctr">
              <a:spcBef>
                <a:spcPts val="32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4pPr>
            <a:lvl5pPr indent="0" lvl="4" marL="1828800" marR="0" rtl="0" algn="ctr">
              <a:spcBef>
                <a:spcPts val="280"/>
              </a:spcBef>
              <a:spcAft>
                <a:spcPts val="0"/>
              </a:spcAft>
              <a:buClr>
                <a:srgbClr val="888888"/>
              </a:buClr>
              <a:buSzPts val="1400"/>
              <a:buFont typeface="Arial"/>
              <a:buNone/>
              <a:defRPr b="0" i="0" sz="1400" u="none" cap="none" strike="noStrike">
                <a:solidFill>
                  <a:srgbClr val="888888"/>
                </a:solidFill>
                <a:latin typeface="Cabin"/>
                <a:ea typeface="Cabin"/>
                <a:cs typeface="Cabin"/>
                <a:sym typeface="Cabin"/>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9pPr>
          </a:lstStyle>
          <a:p/>
        </p:txBody>
      </p:sp>
      <p:cxnSp>
        <p:nvCxnSpPr>
          <p:cNvPr id="33" name="Google Shape;33;p3"/>
          <p:cNvCxnSpPr/>
          <p:nvPr/>
        </p:nvCxnSpPr>
        <p:spPr>
          <a:xfrm>
            <a:off x="746760" y="2973387"/>
            <a:ext cx="320040"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Full Red">
  <p:cSld name="Divider - Full Red">
    <p:bg>
      <p:bgPr>
        <a:solidFill>
          <a:srgbClr val="BA0C2F"/>
        </a:solidFill>
      </p:bgPr>
    </p:bg>
    <p:spTree>
      <p:nvGrpSpPr>
        <p:cNvPr id="34" name="Shape 34"/>
        <p:cNvGrpSpPr/>
        <p:nvPr/>
      </p:nvGrpSpPr>
      <p:grpSpPr>
        <a:xfrm>
          <a:off x="0" y="0"/>
          <a:ext cx="0" cy="0"/>
          <a:chOff x="0" y="0"/>
          <a:chExt cx="0" cy="0"/>
        </a:xfrm>
      </p:grpSpPr>
      <p:sp>
        <p:nvSpPr>
          <p:cNvPr id="35" name="Google Shape;35;p4"/>
          <p:cNvSpPr txBox="1"/>
          <p:nvPr>
            <p:ph type="title"/>
          </p:nvPr>
        </p:nvSpPr>
        <p:spPr>
          <a:xfrm>
            <a:off x="1143000" y="534987"/>
            <a:ext cx="5486400" cy="46166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rgbClr val="FFFFFF"/>
              </a:buClr>
              <a:buSzPts val="1400"/>
              <a:buFont typeface="Cabin"/>
              <a:buNone/>
              <a:defRPr b="0" i="0" sz="2400" u="none" cap="none" strike="noStrike">
                <a:solidFill>
                  <a:srgbClr val="FFFFF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36" name="Google Shape;36;p4"/>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37" name="Google Shape;37;p4"/>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38" name="Google Shape;38;p4"/>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39" name="Google Shape;39;p4"/>
          <p:cNvPicPr preferRelativeResize="0"/>
          <p:nvPr/>
        </p:nvPicPr>
        <p:blipFill rotWithShape="1">
          <a:blip r:embed="rId2">
            <a:alphaModFix/>
          </a:blip>
          <a:srcRect b="0" l="0" r="0" t="0"/>
          <a:stretch/>
        </p:blipFill>
        <p:spPr>
          <a:xfrm>
            <a:off x="683805" y="4344987"/>
            <a:ext cx="1371600" cy="410902"/>
          </a:xfrm>
          <a:prstGeom prst="rect">
            <a:avLst/>
          </a:prstGeom>
          <a:noFill/>
          <a:ln>
            <a:noFill/>
          </a:ln>
        </p:spPr>
      </p:pic>
      <p:cxnSp>
        <p:nvCxnSpPr>
          <p:cNvPr id="40" name="Google Shape;40;p4"/>
          <p:cNvCxnSpPr/>
          <p:nvPr/>
        </p:nvCxnSpPr>
        <p:spPr>
          <a:xfrm>
            <a:off x="746760" y="6873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Bottom Photo">
  <p:cSld name="Red/Gray 1 Content + Bottom Photo">
    <p:bg>
      <p:bgPr>
        <a:solidFill>
          <a:srgbClr val="CFCDC9"/>
        </a:solidFill>
      </p:bgPr>
    </p:bg>
    <p:spTree>
      <p:nvGrpSpPr>
        <p:cNvPr id="41" name="Shape 41"/>
        <p:cNvGrpSpPr/>
        <p:nvPr/>
      </p:nvGrpSpPr>
      <p:grpSpPr>
        <a:xfrm>
          <a:off x="0" y="0"/>
          <a:ext cx="0" cy="0"/>
          <a:chOff x="0" y="0"/>
          <a:chExt cx="0" cy="0"/>
        </a:xfrm>
      </p:grpSpPr>
      <p:sp>
        <p:nvSpPr>
          <p:cNvPr id="42" name="Google Shape;42;p5"/>
          <p:cNvSpPr/>
          <p:nvPr>
            <p:ph idx="2" type="pic"/>
          </p:nvPr>
        </p:nvSpPr>
        <p:spPr>
          <a:xfrm>
            <a:off x="152400" y="2592387"/>
            <a:ext cx="8839200" cy="2440594"/>
          </a:xfrm>
          <a:prstGeom prst="rect">
            <a:avLst/>
          </a:prstGeom>
          <a:solidFill>
            <a:schemeClr val="lt1"/>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43" name="Google Shape;43;p5"/>
          <p:cNvSpPr txBox="1"/>
          <p:nvPr>
            <p:ph idx="1" type="body"/>
          </p:nvPr>
        </p:nvSpPr>
        <p:spPr>
          <a:xfrm>
            <a:off x="685800" y="1296987"/>
            <a:ext cx="7772400" cy="11430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44" name="Google Shape;44;p5"/>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45" name="Google Shape;45;p5"/>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46" name="Google Shape;46;p5"/>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47" name="Google Shape;47;p5"/>
          <p:cNvSpPr txBox="1"/>
          <p:nvPr>
            <p:ph idx="3" type="body"/>
          </p:nvPr>
        </p:nvSpPr>
        <p:spPr>
          <a:xfrm rot="-5400000">
            <a:off x="7862313" y="3537008"/>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48" name="Google Shape;48;p5"/>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 Right Photo">
  <p:cSld name="Red/Gray 1 Content + Right Photo">
    <p:bg>
      <p:bgPr>
        <a:solidFill>
          <a:srgbClr val="CFCDC9"/>
        </a:solidFill>
      </p:bgPr>
    </p:bg>
    <p:spTree>
      <p:nvGrpSpPr>
        <p:cNvPr id="49" name="Shape 49"/>
        <p:cNvGrpSpPr/>
        <p:nvPr/>
      </p:nvGrpSpPr>
      <p:grpSpPr>
        <a:xfrm>
          <a:off x="0" y="0"/>
          <a:ext cx="0" cy="0"/>
          <a:chOff x="0" y="0"/>
          <a:chExt cx="0" cy="0"/>
        </a:xfrm>
      </p:grpSpPr>
      <p:sp>
        <p:nvSpPr>
          <p:cNvPr id="50" name="Google Shape;50;p6"/>
          <p:cNvSpPr/>
          <p:nvPr>
            <p:ph idx="2" type="pic"/>
          </p:nvPr>
        </p:nvSpPr>
        <p:spPr>
          <a:xfrm>
            <a:off x="4572000" y="153988"/>
            <a:ext cx="4419600" cy="4876800"/>
          </a:xfrm>
          <a:prstGeom prst="rect">
            <a:avLst/>
          </a:prstGeom>
          <a:solidFill>
            <a:srgbClr val="FFFFFF"/>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51" name="Google Shape;51;p6"/>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52" name="Google Shape;52;p6"/>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53" name="Google Shape;53;p6"/>
          <p:cNvSpPr txBox="1"/>
          <p:nvPr>
            <p:ph idx="1" type="body"/>
          </p:nvPr>
        </p:nvSpPr>
        <p:spPr>
          <a:xfrm>
            <a:off x="685800" y="1677987"/>
            <a:ext cx="3657600" cy="2819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54" name="Google Shape;54;p6"/>
          <p:cNvSpPr txBox="1"/>
          <p:nvPr>
            <p:ph idx="3"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55" name="Google Shape;55;p6"/>
          <p:cNvSpPr txBox="1"/>
          <p:nvPr>
            <p:ph type="title"/>
          </p:nvPr>
        </p:nvSpPr>
        <p:spPr>
          <a:xfrm>
            <a:off x="685800" y="678715"/>
            <a:ext cx="3657600" cy="830997"/>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1 Content">
  <p:cSld name="Red/Gray 1 Content">
    <p:bg>
      <p:bgPr>
        <a:solidFill>
          <a:srgbClr val="CFCDC9"/>
        </a:solidFill>
      </p:bgPr>
    </p:bg>
    <p:spTree>
      <p:nvGrpSpPr>
        <p:cNvPr id="56" name="Shape 56"/>
        <p:cNvGrpSpPr/>
        <p:nvPr/>
      </p:nvGrpSpPr>
      <p:grpSpPr>
        <a:xfrm>
          <a:off x="0" y="0"/>
          <a:ext cx="0" cy="0"/>
          <a:chOff x="0" y="0"/>
          <a:chExt cx="0" cy="0"/>
        </a:xfrm>
      </p:grpSpPr>
      <p:sp>
        <p:nvSpPr>
          <p:cNvPr id="57" name="Google Shape;57;p7"/>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58" name="Google Shape;58;p7"/>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59" name="Google Shape;59;p7"/>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7"/>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61" name="Google Shape;61;p7"/>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2 Content">
  <p:cSld name="Red/Gray 2 Content">
    <p:bg>
      <p:bgPr>
        <a:solidFill>
          <a:srgbClr val="CFCDC9"/>
        </a:solidFill>
      </p:bgPr>
    </p:bg>
    <p:spTree>
      <p:nvGrpSpPr>
        <p:cNvPr id="62" name="Shape 62"/>
        <p:cNvGrpSpPr/>
        <p:nvPr/>
      </p:nvGrpSpPr>
      <p:grpSpPr>
        <a:xfrm>
          <a:off x="0" y="0"/>
          <a:ext cx="0" cy="0"/>
          <a:chOff x="0" y="0"/>
          <a:chExt cx="0" cy="0"/>
        </a:xfrm>
      </p:grpSpPr>
      <p:sp>
        <p:nvSpPr>
          <p:cNvPr id="63" name="Google Shape;63;p8"/>
          <p:cNvSpPr txBox="1"/>
          <p:nvPr>
            <p:ph idx="1" type="body"/>
          </p:nvPr>
        </p:nvSpPr>
        <p:spPr>
          <a:xfrm>
            <a:off x="686104"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64" name="Google Shape;64;p8"/>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65" name="Google Shape;65;p8"/>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66" name="Google Shape;66;p8"/>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67" name="Google Shape;67;p8"/>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3 Content">
  <p:cSld name="Red/Gray 3 Content">
    <p:bg>
      <p:bgPr>
        <a:solidFill>
          <a:srgbClr val="CFCDC9"/>
        </a:solidFill>
      </p:bgPr>
    </p:bg>
    <p:spTree>
      <p:nvGrpSpPr>
        <p:cNvPr id="68" name="Shape 68"/>
        <p:cNvGrpSpPr/>
        <p:nvPr/>
      </p:nvGrpSpPr>
      <p:grpSpPr>
        <a:xfrm>
          <a:off x="0" y="0"/>
          <a:ext cx="0" cy="0"/>
          <a:chOff x="0" y="0"/>
          <a:chExt cx="0" cy="0"/>
        </a:xfrm>
      </p:grpSpPr>
      <p:sp>
        <p:nvSpPr>
          <p:cNvPr id="69" name="Google Shape;69;p9"/>
          <p:cNvSpPr txBox="1"/>
          <p:nvPr>
            <p:ph idx="1" type="body"/>
          </p:nvPr>
        </p:nvSpPr>
        <p:spPr>
          <a:xfrm>
            <a:off x="686104" y="1296987"/>
            <a:ext cx="25142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70" name="Google Shape;70;p9"/>
          <p:cNvSpPr txBox="1"/>
          <p:nvPr>
            <p:ph idx="2" type="body"/>
          </p:nvPr>
        </p:nvSpPr>
        <p:spPr>
          <a:xfrm>
            <a:off x="5943600"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71" name="Google Shape;71;p9"/>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72" name="Google Shape;72;p9"/>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73" name="Google Shape;73;p9"/>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74" name="Google Shape;74;p9"/>
          <p:cNvSpPr txBox="1"/>
          <p:nvPr>
            <p:ph idx="3" type="body"/>
          </p:nvPr>
        </p:nvSpPr>
        <p:spPr>
          <a:xfrm>
            <a:off x="3314548"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75" name="Google Shape;75;p9"/>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Info">
  <p:cSld name="Contact Info">
    <p:spTree>
      <p:nvGrpSpPr>
        <p:cNvPr id="76" name="Shape 76"/>
        <p:cNvGrpSpPr/>
        <p:nvPr/>
      </p:nvGrpSpPr>
      <p:grpSpPr>
        <a:xfrm>
          <a:off x="0" y="0"/>
          <a:ext cx="0" cy="0"/>
          <a:chOff x="0" y="0"/>
          <a:chExt cx="0" cy="0"/>
        </a:xfrm>
      </p:grpSpPr>
      <p:pic>
        <p:nvPicPr>
          <p:cNvPr id="77" name="Google Shape;77;p10"/>
          <p:cNvPicPr preferRelativeResize="0"/>
          <p:nvPr/>
        </p:nvPicPr>
        <p:blipFill rotWithShape="1">
          <a:blip r:embed="rId2">
            <a:alphaModFix/>
          </a:blip>
          <a:srcRect b="951" l="0" r="0" t="961"/>
          <a:stretch/>
        </p:blipFill>
        <p:spPr>
          <a:xfrm>
            <a:off x="152400" y="153987"/>
            <a:ext cx="8839200" cy="4876800"/>
          </a:xfrm>
          <a:prstGeom prst="rect">
            <a:avLst/>
          </a:prstGeom>
          <a:noFill/>
          <a:ln>
            <a:noFill/>
          </a:ln>
        </p:spPr>
      </p:pic>
      <p:sp>
        <p:nvSpPr>
          <p:cNvPr id="78" name="Google Shape;78;p10"/>
          <p:cNvSpPr txBox="1"/>
          <p:nvPr>
            <p:ph idx="1" type="body"/>
          </p:nvPr>
        </p:nvSpPr>
        <p:spPr>
          <a:xfrm rot="-5400000">
            <a:off x="78623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79" name="Google Shape;79;p10"/>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80" name="Google Shape;80;p10"/>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81" name="Google Shape;81;p10"/>
          <p:cNvPicPr preferRelativeResize="0"/>
          <p:nvPr/>
        </p:nvPicPr>
        <p:blipFill rotWithShape="1">
          <a:blip r:embed="rId3">
            <a:alphaModFix/>
          </a:blip>
          <a:srcRect b="0" l="0" r="0" t="0"/>
          <a:stretch/>
        </p:blipFill>
        <p:spPr>
          <a:xfrm>
            <a:off x="683805" y="4344987"/>
            <a:ext cx="1371600" cy="410902"/>
          </a:xfrm>
          <a:prstGeom prst="rect">
            <a:avLst/>
          </a:prstGeom>
          <a:noFill/>
          <a:ln>
            <a:noFill/>
          </a:ln>
        </p:spPr>
      </p:pic>
      <p:sp>
        <p:nvSpPr>
          <p:cNvPr id="82" name="Google Shape;82;p10"/>
          <p:cNvSpPr txBox="1"/>
          <p:nvPr>
            <p:ph idx="2" type="subTitle"/>
          </p:nvPr>
        </p:nvSpPr>
        <p:spPr>
          <a:xfrm>
            <a:off x="685800" y="3135206"/>
            <a:ext cx="3429000" cy="1209781"/>
          </a:xfrm>
          <a:prstGeom prst="rect">
            <a:avLst/>
          </a:prstGeom>
          <a:noFill/>
          <a:ln>
            <a:noFill/>
          </a:ln>
          <a:effectLst>
            <a:outerShdw blurRad="254000" rotWithShape="0" algn="tl">
              <a:srgbClr val="000000">
                <a:alpha val="40000"/>
              </a:srgbClr>
            </a:outerShdw>
          </a:effectLst>
        </p:spPr>
        <p:txBody>
          <a:bodyPr anchorCtr="0" anchor="t" bIns="91425" lIns="91425" spcFirstLastPara="1" rIns="91425" wrap="square" tIns="91425">
            <a:noAutofit/>
          </a:bodyPr>
          <a:lstStyle>
            <a:lvl1pPr indent="0" lvl="0" marL="0" marR="0" rtl="0" algn="l">
              <a:spcBef>
                <a:spcPts val="0"/>
              </a:spcBef>
              <a:spcAft>
                <a:spcPts val="0"/>
              </a:spcAft>
              <a:buClr>
                <a:schemeClr val="lt1"/>
              </a:buClr>
              <a:buSzPts val="1600"/>
              <a:buFont typeface="Arial"/>
              <a:buNone/>
              <a:defRPr b="0" i="0" sz="1600" u="none" cap="none" strike="noStrike">
                <a:solidFill>
                  <a:schemeClr val="lt1"/>
                </a:solidFill>
                <a:latin typeface="Cabin"/>
                <a:ea typeface="Cabin"/>
                <a:cs typeface="Cabin"/>
                <a:sym typeface="Cabin"/>
              </a:defRPr>
            </a:lvl1pPr>
            <a:lvl2pPr indent="0" lvl="1" marL="457200" marR="0" rtl="0" algn="ctr">
              <a:spcBef>
                <a:spcPts val="80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2pPr>
            <a:lvl3pPr indent="0" lvl="2" marL="914400" marR="0" rtl="0" algn="ctr">
              <a:spcBef>
                <a:spcPts val="800"/>
              </a:spcBef>
              <a:spcAft>
                <a:spcPts val="0"/>
              </a:spcAft>
              <a:buClr>
                <a:srgbClr val="888888"/>
              </a:buClr>
              <a:buSzPts val="1800"/>
              <a:buFont typeface="Arial"/>
              <a:buNone/>
              <a:defRPr b="0" i="0" sz="1800" u="none" cap="none" strike="noStrike">
                <a:solidFill>
                  <a:srgbClr val="888888"/>
                </a:solidFill>
                <a:latin typeface="Cabin"/>
                <a:ea typeface="Cabin"/>
                <a:cs typeface="Cabin"/>
                <a:sym typeface="Cabin"/>
              </a:defRPr>
            </a:lvl3pPr>
            <a:lvl4pPr indent="0" lvl="3" marL="1371600" marR="0" rtl="0" algn="ctr">
              <a:spcBef>
                <a:spcPts val="32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4pPr>
            <a:lvl5pPr indent="0" lvl="4" marL="1828800" marR="0" rtl="0" algn="ctr">
              <a:spcBef>
                <a:spcPts val="280"/>
              </a:spcBef>
              <a:spcAft>
                <a:spcPts val="0"/>
              </a:spcAft>
              <a:buClr>
                <a:srgbClr val="888888"/>
              </a:buClr>
              <a:buSzPts val="1400"/>
              <a:buFont typeface="Arial"/>
              <a:buNone/>
              <a:defRPr b="0" i="0" sz="1400" u="none" cap="none" strike="noStrike">
                <a:solidFill>
                  <a:srgbClr val="888888"/>
                </a:solidFill>
                <a:latin typeface="Cabin"/>
                <a:ea typeface="Cabin"/>
                <a:cs typeface="Cabin"/>
                <a:sym typeface="Cabin"/>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9pPr>
          </a:lstStyle>
          <a:p/>
        </p:txBody>
      </p:sp>
      <p:cxnSp>
        <p:nvCxnSpPr>
          <p:cNvPr id="83" name="Google Shape;83;p10"/>
          <p:cNvCxnSpPr/>
          <p:nvPr/>
        </p:nvCxnSpPr>
        <p:spPr>
          <a:xfrm>
            <a:off x="746760" y="29733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Red/Gray 2 Content">
  <p:cSld name="4_Red/Gray 2 Content">
    <p:bg>
      <p:bgPr>
        <a:solidFill>
          <a:srgbClr val="CFCDC9"/>
        </a:solidFill>
      </p:bgPr>
    </p:bg>
    <p:spTree>
      <p:nvGrpSpPr>
        <p:cNvPr id="84" name="Shape 84"/>
        <p:cNvGrpSpPr/>
        <p:nvPr/>
      </p:nvGrpSpPr>
      <p:grpSpPr>
        <a:xfrm>
          <a:off x="0" y="0"/>
          <a:ext cx="0" cy="0"/>
          <a:chOff x="0" y="0"/>
          <a:chExt cx="0" cy="0"/>
        </a:xfrm>
      </p:grpSpPr>
      <p:sp>
        <p:nvSpPr>
          <p:cNvPr id="85" name="Google Shape;85;p11"/>
          <p:cNvSpPr txBox="1"/>
          <p:nvPr>
            <p:ph idx="1" type="body"/>
          </p:nvPr>
        </p:nvSpPr>
        <p:spPr>
          <a:xfrm>
            <a:off x="686104" y="1296987"/>
            <a:ext cx="38096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86" name="Google Shape;86;p11"/>
          <p:cNvSpPr txBox="1"/>
          <p:nvPr>
            <p:ph idx="2" type="body"/>
          </p:nvPr>
        </p:nvSpPr>
        <p:spPr>
          <a:xfrm>
            <a:off x="4648200" y="1296987"/>
            <a:ext cx="38103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87" name="Google Shape;87;p11"/>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88" name="Google Shape;88;p11"/>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89" name="Google Shape;89;p11"/>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90" name="Google Shape;90;p11"/>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Gray Title Only">
  <p:cSld name="Red/Gray Title Only">
    <p:bg>
      <p:bgPr>
        <a:solidFill>
          <a:srgbClr val="CFCDC9"/>
        </a:solidFill>
      </p:bgPr>
    </p:bg>
    <p:spTree>
      <p:nvGrpSpPr>
        <p:cNvPr id="91" name="Shape 91"/>
        <p:cNvGrpSpPr/>
        <p:nvPr/>
      </p:nvGrpSpPr>
      <p:grpSpPr>
        <a:xfrm>
          <a:off x="0" y="0"/>
          <a:ext cx="0" cy="0"/>
          <a:chOff x="0" y="0"/>
          <a:chExt cx="0" cy="0"/>
        </a:xfrm>
      </p:grpSpPr>
      <p:sp>
        <p:nvSpPr>
          <p:cNvPr id="92" name="Google Shape;92;p12"/>
          <p:cNvSpPr/>
          <p:nvPr>
            <p:ph idx="2" type="pic"/>
          </p:nvPr>
        </p:nvSpPr>
        <p:spPr>
          <a:xfrm>
            <a:off x="152400" y="153987"/>
            <a:ext cx="4419600" cy="4876799"/>
          </a:xfrm>
          <a:prstGeom prst="rect">
            <a:avLst/>
          </a:prstGeom>
          <a:solidFill>
            <a:schemeClr val="lt1"/>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93" name="Google Shape;93;p12"/>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chemeClr val="lt1"/>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94" name="Google Shape;94;p12"/>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95" name="Google Shape;95;p12"/>
          <p:cNvSpPr txBox="1"/>
          <p:nvPr>
            <p:ph idx="1" type="body"/>
          </p:nvPr>
        </p:nvSpPr>
        <p:spPr>
          <a:xfrm rot="-5400000">
            <a:off x="34427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96" name="Google Shape;96;p12"/>
          <p:cNvSpPr txBox="1"/>
          <p:nvPr>
            <p:ph type="title"/>
          </p:nvPr>
        </p:nvSpPr>
        <p:spPr>
          <a:xfrm>
            <a:off x="4877104" y="2188567"/>
            <a:ext cx="3885896" cy="83766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1 Content">
  <p:cSld name="1_Red/Gray 1 Content">
    <p:bg>
      <p:bgPr>
        <a:solidFill>
          <a:schemeClr val="lt1"/>
        </a:solidFill>
      </p:bgPr>
    </p:bg>
    <p:spTree>
      <p:nvGrpSpPr>
        <p:cNvPr id="97" name="Shape 97"/>
        <p:cNvGrpSpPr/>
        <p:nvPr/>
      </p:nvGrpSpPr>
      <p:grpSpPr>
        <a:xfrm>
          <a:off x="0" y="0"/>
          <a:ext cx="0" cy="0"/>
          <a:chOff x="0" y="0"/>
          <a:chExt cx="0" cy="0"/>
        </a:xfrm>
      </p:grpSpPr>
      <p:sp>
        <p:nvSpPr>
          <p:cNvPr id="98" name="Google Shape;98;p13"/>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99" name="Google Shape;99;p13"/>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00" name="Google Shape;100;p13"/>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01" name="Google Shape;101;p13"/>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02" name="Google Shape;102;p13"/>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2 Content">
  <p:cSld name="1_Red/Gray 2 Content">
    <p:bg>
      <p:bgPr>
        <a:solidFill>
          <a:schemeClr val="lt1"/>
        </a:solidFill>
      </p:bgPr>
    </p:bg>
    <p:spTree>
      <p:nvGrpSpPr>
        <p:cNvPr id="103" name="Shape 103"/>
        <p:cNvGrpSpPr/>
        <p:nvPr/>
      </p:nvGrpSpPr>
      <p:grpSpPr>
        <a:xfrm>
          <a:off x="0" y="0"/>
          <a:ext cx="0" cy="0"/>
          <a:chOff x="0" y="0"/>
          <a:chExt cx="0" cy="0"/>
        </a:xfrm>
      </p:grpSpPr>
      <p:sp>
        <p:nvSpPr>
          <p:cNvPr id="104" name="Google Shape;104;p14"/>
          <p:cNvSpPr txBox="1"/>
          <p:nvPr>
            <p:ph idx="1" type="body"/>
          </p:nvPr>
        </p:nvSpPr>
        <p:spPr>
          <a:xfrm>
            <a:off x="686104" y="1296987"/>
            <a:ext cx="38096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05" name="Google Shape;105;p14"/>
          <p:cNvSpPr txBox="1"/>
          <p:nvPr>
            <p:ph idx="2" type="body"/>
          </p:nvPr>
        </p:nvSpPr>
        <p:spPr>
          <a:xfrm>
            <a:off x="4648200" y="1296987"/>
            <a:ext cx="38103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06" name="Google Shape;106;p14"/>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07" name="Google Shape;107;p14"/>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08" name="Google Shape;108;p14"/>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4"/>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3 Content">
  <p:cSld name="1_Red/Gray 3 Content">
    <p:bg>
      <p:bgPr>
        <a:solidFill>
          <a:schemeClr val="lt1"/>
        </a:solidFill>
      </p:bgPr>
    </p:bg>
    <p:spTree>
      <p:nvGrpSpPr>
        <p:cNvPr id="110" name="Shape 110"/>
        <p:cNvGrpSpPr/>
        <p:nvPr/>
      </p:nvGrpSpPr>
      <p:grpSpPr>
        <a:xfrm>
          <a:off x="0" y="0"/>
          <a:ext cx="0" cy="0"/>
          <a:chOff x="0" y="0"/>
          <a:chExt cx="0" cy="0"/>
        </a:xfrm>
      </p:grpSpPr>
      <p:sp>
        <p:nvSpPr>
          <p:cNvPr id="111" name="Google Shape;111;p15"/>
          <p:cNvSpPr txBox="1"/>
          <p:nvPr>
            <p:ph idx="1" type="body"/>
          </p:nvPr>
        </p:nvSpPr>
        <p:spPr>
          <a:xfrm>
            <a:off x="686104" y="1296987"/>
            <a:ext cx="25142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12" name="Google Shape;112;p15"/>
          <p:cNvSpPr txBox="1"/>
          <p:nvPr>
            <p:ph idx="2" type="body"/>
          </p:nvPr>
        </p:nvSpPr>
        <p:spPr>
          <a:xfrm>
            <a:off x="5943600"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13" name="Google Shape;113;p15"/>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14" name="Google Shape;114;p15"/>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15" name="Google Shape;115;p15"/>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16" name="Google Shape;116;p15"/>
          <p:cNvSpPr txBox="1"/>
          <p:nvPr>
            <p:ph idx="3" type="body"/>
          </p:nvPr>
        </p:nvSpPr>
        <p:spPr>
          <a:xfrm>
            <a:off x="3314548"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17" name="Google Shape;117;p15"/>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1 Content + Bottom Photo">
  <p:cSld name="1_Red/Gray 1 Content + Bottom Photo">
    <p:bg>
      <p:bgPr>
        <a:solidFill>
          <a:schemeClr val="lt1"/>
        </a:solidFill>
      </p:bgPr>
    </p:bg>
    <p:spTree>
      <p:nvGrpSpPr>
        <p:cNvPr id="118" name="Shape 118"/>
        <p:cNvGrpSpPr/>
        <p:nvPr/>
      </p:nvGrpSpPr>
      <p:grpSpPr>
        <a:xfrm>
          <a:off x="0" y="0"/>
          <a:ext cx="0" cy="0"/>
          <a:chOff x="0" y="0"/>
          <a:chExt cx="0" cy="0"/>
        </a:xfrm>
      </p:grpSpPr>
      <p:sp>
        <p:nvSpPr>
          <p:cNvPr id="119" name="Google Shape;119;p16"/>
          <p:cNvSpPr/>
          <p:nvPr>
            <p:ph idx="2" type="pic"/>
          </p:nvPr>
        </p:nvSpPr>
        <p:spPr>
          <a:xfrm>
            <a:off x="152400" y="2592387"/>
            <a:ext cx="8839200" cy="2440594"/>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0" name="Google Shape;120;p16"/>
          <p:cNvSpPr txBox="1"/>
          <p:nvPr>
            <p:ph idx="1" type="body"/>
          </p:nvPr>
        </p:nvSpPr>
        <p:spPr>
          <a:xfrm>
            <a:off x="685800" y="1296987"/>
            <a:ext cx="7772400" cy="11430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1" name="Google Shape;121;p16"/>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22" name="Google Shape;122;p16"/>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23" name="Google Shape;123;p16"/>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24" name="Google Shape;124;p16"/>
          <p:cNvSpPr txBox="1"/>
          <p:nvPr>
            <p:ph idx="3" type="body"/>
          </p:nvPr>
        </p:nvSpPr>
        <p:spPr>
          <a:xfrm rot="-5400000">
            <a:off x="7862313" y="3537008"/>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5" name="Google Shape;125;p16"/>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1 Content + Right Photo">
  <p:cSld name="1_Red/Gray 1 Content + Right Photo">
    <p:bg>
      <p:bgPr>
        <a:solidFill>
          <a:schemeClr val="lt1"/>
        </a:solidFill>
      </p:bgPr>
    </p:bg>
    <p:spTree>
      <p:nvGrpSpPr>
        <p:cNvPr id="126" name="Shape 126"/>
        <p:cNvGrpSpPr/>
        <p:nvPr/>
      </p:nvGrpSpPr>
      <p:grpSpPr>
        <a:xfrm>
          <a:off x="0" y="0"/>
          <a:ext cx="0" cy="0"/>
          <a:chOff x="0" y="0"/>
          <a:chExt cx="0" cy="0"/>
        </a:xfrm>
      </p:grpSpPr>
      <p:sp>
        <p:nvSpPr>
          <p:cNvPr id="127" name="Google Shape;127;p17"/>
          <p:cNvSpPr/>
          <p:nvPr>
            <p:ph idx="2" type="pic"/>
          </p:nvPr>
        </p:nvSpPr>
        <p:spPr>
          <a:xfrm>
            <a:off x="4572000" y="153988"/>
            <a:ext cx="4419600" cy="4876800"/>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8" name="Google Shape;128;p17"/>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29" name="Google Shape;129;p17"/>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30" name="Google Shape;130;p17"/>
          <p:cNvSpPr txBox="1"/>
          <p:nvPr>
            <p:ph idx="1" type="body"/>
          </p:nvPr>
        </p:nvSpPr>
        <p:spPr>
          <a:xfrm>
            <a:off x="685800" y="1677987"/>
            <a:ext cx="3657600" cy="2819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31" name="Google Shape;131;p17"/>
          <p:cNvSpPr txBox="1"/>
          <p:nvPr>
            <p:ph idx="3"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32" name="Google Shape;132;p17"/>
          <p:cNvSpPr txBox="1"/>
          <p:nvPr>
            <p:ph type="title"/>
          </p:nvPr>
        </p:nvSpPr>
        <p:spPr>
          <a:xfrm>
            <a:off x="685800" y="678715"/>
            <a:ext cx="3657600" cy="830997"/>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ed/Gray Title Only">
  <p:cSld name="1_Red/Gray Title Only">
    <p:bg>
      <p:bgPr>
        <a:solidFill>
          <a:schemeClr val="lt1"/>
        </a:solidFill>
      </p:bgPr>
    </p:bg>
    <p:spTree>
      <p:nvGrpSpPr>
        <p:cNvPr id="133" name="Shape 133"/>
        <p:cNvGrpSpPr/>
        <p:nvPr/>
      </p:nvGrpSpPr>
      <p:grpSpPr>
        <a:xfrm>
          <a:off x="0" y="0"/>
          <a:ext cx="0" cy="0"/>
          <a:chOff x="0" y="0"/>
          <a:chExt cx="0" cy="0"/>
        </a:xfrm>
      </p:grpSpPr>
      <p:sp>
        <p:nvSpPr>
          <p:cNvPr id="134" name="Google Shape;134;p18"/>
          <p:cNvSpPr/>
          <p:nvPr>
            <p:ph idx="2" type="pic"/>
          </p:nvPr>
        </p:nvSpPr>
        <p:spPr>
          <a:xfrm>
            <a:off x="152400" y="153987"/>
            <a:ext cx="4419600" cy="4876799"/>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35" name="Google Shape;135;p18"/>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chemeClr val="lt1"/>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36" name="Google Shape;136;p18"/>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37" name="Google Shape;137;p18"/>
          <p:cNvSpPr txBox="1"/>
          <p:nvPr>
            <p:ph idx="1" type="body"/>
          </p:nvPr>
        </p:nvSpPr>
        <p:spPr>
          <a:xfrm rot="-5400000">
            <a:off x="34427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38" name="Google Shape;138;p18"/>
          <p:cNvSpPr txBox="1"/>
          <p:nvPr>
            <p:ph type="title"/>
          </p:nvPr>
        </p:nvSpPr>
        <p:spPr>
          <a:xfrm>
            <a:off x="4877104" y="2188567"/>
            <a:ext cx="3885896" cy="83766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ver - Full Red">
  <p:cSld name="1_Cover - Full Red">
    <p:bg>
      <p:bgPr>
        <a:solidFill>
          <a:srgbClr val="002F6C"/>
        </a:solidFill>
      </p:bgPr>
    </p:bg>
    <p:spTree>
      <p:nvGrpSpPr>
        <p:cNvPr id="139" name="Shape 139"/>
        <p:cNvGrpSpPr/>
        <p:nvPr/>
      </p:nvGrpSpPr>
      <p:grpSpPr>
        <a:xfrm>
          <a:off x="0" y="0"/>
          <a:ext cx="0" cy="0"/>
          <a:chOff x="0" y="0"/>
          <a:chExt cx="0" cy="0"/>
        </a:xfrm>
      </p:grpSpPr>
      <p:sp>
        <p:nvSpPr>
          <p:cNvPr id="140" name="Google Shape;140;p19"/>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41" name="Google Shape;141;p19"/>
          <p:cNvSpPr txBox="1"/>
          <p:nvPr>
            <p:ph idx="11" type="ftr"/>
          </p:nvPr>
        </p:nvSpPr>
        <p:spPr>
          <a:xfrm>
            <a:off x="3124200" y="4844639"/>
            <a:ext cx="2895600" cy="186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42" name="Google Shape;142;p19"/>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143" name="Google Shape;143;p19"/>
          <p:cNvPicPr preferRelativeResize="0"/>
          <p:nvPr/>
        </p:nvPicPr>
        <p:blipFill rotWithShape="1">
          <a:blip r:embed="rId2">
            <a:alphaModFix/>
          </a:blip>
          <a:srcRect b="0" l="0" r="0" t="0"/>
          <a:stretch/>
        </p:blipFill>
        <p:spPr>
          <a:xfrm>
            <a:off x="683805" y="569937"/>
            <a:ext cx="1371600" cy="410902"/>
          </a:xfrm>
          <a:prstGeom prst="rect">
            <a:avLst/>
          </a:prstGeom>
          <a:noFill/>
          <a:ln>
            <a:noFill/>
          </a:ln>
        </p:spPr>
      </p:pic>
      <p:sp>
        <p:nvSpPr>
          <p:cNvPr id="144" name="Google Shape;144;p19"/>
          <p:cNvSpPr txBox="1"/>
          <p:nvPr>
            <p:ph type="ctrTitle"/>
          </p:nvPr>
        </p:nvSpPr>
        <p:spPr>
          <a:xfrm>
            <a:off x="685800" y="1601787"/>
            <a:ext cx="3886200" cy="1209781"/>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chemeClr val="lt1"/>
              </a:buClr>
              <a:buSzPts val="1400"/>
              <a:buFont typeface="Cabin"/>
              <a:buNone/>
              <a:defRPr b="0" i="0" sz="2400" u="none" cap="none" strike="noStrike">
                <a:solidFill>
                  <a:schemeClr val="lt1"/>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5" name="Google Shape;145;p19"/>
          <p:cNvSpPr txBox="1"/>
          <p:nvPr>
            <p:ph idx="1" type="subTitle"/>
          </p:nvPr>
        </p:nvSpPr>
        <p:spPr>
          <a:xfrm>
            <a:off x="685800" y="3135206"/>
            <a:ext cx="3429000" cy="1209781"/>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chemeClr val="lt1"/>
              </a:buClr>
              <a:buSzPts val="1600"/>
              <a:buFont typeface="Arial"/>
              <a:buNone/>
              <a:defRPr b="0" i="0" sz="1600" u="none" cap="none" strike="noStrike">
                <a:solidFill>
                  <a:schemeClr val="lt1"/>
                </a:solidFill>
                <a:latin typeface="Cabin"/>
                <a:ea typeface="Cabin"/>
                <a:cs typeface="Cabin"/>
                <a:sym typeface="Cabin"/>
              </a:defRPr>
            </a:lvl1pPr>
            <a:lvl2pPr indent="0" lvl="1" marL="457200" marR="0" rtl="0" algn="ctr">
              <a:spcBef>
                <a:spcPts val="80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2pPr>
            <a:lvl3pPr indent="0" lvl="2" marL="914400" marR="0" rtl="0" algn="ctr">
              <a:spcBef>
                <a:spcPts val="800"/>
              </a:spcBef>
              <a:spcAft>
                <a:spcPts val="0"/>
              </a:spcAft>
              <a:buClr>
                <a:srgbClr val="888888"/>
              </a:buClr>
              <a:buSzPts val="1800"/>
              <a:buFont typeface="Arial"/>
              <a:buNone/>
              <a:defRPr b="0" i="0" sz="1800" u="none" cap="none" strike="noStrike">
                <a:solidFill>
                  <a:srgbClr val="888888"/>
                </a:solidFill>
                <a:latin typeface="Cabin"/>
                <a:ea typeface="Cabin"/>
                <a:cs typeface="Cabin"/>
                <a:sym typeface="Cabin"/>
              </a:defRPr>
            </a:lvl3pPr>
            <a:lvl4pPr indent="0" lvl="3" marL="1371600" marR="0" rtl="0" algn="ctr">
              <a:spcBef>
                <a:spcPts val="320"/>
              </a:spcBef>
              <a:spcAft>
                <a:spcPts val="0"/>
              </a:spcAft>
              <a:buClr>
                <a:srgbClr val="888888"/>
              </a:buClr>
              <a:buSzPts val="1600"/>
              <a:buFont typeface="Arial"/>
              <a:buNone/>
              <a:defRPr b="0" i="0" sz="1600" u="none" cap="none" strike="noStrike">
                <a:solidFill>
                  <a:srgbClr val="888888"/>
                </a:solidFill>
                <a:latin typeface="Cabin"/>
                <a:ea typeface="Cabin"/>
                <a:cs typeface="Cabin"/>
                <a:sym typeface="Cabin"/>
              </a:defRPr>
            </a:lvl4pPr>
            <a:lvl5pPr indent="0" lvl="4" marL="1828800" marR="0" rtl="0" algn="ctr">
              <a:spcBef>
                <a:spcPts val="280"/>
              </a:spcBef>
              <a:spcAft>
                <a:spcPts val="0"/>
              </a:spcAft>
              <a:buClr>
                <a:srgbClr val="888888"/>
              </a:buClr>
              <a:buSzPts val="1400"/>
              <a:buFont typeface="Arial"/>
              <a:buNone/>
              <a:defRPr b="0" i="0" sz="1400" u="none" cap="none" strike="noStrike">
                <a:solidFill>
                  <a:srgbClr val="888888"/>
                </a:solidFill>
                <a:latin typeface="Cabin"/>
                <a:ea typeface="Cabin"/>
                <a:cs typeface="Cabin"/>
                <a:sym typeface="Cabin"/>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bin"/>
                <a:ea typeface="Cabin"/>
                <a:cs typeface="Cabin"/>
                <a:sym typeface="Cabin"/>
              </a:defRPr>
            </a:lvl9pPr>
          </a:lstStyle>
          <a:p/>
        </p:txBody>
      </p:sp>
      <p:cxnSp>
        <p:nvCxnSpPr>
          <p:cNvPr id="146" name="Google Shape;146;p19"/>
          <p:cNvCxnSpPr/>
          <p:nvPr/>
        </p:nvCxnSpPr>
        <p:spPr>
          <a:xfrm>
            <a:off x="746760" y="2973387"/>
            <a:ext cx="320040" cy="0"/>
          </a:xfrm>
          <a:prstGeom prst="straightConnector1">
            <a:avLst/>
          </a:prstGeom>
          <a:noFill/>
          <a:ln cap="flat" cmpd="sng" w="19050">
            <a:solidFill>
              <a:srgbClr val="FFFFFF"/>
            </a:solidFill>
            <a:prstDash val="solid"/>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 Full Red">
  <p:cSld name="1_Divider - Full Red">
    <p:bg>
      <p:bgPr>
        <a:solidFill>
          <a:srgbClr val="002F6C"/>
        </a:solidFill>
      </p:bgPr>
    </p:bg>
    <p:spTree>
      <p:nvGrpSpPr>
        <p:cNvPr id="147" name="Shape 147"/>
        <p:cNvGrpSpPr/>
        <p:nvPr/>
      </p:nvGrpSpPr>
      <p:grpSpPr>
        <a:xfrm>
          <a:off x="0" y="0"/>
          <a:ext cx="0" cy="0"/>
          <a:chOff x="0" y="0"/>
          <a:chExt cx="0" cy="0"/>
        </a:xfrm>
      </p:grpSpPr>
      <p:sp>
        <p:nvSpPr>
          <p:cNvPr id="148" name="Google Shape;148;p20"/>
          <p:cNvSpPr txBox="1"/>
          <p:nvPr>
            <p:ph type="title"/>
          </p:nvPr>
        </p:nvSpPr>
        <p:spPr>
          <a:xfrm>
            <a:off x="1143000" y="534987"/>
            <a:ext cx="5486400" cy="46166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rgbClr val="FFFFFF"/>
              </a:buClr>
              <a:buSzPts val="1400"/>
              <a:buFont typeface="Cabin"/>
              <a:buNone/>
              <a:defRPr b="0" i="0" sz="2400" u="none" cap="none" strike="noStrike">
                <a:solidFill>
                  <a:srgbClr val="FFFFF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49" name="Google Shape;149;p20"/>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50" name="Google Shape;150;p20"/>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51" name="Google Shape;151;p20"/>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pic>
        <p:nvPicPr>
          <p:cNvPr descr="USAID_Logo_White_v02.png" id="152" name="Google Shape;152;p20"/>
          <p:cNvPicPr preferRelativeResize="0"/>
          <p:nvPr/>
        </p:nvPicPr>
        <p:blipFill rotWithShape="1">
          <a:blip r:embed="rId2">
            <a:alphaModFix/>
          </a:blip>
          <a:srcRect b="0" l="0" r="0" t="0"/>
          <a:stretch/>
        </p:blipFill>
        <p:spPr>
          <a:xfrm>
            <a:off x="683805" y="4344987"/>
            <a:ext cx="1371600" cy="410902"/>
          </a:xfrm>
          <a:prstGeom prst="rect">
            <a:avLst/>
          </a:prstGeom>
          <a:noFill/>
          <a:ln>
            <a:noFill/>
          </a:ln>
        </p:spPr>
      </p:pic>
      <p:cxnSp>
        <p:nvCxnSpPr>
          <p:cNvPr id="153" name="Google Shape;153;p20"/>
          <p:cNvCxnSpPr/>
          <p:nvPr/>
        </p:nvCxnSpPr>
        <p:spPr>
          <a:xfrm>
            <a:off x="746760" y="687387"/>
            <a:ext cx="320040" cy="0"/>
          </a:xfrm>
          <a:prstGeom prst="straightConnector1">
            <a:avLst/>
          </a:prstGeom>
          <a:noFill/>
          <a:ln cap="flat" cmpd="sng" w="19050">
            <a:solidFill>
              <a:srgbClr val="FFFFFF"/>
            </a:solidFill>
            <a:prstDash val="solid"/>
            <a:round/>
            <a:headEnd len="sm" w="sm" type="none"/>
            <a:tailEnd len="sm" w="sm" type="none"/>
          </a:ln>
          <a:effectLst>
            <a:outerShdw blurRad="254000" rotWithShape="0" algn="tl">
              <a:srgbClr val="000000">
                <a:alpha val="40000"/>
              </a:srgbClr>
            </a:outerShdw>
          </a:effectLst>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1 Content">
  <p:cSld name="2_Red/Gray 1 Content">
    <p:bg>
      <p:bgPr>
        <a:solidFill>
          <a:srgbClr val="CFCDC9"/>
        </a:solidFill>
      </p:bgPr>
    </p:bg>
    <p:spTree>
      <p:nvGrpSpPr>
        <p:cNvPr id="154" name="Shape 154"/>
        <p:cNvGrpSpPr/>
        <p:nvPr/>
      </p:nvGrpSpPr>
      <p:grpSpPr>
        <a:xfrm>
          <a:off x="0" y="0"/>
          <a:ext cx="0" cy="0"/>
          <a:chOff x="0" y="0"/>
          <a:chExt cx="0" cy="0"/>
        </a:xfrm>
      </p:grpSpPr>
      <p:sp>
        <p:nvSpPr>
          <p:cNvPr id="155" name="Google Shape;155;p21"/>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56" name="Google Shape;156;p21"/>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57" name="Google Shape;157;p21"/>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58" name="Google Shape;158;p21"/>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59" name="Google Shape;159;p21"/>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2 Content">
  <p:cSld name="2_Red/Gray 2 Content">
    <p:bg>
      <p:bgPr>
        <a:solidFill>
          <a:srgbClr val="CFCDC9"/>
        </a:solidFill>
      </p:bgPr>
    </p:bg>
    <p:spTree>
      <p:nvGrpSpPr>
        <p:cNvPr id="160" name="Shape 160"/>
        <p:cNvGrpSpPr/>
        <p:nvPr/>
      </p:nvGrpSpPr>
      <p:grpSpPr>
        <a:xfrm>
          <a:off x="0" y="0"/>
          <a:ext cx="0" cy="0"/>
          <a:chOff x="0" y="0"/>
          <a:chExt cx="0" cy="0"/>
        </a:xfrm>
      </p:grpSpPr>
      <p:sp>
        <p:nvSpPr>
          <p:cNvPr id="161" name="Google Shape;161;p22"/>
          <p:cNvSpPr txBox="1"/>
          <p:nvPr>
            <p:ph idx="1" type="body"/>
          </p:nvPr>
        </p:nvSpPr>
        <p:spPr>
          <a:xfrm>
            <a:off x="686104" y="1296987"/>
            <a:ext cx="38096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62" name="Google Shape;162;p22"/>
          <p:cNvSpPr txBox="1"/>
          <p:nvPr>
            <p:ph idx="2" type="body"/>
          </p:nvPr>
        </p:nvSpPr>
        <p:spPr>
          <a:xfrm>
            <a:off x="4648200" y="1296987"/>
            <a:ext cx="38103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63" name="Google Shape;163;p22"/>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64" name="Google Shape;164;p22"/>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65" name="Google Shape;165;p22"/>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66" name="Google Shape;166;p22"/>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3 Content">
  <p:cSld name="2_Red/Gray 3 Content">
    <p:bg>
      <p:bgPr>
        <a:solidFill>
          <a:srgbClr val="CFCDC9"/>
        </a:solidFill>
      </p:bgPr>
    </p:bg>
    <p:spTree>
      <p:nvGrpSpPr>
        <p:cNvPr id="167" name="Shape 167"/>
        <p:cNvGrpSpPr/>
        <p:nvPr/>
      </p:nvGrpSpPr>
      <p:grpSpPr>
        <a:xfrm>
          <a:off x="0" y="0"/>
          <a:ext cx="0" cy="0"/>
          <a:chOff x="0" y="0"/>
          <a:chExt cx="0" cy="0"/>
        </a:xfrm>
      </p:grpSpPr>
      <p:sp>
        <p:nvSpPr>
          <p:cNvPr id="168" name="Google Shape;168;p23"/>
          <p:cNvSpPr txBox="1"/>
          <p:nvPr>
            <p:ph idx="1" type="body"/>
          </p:nvPr>
        </p:nvSpPr>
        <p:spPr>
          <a:xfrm>
            <a:off x="686104" y="1296987"/>
            <a:ext cx="25142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69" name="Google Shape;169;p23"/>
          <p:cNvSpPr txBox="1"/>
          <p:nvPr>
            <p:ph idx="2" type="body"/>
          </p:nvPr>
        </p:nvSpPr>
        <p:spPr>
          <a:xfrm>
            <a:off x="5943600"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70" name="Google Shape;170;p23"/>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71" name="Google Shape;171;p23"/>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72" name="Google Shape;172;p23"/>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73" name="Google Shape;173;p23"/>
          <p:cNvSpPr txBox="1"/>
          <p:nvPr>
            <p:ph idx="3" type="body"/>
          </p:nvPr>
        </p:nvSpPr>
        <p:spPr>
          <a:xfrm>
            <a:off x="3314548"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174" name="Google Shape;174;p23"/>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1 Content + Bottom Photo">
  <p:cSld name="2_Red/Gray 1 Content + Bottom Photo">
    <p:bg>
      <p:bgPr>
        <a:solidFill>
          <a:srgbClr val="CFCDC9"/>
        </a:solidFill>
      </p:bgPr>
    </p:bg>
    <p:spTree>
      <p:nvGrpSpPr>
        <p:cNvPr id="175" name="Shape 175"/>
        <p:cNvGrpSpPr/>
        <p:nvPr/>
      </p:nvGrpSpPr>
      <p:grpSpPr>
        <a:xfrm>
          <a:off x="0" y="0"/>
          <a:ext cx="0" cy="0"/>
          <a:chOff x="0" y="0"/>
          <a:chExt cx="0" cy="0"/>
        </a:xfrm>
      </p:grpSpPr>
      <p:sp>
        <p:nvSpPr>
          <p:cNvPr id="176" name="Google Shape;176;p24"/>
          <p:cNvSpPr/>
          <p:nvPr>
            <p:ph idx="2" type="pic"/>
          </p:nvPr>
        </p:nvSpPr>
        <p:spPr>
          <a:xfrm>
            <a:off x="152400" y="2592387"/>
            <a:ext cx="8839200" cy="2440594"/>
          </a:xfrm>
          <a:prstGeom prst="rect">
            <a:avLst/>
          </a:prstGeom>
          <a:solidFill>
            <a:schemeClr val="lt1"/>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77" name="Google Shape;177;p24"/>
          <p:cNvSpPr txBox="1"/>
          <p:nvPr>
            <p:ph idx="1" type="body"/>
          </p:nvPr>
        </p:nvSpPr>
        <p:spPr>
          <a:xfrm>
            <a:off x="685800" y="1296987"/>
            <a:ext cx="7772400" cy="11430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78" name="Google Shape;178;p24"/>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79" name="Google Shape;179;p24"/>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80" name="Google Shape;180;p24"/>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81" name="Google Shape;181;p24"/>
          <p:cNvSpPr txBox="1"/>
          <p:nvPr>
            <p:ph idx="3" type="body"/>
          </p:nvPr>
        </p:nvSpPr>
        <p:spPr>
          <a:xfrm rot="-5400000">
            <a:off x="7862313" y="3537008"/>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82" name="Google Shape;182;p24"/>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1 Content + Right Photo">
  <p:cSld name="2_Red/Gray 1 Content + Right Photo">
    <p:bg>
      <p:bgPr>
        <a:solidFill>
          <a:srgbClr val="CFCDC9"/>
        </a:solidFill>
      </p:bgPr>
    </p:bg>
    <p:spTree>
      <p:nvGrpSpPr>
        <p:cNvPr id="183" name="Shape 183"/>
        <p:cNvGrpSpPr/>
        <p:nvPr/>
      </p:nvGrpSpPr>
      <p:grpSpPr>
        <a:xfrm>
          <a:off x="0" y="0"/>
          <a:ext cx="0" cy="0"/>
          <a:chOff x="0" y="0"/>
          <a:chExt cx="0" cy="0"/>
        </a:xfrm>
      </p:grpSpPr>
      <p:sp>
        <p:nvSpPr>
          <p:cNvPr id="184" name="Google Shape;184;p25"/>
          <p:cNvSpPr/>
          <p:nvPr>
            <p:ph idx="2" type="pic"/>
          </p:nvPr>
        </p:nvSpPr>
        <p:spPr>
          <a:xfrm>
            <a:off x="4572000" y="153988"/>
            <a:ext cx="4419600" cy="4876800"/>
          </a:xfrm>
          <a:prstGeom prst="rect">
            <a:avLst/>
          </a:prstGeom>
          <a:solidFill>
            <a:srgbClr val="FFFFFF"/>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85" name="Google Shape;185;p25"/>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86" name="Google Shape;186;p25"/>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87" name="Google Shape;187;p25"/>
          <p:cNvSpPr txBox="1"/>
          <p:nvPr>
            <p:ph idx="1" type="body"/>
          </p:nvPr>
        </p:nvSpPr>
        <p:spPr>
          <a:xfrm>
            <a:off x="685800" y="1677987"/>
            <a:ext cx="3657600" cy="2819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88" name="Google Shape;188;p25"/>
          <p:cNvSpPr txBox="1"/>
          <p:nvPr>
            <p:ph idx="3"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89" name="Google Shape;189;p25"/>
          <p:cNvSpPr txBox="1"/>
          <p:nvPr>
            <p:ph type="title"/>
          </p:nvPr>
        </p:nvSpPr>
        <p:spPr>
          <a:xfrm>
            <a:off x="685800" y="678715"/>
            <a:ext cx="3657600" cy="830997"/>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ed/Gray Title Only">
  <p:cSld name="2_Red/Gray Title Only">
    <p:bg>
      <p:bgPr>
        <a:solidFill>
          <a:srgbClr val="CFCDC9"/>
        </a:solidFill>
      </p:bgPr>
    </p:bg>
    <p:spTree>
      <p:nvGrpSpPr>
        <p:cNvPr id="190" name="Shape 190"/>
        <p:cNvGrpSpPr/>
        <p:nvPr/>
      </p:nvGrpSpPr>
      <p:grpSpPr>
        <a:xfrm>
          <a:off x="0" y="0"/>
          <a:ext cx="0" cy="0"/>
          <a:chOff x="0" y="0"/>
          <a:chExt cx="0" cy="0"/>
        </a:xfrm>
      </p:grpSpPr>
      <p:sp>
        <p:nvSpPr>
          <p:cNvPr id="191" name="Google Shape;191;p26"/>
          <p:cNvSpPr/>
          <p:nvPr>
            <p:ph idx="2" type="pic"/>
          </p:nvPr>
        </p:nvSpPr>
        <p:spPr>
          <a:xfrm>
            <a:off x="152400" y="153987"/>
            <a:ext cx="4419600" cy="4876799"/>
          </a:xfrm>
          <a:prstGeom prst="rect">
            <a:avLst/>
          </a:prstGeom>
          <a:solidFill>
            <a:schemeClr val="lt1"/>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92" name="Google Shape;192;p26"/>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chemeClr val="lt1"/>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93" name="Google Shape;193;p26"/>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94" name="Google Shape;194;p26"/>
          <p:cNvSpPr txBox="1"/>
          <p:nvPr>
            <p:ph idx="1" type="body"/>
          </p:nvPr>
        </p:nvSpPr>
        <p:spPr>
          <a:xfrm rot="-5400000">
            <a:off x="34427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95" name="Google Shape;195;p26"/>
          <p:cNvSpPr txBox="1"/>
          <p:nvPr>
            <p:ph type="title"/>
          </p:nvPr>
        </p:nvSpPr>
        <p:spPr>
          <a:xfrm>
            <a:off x="4877104" y="2188567"/>
            <a:ext cx="3885896" cy="83766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1 Content">
  <p:cSld name="3_Red/Gray 1 Content">
    <p:bg>
      <p:bgPr>
        <a:solidFill>
          <a:schemeClr val="lt1"/>
        </a:solidFill>
      </p:bgPr>
    </p:bg>
    <p:spTree>
      <p:nvGrpSpPr>
        <p:cNvPr id="196" name="Shape 196"/>
        <p:cNvGrpSpPr/>
        <p:nvPr/>
      </p:nvGrpSpPr>
      <p:grpSpPr>
        <a:xfrm>
          <a:off x="0" y="0"/>
          <a:ext cx="0" cy="0"/>
          <a:chOff x="0" y="0"/>
          <a:chExt cx="0" cy="0"/>
        </a:xfrm>
      </p:grpSpPr>
      <p:sp>
        <p:nvSpPr>
          <p:cNvPr id="197" name="Google Shape;197;p27"/>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98" name="Google Shape;198;p27"/>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99" name="Google Shape;199;p27"/>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00" name="Google Shape;200;p27"/>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201" name="Google Shape;201;p27"/>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00000"/>
              </a:lnSpc>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2 Content">
  <p:cSld name="3_Red/Gray 2 Content">
    <p:bg>
      <p:bgPr>
        <a:solidFill>
          <a:schemeClr val="lt1"/>
        </a:solidFill>
      </p:bgPr>
    </p:bg>
    <p:spTree>
      <p:nvGrpSpPr>
        <p:cNvPr id="202" name="Shape 202"/>
        <p:cNvGrpSpPr/>
        <p:nvPr/>
      </p:nvGrpSpPr>
      <p:grpSpPr>
        <a:xfrm>
          <a:off x="0" y="0"/>
          <a:ext cx="0" cy="0"/>
          <a:chOff x="0" y="0"/>
          <a:chExt cx="0" cy="0"/>
        </a:xfrm>
      </p:grpSpPr>
      <p:sp>
        <p:nvSpPr>
          <p:cNvPr id="203" name="Google Shape;203;p28"/>
          <p:cNvSpPr txBox="1"/>
          <p:nvPr>
            <p:ph idx="1" type="body"/>
          </p:nvPr>
        </p:nvSpPr>
        <p:spPr>
          <a:xfrm>
            <a:off x="686104" y="1296987"/>
            <a:ext cx="38096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04" name="Google Shape;204;p28"/>
          <p:cNvSpPr txBox="1"/>
          <p:nvPr>
            <p:ph idx="2" type="body"/>
          </p:nvPr>
        </p:nvSpPr>
        <p:spPr>
          <a:xfrm>
            <a:off x="4648200" y="1296987"/>
            <a:ext cx="38103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05" name="Google Shape;205;p28"/>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06" name="Google Shape;206;p28"/>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07" name="Google Shape;207;p28"/>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08" name="Google Shape;208;p28"/>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3 Content">
  <p:cSld name="3_Red/Gray 3 Content">
    <p:bg>
      <p:bgPr>
        <a:solidFill>
          <a:schemeClr val="lt1"/>
        </a:solidFill>
      </p:bgPr>
    </p:bg>
    <p:spTree>
      <p:nvGrpSpPr>
        <p:cNvPr id="209" name="Shape 209"/>
        <p:cNvGrpSpPr/>
        <p:nvPr/>
      </p:nvGrpSpPr>
      <p:grpSpPr>
        <a:xfrm>
          <a:off x="0" y="0"/>
          <a:ext cx="0" cy="0"/>
          <a:chOff x="0" y="0"/>
          <a:chExt cx="0" cy="0"/>
        </a:xfrm>
      </p:grpSpPr>
      <p:sp>
        <p:nvSpPr>
          <p:cNvPr id="210" name="Google Shape;210;p29"/>
          <p:cNvSpPr txBox="1"/>
          <p:nvPr>
            <p:ph idx="1" type="body"/>
          </p:nvPr>
        </p:nvSpPr>
        <p:spPr>
          <a:xfrm>
            <a:off x="686104" y="1296987"/>
            <a:ext cx="2514296"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11" name="Google Shape;211;p29"/>
          <p:cNvSpPr txBox="1"/>
          <p:nvPr>
            <p:ph idx="2" type="body"/>
          </p:nvPr>
        </p:nvSpPr>
        <p:spPr>
          <a:xfrm>
            <a:off x="5943600"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12" name="Google Shape;212;p29"/>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13" name="Google Shape;213;p29"/>
          <p:cNvSpPr txBox="1"/>
          <p:nvPr>
            <p:ph idx="11" type="ftr"/>
          </p:nvPr>
        </p:nvSpPr>
        <p:spPr>
          <a:xfrm>
            <a:off x="3124200" y="4844639"/>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14" name="Google Shape;214;p29"/>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15" name="Google Shape;215;p29"/>
          <p:cNvSpPr txBox="1"/>
          <p:nvPr>
            <p:ph idx="3" type="body"/>
          </p:nvPr>
        </p:nvSpPr>
        <p:spPr>
          <a:xfrm>
            <a:off x="3314548" y="1296987"/>
            <a:ext cx="2514904"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30200" lvl="4" marL="2286000" marR="0" rtl="0" algn="l">
              <a:spcBef>
                <a:spcPts val="320"/>
              </a:spcBef>
              <a:spcAft>
                <a:spcPts val="0"/>
              </a:spcAft>
              <a:buClr>
                <a:srgbClr val="FFFFFF"/>
              </a:buClr>
              <a:buSzPts val="1600"/>
              <a:buFont typeface="Arial"/>
              <a:buChar char="»"/>
              <a:defRPr b="0" i="0" sz="1600" u="none" cap="none" strike="noStrike">
                <a:solidFill>
                  <a:srgbClr val="FFFFFF"/>
                </a:solidFill>
                <a:latin typeface="Cabin"/>
                <a:ea typeface="Cabin"/>
                <a:cs typeface="Cabin"/>
                <a:sym typeface="Cabin"/>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bin"/>
                <a:ea typeface="Cabin"/>
                <a:cs typeface="Cabin"/>
                <a:sym typeface="Cabin"/>
              </a:defRPr>
            </a:lvl9pPr>
          </a:lstStyle>
          <a:p/>
        </p:txBody>
      </p:sp>
      <p:sp>
        <p:nvSpPr>
          <p:cNvPr id="216" name="Google Shape;216;p29"/>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1 Content + Bottom Photo">
  <p:cSld name="3_Red/Gray 1 Content + Bottom Photo">
    <p:bg>
      <p:bgPr>
        <a:solidFill>
          <a:schemeClr val="lt1"/>
        </a:solidFill>
      </p:bgPr>
    </p:bg>
    <p:spTree>
      <p:nvGrpSpPr>
        <p:cNvPr id="217" name="Shape 217"/>
        <p:cNvGrpSpPr/>
        <p:nvPr/>
      </p:nvGrpSpPr>
      <p:grpSpPr>
        <a:xfrm>
          <a:off x="0" y="0"/>
          <a:ext cx="0" cy="0"/>
          <a:chOff x="0" y="0"/>
          <a:chExt cx="0" cy="0"/>
        </a:xfrm>
      </p:grpSpPr>
      <p:sp>
        <p:nvSpPr>
          <p:cNvPr id="218" name="Google Shape;218;p30"/>
          <p:cNvSpPr/>
          <p:nvPr>
            <p:ph idx="2" type="pic"/>
          </p:nvPr>
        </p:nvSpPr>
        <p:spPr>
          <a:xfrm>
            <a:off x="152400" y="2592387"/>
            <a:ext cx="8839200" cy="2440594"/>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19" name="Google Shape;219;p30"/>
          <p:cNvSpPr txBox="1"/>
          <p:nvPr>
            <p:ph idx="1" type="body"/>
          </p:nvPr>
        </p:nvSpPr>
        <p:spPr>
          <a:xfrm>
            <a:off x="685800" y="1296987"/>
            <a:ext cx="7772400" cy="11430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20" name="Google Shape;220;p30"/>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21" name="Google Shape;221;p30"/>
          <p:cNvSpPr txBox="1"/>
          <p:nvPr>
            <p:ph idx="11" type="ftr"/>
          </p:nvPr>
        </p:nvSpPr>
        <p:spPr>
          <a:xfrm>
            <a:off x="3124200" y="4844639"/>
            <a:ext cx="2895600" cy="186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FFFFFF"/>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22" name="Google Shape;222;p30"/>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23" name="Google Shape;223;p30"/>
          <p:cNvSpPr txBox="1"/>
          <p:nvPr>
            <p:ph idx="3" type="body"/>
          </p:nvPr>
        </p:nvSpPr>
        <p:spPr>
          <a:xfrm rot="-5400000">
            <a:off x="7862313" y="3537008"/>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24" name="Google Shape;224;p30"/>
          <p:cNvSpPr txBox="1"/>
          <p:nvPr>
            <p:ph type="title"/>
          </p:nvPr>
        </p:nvSpPr>
        <p:spPr>
          <a:xfrm>
            <a:off x="686104" y="679217"/>
            <a:ext cx="7772400" cy="46537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1 Content + Right Photo">
  <p:cSld name="3_Red/Gray 1 Content + Right Photo">
    <p:bg>
      <p:bgPr>
        <a:solidFill>
          <a:schemeClr val="lt1"/>
        </a:solidFill>
      </p:bgPr>
    </p:bg>
    <p:spTree>
      <p:nvGrpSpPr>
        <p:cNvPr id="225" name="Shape 225"/>
        <p:cNvGrpSpPr/>
        <p:nvPr/>
      </p:nvGrpSpPr>
      <p:grpSpPr>
        <a:xfrm>
          <a:off x="0" y="0"/>
          <a:ext cx="0" cy="0"/>
          <a:chOff x="0" y="0"/>
          <a:chExt cx="0" cy="0"/>
        </a:xfrm>
      </p:grpSpPr>
      <p:sp>
        <p:nvSpPr>
          <p:cNvPr id="226" name="Google Shape;226;p31"/>
          <p:cNvSpPr/>
          <p:nvPr>
            <p:ph idx="2" type="pic"/>
          </p:nvPr>
        </p:nvSpPr>
        <p:spPr>
          <a:xfrm>
            <a:off x="4572000" y="153988"/>
            <a:ext cx="4419600" cy="4876800"/>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27" name="Google Shape;227;p31"/>
          <p:cNvSpPr txBox="1"/>
          <p:nvPr>
            <p:ph idx="10" type="dt"/>
          </p:nvPr>
        </p:nvSpPr>
        <p:spPr>
          <a:xfrm>
            <a:off x="152400" y="4844639"/>
            <a:ext cx="2133600" cy="1860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28" name="Google Shape;228;p31"/>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FFFFFF"/>
                </a:solidFill>
                <a:latin typeface="Cabin"/>
                <a:ea typeface="Cabin"/>
                <a:cs typeface="Cabin"/>
                <a:sym typeface="Cabin"/>
              </a:defRPr>
            </a:lvl1pPr>
            <a:lvl2pPr indent="0" lvl="1" marL="0" marR="0" rtl="0" algn="r">
              <a:spcBef>
                <a:spcPts val="0"/>
              </a:spcBef>
              <a:buNone/>
              <a:defRPr b="0" i="0" sz="600" u="none" cap="none" strike="noStrike">
                <a:solidFill>
                  <a:srgbClr val="FFFFFF"/>
                </a:solidFill>
                <a:latin typeface="Cabin"/>
                <a:ea typeface="Cabin"/>
                <a:cs typeface="Cabin"/>
                <a:sym typeface="Cabin"/>
              </a:defRPr>
            </a:lvl2pPr>
            <a:lvl3pPr indent="0" lvl="2" marL="0" marR="0" rtl="0" algn="r">
              <a:spcBef>
                <a:spcPts val="0"/>
              </a:spcBef>
              <a:buNone/>
              <a:defRPr b="0" i="0" sz="600" u="none" cap="none" strike="noStrike">
                <a:solidFill>
                  <a:srgbClr val="FFFFFF"/>
                </a:solidFill>
                <a:latin typeface="Cabin"/>
                <a:ea typeface="Cabin"/>
                <a:cs typeface="Cabin"/>
                <a:sym typeface="Cabin"/>
              </a:defRPr>
            </a:lvl3pPr>
            <a:lvl4pPr indent="0" lvl="3" marL="0" marR="0" rtl="0" algn="r">
              <a:spcBef>
                <a:spcPts val="0"/>
              </a:spcBef>
              <a:buNone/>
              <a:defRPr b="0" i="0" sz="600" u="none" cap="none" strike="noStrike">
                <a:solidFill>
                  <a:srgbClr val="FFFFFF"/>
                </a:solidFill>
                <a:latin typeface="Cabin"/>
                <a:ea typeface="Cabin"/>
                <a:cs typeface="Cabin"/>
                <a:sym typeface="Cabin"/>
              </a:defRPr>
            </a:lvl4pPr>
            <a:lvl5pPr indent="0" lvl="4" marL="0" marR="0" rtl="0" algn="r">
              <a:spcBef>
                <a:spcPts val="0"/>
              </a:spcBef>
              <a:buNone/>
              <a:defRPr b="0" i="0" sz="600" u="none" cap="none" strike="noStrike">
                <a:solidFill>
                  <a:srgbClr val="FFFFFF"/>
                </a:solidFill>
                <a:latin typeface="Cabin"/>
                <a:ea typeface="Cabin"/>
                <a:cs typeface="Cabin"/>
                <a:sym typeface="Cabin"/>
              </a:defRPr>
            </a:lvl5pPr>
            <a:lvl6pPr indent="0" lvl="5" marL="0" marR="0" rtl="0" algn="r">
              <a:spcBef>
                <a:spcPts val="0"/>
              </a:spcBef>
              <a:buNone/>
              <a:defRPr b="0" i="0" sz="600" u="none" cap="none" strike="noStrike">
                <a:solidFill>
                  <a:srgbClr val="FFFFFF"/>
                </a:solidFill>
                <a:latin typeface="Cabin"/>
                <a:ea typeface="Cabin"/>
                <a:cs typeface="Cabin"/>
                <a:sym typeface="Cabin"/>
              </a:defRPr>
            </a:lvl6pPr>
            <a:lvl7pPr indent="0" lvl="6" marL="0" marR="0" rtl="0" algn="r">
              <a:spcBef>
                <a:spcPts val="0"/>
              </a:spcBef>
              <a:buNone/>
              <a:defRPr b="0" i="0" sz="600" u="none" cap="none" strike="noStrike">
                <a:solidFill>
                  <a:srgbClr val="FFFFFF"/>
                </a:solidFill>
                <a:latin typeface="Cabin"/>
                <a:ea typeface="Cabin"/>
                <a:cs typeface="Cabin"/>
                <a:sym typeface="Cabin"/>
              </a:defRPr>
            </a:lvl7pPr>
            <a:lvl8pPr indent="0" lvl="7" marL="0" marR="0" rtl="0" algn="r">
              <a:spcBef>
                <a:spcPts val="0"/>
              </a:spcBef>
              <a:buNone/>
              <a:defRPr b="0" i="0" sz="600" u="none" cap="none" strike="noStrike">
                <a:solidFill>
                  <a:srgbClr val="FFFFFF"/>
                </a:solidFill>
                <a:latin typeface="Cabin"/>
                <a:ea typeface="Cabin"/>
                <a:cs typeface="Cabin"/>
                <a:sym typeface="Cabin"/>
              </a:defRPr>
            </a:lvl8pPr>
            <a:lvl9pPr indent="0" lvl="8" marL="0" marR="0" rtl="0" algn="r">
              <a:spcBef>
                <a:spcPts val="0"/>
              </a:spcBef>
              <a:buNone/>
              <a:defRPr b="0" i="0" sz="600" u="none" cap="none" strike="noStrike">
                <a:solidFill>
                  <a:srgbClr val="FFFFFF"/>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29" name="Google Shape;229;p31"/>
          <p:cNvSpPr txBox="1"/>
          <p:nvPr>
            <p:ph idx="1" type="body"/>
          </p:nvPr>
        </p:nvSpPr>
        <p:spPr>
          <a:xfrm>
            <a:off x="685800" y="1677987"/>
            <a:ext cx="3657600" cy="2819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30200" lvl="2" marL="13716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3pPr>
            <a:lvl4pPr indent="-317500" lvl="3" marL="18288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FFFFFF"/>
              </a:buClr>
              <a:buSzPts val="1400"/>
              <a:buFont typeface="Arial"/>
              <a:buChar char="»"/>
              <a:defRPr b="0" i="0" sz="1400" u="none" cap="none" strike="noStrike">
                <a:solidFill>
                  <a:srgbClr val="FFFFFF"/>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30" name="Google Shape;230;p31"/>
          <p:cNvSpPr txBox="1"/>
          <p:nvPr>
            <p:ph idx="3" type="body"/>
          </p:nvPr>
        </p:nvSpPr>
        <p:spPr>
          <a:xfrm rot="-5400000">
            <a:off x="7862312"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31" name="Google Shape;231;p31"/>
          <p:cNvSpPr txBox="1"/>
          <p:nvPr>
            <p:ph type="title"/>
          </p:nvPr>
        </p:nvSpPr>
        <p:spPr>
          <a:xfrm>
            <a:off x="685800" y="678715"/>
            <a:ext cx="3657600" cy="830997"/>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ed/Gray Title Only">
  <p:cSld name="3_Red/Gray Title Only">
    <p:bg>
      <p:bgPr>
        <a:solidFill>
          <a:schemeClr val="lt1"/>
        </a:solidFill>
      </p:bgPr>
    </p:bg>
    <p:spTree>
      <p:nvGrpSpPr>
        <p:cNvPr id="232" name="Shape 232"/>
        <p:cNvGrpSpPr/>
        <p:nvPr/>
      </p:nvGrpSpPr>
      <p:grpSpPr>
        <a:xfrm>
          <a:off x="0" y="0"/>
          <a:ext cx="0" cy="0"/>
          <a:chOff x="0" y="0"/>
          <a:chExt cx="0" cy="0"/>
        </a:xfrm>
      </p:grpSpPr>
      <p:sp>
        <p:nvSpPr>
          <p:cNvPr id="233" name="Google Shape;233;p32"/>
          <p:cNvSpPr/>
          <p:nvPr>
            <p:ph idx="2" type="pic"/>
          </p:nvPr>
        </p:nvSpPr>
        <p:spPr>
          <a:xfrm>
            <a:off x="152400" y="153987"/>
            <a:ext cx="4419600" cy="4876799"/>
          </a:xfrm>
          <a:prstGeom prst="rect">
            <a:avLst/>
          </a:prstGeom>
          <a:solidFill>
            <a:srgbClr val="CFCDC9"/>
          </a:solidFill>
          <a:ln>
            <a:noFill/>
          </a:ln>
        </p:spPr>
        <p:txBody>
          <a:bodyPr anchorCtr="0" anchor="t" bIns="91425" lIns="91425" spcFirstLastPara="1" rIns="91425" wrap="square" tIns="91425">
            <a:noAutofit/>
          </a:bodyPr>
          <a:lstStyle>
            <a:lvl1pPr indent="0" lvl="0" marL="0" marR="0" rtl="0" algn="l">
              <a:lnSpc>
                <a:spcPct val="100000"/>
              </a:lnSpc>
              <a:spcBef>
                <a:spcPts val="240"/>
              </a:spcBef>
              <a:spcAft>
                <a:spcPts val="0"/>
              </a:spcAft>
              <a:buClr>
                <a:srgbClr val="6C6463"/>
              </a:buClr>
              <a:buSzPts val="1400"/>
              <a:buFont typeface="Arial"/>
              <a:buNone/>
              <a:defRPr b="0" i="0" sz="1200" u="none" cap="none" strike="noStrike">
                <a:solidFill>
                  <a:srgbClr val="6C6463"/>
                </a:solidFill>
                <a:latin typeface="Cabin"/>
                <a:ea typeface="Cabin"/>
                <a:cs typeface="Cabin"/>
                <a:sym typeface="Cabin"/>
              </a:defRPr>
            </a:lvl1pPr>
            <a:lvl2pPr indent="-239712" lvl="1" marL="684213"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241300" lvl="2" marL="9144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231775" lvl="3" marL="1146175"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239712" lvl="4" marL="1255713"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228600" lvl="5" marL="2514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228600" lvl="6" marL="2971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228600" lvl="7" marL="34290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228600" lvl="8" marL="3886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34" name="Google Shape;234;p32"/>
          <p:cNvSpPr txBox="1"/>
          <p:nvPr>
            <p:ph idx="10" type="dt"/>
          </p:nvPr>
        </p:nvSpPr>
        <p:spPr>
          <a:xfrm>
            <a:off x="152400" y="4844639"/>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chemeClr val="lt1"/>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235" name="Google Shape;235;p32"/>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236" name="Google Shape;236;p32"/>
          <p:cNvSpPr txBox="1"/>
          <p:nvPr>
            <p:ph idx="1" type="body"/>
          </p:nvPr>
        </p:nvSpPr>
        <p:spPr>
          <a:xfrm rot="-5400000">
            <a:off x="3442713" y="1098609"/>
            <a:ext cx="2073910" cy="184666"/>
          </a:xfrm>
          <a:prstGeom prst="rect">
            <a:avLst/>
          </a:prstGeom>
          <a:noFill/>
          <a:ln>
            <a:noFill/>
          </a:ln>
        </p:spPr>
        <p:txBody>
          <a:bodyPr anchorCtr="0" anchor="t" bIns="91425" lIns="91425" spcFirstLastPara="1" rIns="91425" wrap="square" tIns="91425">
            <a:noAutofit/>
          </a:bodyPr>
          <a:lstStyle>
            <a:lvl1pPr indent="-228600" lvl="0" marL="457200" marR="0" rtl="0" algn="r">
              <a:spcBef>
                <a:spcPts val="0"/>
              </a:spcBef>
              <a:spcAft>
                <a:spcPts val="0"/>
              </a:spcAft>
              <a:buClr>
                <a:srgbClr val="FFFFFF"/>
              </a:buClr>
              <a:buSzPts val="1600"/>
              <a:buFont typeface="Arial"/>
              <a:buNone/>
              <a:defRPr b="0" i="0" sz="600" u="none" cap="none" strike="noStrike">
                <a:solidFill>
                  <a:srgbClr val="FFFFFF"/>
                </a:solidFill>
                <a:latin typeface="Cabin"/>
                <a:ea typeface="Cabin"/>
                <a:cs typeface="Cabin"/>
                <a:sym typeface="Cabin"/>
              </a:defRPr>
            </a:lvl1pPr>
            <a:lvl2pPr indent="-228600" lvl="1" marL="914400" marR="0" rtl="0" algn="l">
              <a:spcBef>
                <a:spcPts val="800"/>
              </a:spcBef>
              <a:spcAft>
                <a:spcPts val="0"/>
              </a:spcAft>
              <a:buClr>
                <a:schemeClr val="lt1"/>
              </a:buClr>
              <a:buSzPts val="1600"/>
              <a:buFont typeface="Arial"/>
              <a:buNone/>
              <a:defRPr b="0" i="0" sz="1800" u="none" cap="none" strike="noStrike">
                <a:solidFill>
                  <a:schemeClr val="lt1"/>
                </a:solidFill>
                <a:latin typeface="Cabin"/>
                <a:ea typeface="Cabin"/>
                <a:cs typeface="Cabin"/>
                <a:sym typeface="Cabin"/>
              </a:defRPr>
            </a:lvl2pPr>
            <a:lvl3pPr indent="-228600" lvl="2" marL="1371600" marR="0" rtl="0" algn="l">
              <a:spcBef>
                <a:spcPts val="800"/>
              </a:spcBef>
              <a:spcAft>
                <a:spcPts val="0"/>
              </a:spcAft>
              <a:buClr>
                <a:schemeClr val="lt1"/>
              </a:buClr>
              <a:buSzPts val="1800"/>
              <a:buFont typeface="Arial"/>
              <a:buNone/>
              <a:defRPr b="0" i="0" sz="1600" u="none" cap="none" strike="noStrike">
                <a:solidFill>
                  <a:schemeClr val="lt1"/>
                </a:solidFill>
                <a:latin typeface="Cabin"/>
                <a:ea typeface="Cabin"/>
                <a:cs typeface="Cabin"/>
                <a:sym typeface="Cabin"/>
              </a:defRPr>
            </a:lvl3pPr>
            <a:lvl4pPr indent="-228600" lvl="3" marL="1828800" marR="0" rtl="0" algn="l">
              <a:spcBef>
                <a:spcPts val="280"/>
              </a:spcBef>
              <a:spcAft>
                <a:spcPts val="0"/>
              </a:spcAft>
              <a:buClr>
                <a:schemeClr val="lt1"/>
              </a:buClr>
              <a:buSzPts val="1600"/>
              <a:buFont typeface="Arial"/>
              <a:buNone/>
              <a:defRPr b="0" i="0" sz="1400" u="none" cap="none" strike="noStrike">
                <a:solidFill>
                  <a:schemeClr val="lt1"/>
                </a:solidFill>
                <a:latin typeface="Cabin"/>
                <a:ea typeface="Cabin"/>
                <a:cs typeface="Cabin"/>
                <a:sym typeface="Cabin"/>
              </a:defRPr>
            </a:lvl4pPr>
            <a:lvl5pPr indent="-228600" lvl="4" marL="2286000" marR="0" rtl="0" algn="l">
              <a:spcBef>
                <a:spcPts val="240"/>
              </a:spcBef>
              <a:spcAft>
                <a:spcPts val="0"/>
              </a:spcAft>
              <a:buClr>
                <a:schemeClr val="lt1"/>
              </a:buClr>
              <a:buSzPts val="1400"/>
              <a:buFont typeface="Arial"/>
              <a:buNone/>
              <a:defRPr b="0" i="0" sz="1200" u="none" cap="none" strike="noStrike">
                <a:solidFill>
                  <a:schemeClr val="lt1"/>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237" name="Google Shape;237;p32"/>
          <p:cNvSpPr txBox="1"/>
          <p:nvPr>
            <p:ph type="title"/>
          </p:nvPr>
        </p:nvSpPr>
        <p:spPr>
          <a:xfrm>
            <a:off x="4877104" y="2188567"/>
            <a:ext cx="3885896" cy="837665"/>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0067B9"/>
              </a:buClr>
              <a:buSzPts val="1400"/>
              <a:buFont typeface="Cabin"/>
              <a:buNone/>
              <a:defRPr b="0" i="0" sz="2400" u="none" cap="none" strike="noStrike">
                <a:solidFill>
                  <a:srgbClr val="0067B9"/>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CDC9"/>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86104" y="682922"/>
            <a:ext cx="7772400" cy="461665"/>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BA0C2F"/>
              </a:buClr>
              <a:buSzPts val="1400"/>
              <a:buFont typeface="Cabin"/>
              <a:buNone/>
              <a:defRPr b="0" i="0" sz="2400" u="none" cap="none" strike="noStrike">
                <a:solidFill>
                  <a:srgbClr val="BA0C2F"/>
                </a:solidFill>
                <a:latin typeface="Cabin"/>
                <a:ea typeface="Cabin"/>
                <a:cs typeface="Cabin"/>
                <a:sym typeface="Cabin"/>
              </a:defRPr>
            </a:lvl1pPr>
            <a:lvl2pPr indent="0" lvl="1">
              <a:spcBef>
                <a:spcPts val="0"/>
              </a:spcBef>
              <a:spcAft>
                <a:spcPts val="0"/>
              </a:spcAft>
              <a:buSzPts val="1400"/>
              <a:buNone/>
              <a:defRPr sz="1800"/>
            </a:lvl2pPr>
            <a:lvl3pPr indent="0" lvl="2">
              <a:spcBef>
                <a:spcPts val="0"/>
              </a:spcBef>
              <a:spcAft>
                <a:spcPts val="0"/>
              </a:spcAft>
              <a:buSzPts val="1400"/>
              <a:buNone/>
              <a:defRPr sz="1800"/>
            </a:lvl3pPr>
            <a:lvl4pPr indent="0" lvl="3">
              <a:spcBef>
                <a:spcPts val="0"/>
              </a:spcBef>
              <a:spcAft>
                <a:spcPts val="0"/>
              </a:spcAft>
              <a:buSzPts val="1400"/>
              <a:buNone/>
              <a:defRPr sz="1800"/>
            </a:lvl4pPr>
            <a:lvl5pPr indent="0" lvl="4">
              <a:spcBef>
                <a:spcPts val="0"/>
              </a:spcBef>
              <a:spcAft>
                <a:spcPts val="0"/>
              </a:spcAft>
              <a:buSzPts val="1400"/>
              <a:buNone/>
              <a:defRPr sz="1800"/>
            </a:lvl5pPr>
            <a:lvl6pPr indent="0" lvl="5">
              <a:spcBef>
                <a:spcPts val="0"/>
              </a:spcBef>
              <a:spcAft>
                <a:spcPts val="0"/>
              </a:spcAft>
              <a:buSzPts val="1400"/>
              <a:buNone/>
              <a:defRPr sz="1800"/>
            </a:lvl6pPr>
            <a:lvl7pPr indent="0" lvl="6">
              <a:spcBef>
                <a:spcPts val="0"/>
              </a:spcBef>
              <a:spcAft>
                <a:spcPts val="0"/>
              </a:spcAft>
              <a:buSzPts val="1400"/>
              <a:buNone/>
              <a:defRPr sz="1800"/>
            </a:lvl7pPr>
            <a:lvl8pPr indent="0" lvl="7">
              <a:spcBef>
                <a:spcPts val="0"/>
              </a:spcBef>
              <a:spcAft>
                <a:spcPts val="0"/>
              </a:spcAft>
              <a:buSzPts val="1400"/>
              <a:buNone/>
              <a:defRPr sz="1800"/>
            </a:lvl8pPr>
            <a:lvl9pPr indent="0" lvl="8">
              <a:spcBef>
                <a:spcPts val="0"/>
              </a:spcBef>
              <a:spcAft>
                <a:spcPts val="0"/>
              </a:spcAft>
              <a:buSzPts val="1400"/>
              <a:buNone/>
              <a:defRPr sz="1800"/>
            </a:lvl9pPr>
          </a:lstStyle>
          <a:p/>
        </p:txBody>
      </p:sp>
      <p:sp>
        <p:nvSpPr>
          <p:cNvPr id="11" name="Google Shape;11;p1"/>
          <p:cNvSpPr txBox="1"/>
          <p:nvPr>
            <p:ph idx="1" type="body"/>
          </p:nvPr>
        </p:nvSpPr>
        <p:spPr>
          <a:xfrm>
            <a:off x="685800" y="1296987"/>
            <a:ext cx="7772400" cy="3200400"/>
          </a:xfrm>
          <a:prstGeom prst="rect">
            <a:avLst/>
          </a:prstGeom>
          <a:noFill/>
          <a:ln>
            <a:noFill/>
          </a:ln>
        </p:spPr>
        <p:txBody>
          <a:bodyPr anchorCtr="0" anchor="t" bIns="91425" lIns="91425" spcFirstLastPara="1" rIns="91425" wrap="square" tIns="91425">
            <a:noAutofit/>
          </a:bodyPr>
          <a:lstStyle>
            <a:lvl1pPr indent="-330200" lvl="0" marL="457200" marR="0" rtl="0" algn="l">
              <a:spcBef>
                <a:spcPts val="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1pPr>
            <a:lvl2pPr indent="-330200" lvl="1" marL="914400" marR="0" rtl="0" algn="l">
              <a:spcBef>
                <a:spcPts val="80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2pPr>
            <a:lvl3pPr indent="-342900" lvl="2" marL="1371600" marR="0" rtl="0" algn="l">
              <a:spcBef>
                <a:spcPts val="800"/>
              </a:spcBef>
              <a:spcAft>
                <a:spcPts val="0"/>
              </a:spcAft>
              <a:buClr>
                <a:srgbClr val="6C6463"/>
              </a:buClr>
              <a:buSzPts val="1800"/>
              <a:buFont typeface="Arial"/>
              <a:buChar char="•"/>
              <a:defRPr b="0" i="0" sz="1800" u="none" cap="none" strike="noStrike">
                <a:solidFill>
                  <a:srgbClr val="6C6463"/>
                </a:solidFill>
                <a:latin typeface="Cabin"/>
                <a:ea typeface="Cabin"/>
                <a:cs typeface="Cabin"/>
                <a:sym typeface="Cabin"/>
              </a:defRPr>
            </a:lvl3pPr>
            <a:lvl4pPr indent="-330200" lvl="3" marL="1828800" marR="0" rtl="0" algn="l">
              <a:spcBef>
                <a:spcPts val="320"/>
              </a:spcBef>
              <a:spcAft>
                <a:spcPts val="0"/>
              </a:spcAft>
              <a:buClr>
                <a:srgbClr val="6C6463"/>
              </a:buClr>
              <a:buSzPts val="1600"/>
              <a:buFont typeface="Arial"/>
              <a:buChar char="–"/>
              <a:defRPr b="0" i="0" sz="1600" u="none" cap="none" strike="noStrike">
                <a:solidFill>
                  <a:srgbClr val="6C6463"/>
                </a:solidFill>
                <a:latin typeface="Cabin"/>
                <a:ea typeface="Cabin"/>
                <a:cs typeface="Cabin"/>
                <a:sym typeface="Cabin"/>
              </a:defRPr>
            </a:lvl4pPr>
            <a:lvl5pPr indent="-317500" lvl="4" marL="2286000" marR="0" rtl="0" algn="l">
              <a:spcBef>
                <a:spcPts val="280"/>
              </a:spcBef>
              <a:spcAft>
                <a:spcPts val="0"/>
              </a:spcAft>
              <a:buClr>
                <a:srgbClr val="6C6463"/>
              </a:buClr>
              <a:buSzPts val="1400"/>
              <a:buFont typeface="Arial"/>
              <a:buChar char="»"/>
              <a:defRPr b="0" i="0" sz="1400" u="none" cap="none" strike="noStrike">
                <a:solidFill>
                  <a:srgbClr val="6C6463"/>
                </a:solidFill>
                <a:latin typeface="Cabin"/>
                <a:ea typeface="Cabin"/>
                <a:cs typeface="Cabin"/>
                <a:sym typeface="Cabin"/>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bin"/>
                <a:ea typeface="Cabin"/>
                <a:cs typeface="Cabin"/>
                <a:sym typeface="Cabin"/>
              </a:defRPr>
            </a:lvl9pPr>
          </a:lstStyle>
          <a:p/>
        </p:txBody>
      </p:sp>
      <p:sp>
        <p:nvSpPr>
          <p:cNvPr id="12" name="Google Shape;12;p1"/>
          <p:cNvSpPr txBox="1"/>
          <p:nvPr>
            <p:ph idx="10" type="dt"/>
          </p:nvPr>
        </p:nvSpPr>
        <p:spPr>
          <a:xfrm>
            <a:off x="152400" y="4864207"/>
            <a:ext cx="2133600" cy="186148"/>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3" name="Google Shape;13;p1"/>
          <p:cNvSpPr txBox="1"/>
          <p:nvPr>
            <p:ph idx="11" type="ftr"/>
          </p:nvPr>
        </p:nvSpPr>
        <p:spPr>
          <a:xfrm>
            <a:off x="3124200" y="4864207"/>
            <a:ext cx="2895600" cy="186148"/>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600" u="none" cap="none" strike="noStrike">
                <a:solidFill>
                  <a:srgbClr val="6C6463"/>
                </a:solidFill>
                <a:latin typeface="Cabin"/>
                <a:ea typeface="Cabin"/>
                <a:cs typeface="Cabin"/>
                <a:sym typeface="Cabin"/>
              </a:defRPr>
            </a:lvl1pPr>
            <a:lvl2pPr indent="0" lvl="1" marL="457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2pPr>
            <a:lvl3pPr indent="0" lvl="2" marL="914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3pPr>
            <a:lvl4pPr indent="0" lvl="3" marL="1371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4pPr>
            <a:lvl5pPr indent="0" lvl="4" marL="18288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5pPr>
            <a:lvl6pPr indent="0" lvl="5" marL="22860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6pPr>
            <a:lvl7pPr indent="0" lvl="6" marL="27432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7pPr>
            <a:lvl8pPr indent="0" lvl="7" marL="32004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8pPr>
            <a:lvl9pPr indent="0" lvl="8" marL="3657600" marR="0" rtl="0" algn="l">
              <a:spcBef>
                <a:spcPts val="0"/>
              </a:spcBef>
              <a:spcAft>
                <a:spcPts val="0"/>
              </a:spcAft>
              <a:buSzPts val="1400"/>
              <a:buNone/>
              <a:defRPr b="0" i="0" sz="1800" u="none" cap="none" strike="noStrike">
                <a:solidFill>
                  <a:schemeClr val="dk1"/>
                </a:solidFill>
                <a:latin typeface="Cabin"/>
                <a:ea typeface="Cabin"/>
                <a:cs typeface="Cabin"/>
                <a:sym typeface="Cabin"/>
              </a:defRPr>
            </a:lvl9pPr>
          </a:lstStyle>
          <a:p/>
        </p:txBody>
      </p:sp>
      <p:sp>
        <p:nvSpPr>
          <p:cNvPr id="14" name="Google Shape;14;p1"/>
          <p:cNvSpPr txBox="1"/>
          <p:nvPr>
            <p:ph idx="12" type="sldNum"/>
          </p:nvPr>
        </p:nvSpPr>
        <p:spPr>
          <a:xfrm>
            <a:off x="6858000" y="4864207"/>
            <a:ext cx="2133600" cy="186148"/>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600" u="none" cap="none" strike="noStrike">
                <a:solidFill>
                  <a:srgbClr val="6C6463"/>
                </a:solidFill>
                <a:latin typeface="Cabin"/>
                <a:ea typeface="Cabin"/>
                <a:cs typeface="Cabin"/>
                <a:sym typeface="Cabin"/>
              </a:defRPr>
            </a:lvl1pPr>
            <a:lvl2pPr indent="0" lvl="1" marL="0" marR="0" rtl="0" algn="r">
              <a:spcBef>
                <a:spcPts val="0"/>
              </a:spcBef>
              <a:buNone/>
              <a:defRPr b="0" i="0" sz="600" u="none" cap="none" strike="noStrike">
                <a:solidFill>
                  <a:srgbClr val="6C6463"/>
                </a:solidFill>
                <a:latin typeface="Cabin"/>
                <a:ea typeface="Cabin"/>
                <a:cs typeface="Cabin"/>
                <a:sym typeface="Cabin"/>
              </a:defRPr>
            </a:lvl2pPr>
            <a:lvl3pPr indent="0" lvl="2" marL="0" marR="0" rtl="0" algn="r">
              <a:spcBef>
                <a:spcPts val="0"/>
              </a:spcBef>
              <a:buNone/>
              <a:defRPr b="0" i="0" sz="600" u="none" cap="none" strike="noStrike">
                <a:solidFill>
                  <a:srgbClr val="6C6463"/>
                </a:solidFill>
                <a:latin typeface="Cabin"/>
                <a:ea typeface="Cabin"/>
                <a:cs typeface="Cabin"/>
                <a:sym typeface="Cabin"/>
              </a:defRPr>
            </a:lvl3pPr>
            <a:lvl4pPr indent="0" lvl="3" marL="0" marR="0" rtl="0" algn="r">
              <a:spcBef>
                <a:spcPts val="0"/>
              </a:spcBef>
              <a:buNone/>
              <a:defRPr b="0" i="0" sz="600" u="none" cap="none" strike="noStrike">
                <a:solidFill>
                  <a:srgbClr val="6C6463"/>
                </a:solidFill>
                <a:latin typeface="Cabin"/>
                <a:ea typeface="Cabin"/>
                <a:cs typeface="Cabin"/>
                <a:sym typeface="Cabin"/>
              </a:defRPr>
            </a:lvl4pPr>
            <a:lvl5pPr indent="0" lvl="4" marL="0" marR="0" rtl="0" algn="r">
              <a:spcBef>
                <a:spcPts val="0"/>
              </a:spcBef>
              <a:buNone/>
              <a:defRPr b="0" i="0" sz="600" u="none" cap="none" strike="noStrike">
                <a:solidFill>
                  <a:srgbClr val="6C6463"/>
                </a:solidFill>
                <a:latin typeface="Cabin"/>
                <a:ea typeface="Cabin"/>
                <a:cs typeface="Cabin"/>
                <a:sym typeface="Cabin"/>
              </a:defRPr>
            </a:lvl5pPr>
            <a:lvl6pPr indent="0" lvl="5" marL="0" marR="0" rtl="0" algn="r">
              <a:spcBef>
                <a:spcPts val="0"/>
              </a:spcBef>
              <a:buNone/>
              <a:defRPr b="0" i="0" sz="600" u="none" cap="none" strike="noStrike">
                <a:solidFill>
                  <a:srgbClr val="6C6463"/>
                </a:solidFill>
                <a:latin typeface="Cabin"/>
                <a:ea typeface="Cabin"/>
                <a:cs typeface="Cabin"/>
                <a:sym typeface="Cabin"/>
              </a:defRPr>
            </a:lvl6pPr>
            <a:lvl7pPr indent="0" lvl="6" marL="0" marR="0" rtl="0" algn="r">
              <a:spcBef>
                <a:spcPts val="0"/>
              </a:spcBef>
              <a:buNone/>
              <a:defRPr b="0" i="0" sz="600" u="none" cap="none" strike="noStrike">
                <a:solidFill>
                  <a:srgbClr val="6C6463"/>
                </a:solidFill>
                <a:latin typeface="Cabin"/>
                <a:ea typeface="Cabin"/>
                <a:cs typeface="Cabin"/>
                <a:sym typeface="Cabin"/>
              </a:defRPr>
            </a:lvl7pPr>
            <a:lvl8pPr indent="0" lvl="7" marL="0" marR="0" rtl="0" algn="r">
              <a:spcBef>
                <a:spcPts val="0"/>
              </a:spcBef>
              <a:buNone/>
              <a:defRPr b="0" i="0" sz="600" u="none" cap="none" strike="noStrike">
                <a:solidFill>
                  <a:srgbClr val="6C6463"/>
                </a:solidFill>
                <a:latin typeface="Cabin"/>
                <a:ea typeface="Cabin"/>
                <a:cs typeface="Cabin"/>
                <a:sym typeface="Cabin"/>
              </a:defRPr>
            </a:lvl8pPr>
            <a:lvl9pPr indent="0" lvl="8" marL="0" marR="0" rtl="0" algn="r">
              <a:spcBef>
                <a:spcPts val="0"/>
              </a:spcBef>
              <a:buNone/>
              <a:defRPr b="0" i="0" sz="600" u="none" cap="none" strike="noStrike">
                <a:solidFill>
                  <a:srgbClr val="6C6463"/>
                </a:solidFill>
                <a:latin typeface="Cabin"/>
                <a:ea typeface="Cabin"/>
                <a:cs typeface="Cabin"/>
                <a:sym typeface="Cabin"/>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0" y="0"/>
            <a:ext cx="9144000" cy="5189384"/>
          </a:xfrm>
          <a:prstGeom prst="frame">
            <a:avLst>
              <a:gd fmla="val 2963" name="adj1"/>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bin"/>
              <a:ea typeface="Cabin"/>
              <a:cs typeface="Cabin"/>
              <a:sym typeface="Cabin"/>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hyperlink" Target="https://www.usaid.gov/results-and-data/planning" TargetMode="External"/><Relationship Id="rId4" Type="http://schemas.openxmlformats.org/officeDocument/2006/relationships/hyperlink" Target="https://www.usaid.gov/results-and-data/planning/country-strategies-cdcs" TargetMode="External"/><Relationship Id="rId5" Type="http://schemas.openxmlformats.org/officeDocument/2006/relationships/hyperlink" Target="https://www.fai.gov/"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hyperlink" Target="http://www.workwithusaid.org" TargetMode="External"/><Relationship Id="rId4" Type="http://schemas.openxmlformats.org/officeDocument/2006/relationships/hyperlink" Target="https://workwithusaid.org/pre-engagement" TargetMode="External"/><Relationship Id="rId5" Type="http://schemas.openxmlformats.org/officeDocument/2006/relationships/hyperlink" Target="https://www.usaid.gov/work-usaid/get-grant-or-contract/trainings-how-work-usaid/how-work-usaid-effectively-responding" TargetMode="External"/><Relationship Id="rId6" Type="http://schemas.openxmlformats.org/officeDocument/2006/relationships/hyperlink" Target="https://www.workwithusaid.org/blog/writing-your-usaid-proposal" TargetMode="External"/><Relationship Id="rId7" Type="http://schemas.openxmlformats.org/officeDocument/2006/relationships/hyperlink" Target="https://www.usaid.gov/sites/default/files/2023-01/OCC-Guide-for-NonProfit-IndirectCostRate1-27-2023.pdf" TargetMode="External"/><Relationship Id="rId8" Type="http://schemas.openxmlformats.org/officeDocument/2006/relationships/hyperlink" Target="https://workwithusaid.org/resource-library"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3"/>
          <p:cNvSpPr txBox="1"/>
          <p:nvPr>
            <p:ph idx="12" type="sldNum"/>
          </p:nvPr>
        </p:nvSpPr>
        <p:spPr>
          <a:xfrm>
            <a:off x="6858000" y="4844639"/>
            <a:ext cx="2133600" cy="186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FFFFFF"/>
                </a:solidFill>
                <a:latin typeface="Cabin"/>
                <a:ea typeface="Cabin"/>
                <a:cs typeface="Cabin"/>
                <a:sym typeface="Cabin"/>
              </a:rPr>
              <a:t>‹#›</a:t>
            </a:fld>
            <a:endParaRPr b="0" i="0" sz="600" u="none" cap="none" strike="noStrike">
              <a:solidFill>
                <a:srgbClr val="FFFFFF"/>
              </a:solidFill>
              <a:latin typeface="Cabin"/>
              <a:ea typeface="Cabin"/>
              <a:cs typeface="Cabin"/>
              <a:sym typeface="Cabin"/>
            </a:endParaRPr>
          </a:p>
        </p:txBody>
      </p:sp>
      <p:sp>
        <p:nvSpPr>
          <p:cNvPr id="243" name="Google Shape;243;p33"/>
          <p:cNvSpPr txBox="1"/>
          <p:nvPr>
            <p:ph type="ctrTitle"/>
          </p:nvPr>
        </p:nvSpPr>
        <p:spPr>
          <a:xfrm>
            <a:off x="685800" y="1601787"/>
            <a:ext cx="3886200" cy="12099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1"/>
              </a:buClr>
              <a:buFont typeface="Cabin"/>
              <a:buNone/>
            </a:pPr>
            <a:r>
              <a:rPr lang="en-US" sz="3200">
                <a:latin typeface="Calibri"/>
                <a:ea typeface="Calibri"/>
                <a:cs typeface="Calibri"/>
                <a:sym typeface="Calibri"/>
              </a:rPr>
              <a:t>USAID/South </a:t>
            </a:r>
            <a:r>
              <a:rPr lang="en-US" sz="3200">
                <a:latin typeface="Calibri"/>
                <a:ea typeface="Calibri"/>
                <a:cs typeface="Calibri"/>
                <a:sym typeface="Calibri"/>
              </a:rPr>
              <a:t>Sudan</a:t>
            </a:r>
            <a:br>
              <a:rPr i="0" lang="en-US" sz="3200" u="none" cap="none" strike="noStrike">
                <a:solidFill>
                  <a:schemeClr val="lt1"/>
                </a:solidFill>
                <a:latin typeface="Calibri"/>
                <a:ea typeface="Calibri"/>
                <a:cs typeface="Calibri"/>
                <a:sym typeface="Calibri"/>
              </a:rPr>
            </a:br>
            <a:r>
              <a:rPr lang="en-US" sz="3200">
                <a:solidFill>
                  <a:schemeClr val="dk2"/>
                </a:solidFill>
                <a:latin typeface="Calibri"/>
                <a:ea typeface="Calibri"/>
                <a:cs typeface="Calibri"/>
                <a:sym typeface="Calibri"/>
              </a:rPr>
              <a:t>New PEPFAR OVC/DREAMS Activity</a:t>
            </a:r>
            <a:endParaRPr i="0" sz="3200" u="none" cap="none" strike="noStrike">
              <a:solidFill>
                <a:schemeClr val="dk2"/>
              </a:solidFill>
              <a:latin typeface="Calibri"/>
              <a:ea typeface="Calibri"/>
              <a:cs typeface="Calibri"/>
              <a:sym typeface="Calibri"/>
            </a:endParaRPr>
          </a:p>
        </p:txBody>
      </p:sp>
      <p:sp>
        <p:nvSpPr>
          <p:cNvPr id="244" name="Google Shape;244;p33"/>
          <p:cNvSpPr txBox="1"/>
          <p:nvPr>
            <p:ph idx="1" type="subTitle"/>
          </p:nvPr>
        </p:nvSpPr>
        <p:spPr>
          <a:xfrm>
            <a:off x="685800" y="3135200"/>
            <a:ext cx="4428000" cy="1209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Font typeface="Arial"/>
              <a:buNone/>
            </a:pPr>
            <a:r>
              <a:rPr lang="en-US" sz="1900">
                <a:latin typeface="Calibri"/>
                <a:ea typeface="Calibri"/>
                <a:cs typeface="Calibri"/>
                <a:sym typeface="Calibri"/>
              </a:rPr>
              <a:t>Virtual </a:t>
            </a:r>
            <a:r>
              <a:rPr lang="en-US" sz="1900">
                <a:latin typeface="Calibri"/>
                <a:ea typeface="Calibri"/>
                <a:cs typeface="Calibri"/>
                <a:sym typeface="Calibri"/>
              </a:rPr>
              <a:t>USAID Pre-Application Conference</a:t>
            </a:r>
            <a:endParaRPr sz="1900">
              <a:latin typeface="Calibri"/>
              <a:ea typeface="Calibri"/>
              <a:cs typeface="Calibri"/>
              <a:sym typeface="Calibri"/>
            </a:endParaRPr>
          </a:p>
          <a:p>
            <a:pPr indent="0" lvl="0" marL="0" marR="0" rtl="0" algn="l">
              <a:spcBef>
                <a:spcPts val="0"/>
              </a:spcBef>
              <a:spcAft>
                <a:spcPts val="0"/>
              </a:spcAft>
              <a:buClr>
                <a:schemeClr val="lt1"/>
              </a:buClr>
              <a:buFont typeface="Arial"/>
              <a:buNone/>
            </a:pPr>
            <a:r>
              <a:rPr lang="en-US" sz="1900">
                <a:latin typeface="Calibri"/>
                <a:ea typeface="Calibri"/>
                <a:cs typeface="Calibri"/>
                <a:sym typeface="Calibri"/>
              </a:rPr>
              <a:t>May 30, 2023</a:t>
            </a:r>
            <a:endParaRPr sz="1900">
              <a:latin typeface="Calibri"/>
              <a:ea typeface="Calibri"/>
              <a:cs typeface="Calibri"/>
              <a:sym typeface="Calibri"/>
            </a:endParaRPr>
          </a:p>
        </p:txBody>
      </p:sp>
      <p:pic>
        <p:nvPicPr>
          <p:cNvPr id="245" name="Google Shape;245;p33"/>
          <p:cNvPicPr preferRelativeResize="0"/>
          <p:nvPr/>
        </p:nvPicPr>
        <p:blipFill>
          <a:blip r:embed="rId3">
            <a:alphaModFix/>
          </a:blip>
          <a:stretch>
            <a:fillRect/>
          </a:stretch>
        </p:blipFill>
        <p:spPr>
          <a:xfrm>
            <a:off x="5170875" y="383650"/>
            <a:ext cx="3725400" cy="441747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4"/>
          <p:cNvSpPr txBox="1"/>
          <p:nvPr>
            <p:ph idx="1" type="body"/>
          </p:nvPr>
        </p:nvSpPr>
        <p:spPr>
          <a:xfrm>
            <a:off x="685800" y="1296987"/>
            <a:ext cx="7772400" cy="1143000"/>
          </a:xfrm>
          <a:prstGeom prst="rect">
            <a:avLst/>
          </a:prstGeom>
          <a:noFill/>
          <a:ln>
            <a:noFill/>
          </a:ln>
        </p:spPr>
        <p:txBody>
          <a:bodyPr anchorCtr="0" anchor="t" bIns="45700" lIns="91425" spcFirstLastPara="1" rIns="91425" wrap="square" tIns="45700">
            <a:noAutofit/>
          </a:bodyPr>
          <a:lstStyle/>
          <a:p>
            <a:pPr indent="-230188" lvl="0" marL="230188" marR="0" rtl="0" algn="l">
              <a:spcBef>
                <a:spcPts val="0"/>
              </a:spcBef>
              <a:spcAft>
                <a:spcPts val="0"/>
              </a:spcAft>
              <a:buClr>
                <a:schemeClr val="accent1"/>
              </a:buClr>
              <a:buSzPts val="1600"/>
              <a:buFont typeface="Calibri"/>
              <a:buChar char="•"/>
            </a:pPr>
            <a:r>
              <a:rPr lang="en-US">
                <a:solidFill>
                  <a:schemeClr val="accent1"/>
                </a:solidFill>
                <a:latin typeface="Calibri"/>
                <a:ea typeface="Calibri"/>
                <a:cs typeface="Calibri"/>
                <a:sym typeface="Calibri"/>
              </a:rPr>
              <a:t>Thank you for your participation!</a:t>
            </a:r>
            <a:endParaRPr>
              <a:solidFill>
                <a:schemeClr val="accent1"/>
              </a:solidFill>
              <a:latin typeface="Calibri"/>
              <a:ea typeface="Calibri"/>
              <a:cs typeface="Calibri"/>
              <a:sym typeface="Calibri"/>
            </a:endParaRPr>
          </a:p>
          <a:p>
            <a:pPr indent="-230187" lvl="0" marL="230187" marR="0" rtl="0" algn="l">
              <a:spcBef>
                <a:spcPts val="800"/>
              </a:spcBef>
              <a:spcAft>
                <a:spcPts val="0"/>
              </a:spcAft>
              <a:buClr>
                <a:schemeClr val="accent1"/>
              </a:buClr>
              <a:buSzPts val="1600"/>
              <a:buFont typeface="Calibri"/>
              <a:buChar char="•"/>
            </a:pPr>
            <a:r>
              <a:rPr lang="en-US">
                <a:solidFill>
                  <a:schemeClr val="accent1"/>
                </a:solidFill>
                <a:latin typeface="Calibri"/>
                <a:ea typeface="Calibri"/>
                <a:cs typeface="Calibri"/>
                <a:sym typeface="Calibri"/>
              </a:rPr>
              <a:t>Please hold all questions until the end of the Presentation.</a:t>
            </a:r>
            <a:endParaRPr>
              <a:solidFill>
                <a:schemeClr val="accent1"/>
              </a:solidFill>
              <a:latin typeface="Calibri"/>
              <a:ea typeface="Calibri"/>
              <a:cs typeface="Calibri"/>
              <a:sym typeface="Calibri"/>
            </a:endParaRPr>
          </a:p>
          <a:p>
            <a:pPr indent="-230187" lvl="0" marL="230187" marR="0" rtl="0" algn="l">
              <a:spcBef>
                <a:spcPts val="800"/>
              </a:spcBef>
              <a:spcAft>
                <a:spcPts val="0"/>
              </a:spcAft>
              <a:buClr>
                <a:schemeClr val="accent1"/>
              </a:buClr>
              <a:buSzPts val="1600"/>
              <a:buFont typeface="Calibri"/>
              <a:buChar char="•"/>
            </a:pPr>
            <a:r>
              <a:rPr lang="en-US">
                <a:solidFill>
                  <a:schemeClr val="accent1"/>
                </a:solidFill>
                <a:latin typeface="Calibri"/>
                <a:ea typeface="Calibri"/>
                <a:cs typeface="Calibri"/>
                <a:sym typeface="Calibri"/>
              </a:rPr>
              <a:t>Copies of the Presentation and related materials will be made available on SAM.gov.</a:t>
            </a:r>
            <a:r>
              <a:rPr lang="en-US">
                <a:solidFill>
                  <a:schemeClr val="accent1"/>
                </a:solidFill>
                <a:latin typeface="Calibri"/>
                <a:ea typeface="Calibri"/>
                <a:cs typeface="Calibri"/>
                <a:sym typeface="Calibri"/>
              </a:rPr>
              <a:t>	</a:t>
            </a:r>
            <a:endParaRPr i="0" sz="1600" u="none" cap="none" strike="noStrike">
              <a:solidFill>
                <a:schemeClr val="accent1"/>
              </a:solidFill>
              <a:latin typeface="Calibri"/>
              <a:ea typeface="Calibri"/>
              <a:cs typeface="Calibri"/>
              <a:sym typeface="Calibri"/>
            </a:endParaRPr>
          </a:p>
        </p:txBody>
      </p:sp>
      <p:sp>
        <p:nvSpPr>
          <p:cNvPr id="251" name="Google Shape;251;p34"/>
          <p:cNvSpPr txBox="1"/>
          <p:nvPr>
            <p:ph idx="10" type="dt"/>
          </p:nvPr>
        </p:nvSpPr>
        <p:spPr>
          <a:xfrm>
            <a:off x="152400" y="4844639"/>
            <a:ext cx="2133600" cy="1861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600" u="none" cap="none" strike="noStrike">
                <a:solidFill>
                  <a:srgbClr val="FFFFFF"/>
                </a:solidFill>
                <a:latin typeface="Cabin"/>
                <a:ea typeface="Cabin"/>
                <a:cs typeface="Cabin"/>
                <a:sym typeface="Cabin"/>
              </a:rPr>
              <a:t>1/7/16</a:t>
            </a:r>
            <a:endParaRPr b="0" i="0" sz="600" u="none" cap="none" strike="noStrike">
              <a:solidFill>
                <a:srgbClr val="FFFFFF"/>
              </a:solidFill>
              <a:latin typeface="Cabin"/>
              <a:ea typeface="Cabin"/>
              <a:cs typeface="Cabin"/>
              <a:sym typeface="Cabin"/>
            </a:endParaRPr>
          </a:p>
        </p:txBody>
      </p:sp>
      <p:sp>
        <p:nvSpPr>
          <p:cNvPr id="252" name="Google Shape;252;p34"/>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FFFFFF"/>
                </a:solidFill>
                <a:latin typeface="Cabin"/>
                <a:ea typeface="Cabin"/>
                <a:cs typeface="Cabin"/>
                <a:sym typeface="Cabin"/>
              </a:rPr>
              <a:t>‹#›</a:t>
            </a:fld>
            <a:endParaRPr b="0" i="0" sz="600" u="none" cap="none" strike="noStrike">
              <a:solidFill>
                <a:srgbClr val="FFFFFF"/>
              </a:solidFill>
              <a:latin typeface="Cabin"/>
              <a:ea typeface="Cabin"/>
              <a:cs typeface="Cabin"/>
              <a:sym typeface="Cabin"/>
            </a:endParaRPr>
          </a:p>
        </p:txBody>
      </p:sp>
      <p:sp>
        <p:nvSpPr>
          <p:cNvPr id="253" name="Google Shape;253;p34"/>
          <p:cNvSpPr txBox="1"/>
          <p:nvPr>
            <p:ph type="title"/>
          </p:nvPr>
        </p:nvSpPr>
        <p:spPr>
          <a:xfrm>
            <a:off x="686104" y="313590"/>
            <a:ext cx="7772400" cy="8310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rgbClr val="651D32"/>
              </a:buClr>
              <a:buFont typeface="Cabin"/>
              <a:buNone/>
            </a:pPr>
            <a:r>
              <a:rPr lang="en-US">
                <a:solidFill>
                  <a:schemeClr val="lt2"/>
                </a:solidFill>
                <a:latin typeface="Calibri"/>
                <a:ea typeface="Calibri"/>
                <a:cs typeface="Calibri"/>
                <a:sym typeface="Calibri"/>
              </a:rPr>
              <a:t>WELCOME</a:t>
            </a:r>
            <a:endParaRPr i="0" sz="2400" u="none" cap="none" strike="noStrike">
              <a:solidFill>
                <a:schemeClr val="lt2"/>
              </a:solidFill>
              <a:latin typeface="Calibri"/>
              <a:ea typeface="Calibri"/>
              <a:cs typeface="Calibri"/>
              <a:sym typeface="Calibri"/>
            </a:endParaRPr>
          </a:p>
        </p:txBody>
      </p:sp>
      <p:pic>
        <p:nvPicPr>
          <p:cNvPr id="254" name="Google Shape;254;p34"/>
          <p:cNvPicPr preferRelativeResize="0"/>
          <p:nvPr/>
        </p:nvPicPr>
        <p:blipFill>
          <a:blip r:embed="rId3">
            <a:alphaModFix/>
          </a:blip>
          <a:stretch>
            <a:fillRect/>
          </a:stretch>
        </p:blipFill>
        <p:spPr>
          <a:xfrm>
            <a:off x="2438400" y="2439987"/>
            <a:ext cx="3659982" cy="24399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5"/>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6C6463"/>
                </a:solidFill>
                <a:latin typeface="Cabin"/>
                <a:ea typeface="Cabin"/>
                <a:cs typeface="Cabin"/>
                <a:sym typeface="Cabin"/>
              </a:rPr>
              <a:t>‹#›</a:t>
            </a:fld>
            <a:endParaRPr b="0" i="0" sz="600" u="none" cap="none" strike="noStrike">
              <a:solidFill>
                <a:srgbClr val="6C6463"/>
              </a:solidFill>
              <a:latin typeface="Cabin"/>
              <a:ea typeface="Cabin"/>
              <a:cs typeface="Cabin"/>
              <a:sym typeface="Cabin"/>
            </a:endParaRPr>
          </a:p>
        </p:txBody>
      </p:sp>
      <p:sp>
        <p:nvSpPr>
          <p:cNvPr id="260" name="Google Shape;260;p35"/>
          <p:cNvSpPr txBox="1"/>
          <p:nvPr>
            <p:ph type="title"/>
          </p:nvPr>
        </p:nvSpPr>
        <p:spPr>
          <a:xfrm>
            <a:off x="686104" y="313590"/>
            <a:ext cx="7772400" cy="830997"/>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rgbClr val="651D32"/>
              </a:buClr>
              <a:buFont typeface="Cabin"/>
              <a:buNone/>
            </a:pPr>
            <a:r>
              <a:rPr lang="en-US">
                <a:solidFill>
                  <a:schemeClr val="lt2"/>
                </a:solidFill>
                <a:latin typeface="Calibri"/>
                <a:ea typeface="Calibri"/>
                <a:cs typeface="Calibri"/>
                <a:sym typeface="Calibri"/>
              </a:rPr>
              <a:t>AGENDA</a:t>
            </a:r>
            <a:endParaRPr>
              <a:solidFill>
                <a:schemeClr val="lt2"/>
              </a:solidFill>
              <a:latin typeface="Calibri"/>
              <a:ea typeface="Calibri"/>
              <a:cs typeface="Calibri"/>
              <a:sym typeface="Calibri"/>
            </a:endParaRPr>
          </a:p>
          <a:p>
            <a:pPr indent="0" lvl="0" marL="0" marR="0" rtl="0" algn="l">
              <a:spcBef>
                <a:spcPts val="0"/>
              </a:spcBef>
              <a:spcAft>
                <a:spcPts val="0"/>
              </a:spcAft>
              <a:buClr>
                <a:srgbClr val="651D32"/>
              </a:buClr>
              <a:buFont typeface="Cabin"/>
              <a:buNone/>
            </a:pPr>
            <a:r>
              <a:t/>
            </a:r>
            <a:endParaRPr>
              <a:solidFill>
                <a:srgbClr val="651D32"/>
              </a:solidFill>
            </a:endParaRPr>
          </a:p>
        </p:txBody>
      </p:sp>
      <p:sp>
        <p:nvSpPr>
          <p:cNvPr id="261" name="Google Shape;261;p35"/>
          <p:cNvSpPr txBox="1"/>
          <p:nvPr>
            <p:ph idx="1" type="body"/>
          </p:nvPr>
        </p:nvSpPr>
        <p:spPr>
          <a:xfrm>
            <a:off x="685800" y="1296987"/>
            <a:ext cx="7772400" cy="3200400"/>
          </a:xfrm>
          <a:prstGeom prst="rect">
            <a:avLst/>
          </a:prstGeom>
          <a:noFill/>
          <a:ln>
            <a:noFill/>
          </a:ln>
        </p:spPr>
        <p:txBody>
          <a:bodyPr anchorCtr="0" anchor="t" bIns="45700" lIns="91425" spcFirstLastPara="1" rIns="91425" wrap="square" tIns="45700">
            <a:noAutofit/>
          </a:bodyPr>
          <a:lstStyle/>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Introductions &amp; Disclaimer (Contracting Officer)</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Program Description Overview (Health Office)</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Procurement Requirements Overview (Office of Acquisition &amp; Assistance)</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Break</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SAM Registration</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AutoNum type="arabicPeriod"/>
            </a:pPr>
            <a:r>
              <a:rPr lang="en-US" sz="2000">
                <a:solidFill>
                  <a:schemeClr val="dk2"/>
                </a:solidFill>
                <a:latin typeface="Calibri"/>
                <a:ea typeface="Calibri"/>
                <a:cs typeface="Calibri"/>
                <a:sym typeface="Calibri"/>
              </a:rPr>
              <a:t>Q&amp;A</a:t>
            </a:r>
            <a:r>
              <a:rPr i="0" lang="en-US" sz="2000" u="none" cap="none" strike="noStrike">
                <a:solidFill>
                  <a:schemeClr val="dk2"/>
                </a:solidFill>
                <a:latin typeface="Calibri"/>
                <a:ea typeface="Calibri"/>
                <a:cs typeface="Calibri"/>
                <a:sym typeface="Calibri"/>
              </a:rPr>
              <a:t> </a:t>
            </a:r>
            <a:endParaRPr i="0" sz="2000" u="none" cap="none" strike="noStrike">
              <a:solidFill>
                <a:schemeClr val="dk2"/>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6"/>
          <p:cNvSpPr txBox="1"/>
          <p:nvPr>
            <p:ph idx="10" type="dt"/>
          </p:nvPr>
        </p:nvSpPr>
        <p:spPr>
          <a:xfrm>
            <a:off x="152400" y="4844639"/>
            <a:ext cx="2133600" cy="1860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600" u="none" cap="none" strike="noStrike">
                <a:solidFill>
                  <a:srgbClr val="6C6463"/>
                </a:solidFill>
                <a:latin typeface="Cabin"/>
                <a:ea typeface="Cabin"/>
                <a:cs typeface="Cabin"/>
                <a:sym typeface="Cabin"/>
              </a:rPr>
              <a:t>1/7/16</a:t>
            </a:r>
            <a:endParaRPr b="0" i="0" sz="600" u="none" cap="none" strike="noStrike">
              <a:solidFill>
                <a:srgbClr val="6C6463"/>
              </a:solidFill>
              <a:latin typeface="Cabin"/>
              <a:ea typeface="Cabin"/>
              <a:cs typeface="Cabin"/>
              <a:sym typeface="Cabin"/>
            </a:endParaRPr>
          </a:p>
        </p:txBody>
      </p:sp>
      <p:sp>
        <p:nvSpPr>
          <p:cNvPr id="267" name="Google Shape;267;p36"/>
          <p:cNvSpPr txBox="1"/>
          <p:nvPr>
            <p:ph idx="12" type="sldNum"/>
          </p:nvPr>
        </p:nvSpPr>
        <p:spPr>
          <a:xfrm>
            <a:off x="6858000" y="4844639"/>
            <a:ext cx="2133600" cy="186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6C6463"/>
                </a:solidFill>
                <a:latin typeface="Cabin"/>
                <a:ea typeface="Cabin"/>
                <a:cs typeface="Cabin"/>
                <a:sym typeface="Cabin"/>
              </a:rPr>
              <a:t>‹#›</a:t>
            </a:fld>
            <a:endParaRPr b="0" i="0" sz="600" u="none" cap="none" strike="noStrike">
              <a:solidFill>
                <a:srgbClr val="6C6463"/>
              </a:solidFill>
              <a:latin typeface="Cabin"/>
              <a:ea typeface="Cabin"/>
              <a:cs typeface="Cabin"/>
              <a:sym typeface="Cabin"/>
            </a:endParaRPr>
          </a:p>
        </p:txBody>
      </p:sp>
      <p:sp>
        <p:nvSpPr>
          <p:cNvPr id="268" name="Google Shape;268;p36"/>
          <p:cNvSpPr txBox="1"/>
          <p:nvPr>
            <p:ph type="title"/>
          </p:nvPr>
        </p:nvSpPr>
        <p:spPr>
          <a:xfrm>
            <a:off x="686104" y="313590"/>
            <a:ext cx="7772400" cy="8310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rgbClr val="651D32"/>
              </a:buClr>
              <a:buFont typeface="Cabin"/>
              <a:buNone/>
            </a:pPr>
            <a:r>
              <a:rPr lang="en-US">
                <a:solidFill>
                  <a:schemeClr val="lt2"/>
                </a:solidFill>
                <a:latin typeface="Calibri"/>
                <a:ea typeface="Calibri"/>
                <a:cs typeface="Calibri"/>
                <a:sym typeface="Calibri"/>
              </a:rPr>
              <a:t>INTRODUCTIONS</a:t>
            </a:r>
            <a:endParaRPr>
              <a:solidFill>
                <a:schemeClr val="lt2"/>
              </a:solidFill>
              <a:latin typeface="Calibri"/>
              <a:ea typeface="Calibri"/>
              <a:cs typeface="Calibri"/>
              <a:sym typeface="Calibri"/>
            </a:endParaRPr>
          </a:p>
          <a:p>
            <a:pPr indent="0" lvl="0" marL="0" marR="0" rtl="0" algn="l">
              <a:spcBef>
                <a:spcPts val="0"/>
              </a:spcBef>
              <a:spcAft>
                <a:spcPts val="0"/>
              </a:spcAft>
              <a:buClr>
                <a:srgbClr val="651D32"/>
              </a:buClr>
              <a:buFont typeface="Cabin"/>
              <a:buNone/>
            </a:pPr>
            <a:r>
              <a:t/>
            </a:r>
            <a:endParaRPr>
              <a:solidFill>
                <a:srgbClr val="651D32"/>
              </a:solidFill>
            </a:endParaRPr>
          </a:p>
        </p:txBody>
      </p:sp>
      <p:sp>
        <p:nvSpPr>
          <p:cNvPr id="269" name="Google Shape;269;p36"/>
          <p:cNvSpPr txBox="1"/>
          <p:nvPr>
            <p:ph idx="1" type="body"/>
          </p:nvPr>
        </p:nvSpPr>
        <p:spPr>
          <a:xfrm>
            <a:off x="685800" y="1296987"/>
            <a:ext cx="7772400" cy="3200400"/>
          </a:xfrm>
          <a:prstGeom prst="rect">
            <a:avLst/>
          </a:prstGeom>
          <a:noFill/>
          <a:ln>
            <a:noFill/>
          </a:ln>
        </p:spPr>
        <p:txBody>
          <a:bodyPr anchorCtr="0" anchor="t" bIns="45700" lIns="91425" spcFirstLastPara="1" rIns="91425" wrap="square" tIns="45700">
            <a:noAutofit/>
          </a:bodyPr>
          <a:lstStyle/>
          <a:p>
            <a:pPr indent="-255587" lvl="0" marL="230187"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Introduction of the USAID/South Sudan Team</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Introduction of Virtual Participants</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Remarks from Health Office Team</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Presentation of the </a:t>
            </a:r>
            <a:r>
              <a:rPr lang="en-US" sz="2000">
                <a:solidFill>
                  <a:schemeClr val="dk2"/>
                </a:solidFill>
                <a:latin typeface="Calibri"/>
                <a:ea typeface="Calibri"/>
                <a:cs typeface="Calibri"/>
                <a:sym typeface="Calibri"/>
              </a:rPr>
              <a:t>Technical</a:t>
            </a:r>
            <a:r>
              <a:rPr lang="en-US" sz="2000">
                <a:solidFill>
                  <a:schemeClr val="dk2"/>
                </a:solidFill>
                <a:latin typeface="Calibri"/>
                <a:ea typeface="Calibri"/>
                <a:cs typeface="Calibri"/>
                <a:sym typeface="Calibri"/>
              </a:rPr>
              <a:t> areas</a:t>
            </a:r>
            <a:endParaRPr sz="2000">
              <a:solidFill>
                <a:schemeClr val="dk2"/>
              </a:solidFill>
              <a:latin typeface="Calibri"/>
              <a:ea typeface="Calibri"/>
              <a:cs typeface="Calibri"/>
              <a:sym typeface="Calibri"/>
            </a:endParaRPr>
          </a:p>
          <a:p>
            <a:pPr indent="-255587" lvl="0" marL="230187" marR="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Time for </a:t>
            </a:r>
            <a:r>
              <a:rPr lang="en-US" sz="2000">
                <a:solidFill>
                  <a:schemeClr val="dk2"/>
                </a:solidFill>
                <a:latin typeface="Calibri"/>
                <a:ea typeface="Calibri"/>
                <a:cs typeface="Calibri"/>
                <a:sym typeface="Calibri"/>
              </a:rPr>
              <a:t>discussion, </a:t>
            </a:r>
            <a:r>
              <a:rPr lang="en-US" sz="2000">
                <a:solidFill>
                  <a:schemeClr val="dk2"/>
                </a:solidFill>
                <a:latin typeface="Calibri"/>
                <a:ea typeface="Calibri"/>
                <a:cs typeface="Calibri"/>
                <a:sym typeface="Calibri"/>
              </a:rPr>
              <a:t>questions and answers</a:t>
            </a:r>
            <a:endParaRPr i="0" sz="2000" u="none" cap="none" strike="noStrike">
              <a:solidFill>
                <a:schemeClr val="dk2"/>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7"/>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276" name="Google Shape;276;p37"/>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solidFill>
                  <a:schemeClr val="lt2"/>
                </a:solidFill>
              </a:rPr>
              <a:t>Disclaimer</a:t>
            </a:r>
            <a:endParaRPr>
              <a:solidFill>
                <a:schemeClr val="lt2"/>
              </a:solidFill>
            </a:endParaRPr>
          </a:p>
        </p:txBody>
      </p:sp>
      <p:sp>
        <p:nvSpPr>
          <p:cNvPr id="277" name="Google Shape;277;p37"/>
          <p:cNvSpPr txBox="1"/>
          <p:nvPr>
            <p:ph idx="1" type="body"/>
          </p:nvPr>
        </p:nvSpPr>
        <p:spPr>
          <a:xfrm>
            <a:off x="685800" y="1296987"/>
            <a:ext cx="7772400" cy="3200400"/>
          </a:xfrm>
          <a:prstGeom prst="rect">
            <a:avLst/>
          </a:prstGeom>
        </p:spPr>
        <p:txBody>
          <a:bodyPr anchorCtr="0" anchor="t" bIns="91425" lIns="91425" spcFirstLastPara="1" rIns="91425" wrap="square" tIns="91425">
            <a:noAutofit/>
          </a:bodyPr>
          <a:lstStyle/>
          <a:p>
            <a:pPr indent="-349250" lvl="0" marL="457200" rtl="0" algn="l">
              <a:lnSpc>
                <a:spcPct val="115000"/>
              </a:lnSpc>
              <a:spcBef>
                <a:spcPts val="60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Any points made in the following presentation, or any ensuing discussions, </a:t>
            </a:r>
            <a:r>
              <a:rPr lang="en-US" sz="1900" u="sng">
                <a:solidFill>
                  <a:schemeClr val="dk2"/>
                </a:solidFill>
                <a:latin typeface="Calibri"/>
                <a:ea typeface="Calibri"/>
                <a:cs typeface="Calibri"/>
                <a:sym typeface="Calibri"/>
              </a:rPr>
              <a:t>do not</a:t>
            </a:r>
            <a:r>
              <a:rPr lang="en-US" sz="1900">
                <a:solidFill>
                  <a:schemeClr val="dk2"/>
                </a:solidFill>
                <a:latin typeface="Calibri"/>
                <a:ea typeface="Calibri"/>
                <a:cs typeface="Calibri"/>
                <a:sym typeface="Calibri"/>
              </a:rPr>
              <a:t> constitute any commitment on the part of USAID.</a:t>
            </a:r>
            <a:endParaRPr sz="1900">
              <a:solidFill>
                <a:schemeClr val="dk2"/>
              </a:solidFill>
              <a:latin typeface="Calibri"/>
              <a:ea typeface="Calibri"/>
              <a:cs typeface="Calibri"/>
              <a:sym typeface="Calibri"/>
            </a:endParaRPr>
          </a:p>
          <a:p>
            <a:pPr indent="-349250" lvl="0" marL="457200" rtl="0" algn="l">
              <a:lnSpc>
                <a:spcPct val="115000"/>
              </a:lnSpc>
              <a:spcBef>
                <a:spcPts val="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The following presentation is for your information only and all information provided is subject to change.</a:t>
            </a:r>
            <a:endParaRPr sz="1900">
              <a:solidFill>
                <a:schemeClr val="dk2"/>
              </a:solidFill>
              <a:latin typeface="Calibri"/>
              <a:ea typeface="Calibri"/>
              <a:cs typeface="Calibri"/>
              <a:sym typeface="Calibri"/>
            </a:endParaRPr>
          </a:p>
          <a:p>
            <a:pPr indent="-349250" lvl="0" marL="457200" rtl="0" algn="l">
              <a:lnSpc>
                <a:spcPct val="115000"/>
              </a:lnSpc>
              <a:spcBef>
                <a:spcPts val="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The Notice of Funding Opportunity (NOFO) and amendments, if any, is the official source of information.</a:t>
            </a:r>
            <a:endParaRPr sz="1900">
              <a:solidFill>
                <a:schemeClr val="dk2"/>
              </a:solidFill>
              <a:latin typeface="Calibri"/>
              <a:ea typeface="Calibri"/>
              <a:cs typeface="Calibri"/>
              <a:sym typeface="Calibri"/>
            </a:endParaRPr>
          </a:p>
          <a:p>
            <a:pPr indent="-349250" lvl="0" marL="457200" rtl="0" algn="l">
              <a:lnSpc>
                <a:spcPct val="115000"/>
              </a:lnSpc>
              <a:spcBef>
                <a:spcPts val="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USAID makes no guarantee that it will make any award(s) as the result of this NOFO.</a:t>
            </a:r>
            <a:endParaRPr sz="1900">
              <a:solidFill>
                <a:schemeClr val="dk2"/>
              </a:solidFill>
              <a:latin typeface="Calibri"/>
              <a:ea typeface="Calibri"/>
              <a:cs typeface="Calibri"/>
              <a:sym typeface="Calibri"/>
            </a:endParaRPr>
          </a:p>
          <a:p>
            <a:pPr indent="-349250" lvl="0" marL="457200" rtl="0" algn="l">
              <a:lnSpc>
                <a:spcPct val="115000"/>
              </a:lnSpc>
              <a:spcBef>
                <a:spcPts val="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Verbal Questions and Answers are not binding. </a:t>
            </a:r>
            <a:endParaRPr sz="1900">
              <a:solidFill>
                <a:schemeClr val="dk2"/>
              </a:solidFill>
              <a:latin typeface="Calibri"/>
              <a:ea typeface="Calibri"/>
              <a:cs typeface="Calibri"/>
              <a:sym typeface="Calibri"/>
            </a:endParaRPr>
          </a:p>
          <a:p>
            <a:pPr indent="0" lvl="0" marL="0" rtl="0" algn="l">
              <a:spcBef>
                <a:spcPts val="0"/>
              </a:spcBef>
              <a:spcAft>
                <a:spcPts val="800"/>
              </a:spcAft>
              <a:buNone/>
            </a:pPr>
            <a:r>
              <a:t/>
            </a:r>
            <a:endParaRPr sz="1100">
              <a:solidFill>
                <a:schemeClr val="dk2"/>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281" name="Shape 281"/>
        <p:cNvGrpSpPr/>
        <p:nvPr/>
      </p:nvGrpSpPr>
      <p:grpSpPr>
        <a:xfrm>
          <a:off x="0" y="0"/>
          <a:ext cx="0" cy="0"/>
          <a:chOff x="0" y="0"/>
          <a:chExt cx="0" cy="0"/>
        </a:xfrm>
      </p:grpSpPr>
      <p:sp>
        <p:nvSpPr>
          <p:cNvPr id="282" name="Google Shape;282;p38"/>
          <p:cNvSpPr txBox="1"/>
          <p:nvPr>
            <p:ph type="title"/>
          </p:nvPr>
        </p:nvSpPr>
        <p:spPr>
          <a:xfrm>
            <a:off x="1118550" y="218675"/>
            <a:ext cx="7551600" cy="710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Font typeface="Cabin"/>
              <a:buNone/>
            </a:pPr>
            <a:r>
              <a:rPr lang="en-US">
                <a:solidFill>
                  <a:schemeClr val="lt2"/>
                </a:solidFill>
                <a:latin typeface="Calibri"/>
                <a:ea typeface="Calibri"/>
                <a:cs typeface="Calibri"/>
                <a:sym typeface="Calibri"/>
              </a:rPr>
              <a:t>OVC/DREAMS</a:t>
            </a:r>
            <a:r>
              <a:rPr lang="en-US">
                <a:solidFill>
                  <a:schemeClr val="lt2"/>
                </a:solidFill>
                <a:latin typeface="Calibri"/>
                <a:ea typeface="Calibri"/>
                <a:cs typeface="Calibri"/>
                <a:sym typeface="Calibri"/>
              </a:rPr>
              <a:t> Activity in South Sudan: Program </a:t>
            </a:r>
            <a:r>
              <a:rPr lang="en-US">
                <a:solidFill>
                  <a:schemeClr val="lt2"/>
                </a:solidFill>
                <a:latin typeface="Calibri"/>
                <a:ea typeface="Calibri"/>
                <a:cs typeface="Calibri"/>
                <a:sym typeface="Calibri"/>
              </a:rPr>
              <a:t>Description</a:t>
            </a:r>
            <a:r>
              <a:rPr i="0" lang="en-US" sz="2400" u="none" cap="none" strike="noStrike">
                <a:solidFill>
                  <a:schemeClr val="lt2"/>
                </a:solidFill>
                <a:latin typeface="Calibri"/>
                <a:ea typeface="Calibri"/>
                <a:cs typeface="Calibri"/>
                <a:sym typeface="Calibri"/>
              </a:rPr>
              <a:t> </a:t>
            </a:r>
            <a:r>
              <a:rPr b="1" lang="en-US" sz="2000">
                <a:solidFill>
                  <a:schemeClr val="lt2"/>
                </a:solidFill>
                <a:latin typeface="Calibri"/>
                <a:ea typeface="Calibri"/>
                <a:cs typeface="Calibri"/>
                <a:sym typeface="Calibri"/>
              </a:rPr>
              <a:t> </a:t>
            </a:r>
            <a:endParaRPr b="1" sz="2000">
              <a:solidFill>
                <a:schemeClr val="lt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400">
              <a:solidFill>
                <a:schemeClr val="lt2"/>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lang="en-US" sz="1400">
                <a:solidFill>
                  <a:schemeClr val="dk2"/>
                </a:solidFill>
                <a:latin typeface="Calibri"/>
                <a:ea typeface="Calibri"/>
                <a:cs typeface="Calibri"/>
                <a:sym typeface="Calibri"/>
              </a:rPr>
              <a:t>Background: </a:t>
            </a:r>
            <a:r>
              <a:rPr lang="en-US" sz="1400">
                <a:solidFill>
                  <a:schemeClr val="dk2"/>
                </a:solidFill>
                <a:latin typeface="Calibri"/>
                <a:ea typeface="Calibri"/>
                <a:cs typeface="Calibri"/>
                <a:sym typeface="Calibri"/>
              </a:rPr>
              <a:t>Based on 2022 estimates, 7 percent of AGYW are infected with HIV every year compared to 5 percent of adolescent boys and young men.</a:t>
            </a:r>
            <a:r>
              <a:rPr lang="en-US" sz="1400">
                <a:solidFill>
                  <a:schemeClr val="dk2"/>
                </a:solidFill>
                <a:latin typeface="Calibri"/>
                <a:ea typeface="Calibri"/>
                <a:cs typeface="Calibri"/>
                <a:sym typeface="Calibri"/>
              </a:rPr>
              <a:t> While in South Sudan, only about 60% of children on ART are having viral suppression nationwide.</a:t>
            </a:r>
            <a:endParaRPr sz="1400">
              <a:solidFill>
                <a:schemeClr val="dk2"/>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lang="en-US" sz="1400">
                <a:solidFill>
                  <a:schemeClr val="dk2"/>
                </a:solidFill>
                <a:latin typeface="Calibri"/>
                <a:ea typeface="Calibri"/>
                <a:cs typeface="Calibri"/>
                <a:sym typeface="Calibri"/>
              </a:rPr>
              <a:t>Goal: To support children, adolescents, and families in the epidemic to improve HIV and health outcomes and reduce new HIV infections among AGYW</a:t>
            </a:r>
            <a:endParaRPr sz="1400">
              <a:solidFill>
                <a:schemeClr val="dk2"/>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sz="1100">
              <a:solidFill>
                <a:schemeClr val="lt2"/>
              </a:solidFill>
              <a:latin typeface="Calibri"/>
              <a:ea typeface="Calibri"/>
              <a:cs typeface="Calibri"/>
              <a:sym typeface="Calibri"/>
            </a:endParaRPr>
          </a:p>
          <a:p>
            <a:pPr indent="0" lvl="0" marL="0" rtl="0" algn="l">
              <a:spcBef>
                <a:spcPts val="1200"/>
              </a:spcBef>
              <a:spcAft>
                <a:spcPts val="1200"/>
              </a:spcAft>
              <a:buClr>
                <a:schemeClr val="dk1"/>
              </a:buClr>
              <a:buSzPts val="1100"/>
              <a:buFont typeface="Arial"/>
              <a:buNone/>
            </a:pPr>
            <a:r>
              <a:t/>
            </a:r>
            <a:endParaRPr sz="1100">
              <a:solidFill>
                <a:schemeClr val="lt2"/>
              </a:solidFill>
              <a:latin typeface="Calibri"/>
              <a:ea typeface="Calibri"/>
              <a:cs typeface="Calibri"/>
              <a:sym typeface="Calibri"/>
            </a:endParaRPr>
          </a:p>
        </p:txBody>
      </p:sp>
      <p:sp>
        <p:nvSpPr>
          <p:cNvPr id="283" name="Google Shape;283;p38"/>
          <p:cNvSpPr txBox="1"/>
          <p:nvPr>
            <p:ph idx="10" type="dt"/>
          </p:nvPr>
        </p:nvSpPr>
        <p:spPr>
          <a:xfrm>
            <a:off x="152400" y="4844639"/>
            <a:ext cx="2133600" cy="1861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600" u="none" cap="none" strike="noStrike">
                <a:solidFill>
                  <a:srgbClr val="FFFFFF"/>
                </a:solidFill>
                <a:latin typeface="Cabin"/>
                <a:ea typeface="Cabin"/>
                <a:cs typeface="Cabin"/>
                <a:sym typeface="Cabin"/>
              </a:rPr>
              <a:t>1/7/16</a:t>
            </a:r>
            <a:endParaRPr b="0" i="0" sz="600" u="none" cap="none" strike="noStrike">
              <a:solidFill>
                <a:srgbClr val="FFFFFF"/>
              </a:solidFill>
              <a:latin typeface="Cabin"/>
              <a:ea typeface="Cabin"/>
              <a:cs typeface="Cabin"/>
              <a:sym typeface="Cabin"/>
            </a:endParaRPr>
          </a:p>
        </p:txBody>
      </p:sp>
      <p:sp>
        <p:nvSpPr>
          <p:cNvPr id="284" name="Google Shape;284;p38"/>
          <p:cNvSpPr txBox="1"/>
          <p:nvPr>
            <p:ph idx="11" type="ftr"/>
          </p:nvPr>
        </p:nvSpPr>
        <p:spPr>
          <a:xfrm>
            <a:off x="3124200" y="4844639"/>
            <a:ext cx="2895600" cy="18614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600" u="none" cap="none" strike="noStrike">
                <a:solidFill>
                  <a:srgbClr val="FFFFFF"/>
                </a:solidFill>
                <a:latin typeface="Cabin"/>
                <a:ea typeface="Cabin"/>
                <a:cs typeface="Cabin"/>
                <a:sym typeface="Cabin"/>
              </a:rPr>
              <a:t>FOOTER GOES HERE</a:t>
            </a:r>
            <a:endParaRPr b="0" i="0" sz="600" u="none" cap="none" strike="noStrike">
              <a:solidFill>
                <a:srgbClr val="FFFFFF"/>
              </a:solidFill>
              <a:latin typeface="Cabin"/>
              <a:ea typeface="Cabin"/>
              <a:cs typeface="Cabin"/>
              <a:sym typeface="Cabin"/>
            </a:endParaRPr>
          </a:p>
        </p:txBody>
      </p:sp>
      <p:sp>
        <p:nvSpPr>
          <p:cNvPr id="285" name="Google Shape;285;p38"/>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FFFFFF"/>
                </a:solidFill>
                <a:latin typeface="Cabin"/>
                <a:ea typeface="Cabin"/>
                <a:cs typeface="Cabin"/>
                <a:sym typeface="Cabin"/>
              </a:rPr>
              <a:t>‹#›</a:t>
            </a:fld>
            <a:endParaRPr b="0" i="0" sz="600" u="none" cap="none" strike="noStrike">
              <a:solidFill>
                <a:srgbClr val="FFFFFF"/>
              </a:solidFill>
              <a:latin typeface="Cabin"/>
              <a:ea typeface="Cabin"/>
              <a:cs typeface="Cabin"/>
              <a:sym typeface="Cabi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290" name="Shape 290"/>
        <p:cNvGrpSpPr/>
        <p:nvPr/>
      </p:nvGrpSpPr>
      <p:grpSpPr>
        <a:xfrm>
          <a:off x="0" y="0"/>
          <a:ext cx="0" cy="0"/>
          <a:chOff x="0" y="0"/>
          <a:chExt cx="0" cy="0"/>
        </a:xfrm>
      </p:grpSpPr>
      <p:sp>
        <p:nvSpPr>
          <p:cNvPr id="291" name="Google Shape;291;p39"/>
          <p:cNvSpPr txBox="1"/>
          <p:nvPr>
            <p:ph type="title"/>
          </p:nvPr>
        </p:nvSpPr>
        <p:spPr>
          <a:xfrm>
            <a:off x="1114275" y="391350"/>
            <a:ext cx="7877400" cy="35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lt1"/>
              </a:buClr>
              <a:buFont typeface="Cabin"/>
              <a:buNone/>
            </a:pPr>
            <a:r>
              <a:rPr lang="en-US">
                <a:solidFill>
                  <a:schemeClr val="lt2"/>
                </a:solidFill>
                <a:latin typeface="Calibri"/>
                <a:ea typeface="Calibri"/>
                <a:cs typeface="Calibri"/>
                <a:sym typeface="Calibri"/>
              </a:rPr>
              <a:t>OVC/DREAMS Activity in South Sudan: Program </a:t>
            </a:r>
            <a:r>
              <a:rPr lang="en-US">
                <a:solidFill>
                  <a:schemeClr val="lt2"/>
                </a:solidFill>
                <a:latin typeface="Calibri"/>
                <a:ea typeface="Calibri"/>
                <a:cs typeface="Calibri"/>
                <a:sym typeface="Calibri"/>
              </a:rPr>
              <a:t>Description</a:t>
            </a:r>
            <a:endParaRPr sz="14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2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Objective 1: Vulnerable children are healthy, safe, stable and schooled</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US" sz="1400">
                <a:solidFill>
                  <a:schemeClr val="dk1"/>
                </a:solidFill>
                <a:latin typeface="Calibri"/>
                <a:ea typeface="Calibri"/>
                <a:cs typeface="Calibri"/>
                <a:sym typeface="Calibri"/>
              </a:rPr>
              <a:t>Increased capacity of families to support vulnerable children</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US" sz="1400">
                <a:solidFill>
                  <a:schemeClr val="dk1"/>
                </a:solidFill>
                <a:latin typeface="Calibri"/>
                <a:ea typeface="Calibri"/>
                <a:cs typeface="Calibri"/>
                <a:sym typeface="Calibri"/>
              </a:rPr>
              <a:t>Children and adolescents living with HIV receive comprehensive support to be retained on ART and virally suppressed</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US" sz="1400">
                <a:solidFill>
                  <a:schemeClr val="dk1"/>
                </a:solidFill>
                <a:latin typeface="Calibri"/>
                <a:ea typeface="Calibri"/>
                <a:cs typeface="Calibri"/>
                <a:sym typeface="Calibri"/>
              </a:rPr>
              <a:t>Children aged 10-14 have knowledge and skills about preventing HIV and sexual violence</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292" name="Google Shape;292;p39"/>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297" name="Shape 297"/>
        <p:cNvGrpSpPr/>
        <p:nvPr/>
      </p:nvGrpSpPr>
      <p:grpSpPr>
        <a:xfrm>
          <a:off x="0" y="0"/>
          <a:ext cx="0" cy="0"/>
          <a:chOff x="0" y="0"/>
          <a:chExt cx="0" cy="0"/>
        </a:xfrm>
      </p:grpSpPr>
      <p:sp>
        <p:nvSpPr>
          <p:cNvPr id="298" name="Google Shape;298;p40"/>
          <p:cNvSpPr txBox="1"/>
          <p:nvPr>
            <p:ph type="title"/>
          </p:nvPr>
        </p:nvSpPr>
        <p:spPr>
          <a:xfrm>
            <a:off x="1143000" y="534987"/>
            <a:ext cx="5486400" cy="461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2600">
              <a:solidFill>
                <a:schemeClr val="dk1"/>
              </a:solidFill>
              <a:latin typeface="Arial"/>
              <a:ea typeface="Arial"/>
              <a:cs typeface="Arial"/>
              <a:sym typeface="Arial"/>
            </a:endParaRPr>
          </a:p>
          <a:p>
            <a:pPr indent="0" lvl="0" marL="0" rtl="0" algn="l">
              <a:lnSpc>
                <a:spcPct val="115000"/>
              </a:lnSpc>
              <a:spcBef>
                <a:spcPts val="0"/>
              </a:spcBef>
              <a:spcAft>
                <a:spcPts val="0"/>
              </a:spcAft>
              <a:buNone/>
            </a:pPr>
            <a:r>
              <a:t/>
            </a:r>
            <a:endParaRPr sz="14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Objective 2: Increased resilience of AGYW to HIV risks</a:t>
            </a:r>
            <a:endParaRPr b="1" sz="2600">
              <a:solidFill>
                <a:srgbClr val="6C6463"/>
              </a:solidFill>
              <a:latin typeface="Calibri"/>
              <a:ea typeface="Calibri"/>
              <a:cs typeface="Calibri"/>
              <a:sym typeface="Calibri"/>
            </a:endParaRPr>
          </a:p>
          <a:p>
            <a:pPr indent="-317500" lvl="0" marL="457200" rtl="0" algn="just">
              <a:lnSpc>
                <a:spcPct val="115000"/>
              </a:lnSpc>
              <a:spcBef>
                <a:spcPts val="0"/>
              </a:spcBef>
              <a:spcAft>
                <a:spcPts val="0"/>
              </a:spcAft>
              <a:buClr>
                <a:schemeClr val="dk1"/>
              </a:buClr>
              <a:buSzPts val="1400"/>
              <a:buFont typeface="Calibri"/>
              <a:buAutoNum type="arabicPeriod"/>
            </a:pPr>
            <a:r>
              <a:rPr lang="en-US" sz="1400">
                <a:solidFill>
                  <a:schemeClr val="dk1"/>
                </a:solidFill>
                <a:latin typeface="Calibri"/>
                <a:ea typeface="Calibri"/>
                <a:cs typeface="Calibri"/>
                <a:sym typeface="Calibri"/>
              </a:rPr>
              <a:t>Improved livelihoods and social assets among AGYW</a:t>
            </a:r>
            <a:endParaRPr sz="1400">
              <a:solidFill>
                <a:schemeClr val="dk1"/>
              </a:solidFill>
              <a:latin typeface="Calibri"/>
              <a:ea typeface="Calibri"/>
              <a:cs typeface="Calibri"/>
              <a:sym typeface="Calibri"/>
            </a:endParaRPr>
          </a:p>
          <a:p>
            <a:pPr indent="-317500" lvl="0" marL="457200" rtl="0" algn="just">
              <a:lnSpc>
                <a:spcPct val="115000"/>
              </a:lnSpc>
              <a:spcBef>
                <a:spcPts val="0"/>
              </a:spcBef>
              <a:spcAft>
                <a:spcPts val="0"/>
              </a:spcAft>
              <a:buClr>
                <a:schemeClr val="dk1"/>
              </a:buClr>
              <a:buSzPts val="1400"/>
              <a:buFont typeface="Calibri"/>
              <a:buAutoNum type="arabicPeriod"/>
            </a:pPr>
            <a:r>
              <a:rPr lang="en-US" sz="1400">
                <a:solidFill>
                  <a:schemeClr val="dk1"/>
                </a:solidFill>
                <a:latin typeface="Calibri"/>
                <a:ea typeface="Calibri"/>
                <a:cs typeface="Calibri"/>
                <a:sym typeface="Calibri"/>
              </a:rPr>
              <a:t>Increased uptake of adolescent sexual and reproductive health and HIV services</a:t>
            </a:r>
            <a:endParaRPr sz="1400">
              <a:solidFill>
                <a:schemeClr val="dk1"/>
              </a:solidFill>
              <a:latin typeface="Calibri"/>
              <a:ea typeface="Calibri"/>
              <a:cs typeface="Calibri"/>
              <a:sym typeface="Calibri"/>
            </a:endParaRPr>
          </a:p>
          <a:p>
            <a:pPr indent="-317500" lvl="0" marL="457200" rtl="0" algn="just">
              <a:lnSpc>
                <a:spcPct val="115000"/>
              </a:lnSpc>
              <a:spcBef>
                <a:spcPts val="0"/>
              </a:spcBef>
              <a:spcAft>
                <a:spcPts val="0"/>
              </a:spcAft>
              <a:buClr>
                <a:schemeClr val="dk1"/>
              </a:buClr>
              <a:buSzPts val="1400"/>
              <a:buFont typeface="Calibri"/>
              <a:buAutoNum type="arabicPeriod"/>
            </a:pPr>
            <a:r>
              <a:rPr lang="en-US" sz="1400">
                <a:solidFill>
                  <a:schemeClr val="dk1"/>
                </a:solidFill>
                <a:latin typeface="Calibri"/>
                <a:ea typeface="Calibri"/>
                <a:cs typeface="Calibri"/>
                <a:sym typeface="Calibri"/>
              </a:rPr>
              <a:t>Increased capacity of communities to address harmful social and gender norms affecting HIV risk among children and AGYW</a:t>
            </a:r>
            <a:endParaRPr sz="1400">
              <a:solidFill>
                <a:schemeClr val="dk1"/>
              </a:solidFill>
              <a:latin typeface="Calibri"/>
              <a:ea typeface="Calibri"/>
              <a:cs typeface="Calibri"/>
              <a:sym typeface="Calibri"/>
            </a:endParaRPr>
          </a:p>
          <a:p>
            <a:pPr indent="0" lvl="0" marL="0" rtl="0" algn="l">
              <a:spcBef>
                <a:spcPts val="1000"/>
              </a:spcBef>
              <a:spcAft>
                <a:spcPts val="0"/>
              </a:spcAft>
              <a:buNone/>
            </a:pPr>
            <a:r>
              <a:t/>
            </a:r>
            <a:endParaRPr sz="1400">
              <a:solidFill>
                <a:schemeClr val="dk1"/>
              </a:solidFill>
              <a:latin typeface="Calibri"/>
              <a:ea typeface="Calibri"/>
              <a:cs typeface="Calibri"/>
              <a:sym typeface="Calibri"/>
            </a:endParaRPr>
          </a:p>
        </p:txBody>
      </p:sp>
      <p:sp>
        <p:nvSpPr>
          <p:cNvPr id="299" name="Google Shape;299;p40"/>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300" name="Google Shape;300;p40"/>
          <p:cNvSpPr txBox="1"/>
          <p:nvPr/>
        </p:nvSpPr>
        <p:spPr>
          <a:xfrm>
            <a:off x="603200" y="300225"/>
            <a:ext cx="76023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chemeClr val="lt2"/>
                </a:solidFill>
                <a:latin typeface="Calibri"/>
                <a:ea typeface="Calibri"/>
                <a:cs typeface="Calibri"/>
                <a:sym typeface="Calibri"/>
              </a:rPr>
              <a:t>OVC/DREAMS Activity in South Sudan: Program </a:t>
            </a:r>
            <a:r>
              <a:rPr lang="en-US" sz="2400">
                <a:solidFill>
                  <a:schemeClr val="lt2"/>
                </a:solidFill>
                <a:latin typeface="Calibri"/>
                <a:ea typeface="Calibri"/>
                <a:cs typeface="Calibri"/>
                <a:sym typeface="Calibri"/>
              </a:rPr>
              <a:t>Description</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26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05" name="Shape 305"/>
        <p:cNvGrpSpPr/>
        <p:nvPr/>
      </p:nvGrpSpPr>
      <p:grpSpPr>
        <a:xfrm>
          <a:off x="0" y="0"/>
          <a:ext cx="0" cy="0"/>
          <a:chOff x="0" y="0"/>
          <a:chExt cx="0" cy="0"/>
        </a:xfrm>
      </p:grpSpPr>
      <p:sp>
        <p:nvSpPr>
          <p:cNvPr id="306" name="Google Shape;306;p41"/>
          <p:cNvSpPr txBox="1"/>
          <p:nvPr>
            <p:ph type="title"/>
          </p:nvPr>
        </p:nvSpPr>
        <p:spPr>
          <a:xfrm>
            <a:off x="1143000" y="534975"/>
            <a:ext cx="7622700" cy="46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lt1"/>
              </a:buClr>
              <a:buFont typeface="Cabin"/>
              <a:buNone/>
            </a:pPr>
            <a:r>
              <a:rPr lang="en-US">
                <a:solidFill>
                  <a:schemeClr val="lt2"/>
                </a:solidFill>
                <a:latin typeface="Calibri"/>
                <a:ea typeface="Calibri"/>
                <a:cs typeface="Calibri"/>
                <a:sym typeface="Calibri"/>
              </a:rPr>
              <a:t>OVC/DREAMS Activity in South Sudan: Program </a:t>
            </a:r>
            <a:r>
              <a:rPr lang="en-US">
                <a:solidFill>
                  <a:schemeClr val="lt2"/>
                </a:solidFill>
                <a:latin typeface="Calibri"/>
                <a:ea typeface="Calibri"/>
                <a:cs typeface="Calibri"/>
                <a:sym typeface="Calibri"/>
              </a:rPr>
              <a:t>Description</a:t>
            </a:r>
            <a:endParaRPr sz="14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2600">
              <a:solidFill>
                <a:schemeClr val="dk1"/>
              </a:solidFill>
              <a:latin typeface="Arial"/>
              <a:ea typeface="Arial"/>
              <a:cs typeface="Arial"/>
              <a:sym typeface="Arial"/>
            </a:endParaRPr>
          </a:p>
          <a:p>
            <a:pPr indent="0" lvl="0" marL="0" rtl="0" algn="l">
              <a:lnSpc>
                <a:spcPct val="115000"/>
              </a:lnSpc>
              <a:spcBef>
                <a:spcPts val="0"/>
              </a:spcBef>
              <a:spcAft>
                <a:spcPts val="0"/>
              </a:spcAft>
              <a:buNone/>
            </a:pPr>
            <a:r>
              <a:t/>
            </a:r>
            <a:endParaRPr sz="14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4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Objective 3: </a:t>
            </a:r>
            <a:r>
              <a:rPr lang="en-US" sz="1400">
                <a:solidFill>
                  <a:schemeClr val="dk1"/>
                </a:solidFill>
                <a:latin typeface="Calibri"/>
                <a:ea typeface="Calibri"/>
                <a:cs typeface="Calibri"/>
                <a:sym typeface="Calibri"/>
              </a:rPr>
              <a:t>Support USAID and PEPFAR localization and national capacity building goals.</a:t>
            </a:r>
            <a:endParaRPr sz="1400">
              <a:solidFill>
                <a:schemeClr val="dk1"/>
              </a:solidFill>
              <a:latin typeface="Calibri"/>
              <a:ea typeface="Calibri"/>
              <a:cs typeface="Calibri"/>
              <a:sym typeface="Calibri"/>
            </a:endParaRPr>
          </a:p>
          <a:p>
            <a:pPr indent="-317500" lvl="0" marL="457200" rtl="0" algn="just">
              <a:lnSpc>
                <a:spcPct val="115000"/>
              </a:lnSpc>
              <a:spcBef>
                <a:spcPts val="0"/>
              </a:spcBef>
              <a:spcAft>
                <a:spcPts val="0"/>
              </a:spcAft>
              <a:buClr>
                <a:schemeClr val="dk1"/>
              </a:buClr>
              <a:buSzPts val="1400"/>
              <a:buFont typeface="Calibri"/>
              <a:buAutoNum type="arabicPeriod"/>
            </a:pPr>
            <a:r>
              <a:rPr lang="en-US" sz="1400">
                <a:solidFill>
                  <a:schemeClr val="dk1"/>
                </a:solidFill>
                <a:latin typeface="Calibri"/>
                <a:ea typeface="Calibri"/>
                <a:cs typeface="Calibri"/>
                <a:sym typeface="Calibri"/>
              </a:rPr>
              <a:t>Support the transition to and prime implementation and funding of capable local partners.</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07" name="Google Shape;307;p41"/>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12" name="Shape 312"/>
        <p:cNvGrpSpPr/>
        <p:nvPr/>
      </p:nvGrpSpPr>
      <p:grpSpPr>
        <a:xfrm>
          <a:off x="0" y="0"/>
          <a:ext cx="0" cy="0"/>
          <a:chOff x="0" y="0"/>
          <a:chExt cx="0" cy="0"/>
        </a:xfrm>
      </p:grpSpPr>
      <p:sp>
        <p:nvSpPr>
          <p:cNvPr id="313" name="Google Shape;313;p42"/>
          <p:cNvSpPr txBox="1"/>
          <p:nvPr>
            <p:ph type="title"/>
          </p:nvPr>
        </p:nvSpPr>
        <p:spPr>
          <a:xfrm>
            <a:off x="1143000" y="534975"/>
            <a:ext cx="7848600" cy="46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lt2"/>
                </a:solidFill>
                <a:latin typeface="Calibri"/>
                <a:ea typeface="Calibri"/>
                <a:cs typeface="Calibri"/>
                <a:sym typeface="Calibri"/>
              </a:rPr>
              <a:t>OVC/DREAMS Activity in South Sudan: Program </a:t>
            </a:r>
            <a:r>
              <a:rPr lang="en-US">
                <a:solidFill>
                  <a:schemeClr val="lt2"/>
                </a:solidFill>
                <a:latin typeface="Calibri"/>
                <a:ea typeface="Calibri"/>
                <a:cs typeface="Calibri"/>
                <a:sym typeface="Calibri"/>
              </a:rPr>
              <a:t>Description</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sz="1400">
              <a:solidFill>
                <a:schemeClr val="dk1"/>
              </a:solidFill>
              <a:latin typeface="Calibri"/>
              <a:ea typeface="Calibri"/>
              <a:cs typeface="Calibri"/>
              <a:sym typeface="Calibri"/>
            </a:endParaRPr>
          </a:p>
          <a:p>
            <a:pPr indent="0" lvl="0" marL="0" rtl="0" algn="l">
              <a:spcBef>
                <a:spcPts val="0"/>
              </a:spcBef>
              <a:spcAft>
                <a:spcPts val="0"/>
              </a:spcAft>
              <a:buNone/>
            </a:pPr>
            <a:r>
              <a:rPr lang="en-US" sz="1400">
                <a:solidFill>
                  <a:schemeClr val="dk1"/>
                </a:solidFill>
                <a:latin typeface="Calibri"/>
                <a:ea typeface="Calibri"/>
                <a:cs typeface="Calibri"/>
                <a:sym typeface="Calibri"/>
              </a:rPr>
              <a:t>Target Populations For This Activity</a:t>
            </a:r>
            <a:endParaRPr sz="1400">
              <a:solidFill>
                <a:schemeClr val="dk1"/>
              </a:solidFill>
              <a:latin typeface="Calibri"/>
              <a:ea typeface="Calibri"/>
              <a:cs typeface="Calibri"/>
              <a:sym typeface="Calibri"/>
            </a:endParaRPr>
          </a:p>
          <a:p>
            <a:pPr indent="-317500" lvl="0" marL="457200" rtl="0" algn="l">
              <a:lnSpc>
                <a:spcPct val="90000"/>
              </a:lnSpc>
              <a:spcBef>
                <a:spcPts val="100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Most vulnerable children aged 0-17</a:t>
            </a:r>
            <a:endParaRPr sz="1400">
              <a:solidFill>
                <a:schemeClr val="dk1"/>
              </a:solidFill>
              <a:latin typeface="Calibri"/>
              <a:ea typeface="Calibri"/>
              <a:cs typeface="Calibri"/>
              <a:sym typeface="Calibri"/>
            </a:endParaRPr>
          </a:p>
          <a:p>
            <a:pPr indent="-317500" lvl="1" marL="9144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Children and Adolescents living with HIV</a:t>
            </a:r>
            <a:endParaRPr sz="1400">
              <a:solidFill>
                <a:schemeClr val="dk1"/>
              </a:solidFill>
              <a:latin typeface="Calibri"/>
              <a:ea typeface="Calibri"/>
              <a:cs typeface="Calibri"/>
              <a:sym typeface="Calibri"/>
            </a:endParaRPr>
          </a:p>
          <a:p>
            <a:pPr indent="-317500" lvl="1" marL="9144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HIV exposed infants</a:t>
            </a:r>
            <a:endParaRPr sz="1400">
              <a:solidFill>
                <a:schemeClr val="dk1"/>
              </a:solidFill>
              <a:latin typeface="Calibri"/>
              <a:ea typeface="Calibri"/>
              <a:cs typeface="Calibri"/>
              <a:sym typeface="Calibri"/>
            </a:endParaRPr>
          </a:p>
          <a:p>
            <a:pPr indent="-317500" lvl="1" marL="9144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Children and adolescents living with an HIV+ caregiver, especially those who are not virally suppressed, or are at greatest risk of interruption in treatment</a:t>
            </a:r>
            <a:endParaRPr sz="1400">
              <a:solidFill>
                <a:schemeClr val="dk1"/>
              </a:solidFill>
              <a:latin typeface="Calibri"/>
              <a:ea typeface="Calibri"/>
              <a:cs typeface="Calibri"/>
              <a:sym typeface="Calibri"/>
            </a:endParaRPr>
          </a:p>
          <a:p>
            <a:pPr indent="-317500" lvl="1" marL="9144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Children who have experienced sexual and other abuse</a:t>
            </a:r>
            <a:endParaRPr sz="1400">
              <a:solidFill>
                <a:schemeClr val="dk1"/>
              </a:solidFill>
              <a:latin typeface="Calibri"/>
              <a:ea typeface="Calibri"/>
              <a:cs typeface="Calibri"/>
              <a:sym typeface="Calibri"/>
            </a:endParaRPr>
          </a:p>
          <a:p>
            <a:pPr indent="-317500" lvl="1" marL="9144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HIV+ adolescent girls who are pregnant or are mothers</a:t>
            </a:r>
            <a:endParaRPr sz="1400">
              <a:solidFill>
                <a:schemeClr val="dk1"/>
              </a:solidFill>
              <a:latin typeface="Calibri"/>
              <a:ea typeface="Calibri"/>
              <a:cs typeface="Calibri"/>
              <a:sym typeface="Calibri"/>
            </a:endParaRPr>
          </a:p>
          <a:p>
            <a:pPr indent="-317500" lvl="1" marL="9144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Most vulnerable Children of HIV+ female sex workers (FSWs)</a:t>
            </a:r>
            <a:endParaRPr sz="1400">
              <a:solidFill>
                <a:schemeClr val="dk1"/>
              </a:solidFill>
              <a:latin typeface="Calibri"/>
              <a:ea typeface="Calibri"/>
              <a:cs typeface="Calibri"/>
              <a:sym typeface="Calibri"/>
            </a:endParaRPr>
          </a:p>
          <a:p>
            <a:pPr indent="-317500" lvl="0" marL="4572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Most vulnerable adolescent girls and young women aged 15-24</a:t>
            </a:r>
            <a:endParaRPr sz="14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400">
              <a:solidFill>
                <a:schemeClr val="dk1"/>
              </a:solidFill>
              <a:latin typeface="Calibri"/>
              <a:ea typeface="Calibri"/>
              <a:cs typeface="Calibri"/>
              <a:sym typeface="Calibri"/>
            </a:endParaRPr>
          </a:p>
        </p:txBody>
      </p:sp>
      <p:sp>
        <p:nvSpPr>
          <p:cNvPr id="314" name="Google Shape;314;p42"/>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19" name="Shape 319"/>
        <p:cNvGrpSpPr/>
        <p:nvPr/>
      </p:nvGrpSpPr>
      <p:grpSpPr>
        <a:xfrm>
          <a:off x="0" y="0"/>
          <a:ext cx="0" cy="0"/>
          <a:chOff x="0" y="0"/>
          <a:chExt cx="0" cy="0"/>
        </a:xfrm>
      </p:grpSpPr>
      <p:sp>
        <p:nvSpPr>
          <p:cNvPr id="320" name="Google Shape;320;p43"/>
          <p:cNvSpPr txBox="1"/>
          <p:nvPr>
            <p:ph type="title"/>
          </p:nvPr>
        </p:nvSpPr>
        <p:spPr>
          <a:xfrm>
            <a:off x="1143000" y="534987"/>
            <a:ext cx="5486400" cy="46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Major activities of the OVC component include:</a:t>
            </a:r>
            <a:endParaRPr sz="1600">
              <a:solidFill>
                <a:schemeClr val="dk1"/>
              </a:solidFill>
            </a:endParaRPr>
          </a:p>
          <a:p>
            <a:pPr indent="0" lvl="0" marL="0" rtl="0" algn="l">
              <a:spcBef>
                <a:spcPts val="800"/>
              </a:spcBef>
              <a:spcAft>
                <a:spcPts val="0"/>
              </a:spcAft>
              <a:buClr>
                <a:schemeClr val="dk1"/>
              </a:buClr>
              <a:buSzPts val="1100"/>
              <a:buFont typeface="Arial"/>
              <a:buNone/>
            </a:pPr>
            <a:r>
              <a:rPr lang="en-US" sz="1400">
                <a:solidFill>
                  <a:schemeClr val="dk1"/>
                </a:solidFill>
                <a:latin typeface="Calibri"/>
                <a:ea typeface="Calibri"/>
                <a:cs typeface="Calibri"/>
                <a:sym typeface="Calibri"/>
              </a:rPr>
              <a:t>Provide comprehensive, wrap-around services fomr children, adolescents, and families, to meet key benchmarks around health, safety, school, and household economic stability. This includes:</a:t>
            </a:r>
            <a:endParaRPr sz="1400">
              <a:solidFill>
                <a:schemeClr val="dk1"/>
              </a:solidFill>
              <a:latin typeface="Calibri"/>
              <a:ea typeface="Calibri"/>
              <a:cs typeface="Calibri"/>
              <a:sym typeface="Calibri"/>
            </a:endParaRPr>
          </a:p>
          <a:p>
            <a:pPr indent="-317500" lvl="0" marL="457200" rtl="0" algn="l">
              <a:spcBef>
                <a:spcPts val="80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Ensuring access to HIV and other health services.</a:t>
            </a:r>
            <a:endParaRPr sz="1400">
              <a:solidFill>
                <a:schemeClr val="dk1"/>
              </a:solidFill>
              <a:latin typeface="Calibri"/>
              <a:ea typeface="Calibri"/>
              <a:cs typeface="Calibri"/>
              <a:sym typeface="Calibri"/>
            </a:endParaRPr>
          </a:p>
          <a:p>
            <a:pPr indent="-317500" lvl="0" marL="4572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Supporting household economic stability through savings groups, income generating activities, and vocational training; and</a:t>
            </a:r>
            <a:endParaRPr sz="1400">
              <a:solidFill>
                <a:schemeClr val="dk1"/>
              </a:solidFill>
              <a:latin typeface="Calibri"/>
              <a:ea typeface="Calibri"/>
              <a:cs typeface="Calibri"/>
              <a:sym typeface="Calibri"/>
            </a:endParaRPr>
          </a:p>
          <a:p>
            <a:pPr indent="-317500" lvl="0" marL="4572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Supporting children, especially girls, to remain and progress in school.</a:t>
            </a:r>
            <a:endParaRPr sz="1400">
              <a:solidFill>
                <a:schemeClr val="dk1"/>
              </a:solidFill>
              <a:latin typeface="Calibri"/>
              <a:ea typeface="Calibri"/>
              <a:cs typeface="Calibri"/>
              <a:sym typeface="Calibri"/>
            </a:endParaRPr>
          </a:p>
          <a:p>
            <a:pPr indent="0" lvl="0" marL="0" rtl="0" algn="l">
              <a:spcBef>
                <a:spcPts val="800"/>
              </a:spcBef>
              <a:spcAft>
                <a:spcPts val="0"/>
              </a:spcAft>
              <a:buClr>
                <a:schemeClr val="dk1"/>
              </a:buClr>
              <a:buSzPts val="1100"/>
              <a:buFont typeface="Arial"/>
              <a:buNone/>
            </a:pPr>
            <a:r>
              <a:rPr lang="en-US" sz="1400">
                <a:solidFill>
                  <a:schemeClr val="dk1"/>
                </a:solidFill>
                <a:latin typeface="Calibri"/>
                <a:ea typeface="Calibri"/>
                <a:cs typeface="Calibri"/>
                <a:sym typeface="Calibri"/>
              </a:rPr>
              <a:t>Improve clinical outcomes for C/ALHIV and HIV+ caregivers across the three 95s</a:t>
            </a:r>
            <a:endParaRPr sz="1400">
              <a:solidFill>
                <a:schemeClr val="dk1"/>
              </a:solidFill>
              <a:latin typeface="Calibri"/>
              <a:ea typeface="Calibri"/>
              <a:cs typeface="Calibri"/>
              <a:sym typeface="Calibri"/>
            </a:endParaRPr>
          </a:p>
          <a:p>
            <a:pPr indent="0" lvl="0" marL="0" rtl="0" algn="l">
              <a:spcBef>
                <a:spcPts val="800"/>
              </a:spcBef>
              <a:spcAft>
                <a:spcPts val="0"/>
              </a:spcAft>
              <a:buClr>
                <a:schemeClr val="dk1"/>
              </a:buClr>
              <a:buSzPts val="1100"/>
              <a:buFont typeface="Arial"/>
              <a:buNone/>
            </a:pPr>
            <a:r>
              <a:rPr lang="en-US" sz="1400">
                <a:solidFill>
                  <a:schemeClr val="dk1"/>
                </a:solidFill>
                <a:latin typeface="Calibri"/>
                <a:ea typeface="Calibri"/>
                <a:cs typeface="Calibri"/>
                <a:sym typeface="Calibri"/>
              </a:rPr>
              <a:t>Support primary prevention of HIV and violence for boys and girls ages 10-14.</a:t>
            </a:r>
            <a:endParaRPr sz="1400">
              <a:solidFill>
                <a:schemeClr val="dk1"/>
              </a:solidFill>
              <a:latin typeface="Calibri"/>
              <a:ea typeface="Calibri"/>
              <a:cs typeface="Calibri"/>
              <a:sym typeface="Calibri"/>
            </a:endParaRPr>
          </a:p>
          <a:p>
            <a:pPr indent="0" lvl="0" marL="0" rtl="0" algn="l">
              <a:spcBef>
                <a:spcPts val="800"/>
              </a:spcBef>
              <a:spcAft>
                <a:spcPts val="0"/>
              </a:spcAft>
              <a:buClr>
                <a:schemeClr val="dk1"/>
              </a:buClr>
              <a:buSzPts val="1100"/>
              <a:buFont typeface="Arial"/>
              <a:buNone/>
            </a:pPr>
            <a:r>
              <a:rPr lang="en-US" sz="1400">
                <a:solidFill>
                  <a:schemeClr val="dk1"/>
                </a:solidFill>
                <a:latin typeface="Calibri"/>
                <a:ea typeface="Calibri"/>
                <a:cs typeface="Calibri"/>
                <a:sym typeface="Calibri"/>
              </a:rPr>
              <a:t>Provide basic education support to eligible OVC</a:t>
            </a:r>
            <a:endParaRPr sz="1400">
              <a:solidFill>
                <a:schemeClr val="dk1"/>
              </a:solidFill>
              <a:latin typeface="Calibri"/>
              <a:ea typeface="Calibri"/>
              <a:cs typeface="Calibri"/>
              <a:sym typeface="Calibri"/>
            </a:endParaRPr>
          </a:p>
          <a:p>
            <a:pPr indent="0" lvl="0" marL="0" rtl="0" algn="l">
              <a:spcBef>
                <a:spcPts val="800"/>
              </a:spcBef>
              <a:spcAft>
                <a:spcPts val="0"/>
              </a:spcAft>
              <a:buNone/>
            </a:pPr>
            <a:r>
              <a:t/>
            </a:r>
            <a:endParaRPr/>
          </a:p>
        </p:txBody>
      </p:sp>
      <p:sp>
        <p:nvSpPr>
          <p:cNvPr id="321" name="Google Shape;321;p43"/>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322" name="Google Shape;322;p43"/>
          <p:cNvSpPr txBox="1"/>
          <p:nvPr/>
        </p:nvSpPr>
        <p:spPr>
          <a:xfrm>
            <a:off x="603200" y="244150"/>
            <a:ext cx="7602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OVC/DREAMS Activity in South Sudan: Program Description</a:t>
            </a:r>
            <a:endParaRPr/>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27" name="Shape 327"/>
        <p:cNvGrpSpPr/>
        <p:nvPr/>
      </p:nvGrpSpPr>
      <p:grpSpPr>
        <a:xfrm>
          <a:off x="0" y="0"/>
          <a:ext cx="0" cy="0"/>
          <a:chOff x="0" y="0"/>
          <a:chExt cx="0" cy="0"/>
        </a:xfrm>
      </p:grpSpPr>
      <p:sp>
        <p:nvSpPr>
          <p:cNvPr id="328" name="Google Shape;328;p44"/>
          <p:cNvSpPr txBox="1"/>
          <p:nvPr>
            <p:ph type="title"/>
          </p:nvPr>
        </p:nvSpPr>
        <p:spPr>
          <a:xfrm>
            <a:off x="1143000" y="534987"/>
            <a:ext cx="5486400" cy="46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Major activities of the DREAMS component include:</a:t>
            </a:r>
            <a:endParaRPr sz="1600">
              <a:solidFill>
                <a:schemeClr val="dk1"/>
              </a:solidFill>
            </a:endParaRPr>
          </a:p>
          <a:p>
            <a:pPr indent="-317500" lvl="0" marL="457200" rtl="0" algn="l">
              <a:spcBef>
                <a:spcPts val="80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Layered services for AGYW</a:t>
            </a:r>
            <a:endParaRPr sz="1400">
              <a:solidFill>
                <a:schemeClr val="dk1"/>
              </a:solidFill>
              <a:latin typeface="Calibri"/>
              <a:ea typeface="Calibri"/>
              <a:cs typeface="Calibri"/>
              <a:sym typeface="Calibri"/>
            </a:endParaRPr>
          </a:p>
          <a:p>
            <a:pPr indent="-317500" lvl="0" marL="4572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ELA curriculum facilitated sessions</a:t>
            </a:r>
            <a:endParaRPr sz="1400">
              <a:solidFill>
                <a:schemeClr val="dk1"/>
              </a:solidFill>
              <a:latin typeface="Calibri"/>
              <a:ea typeface="Calibri"/>
              <a:cs typeface="Calibri"/>
              <a:sym typeface="Calibri"/>
            </a:endParaRPr>
          </a:p>
          <a:p>
            <a:pPr indent="-317500" lvl="0" marL="4572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Assessed market for economic strengthening sessions</a:t>
            </a:r>
            <a:endParaRPr sz="1400">
              <a:solidFill>
                <a:schemeClr val="dk1"/>
              </a:solidFill>
              <a:latin typeface="Calibri"/>
              <a:ea typeface="Calibri"/>
              <a:cs typeface="Calibri"/>
              <a:sym typeface="Calibri"/>
            </a:endParaRPr>
          </a:p>
          <a:p>
            <a:pPr indent="-317500" lvl="0" marL="457200" rtl="0" algn="l">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Economic strengthening sessions completed</a:t>
            </a:r>
            <a:endParaRPr sz="1400">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Developed sustainability approaches </a:t>
            </a:r>
            <a:endParaRPr sz="1400">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Conduct community norms change activities with AGYW and their communities, including male partners, around HIV awareness and violence prevention.</a:t>
            </a:r>
            <a:endParaRPr sz="1400">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Collaborate with clinical partners to provide referrals to HIV testing services, PrEP, and post-GBV services, including PEP, sexually transmitted infections (STIs) screening, and FP services.</a:t>
            </a:r>
            <a:endParaRPr sz="1400">
              <a:solidFill>
                <a:schemeClr val="dk1"/>
              </a:solidFill>
              <a:latin typeface="Calibri"/>
              <a:ea typeface="Calibri"/>
              <a:cs typeface="Calibri"/>
              <a:sym typeface="Calibri"/>
            </a:endParaRPr>
          </a:p>
          <a:p>
            <a:pPr indent="-317500" lvl="0" marL="457200" marR="0" rtl="0" algn="l">
              <a:lnSpc>
                <a:spcPct val="10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Coordinate with the OVC activity to ensure bi-directional referrals for eligible AGYW.</a:t>
            </a:r>
            <a:endParaRPr sz="1400">
              <a:solidFill>
                <a:schemeClr val="dk1"/>
              </a:solidFill>
              <a:latin typeface="Calibri"/>
              <a:ea typeface="Calibri"/>
              <a:cs typeface="Calibri"/>
              <a:sym typeface="Calibri"/>
            </a:endParaRPr>
          </a:p>
        </p:txBody>
      </p:sp>
      <p:sp>
        <p:nvSpPr>
          <p:cNvPr id="329" name="Google Shape;329;p44"/>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34" name="Shape 334"/>
        <p:cNvGrpSpPr/>
        <p:nvPr/>
      </p:nvGrpSpPr>
      <p:grpSpPr>
        <a:xfrm>
          <a:off x="0" y="0"/>
          <a:ext cx="0" cy="0"/>
          <a:chOff x="0" y="0"/>
          <a:chExt cx="0" cy="0"/>
        </a:xfrm>
      </p:grpSpPr>
      <p:sp>
        <p:nvSpPr>
          <p:cNvPr id="335" name="Google Shape;335;p45"/>
          <p:cNvSpPr txBox="1"/>
          <p:nvPr>
            <p:ph type="title"/>
          </p:nvPr>
        </p:nvSpPr>
        <p:spPr>
          <a:xfrm>
            <a:off x="1143000" y="253723"/>
            <a:ext cx="5486400" cy="50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400">
                <a:solidFill>
                  <a:schemeClr val="dk1"/>
                </a:solidFill>
                <a:latin typeface="Calibri"/>
                <a:ea typeface="Calibri"/>
                <a:cs typeface="Calibri"/>
                <a:sym typeface="Calibri"/>
              </a:rPr>
              <a:t>Cross-Cutting Approaches and Guiding Principles</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sz="1400">
              <a:solidFill>
                <a:schemeClr val="dk1"/>
              </a:solidFill>
              <a:latin typeface="Calibri"/>
              <a:ea typeface="Calibri"/>
              <a:cs typeface="Calibri"/>
              <a:sym typeface="Calibri"/>
            </a:endParaRPr>
          </a:p>
          <a:p>
            <a:pPr indent="-317500" lvl="0" marL="457200" rtl="0" algn="l">
              <a:lnSpc>
                <a:spcPct val="90000"/>
              </a:lnSpc>
              <a:spcBef>
                <a:spcPts val="100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Alignment with South Sudan’s Prevention priorities</a:t>
            </a:r>
            <a:endParaRPr sz="1400">
              <a:solidFill>
                <a:schemeClr val="dk1"/>
              </a:solidFill>
              <a:latin typeface="Calibri"/>
              <a:ea typeface="Calibri"/>
              <a:cs typeface="Calibri"/>
              <a:sym typeface="Calibri"/>
            </a:endParaRPr>
          </a:p>
          <a:p>
            <a:pPr indent="-317500" lvl="0" marL="4572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Local Solutions to increase sustainability</a:t>
            </a:r>
            <a:endParaRPr sz="1400">
              <a:solidFill>
                <a:schemeClr val="dk1"/>
              </a:solidFill>
              <a:latin typeface="Calibri"/>
              <a:ea typeface="Calibri"/>
              <a:cs typeface="Calibri"/>
              <a:sym typeface="Calibri"/>
            </a:endParaRPr>
          </a:p>
          <a:p>
            <a:pPr indent="-317500" lvl="0" marL="4572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Evidence-based approaches and solutions</a:t>
            </a:r>
            <a:endParaRPr sz="1400">
              <a:solidFill>
                <a:schemeClr val="dk1"/>
              </a:solidFill>
              <a:latin typeface="Calibri"/>
              <a:ea typeface="Calibri"/>
              <a:cs typeface="Calibri"/>
              <a:sym typeface="Calibri"/>
            </a:endParaRPr>
          </a:p>
          <a:p>
            <a:pPr indent="-317500" lvl="0" marL="4572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Strategic collaboration and coordination</a:t>
            </a:r>
            <a:endParaRPr sz="1400">
              <a:solidFill>
                <a:schemeClr val="dk1"/>
              </a:solidFill>
              <a:latin typeface="Calibri"/>
              <a:ea typeface="Calibri"/>
              <a:cs typeface="Calibri"/>
              <a:sym typeface="Calibri"/>
            </a:endParaRPr>
          </a:p>
          <a:p>
            <a:pPr indent="-317500" lvl="0" marL="4572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Child safeguarding</a:t>
            </a:r>
            <a:endParaRPr sz="1400">
              <a:solidFill>
                <a:schemeClr val="dk1"/>
              </a:solidFill>
              <a:latin typeface="Calibri"/>
              <a:ea typeface="Calibri"/>
              <a:cs typeface="Calibri"/>
              <a:sym typeface="Calibri"/>
            </a:endParaRPr>
          </a:p>
          <a:p>
            <a:pPr indent="-317500" lvl="0" marL="4572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Promoting Gender Equity</a:t>
            </a:r>
            <a:endParaRPr sz="1400">
              <a:solidFill>
                <a:schemeClr val="dk1"/>
              </a:solidFill>
              <a:latin typeface="Calibri"/>
              <a:ea typeface="Calibri"/>
              <a:cs typeface="Calibri"/>
              <a:sym typeface="Calibri"/>
            </a:endParaRPr>
          </a:p>
          <a:p>
            <a:pPr indent="-317500" lvl="0" marL="4572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Referrals and linkages</a:t>
            </a:r>
            <a:endParaRPr sz="1400">
              <a:solidFill>
                <a:schemeClr val="dk1"/>
              </a:solidFill>
              <a:latin typeface="Calibri"/>
              <a:ea typeface="Calibri"/>
              <a:cs typeface="Calibri"/>
              <a:sym typeface="Calibri"/>
            </a:endParaRPr>
          </a:p>
          <a:p>
            <a:pPr indent="-317500" lvl="0" marL="457200" rtl="0" algn="l">
              <a:lnSpc>
                <a:spcPct val="90000"/>
              </a:lnSpc>
              <a:spcBef>
                <a:spcPts val="0"/>
              </a:spcBef>
              <a:spcAft>
                <a:spcPts val="0"/>
              </a:spcAft>
              <a:buClr>
                <a:schemeClr val="dk1"/>
              </a:buClr>
              <a:buSzPts val="1400"/>
              <a:buFont typeface="Calibri"/>
              <a:buChar char="●"/>
            </a:pPr>
            <a:r>
              <a:rPr lang="en-US" sz="1400">
                <a:solidFill>
                  <a:schemeClr val="dk1"/>
                </a:solidFill>
                <a:latin typeface="Calibri"/>
                <a:ea typeface="Calibri"/>
                <a:cs typeface="Calibri"/>
                <a:sym typeface="Calibri"/>
              </a:rPr>
              <a:t>Layering of interventions</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sz="1400">
              <a:solidFill>
                <a:schemeClr val="dk1"/>
              </a:solidFill>
              <a:latin typeface="Calibri"/>
              <a:ea typeface="Calibri"/>
              <a:cs typeface="Calibri"/>
              <a:sym typeface="Calibri"/>
            </a:endParaRPr>
          </a:p>
        </p:txBody>
      </p:sp>
      <p:sp>
        <p:nvSpPr>
          <p:cNvPr id="336" name="Google Shape;336;p45"/>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340" name="Shape 340"/>
        <p:cNvGrpSpPr/>
        <p:nvPr/>
      </p:nvGrpSpPr>
      <p:grpSpPr>
        <a:xfrm>
          <a:off x="0" y="0"/>
          <a:ext cx="0" cy="0"/>
          <a:chOff x="0" y="0"/>
          <a:chExt cx="0" cy="0"/>
        </a:xfrm>
      </p:grpSpPr>
      <p:sp>
        <p:nvSpPr>
          <p:cNvPr id="341" name="Google Shape;341;p46"/>
          <p:cNvSpPr txBox="1"/>
          <p:nvPr>
            <p:ph type="title"/>
          </p:nvPr>
        </p:nvSpPr>
        <p:spPr>
          <a:xfrm>
            <a:off x="1143000" y="534987"/>
            <a:ext cx="5486400" cy="8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Font typeface="Cabin"/>
              <a:buNone/>
            </a:pPr>
            <a:r>
              <a:rPr lang="en-US">
                <a:latin typeface="Calibri"/>
                <a:ea typeface="Calibri"/>
                <a:cs typeface="Calibri"/>
                <a:sym typeface="Calibri"/>
              </a:rPr>
              <a:t>Applications: Eligibility, Requirements and Process Overview</a:t>
            </a:r>
            <a:r>
              <a:rPr i="0" lang="en-US" sz="2400" u="none" cap="none" strike="noStrike">
                <a:solidFill>
                  <a:srgbClr val="FFFFFF"/>
                </a:solidFill>
                <a:latin typeface="Calibri"/>
                <a:ea typeface="Calibri"/>
                <a:cs typeface="Calibri"/>
                <a:sym typeface="Calibri"/>
              </a:rPr>
              <a:t> </a:t>
            </a:r>
            <a:endParaRPr>
              <a:solidFill>
                <a:srgbClr val="651D32"/>
              </a:solidFill>
              <a:latin typeface="Calibri"/>
              <a:ea typeface="Calibri"/>
              <a:cs typeface="Calibri"/>
              <a:sym typeface="Calibri"/>
            </a:endParaRPr>
          </a:p>
          <a:p>
            <a:pPr indent="0" lvl="0" marL="0" marR="0" rtl="0" algn="l">
              <a:spcBef>
                <a:spcPts val="0"/>
              </a:spcBef>
              <a:spcAft>
                <a:spcPts val="0"/>
              </a:spcAft>
              <a:buClr>
                <a:srgbClr val="FFFFFF"/>
              </a:buClr>
              <a:buFont typeface="Cabin"/>
              <a:buNone/>
            </a:pPr>
            <a:r>
              <a:t/>
            </a:r>
            <a:endParaRPr>
              <a:solidFill>
                <a:srgbClr val="651D32"/>
              </a:solidFill>
              <a:latin typeface="Calibri"/>
              <a:ea typeface="Calibri"/>
              <a:cs typeface="Calibri"/>
              <a:sym typeface="Calibri"/>
            </a:endParaRPr>
          </a:p>
          <a:p>
            <a:pPr indent="-355600" lvl="0" marL="457200" marR="0" rtl="0" algn="l">
              <a:lnSpc>
                <a:spcPct val="100000"/>
              </a:lnSpc>
              <a:spcBef>
                <a:spcPts val="0"/>
              </a:spcBef>
              <a:spcAft>
                <a:spcPts val="0"/>
              </a:spcAft>
              <a:buClr>
                <a:schemeClr val="dk2"/>
              </a:buClr>
              <a:buSzPts val="2000"/>
              <a:buFont typeface="Calibri"/>
              <a:buChar char="•"/>
            </a:pPr>
            <a:r>
              <a:rPr b="1" lang="en-US" sz="2000">
                <a:solidFill>
                  <a:schemeClr val="dk2"/>
                </a:solidFill>
                <a:latin typeface="Calibri"/>
                <a:ea typeface="Calibri"/>
                <a:cs typeface="Calibri"/>
                <a:sym typeface="Calibri"/>
              </a:rPr>
              <a:t>Eligibility: unrestricted competition: open to all entities</a:t>
            </a:r>
            <a:endParaRPr b="1" sz="2000">
              <a:solidFill>
                <a:schemeClr val="dk2"/>
              </a:solidFill>
              <a:latin typeface="Calibri"/>
              <a:ea typeface="Calibri"/>
              <a:cs typeface="Calibri"/>
              <a:sym typeface="Calibri"/>
            </a:endParaRPr>
          </a:p>
          <a:p>
            <a:pPr indent="-355600" lvl="0" marL="457200" marR="0" rtl="0" algn="l">
              <a:lnSpc>
                <a:spcPct val="100000"/>
              </a:lnSpc>
              <a:spcBef>
                <a:spcPts val="0"/>
              </a:spcBef>
              <a:spcAft>
                <a:spcPts val="0"/>
              </a:spcAft>
              <a:buClr>
                <a:schemeClr val="dk2"/>
              </a:buClr>
              <a:buSzPts val="2000"/>
              <a:buFont typeface="Calibri"/>
              <a:buChar char="•"/>
            </a:pPr>
            <a:r>
              <a:rPr b="1" lang="en-US" sz="2000">
                <a:solidFill>
                  <a:schemeClr val="dk2"/>
                </a:solidFill>
                <a:latin typeface="Calibri"/>
                <a:ea typeface="Calibri"/>
                <a:cs typeface="Calibri"/>
                <a:sym typeface="Calibri"/>
              </a:rPr>
              <a:t>Requirements: as stated in the NOFO</a:t>
            </a:r>
            <a:endParaRPr b="1" sz="2000">
              <a:solidFill>
                <a:schemeClr val="dk2"/>
              </a:solidFill>
              <a:latin typeface="Calibri"/>
              <a:ea typeface="Calibri"/>
              <a:cs typeface="Calibri"/>
              <a:sym typeface="Calibri"/>
            </a:endParaRPr>
          </a:p>
          <a:p>
            <a:pPr indent="-355600" lvl="0" marL="457200" marR="0" rtl="0" algn="l">
              <a:lnSpc>
                <a:spcPct val="100000"/>
              </a:lnSpc>
              <a:spcBef>
                <a:spcPts val="0"/>
              </a:spcBef>
              <a:spcAft>
                <a:spcPts val="0"/>
              </a:spcAft>
              <a:buClr>
                <a:schemeClr val="dk2"/>
              </a:buClr>
              <a:buSzPts val="2000"/>
              <a:buFont typeface="Calibri"/>
              <a:buChar char="•"/>
            </a:pPr>
            <a:r>
              <a:rPr b="1" lang="en-US" sz="2000">
                <a:solidFill>
                  <a:schemeClr val="dk2"/>
                </a:solidFill>
                <a:latin typeface="Calibri"/>
                <a:ea typeface="Calibri"/>
                <a:cs typeface="Calibri"/>
                <a:sym typeface="Calibri"/>
              </a:rPr>
              <a:t>Process: multi-tiered review</a:t>
            </a:r>
            <a:endParaRPr b="1" sz="2000">
              <a:solidFill>
                <a:schemeClr val="dk2"/>
              </a:solidFill>
              <a:latin typeface="Calibri"/>
              <a:ea typeface="Calibri"/>
              <a:cs typeface="Calibri"/>
              <a:sym typeface="Calibri"/>
            </a:endParaRPr>
          </a:p>
          <a:p>
            <a:pPr indent="0" lvl="0" marL="0" marR="0" rtl="0" algn="l">
              <a:spcBef>
                <a:spcPts val="800"/>
              </a:spcBef>
              <a:spcAft>
                <a:spcPts val="0"/>
              </a:spcAft>
              <a:buClr>
                <a:srgbClr val="FFFFFF"/>
              </a:buClr>
              <a:buFont typeface="Cabin"/>
              <a:buNone/>
            </a:pPr>
            <a:r>
              <a:t/>
            </a:r>
            <a:endParaRPr>
              <a:solidFill>
                <a:srgbClr val="651D32"/>
              </a:solidFill>
              <a:latin typeface="Calibri"/>
              <a:ea typeface="Calibri"/>
              <a:cs typeface="Calibri"/>
              <a:sym typeface="Calibri"/>
            </a:endParaRPr>
          </a:p>
        </p:txBody>
      </p:sp>
      <p:sp>
        <p:nvSpPr>
          <p:cNvPr id="342" name="Google Shape;342;p46"/>
          <p:cNvSpPr txBox="1"/>
          <p:nvPr>
            <p:ph idx="10" type="dt"/>
          </p:nvPr>
        </p:nvSpPr>
        <p:spPr>
          <a:xfrm>
            <a:off x="152400" y="4844639"/>
            <a:ext cx="2133600" cy="1860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600" u="none" cap="none" strike="noStrike">
                <a:solidFill>
                  <a:srgbClr val="FFFFFF"/>
                </a:solidFill>
                <a:latin typeface="Cabin"/>
                <a:ea typeface="Cabin"/>
                <a:cs typeface="Cabin"/>
                <a:sym typeface="Cabin"/>
              </a:rPr>
              <a:t>1/7/16</a:t>
            </a:r>
            <a:endParaRPr b="0" i="0" sz="600" u="none" cap="none" strike="noStrike">
              <a:solidFill>
                <a:srgbClr val="FFFFFF"/>
              </a:solidFill>
              <a:latin typeface="Cabin"/>
              <a:ea typeface="Cabin"/>
              <a:cs typeface="Cabin"/>
              <a:sym typeface="Cabin"/>
            </a:endParaRPr>
          </a:p>
        </p:txBody>
      </p:sp>
      <p:sp>
        <p:nvSpPr>
          <p:cNvPr id="343" name="Google Shape;343;p46"/>
          <p:cNvSpPr txBox="1"/>
          <p:nvPr>
            <p:ph idx="11" type="ftr"/>
          </p:nvPr>
        </p:nvSpPr>
        <p:spPr>
          <a:xfrm>
            <a:off x="3124200" y="4844639"/>
            <a:ext cx="2895600" cy="186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600" u="none" cap="none" strike="noStrike">
                <a:solidFill>
                  <a:srgbClr val="FFFFFF"/>
                </a:solidFill>
                <a:latin typeface="Cabin"/>
                <a:ea typeface="Cabin"/>
                <a:cs typeface="Cabin"/>
                <a:sym typeface="Cabin"/>
              </a:rPr>
              <a:t>FOOTER GOES HERE</a:t>
            </a:r>
            <a:endParaRPr b="0" i="0" sz="600" u="none" cap="none" strike="noStrike">
              <a:solidFill>
                <a:srgbClr val="FFFFFF"/>
              </a:solidFill>
              <a:latin typeface="Cabin"/>
              <a:ea typeface="Cabin"/>
              <a:cs typeface="Cabin"/>
              <a:sym typeface="Cabin"/>
            </a:endParaRPr>
          </a:p>
        </p:txBody>
      </p:sp>
      <p:sp>
        <p:nvSpPr>
          <p:cNvPr id="344" name="Google Shape;344;p46"/>
          <p:cNvSpPr txBox="1"/>
          <p:nvPr>
            <p:ph idx="12" type="sldNum"/>
          </p:nvPr>
        </p:nvSpPr>
        <p:spPr>
          <a:xfrm>
            <a:off x="6858000" y="4844639"/>
            <a:ext cx="2133600" cy="1860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FFFFFF"/>
                </a:solidFill>
                <a:latin typeface="Cabin"/>
                <a:ea typeface="Cabin"/>
                <a:cs typeface="Cabin"/>
                <a:sym typeface="Cabin"/>
              </a:rPr>
              <a:t>‹#›</a:t>
            </a:fld>
            <a:endParaRPr b="0" i="0" sz="600" u="none" cap="none" strike="noStrike">
              <a:solidFill>
                <a:srgbClr val="FFFFFF"/>
              </a:solidFill>
              <a:latin typeface="Cabin"/>
              <a:ea typeface="Cabin"/>
              <a:cs typeface="Cabin"/>
              <a:sym typeface="Cabi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7"/>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351" name="Google Shape;351;p47"/>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Intended Award</a:t>
            </a:r>
            <a:endParaRPr>
              <a:latin typeface="Calibri"/>
              <a:ea typeface="Calibri"/>
              <a:cs typeface="Calibri"/>
              <a:sym typeface="Calibri"/>
            </a:endParaRPr>
          </a:p>
        </p:txBody>
      </p:sp>
      <p:sp>
        <p:nvSpPr>
          <p:cNvPr id="352" name="Google Shape;352;p47"/>
          <p:cNvSpPr txBox="1"/>
          <p:nvPr>
            <p:ph idx="1" type="body"/>
          </p:nvPr>
        </p:nvSpPr>
        <p:spPr>
          <a:xfrm>
            <a:off x="685800" y="1296987"/>
            <a:ext cx="7772400" cy="32004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Award Type: Cooperative Agreement</a:t>
            </a:r>
            <a:endParaRPr sz="1900">
              <a:solidFill>
                <a:schemeClr val="dk2"/>
              </a:solidFill>
              <a:latin typeface="Calibri"/>
              <a:ea typeface="Calibri"/>
              <a:cs typeface="Calibri"/>
              <a:sym typeface="Calibri"/>
            </a:endParaRPr>
          </a:p>
          <a:p>
            <a:pPr indent="-349250" lvl="0" marL="457200" rtl="0" algn="l">
              <a:spcBef>
                <a:spcPts val="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Award Period of Performance: 5 years </a:t>
            </a:r>
            <a:endParaRPr sz="1900">
              <a:solidFill>
                <a:schemeClr val="dk2"/>
              </a:solidFill>
              <a:latin typeface="Calibri"/>
              <a:ea typeface="Calibri"/>
              <a:cs typeface="Calibri"/>
              <a:sym typeface="Calibri"/>
            </a:endParaRPr>
          </a:p>
          <a:p>
            <a:pPr indent="-349250" lvl="0" marL="457200" rtl="0" algn="l">
              <a:spcBef>
                <a:spcPts val="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Award Amount: [$TBD]</a:t>
            </a:r>
            <a:endParaRPr sz="1900">
              <a:solidFill>
                <a:schemeClr val="dk2"/>
              </a:solidFill>
              <a:latin typeface="Calibri"/>
              <a:ea typeface="Calibri"/>
              <a:cs typeface="Calibri"/>
              <a:sym typeface="Calibri"/>
            </a:endParaRPr>
          </a:p>
          <a:p>
            <a:pPr indent="-349250" lvl="0" marL="457200" rtl="0" algn="l">
              <a:spcBef>
                <a:spcPts val="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Estimated Start and End Dates: </a:t>
            </a:r>
            <a:r>
              <a:rPr lang="en-US" sz="1900">
                <a:solidFill>
                  <a:schemeClr val="dk2"/>
                </a:solidFill>
                <a:latin typeface="Calibri"/>
                <a:ea typeface="Calibri"/>
                <a:cs typeface="Calibri"/>
                <a:sym typeface="Calibri"/>
              </a:rPr>
              <a:t>10/01/2023 to 09/30/2028</a:t>
            </a:r>
            <a:endParaRPr sz="1900">
              <a:solidFill>
                <a:schemeClr val="dk2"/>
              </a:solidFill>
              <a:latin typeface="Calibri"/>
              <a:ea typeface="Calibri"/>
              <a:cs typeface="Calibri"/>
              <a:sym typeface="Calibri"/>
            </a:endParaRPr>
          </a:p>
          <a:p>
            <a:pPr indent="-349250" lvl="0" marL="457200" rtl="0" algn="l">
              <a:spcBef>
                <a:spcPts val="0"/>
              </a:spcBef>
              <a:spcAft>
                <a:spcPts val="0"/>
              </a:spcAft>
              <a:buClr>
                <a:schemeClr val="dk2"/>
              </a:buClr>
              <a:buSzPts val="1900"/>
              <a:buFont typeface="Calibri"/>
              <a:buChar char="•"/>
            </a:pPr>
            <a:r>
              <a:rPr lang="en-US" sz="1900">
                <a:solidFill>
                  <a:schemeClr val="dk2"/>
                </a:solidFill>
                <a:latin typeface="Calibri"/>
                <a:ea typeface="Calibri"/>
                <a:cs typeface="Calibri"/>
                <a:sym typeface="Calibri"/>
              </a:rPr>
              <a:t>Applications must be submitted electronically </a:t>
            </a:r>
            <a:r>
              <a:rPr lang="en-US" sz="1900" u="sng">
                <a:solidFill>
                  <a:schemeClr val="dk2"/>
                </a:solidFill>
                <a:latin typeface="Calibri"/>
                <a:ea typeface="Calibri"/>
                <a:cs typeface="Calibri"/>
                <a:sym typeface="Calibri"/>
              </a:rPr>
              <a:t>no later than</a:t>
            </a:r>
            <a:r>
              <a:rPr lang="en-US" sz="1900">
                <a:solidFill>
                  <a:schemeClr val="dk2"/>
                </a:solidFill>
                <a:latin typeface="Calibri"/>
                <a:ea typeface="Calibri"/>
                <a:cs typeface="Calibri"/>
                <a:sym typeface="Calibri"/>
              </a:rPr>
              <a:t> the closing date that will be indicated on the cover page of the NOFO. Late submissions will not be accepted. Hard copies are not required or accepted. </a:t>
            </a:r>
            <a:endParaRPr sz="1900">
              <a:solidFill>
                <a:schemeClr val="dk2"/>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pic>
        <p:nvPicPr>
          <p:cNvPr id="357" name="Google Shape;357;p48"/>
          <p:cNvPicPr preferRelativeResize="0"/>
          <p:nvPr>
            <p:ph idx="2" type="pic"/>
          </p:nvPr>
        </p:nvPicPr>
        <p:blipFill rotWithShape="1">
          <a:blip r:embed="rId3">
            <a:alphaModFix/>
          </a:blip>
          <a:srcRect b="0" l="22423" r="16855" t="0"/>
          <a:stretch/>
        </p:blipFill>
        <p:spPr>
          <a:xfrm>
            <a:off x="4572000" y="153988"/>
            <a:ext cx="4419600" cy="4876800"/>
          </a:xfrm>
          <a:prstGeom prst="rect">
            <a:avLst/>
          </a:prstGeom>
          <a:solidFill>
            <a:srgbClr val="FFFFFF"/>
          </a:solidFill>
          <a:ln>
            <a:noFill/>
          </a:ln>
        </p:spPr>
      </p:pic>
      <p:sp>
        <p:nvSpPr>
          <p:cNvPr id="358" name="Google Shape;358;p48"/>
          <p:cNvSpPr txBox="1"/>
          <p:nvPr>
            <p:ph idx="10" type="dt"/>
          </p:nvPr>
        </p:nvSpPr>
        <p:spPr>
          <a:xfrm>
            <a:off x="152400" y="4844639"/>
            <a:ext cx="2133600" cy="18614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0" i="0" lang="en-US" sz="600" u="none" cap="none" strike="noStrike">
                <a:solidFill>
                  <a:srgbClr val="6C6463"/>
                </a:solidFill>
                <a:latin typeface="Cabin"/>
                <a:ea typeface="Cabin"/>
                <a:cs typeface="Cabin"/>
                <a:sym typeface="Cabin"/>
              </a:rPr>
              <a:t>1/7/16</a:t>
            </a:r>
            <a:endParaRPr b="0" i="0" sz="600" u="none" cap="none" strike="noStrike">
              <a:solidFill>
                <a:srgbClr val="6C6463"/>
              </a:solidFill>
              <a:latin typeface="Cabin"/>
              <a:ea typeface="Cabin"/>
              <a:cs typeface="Cabin"/>
              <a:sym typeface="Cabin"/>
            </a:endParaRPr>
          </a:p>
        </p:txBody>
      </p:sp>
      <p:sp>
        <p:nvSpPr>
          <p:cNvPr id="359" name="Google Shape;359;p48"/>
          <p:cNvSpPr txBox="1"/>
          <p:nvPr>
            <p:ph idx="12" type="sldNum"/>
          </p:nvPr>
        </p:nvSpPr>
        <p:spPr>
          <a:xfrm>
            <a:off x="6858000" y="4844639"/>
            <a:ext cx="2133600" cy="186148"/>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600" u="none" cap="none" strike="noStrike">
                <a:solidFill>
                  <a:srgbClr val="FFFFFF"/>
                </a:solidFill>
                <a:latin typeface="Cabin"/>
                <a:ea typeface="Cabin"/>
                <a:cs typeface="Cabin"/>
                <a:sym typeface="Cabin"/>
              </a:rPr>
              <a:t>‹#›</a:t>
            </a:fld>
            <a:endParaRPr b="0" i="0" sz="600" u="none" cap="none" strike="noStrike">
              <a:solidFill>
                <a:srgbClr val="FFFFFF"/>
              </a:solidFill>
              <a:latin typeface="Cabin"/>
              <a:ea typeface="Cabin"/>
              <a:cs typeface="Cabin"/>
              <a:sym typeface="Cabin"/>
            </a:endParaRPr>
          </a:p>
        </p:txBody>
      </p:sp>
      <p:sp>
        <p:nvSpPr>
          <p:cNvPr id="360" name="Google Shape;360;p48"/>
          <p:cNvSpPr txBox="1"/>
          <p:nvPr>
            <p:ph idx="1" type="body"/>
          </p:nvPr>
        </p:nvSpPr>
        <p:spPr>
          <a:xfrm>
            <a:off x="301325" y="1214200"/>
            <a:ext cx="4103400" cy="3758100"/>
          </a:xfrm>
          <a:prstGeom prst="rect">
            <a:avLst/>
          </a:prstGeom>
          <a:noFill/>
          <a:ln>
            <a:noFill/>
          </a:ln>
        </p:spPr>
        <p:txBody>
          <a:bodyPr anchorCtr="0" anchor="t" bIns="45700" lIns="91425" spcFirstLastPara="1" rIns="91425" wrap="square" tIns="45700">
            <a:noAutofit/>
          </a:bodyPr>
          <a:lstStyle/>
          <a:p>
            <a:pPr indent="-223837" lvl="0" marL="230187" marR="0" rtl="0" algn="l">
              <a:spcBef>
                <a:spcPts val="0"/>
              </a:spcBef>
              <a:spcAft>
                <a:spcPts val="0"/>
              </a:spcAft>
              <a:buClr>
                <a:schemeClr val="dk2"/>
              </a:buClr>
              <a:buSzPts val="1500"/>
              <a:buFont typeface="Calibri"/>
              <a:buChar char="•"/>
            </a:pPr>
            <a:r>
              <a:rPr lang="en-US" sz="1500">
                <a:solidFill>
                  <a:schemeClr val="dk2"/>
                </a:solidFill>
                <a:latin typeface="Calibri"/>
                <a:ea typeface="Calibri"/>
                <a:cs typeface="Calibri"/>
                <a:sym typeface="Calibri"/>
              </a:rPr>
              <a:t>Unrestricted Eligibility: any U.S. or non-U.S. organization, individual, non-profit, or for-profit entity</a:t>
            </a:r>
            <a:endParaRPr sz="1500">
              <a:solidFill>
                <a:schemeClr val="dk2"/>
              </a:solidFill>
              <a:latin typeface="Calibri"/>
              <a:ea typeface="Calibri"/>
              <a:cs typeface="Calibri"/>
              <a:sym typeface="Calibri"/>
            </a:endParaRPr>
          </a:p>
        </p:txBody>
      </p:sp>
      <p:sp>
        <p:nvSpPr>
          <p:cNvPr id="361" name="Google Shape;361;p48"/>
          <p:cNvSpPr txBox="1"/>
          <p:nvPr>
            <p:ph type="title"/>
          </p:nvPr>
        </p:nvSpPr>
        <p:spPr>
          <a:xfrm>
            <a:off x="416550" y="372250"/>
            <a:ext cx="4103400" cy="7710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rgbClr val="651D32"/>
              </a:buClr>
              <a:buFont typeface="Cabin"/>
              <a:buNone/>
            </a:pPr>
            <a:r>
              <a:rPr lang="en-US">
                <a:solidFill>
                  <a:srgbClr val="651D32"/>
                </a:solidFill>
                <a:latin typeface="Calibri"/>
                <a:ea typeface="Calibri"/>
                <a:cs typeface="Calibri"/>
                <a:sym typeface="Calibri"/>
              </a:rPr>
              <a:t>ELIGIBILITY REQUIREMENTS</a:t>
            </a:r>
            <a:r>
              <a:rPr i="0" lang="en-US" sz="2400" u="none" cap="none" strike="noStrike">
                <a:solidFill>
                  <a:srgbClr val="651D32"/>
                </a:solidFill>
                <a:latin typeface="Calibri"/>
                <a:ea typeface="Calibri"/>
                <a:cs typeface="Calibri"/>
                <a:sym typeface="Calibri"/>
              </a:rPr>
              <a:t> </a:t>
            </a:r>
            <a:br>
              <a:rPr i="0" lang="en-US" sz="2400" u="none" cap="none" strike="noStrike">
                <a:solidFill>
                  <a:srgbClr val="651D32"/>
                </a:solidFill>
                <a:latin typeface="Calibri"/>
                <a:ea typeface="Calibri"/>
                <a:cs typeface="Calibri"/>
                <a:sym typeface="Calibri"/>
              </a:rPr>
            </a:br>
            <a:r>
              <a:rPr lang="en-US">
                <a:latin typeface="Calibri"/>
                <a:ea typeface="Calibri"/>
                <a:cs typeface="Calibri"/>
                <a:sym typeface="Calibri"/>
              </a:rPr>
              <a:t>WHO CAN APPLY?</a:t>
            </a:r>
            <a:endParaRPr i="0" sz="2400" u="none" cap="none" strike="noStrike">
              <a:solidFill>
                <a:srgbClr val="BA0C2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9"/>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68" name="Google Shape;368;p49"/>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APPLICATION REQUIREMENTS</a:t>
            </a:r>
            <a:endParaRPr>
              <a:latin typeface="Calibri"/>
              <a:ea typeface="Calibri"/>
              <a:cs typeface="Calibri"/>
              <a:sym typeface="Calibri"/>
            </a:endParaRPr>
          </a:p>
        </p:txBody>
      </p:sp>
      <p:sp>
        <p:nvSpPr>
          <p:cNvPr id="369" name="Google Shape;369;p49"/>
          <p:cNvSpPr txBox="1"/>
          <p:nvPr>
            <p:ph idx="1" type="body"/>
          </p:nvPr>
        </p:nvSpPr>
        <p:spPr>
          <a:xfrm>
            <a:off x="685800" y="1296987"/>
            <a:ext cx="7772400" cy="32004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chemeClr val="dk2"/>
              </a:buClr>
              <a:buSzPts val="2000"/>
              <a:buFont typeface="Calibri"/>
              <a:buChar char="•"/>
            </a:pPr>
            <a:r>
              <a:rPr b="1" lang="en-US" sz="2000">
                <a:solidFill>
                  <a:schemeClr val="dk2"/>
                </a:solidFill>
                <a:latin typeface="Calibri"/>
                <a:ea typeface="Calibri"/>
                <a:cs typeface="Calibri"/>
                <a:sym typeface="Calibri"/>
              </a:rPr>
              <a:t>CAREFULLY READ THE ENTIRE NOTICE OF FUNDING OPPORTUNITY (NOFO). </a:t>
            </a:r>
            <a:endParaRPr b="1" sz="2000">
              <a:solidFill>
                <a:schemeClr val="dk2"/>
              </a:solidFill>
              <a:latin typeface="Calibri"/>
              <a:ea typeface="Calibri"/>
              <a:cs typeface="Calibri"/>
              <a:sym typeface="Calibri"/>
            </a:endParaRPr>
          </a:p>
          <a:p>
            <a:pPr indent="-355600" lvl="0" marL="45720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Follow all instructions regarding the application format, content, timing and submission. </a:t>
            </a:r>
            <a:endParaRPr sz="2000">
              <a:solidFill>
                <a:schemeClr val="dk2"/>
              </a:solidFill>
              <a:latin typeface="Calibri"/>
              <a:ea typeface="Calibri"/>
              <a:cs typeface="Calibri"/>
              <a:sym typeface="Calibri"/>
            </a:endParaRPr>
          </a:p>
          <a:p>
            <a:pPr indent="-355600" lvl="0" marL="45720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Failure to follow the instructions in the NOFO will be considered non-responsive and will result in rejection of the Application.</a:t>
            </a:r>
            <a:endParaRPr sz="2000">
              <a:solidFill>
                <a:schemeClr val="dk2"/>
              </a:solidFill>
              <a:latin typeface="Calibri"/>
              <a:ea typeface="Calibri"/>
              <a:cs typeface="Calibri"/>
              <a:sym typeface="Calibri"/>
            </a:endParaRPr>
          </a:p>
          <a:p>
            <a:pPr indent="-355600" lvl="0" marL="457200" rtl="0" algn="l">
              <a:spcBef>
                <a:spcPts val="0"/>
              </a:spcBef>
              <a:spcAft>
                <a:spcPts val="0"/>
              </a:spcAft>
              <a:buClr>
                <a:schemeClr val="dk2"/>
              </a:buClr>
              <a:buSzPts val="2000"/>
              <a:buFont typeface="Calibri"/>
              <a:buChar char="•"/>
            </a:pPr>
            <a:r>
              <a:rPr lang="en-US" sz="2000">
                <a:solidFill>
                  <a:schemeClr val="dk2"/>
                </a:solidFill>
                <a:latin typeface="Calibri"/>
                <a:ea typeface="Calibri"/>
                <a:cs typeface="Calibri"/>
                <a:sym typeface="Calibri"/>
              </a:rPr>
              <a:t>There will be a Question period. Submit in writing (by email) by the deadline indicated on the cover page. All answers will be provided in an Amendment that will be posted on SAM.gov. </a:t>
            </a:r>
            <a:endParaRPr sz="2000">
              <a:solidFill>
                <a:schemeClr val="dk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0"/>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76" name="Google Shape;376;p50"/>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PHASES PROCESS (4 Phases)</a:t>
            </a:r>
            <a:endParaRPr>
              <a:latin typeface="Calibri"/>
              <a:ea typeface="Calibri"/>
              <a:cs typeface="Calibri"/>
              <a:sym typeface="Calibri"/>
            </a:endParaRPr>
          </a:p>
        </p:txBody>
      </p:sp>
      <p:sp>
        <p:nvSpPr>
          <p:cNvPr id="377" name="Google Shape;377;p50"/>
          <p:cNvSpPr txBox="1"/>
          <p:nvPr>
            <p:ph idx="1" type="body"/>
          </p:nvPr>
        </p:nvSpPr>
        <p:spPr>
          <a:xfrm>
            <a:off x="685800" y="996200"/>
            <a:ext cx="7772400" cy="38091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dk2"/>
              </a:buClr>
              <a:buSzPts val="1600"/>
              <a:buFont typeface="Calibri"/>
              <a:buChar char="•"/>
            </a:pPr>
            <a:r>
              <a:rPr lang="en-US">
                <a:solidFill>
                  <a:schemeClr val="dk2"/>
                </a:solidFill>
                <a:latin typeface="Calibri"/>
                <a:ea typeface="Calibri"/>
                <a:cs typeface="Calibri"/>
                <a:sym typeface="Calibri"/>
              </a:rPr>
              <a:t>P</a:t>
            </a:r>
            <a:r>
              <a:rPr lang="en-US">
                <a:solidFill>
                  <a:srgbClr val="0067B9"/>
                </a:solidFill>
                <a:latin typeface="Calibri"/>
                <a:ea typeface="Calibri"/>
                <a:cs typeface="Calibri"/>
                <a:sym typeface="Calibri"/>
              </a:rPr>
              <a:t>hase 1 - Submission of Initial Application (Concept Paper)</a:t>
            </a:r>
            <a:endParaRPr>
              <a:solidFill>
                <a:srgbClr val="0067B9"/>
              </a:solidFill>
              <a:latin typeface="Calibri"/>
              <a:ea typeface="Calibri"/>
              <a:cs typeface="Calibri"/>
              <a:sym typeface="Calibri"/>
            </a:endParaRPr>
          </a:p>
          <a:p>
            <a:pPr indent="0" lvl="0" marL="457200" rtl="0" algn="l">
              <a:spcBef>
                <a:spcPts val="800"/>
              </a:spcBef>
              <a:spcAft>
                <a:spcPts val="0"/>
              </a:spcAft>
              <a:buNone/>
            </a:pPr>
            <a:r>
              <a:rPr i="1" lang="en-US">
                <a:solidFill>
                  <a:srgbClr val="0067B9"/>
                </a:solidFill>
                <a:latin typeface="Calibri"/>
                <a:ea typeface="Calibri"/>
                <a:cs typeface="Calibri"/>
                <a:sym typeface="Calibri"/>
              </a:rPr>
              <a:t>Notification to Applicants Regarding Phase 1 Selection</a:t>
            </a:r>
            <a:endParaRPr i="1">
              <a:solidFill>
                <a:srgbClr val="0067B9"/>
              </a:solidFill>
              <a:latin typeface="Calibri"/>
              <a:ea typeface="Calibri"/>
              <a:cs typeface="Calibri"/>
              <a:sym typeface="Calibri"/>
            </a:endParaRPr>
          </a:p>
          <a:p>
            <a:pPr indent="0" lvl="0" marL="457200" rtl="0" algn="l">
              <a:spcBef>
                <a:spcPts val="800"/>
              </a:spcBef>
              <a:spcAft>
                <a:spcPts val="0"/>
              </a:spcAft>
              <a:buNone/>
            </a:pPr>
            <a:r>
              <a:rPr i="1" lang="en-US">
                <a:solidFill>
                  <a:srgbClr val="0067B9"/>
                </a:solidFill>
                <a:latin typeface="Calibri"/>
                <a:ea typeface="Calibri"/>
                <a:cs typeface="Calibri"/>
                <a:sym typeface="Calibri"/>
              </a:rPr>
              <a:t>3 Applicants will be selected to move on to Phase 2</a:t>
            </a:r>
            <a:endParaRPr i="1">
              <a:solidFill>
                <a:srgbClr val="0067B9"/>
              </a:solidFill>
              <a:latin typeface="Calibri"/>
              <a:ea typeface="Calibri"/>
              <a:cs typeface="Calibri"/>
              <a:sym typeface="Calibri"/>
            </a:endParaRPr>
          </a:p>
          <a:p>
            <a:pPr indent="-330200" lvl="0" marL="457200" rtl="0" algn="l">
              <a:spcBef>
                <a:spcPts val="800"/>
              </a:spcBef>
              <a:spcAft>
                <a:spcPts val="0"/>
              </a:spcAft>
              <a:buClr>
                <a:srgbClr val="0067B9"/>
              </a:buClr>
              <a:buSzPts val="1600"/>
              <a:buFont typeface="Calibri"/>
              <a:buChar char="•"/>
            </a:pPr>
            <a:r>
              <a:rPr lang="en-US">
                <a:solidFill>
                  <a:srgbClr val="0067B9"/>
                </a:solidFill>
                <a:latin typeface="Calibri"/>
                <a:ea typeface="Calibri"/>
                <a:cs typeface="Calibri"/>
                <a:sym typeface="Calibri"/>
              </a:rPr>
              <a:t>Phase 2 – Concept Notes Review</a:t>
            </a:r>
            <a:endParaRPr>
              <a:solidFill>
                <a:srgbClr val="0067B9"/>
              </a:solidFill>
              <a:latin typeface="Calibri"/>
              <a:ea typeface="Calibri"/>
              <a:cs typeface="Calibri"/>
              <a:sym typeface="Calibri"/>
            </a:endParaRPr>
          </a:p>
          <a:p>
            <a:pPr indent="-330200" lvl="0" marL="457200" rtl="0" algn="l">
              <a:spcBef>
                <a:spcPts val="0"/>
              </a:spcBef>
              <a:spcAft>
                <a:spcPts val="0"/>
              </a:spcAft>
              <a:buClr>
                <a:srgbClr val="0067B9"/>
              </a:buClr>
              <a:buSzPts val="1600"/>
              <a:buFont typeface="Calibri"/>
              <a:buChar char="•"/>
            </a:pPr>
            <a:r>
              <a:rPr lang="en-US">
                <a:solidFill>
                  <a:srgbClr val="0067B9"/>
                </a:solidFill>
                <a:latin typeface="Calibri"/>
                <a:ea typeface="Calibri"/>
                <a:cs typeface="Calibri"/>
                <a:sym typeface="Calibri"/>
              </a:rPr>
              <a:t>Phase 3 - </a:t>
            </a:r>
            <a:r>
              <a:rPr lang="en-US">
                <a:solidFill>
                  <a:srgbClr val="0067B9"/>
                </a:solidFill>
                <a:latin typeface="Arial"/>
                <a:ea typeface="Arial"/>
                <a:cs typeface="Arial"/>
                <a:sym typeface="Arial"/>
              </a:rPr>
              <a:t> Oral Presentations</a:t>
            </a:r>
            <a:endParaRPr>
              <a:solidFill>
                <a:srgbClr val="0067B9"/>
              </a:solidFill>
              <a:latin typeface="Arial"/>
              <a:ea typeface="Arial"/>
              <a:cs typeface="Arial"/>
              <a:sym typeface="Arial"/>
            </a:endParaRPr>
          </a:p>
          <a:p>
            <a:pPr indent="0" lvl="0" marL="457200" marR="242989" rtl="0" algn="l">
              <a:lnSpc>
                <a:spcPct val="95027"/>
              </a:lnSpc>
              <a:spcBef>
                <a:spcPts val="1241"/>
              </a:spcBef>
              <a:spcAft>
                <a:spcPts val="0"/>
              </a:spcAft>
              <a:buNone/>
            </a:pPr>
            <a:r>
              <a:rPr i="1" lang="en-US" sz="1100">
                <a:solidFill>
                  <a:srgbClr val="0067B9"/>
                </a:solidFill>
                <a:latin typeface="Arial"/>
                <a:ea typeface="Arial"/>
                <a:cs typeface="Arial"/>
                <a:sym typeface="Arial"/>
              </a:rPr>
              <a:t>T</a:t>
            </a:r>
            <a:r>
              <a:rPr i="1" lang="en-US" sz="1400">
                <a:solidFill>
                  <a:srgbClr val="0067B9"/>
                </a:solidFill>
                <a:latin typeface="Arial"/>
                <a:ea typeface="Arial"/>
                <a:cs typeface="Arial"/>
                <a:sym typeface="Arial"/>
              </a:rPr>
              <a:t>he applicant(s) with successful </a:t>
            </a:r>
            <a:r>
              <a:rPr b="1" i="1" lang="en-US" sz="1400">
                <a:solidFill>
                  <a:srgbClr val="0067B9"/>
                </a:solidFill>
                <a:latin typeface="Arial"/>
                <a:ea typeface="Arial"/>
                <a:cs typeface="Arial"/>
                <a:sym typeface="Arial"/>
              </a:rPr>
              <a:t>Concept notes</a:t>
            </a:r>
            <a:r>
              <a:rPr i="1" lang="en-US" sz="1400">
                <a:solidFill>
                  <a:srgbClr val="0067B9"/>
                </a:solidFill>
                <a:latin typeface="Arial"/>
                <a:ea typeface="Arial"/>
                <a:cs typeface="Arial"/>
                <a:sym typeface="Arial"/>
              </a:rPr>
              <a:t> will be invited to participate in Phase 3 of the solicitation process</a:t>
            </a:r>
            <a:endParaRPr i="1" sz="1400">
              <a:solidFill>
                <a:srgbClr val="0067B9"/>
              </a:solidFill>
              <a:latin typeface="Arial"/>
              <a:ea typeface="Arial"/>
              <a:cs typeface="Arial"/>
              <a:sym typeface="Arial"/>
            </a:endParaRPr>
          </a:p>
          <a:p>
            <a:pPr indent="-330200" lvl="0" marL="457200" rtl="0" algn="l">
              <a:spcBef>
                <a:spcPts val="0"/>
              </a:spcBef>
              <a:spcAft>
                <a:spcPts val="0"/>
              </a:spcAft>
              <a:buClr>
                <a:srgbClr val="0067B9"/>
              </a:buClr>
              <a:buSzPts val="1600"/>
              <a:buFont typeface="Calibri"/>
              <a:buChar char="•"/>
            </a:pPr>
            <a:r>
              <a:rPr lang="en-US">
                <a:solidFill>
                  <a:srgbClr val="0067B9"/>
                </a:solidFill>
                <a:latin typeface="Calibri"/>
                <a:ea typeface="Calibri"/>
                <a:cs typeface="Calibri"/>
                <a:sym typeface="Calibri"/>
              </a:rPr>
              <a:t>Phase 4 - </a:t>
            </a:r>
            <a:r>
              <a:rPr lang="en-US" sz="1400">
                <a:solidFill>
                  <a:srgbClr val="0067B9"/>
                </a:solidFill>
                <a:latin typeface="Arial"/>
                <a:ea typeface="Arial"/>
                <a:cs typeface="Arial"/>
                <a:sym typeface="Arial"/>
              </a:rPr>
              <a:t>Co-Creation Process (Shared Responsibility, Collaboration, and  Communication)</a:t>
            </a:r>
            <a:endParaRPr sz="1400">
              <a:solidFill>
                <a:srgbClr val="0067B9"/>
              </a:solidFill>
              <a:latin typeface="Arial"/>
              <a:ea typeface="Arial"/>
              <a:cs typeface="Arial"/>
              <a:sym typeface="Arial"/>
            </a:endParaRPr>
          </a:p>
          <a:p>
            <a:pPr indent="-330200" lvl="0" marL="457200" rtl="0" algn="l">
              <a:spcBef>
                <a:spcPts val="0"/>
              </a:spcBef>
              <a:spcAft>
                <a:spcPts val="0"/>
              </a:spcAft>
              <a:buClr>
                <a:srgbClr val="0067B9"/>
              </a:buClr>
              <a:buSzPts val="1600"/>
              <a:buFont typeface="Calibri"/>
              <a:buChar char="•"/>
            </a:pPr>
            <a:r>
              <a:rPr lang="en-US">
                <a:solidFill>
                  <a:srgbClr val="0067B9"/>
                </a:solidFill>
                <a:latin typeface="Calibri"/>
                <a:ea typeface="Calibri"/>
                <a:cs typeface="Calibri"/>
                <a:sym typeface="Calibri"/>
              </a:rPr>
              <a:t>Phase 5- Full Application</a:t>
            </a:r>
            <a:endParaRPr>
              <a:solidFill>
                <a:srgbClr val="0067B9"/>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1"/>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84" name="Google Shape;384;p51"/>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APPLICATION DOs &amp; DON’Ts</a:t>
            </a:r>
            <a:endParaRPr>
              <a:latin typeface="Calibri"/>
              <a:ea typeface="Calibri"/>
              <a:cs typeface="Calibri"/>
              <a:sym typeface="Calibri"/>
            </a:endParaRPr>
          </a:p>
        </p:txBody>
      </p:sp>
      <p:sp>
        <p:nvSpPr>
          <p:cNvPr id="385" name="Google Shape;385;p51"/>
          <p:cNvSpPr txBox="1"/>
          <p:nvPr>
            <p:ph idx="1" type="body"/>
          </p:nvPr>
        </p:nvSpPr>
        <p:spPr>
          <a:xfrm>
            <a:off x="685800" y="1296987"/>
            <a:ext cx="7772400" cy="32004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US" sz="1300">
                <a:solidFill>
                  <a:srgbClr val="213469"/>
                </a:solidFill>
                <a:latin typeface="Calibri"/>
                <a:ea typeface="Calibri"/>
                <a:cs typeface="Calibri"/>
                <a:sym typeface="Calibri"/>
              </a:rPr>
              <a:t>Review evaluation criteria:</a:t>
            </a:r>
            <a:r>
              <a:rPr lang="en-US" sz="1300">
                <a:solidFill>
                  <a:srgbClr val="213469"/>
                </a:solidFill>
                <a:latin typeface="Calibri"/>
                <a:ea typeface="Calibri"/>
                <a:cs typeface="Calibri"/>
                <a:sym typeface="Calibri"/>
              </a:rPr>
              <a:t> Study the evaluation criteria and their order of importance as listed in the solicitation. Typical evaluation criteria include technical expertise, staffing, experience and capabilities, and past performance.</a:t>
            </a:r>
            <a:endParaRPr sz="1300">
              <a:solidFill>
                <a:srgbClr val="213469"/>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1300">
                <a:solidFill>
                  <a:srgbClr val="213469"/>
                </a:solidFill>
                <a:latin typeface="Calibri"/>
                <a:ea typeface="Calibri"/>
                <a:cs typeface="Calibri"/>
                <a:sym typeface="Calibri"/>
              </a:rPr>
              <a:t>Ask questions:</a:t>
            </a:r>
            <a:r>
              <a:rPr lang="en-US" sz="1300">
                <a:solidFill>
                  <a:srgbClr val="213469"/>
                </a:solidFill>
                <a:latin typeface="Calibri"/>
                <a:ea typeface="Calibri"/>
                <a:cs typeface="Calibri"/>
                <a:sym typeface="Calibri"/>
              </a:rPr>
              <a:t> The NOFO will include a point (or points) of contact. Only those individuals should be contacted about the solicitation; all questions should be submitted in writing.</a:t>
            </a:r>
            <a:endParaRPr sz="1300">
              <a:solidFill>
                <a:srgbClr val="213469"/>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1300">
                <a:solidFill>
                  <a:srgbClr val="213469"/>
                </a:solidFill>
                <a:latin typeface="Calibri"/>
                <a:ea typeface="Calibri"/>
                <a:cs typeface="Calibri"/>
                <a:sym typeface="Calibri"/>
              </a:rPr>
              <a:t>Be aware of deadlines:</a:t>
            </a:r>
            <a:r>
              <a:rPr lang="en-US" sz="1300">
                <a:solidFill>
                  <a:srgbClr val="213469"/>
                </a:solidFill>
                <a:latin typeface="Calibri"/>
                <a:ea typeface="Calibri"/>
                <a:cs typeface="Calibri"/>
                <a:sym typeface="Calibri"/>
              </a:rPr>
              <a:t> Check dates and times, and take into account time zone differences. Information submitted past the deadline will likely not be accepted.</a:t>
            </a:r>
            <a:endParaRPr sz="1300">
              <a:solidFill>
                <a:srgbClr val="213469"/>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1300">
                <a:solidFill>
                  <a:srgbClr val="213469"/>
                </a:solidFill>
                <a:latin typeface="Calibri"/>
                <a:ea typeface="Calibri"/>
                <a:cs typeface="Calibri"/>
                <a:sym typeface="Calibri"/>
              </a:rPr>
              <a:t>Follow instructions:</a:t>
            </a:r>
            <a:r>
              <a:rPr lang="en-US" sz="1300">
                <a:solidFill>
                  <a:srgbClr val="213469"/>
                </a:solidFill>
                <a:latin typeface="Calibri"/>
                <a:ea typeface="Calibri"/>
                <a:cs typeface="Calibri"/>
                <a:sym typeface="Calibri"/>
              </a:rPr>
              <a:t> The NOFO will include specific requirements and instructions for preparing your response. We recommend that organizations create a checklist of key items and mark them off as they are completed. If you do not follow the requirements exactly, your submission may be disqualified.</a:t>
            </a:r>
            <a:endParaRPr sz="1300">
              <a:solidFill>
                <a:srgbClr val="213469"/>
              </a:solidFill>
              <a:latin typeface="Calibri"/>
              <a:ea typeface="Calibri"/>
              <a:cs typeface="Calibri"/>
              <a:sym typeface="Calibri"/>
            </a:endParaRPr>
          </a:p>
          <a:p>
            <a:pPr indent="0" lvl="0" marL="0" rtl="0" algn="l">
              <a:spcBef>
                <a:spcPts val="0"/>
              </a:spcBef>
              <a:spcAft>
                <a:spcPts val="800"/>
              </a:spcAft>
              <a:buNone/>
            </a:pPr>
            <a:r>
              <a:t/>
            </a:r>
            <a:endParaRPr>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2"/>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392" name="Google Shape;392;p52"/>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APPLICATION DOs &amp; DON’Ts (cont.)</a:t>
            </a:r>
            <a:endParaRPr>
              <a:latin typeface="Calibri"/>
              <a:ea typeface="Calibri"/>
              <a:cs typeface="Calibri"/>
              <a:sym typeface="Calibri"/>
            </a:endParaRPr>
          </a:p>
        </p:txBody>
      </p:sp>
      <p:sp>
        <p:nvSpPr>
          <p:cNvPr id="393" name="Google Shape;393;p52"/>
          <p:cNvSpPr txBox="1"/>
          <p:nvPr>
            <p:ph idx="1" type="body"/>
          </p:nvPr>
        </p:nvSpPr>
        <p:spPr>
          <a:xfrm>
            <a:off x="574900" y="1144623"/>
            <a:ext cx="7772400" cy="37482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US" sz="1200">
                <a:solidFill>
                  <a:srgbClr val="213469"/>
                </a:solidFill>
                <a:latin typeface="Arial"/>
                <a:ea typeface="Arial"/>
                <a:cs typeface="Arial"/>
                <a:sym typeface="Arial"/>
              </a:rPr>
              <a:t>Understand USAID:</a:t>
            </a:r>
            <a:r>
              <a:rPr lang="en-US" sz="1200">
                <a:solidFill>
                  <a:srgbClr val="213469"/>
                </a:solidFill>
                <a:latin typeface="Arial"/>
                <a:ea typeface="Arial"/>
                <a:cs typeface="Arial"/>
                <a:sym typeface="Arial"/>
              </a:rPr>
              <a:t> It is important to demonstrate that your organization has an understanding of USAID’s operations. Review the Agency’s </a:t>
            </a:r>
            <a:r>
              <a:rPr lang="en-US" sz="1200" u="sng">
                <a:solidFill>
                  <a:srgbClr val="002F6C"/>
                </a:solidFill>
                <a:latin typeface="Arial"/>
                <a:ea typeface="Arial"/>
                <a:cs typeface="Arial"/>
                <a:sym typeface="Arial"/>
                <a:hlinkClick r:id="rId3">
                  <a:extLst>
                    <a:ext uri="{A12FA001-AC4F-418D-AE19-62706E023703}">
                      <ahyp:hlinkClr val="tx"/>
                    </a:ext>
                  </a:extLst>
                </a:hlinkClick>
              </a:rPr>
              <a:t>program cycle</a:t>
            </a:r>
            <a:r>
              <a:rPr lang="en-US" sz="1200">
                <a:solidFill>
                  <a:srgbClr val="213469"/>
                </a:solidFill>
                <a:latin typeface="Arial"/>
                <a:ea typeface="Arial"/>
                <a:cs typeface="Arial"/>
                <a:sym typeface="Arial"/>
              </a:rPr>
              <a:t>, and read relevant </a:t>
            </a:r>
            <a:r>
              <a:rPr lang="en-US" sz="1200" u="sng">
                <a:solidFill>
                  <a:srgbClr val="002F6C"/>
                </a:solidFill>
                <a:latin typeface="Arial"/>
                <a:ea typeface="Arial"/>
                <a:cs typeface="Arial"/>
                <a:sym typeface="Arial"/>
                <a:hlinkClick r:id="rId4">
                  <a:extLst>
                    <a:ext uri="{A12FA001-AC4F-418D-AE19-62706E023703}">
                      <ahyp:hlinkClr val="tx"/>
                    </a:ext>
                  </a:extLst>
                </a:hlinkClick>
              </a:rPr>
              <a:t>Country Development Cooperation Strategies</a:t>
            </a:r>
            <a:r>
              <a:rPr lang="en-US" sz="1200">
                <a:solidFill>
                  <a:srgbClr val="213469"/>
                </a:solidFill>
                <a:latin typeface="Arial"/>
                <a:ea typeface="Arial"/>
                <a:cs typeface="Arial"/>
                <a:sym typeface="Arial"/>
              </a:rPr>
              <a:t>.</a:t>
            </a:r>
            <a:endParaRPr sz="1200">
              <a:solidFill>
                <a:srgbClr val="213469"/>
              </a:solidFill>
              <a:latin typeface="Arial"/>
              <a:ea typeface="Arial"/>
              <a:cs typeface="Arial"/>
              <a:sym typeface="Arial"/>
            </a:endParaRPr>
          </a:p>
          <a:p>
            <a:pPr indent="0" lvl="0" marL="0" rtl="0" algn="l">
              <a:lnSpc>
                <a:spcPct val="115000"/>
              </a:lnSpc>
              <a:spcBef>
                <a:spcPts val="1200"/>
              </a:spcBef>
              <a:spcAft>
                <a:spcPts val="0"/>
              </a:spcAft>
              <a:buNone/>
            </a:pPr>
            <a:r>
              <a:rPr b="1" lang="en-US" sz="1200">
                <a:solidFill>
                  <a:srgbClr val="213469"/>
                </a:solidFill>
                <a:latin typeface="Arial"/>
                <a:ea typeface="Arial"/>
                <a:cs typeface="Arial"/>
                <a:sym typeface="Arial"/>
              </a:rPr>
              <a:t>Demonstrate ability to perform:</a:t>
            </a:r>
            <a:r>
              <a:rPr lang="en-US" sz="1200">
                <a:solidFill>
                  <a:srgbClr val="213469"/>
                </a:solidFill>
                <a:latin typeface="Arial"/>
                <a:ea typeface="Arial"/>
                <a:cs typeface="Arial"/>
                <a:sym typeface="Arial"/>
              </a:rPr>
              <a:t> Past performance information is a key factor for predicting successful performance. Your organization needs to provide information about your relevant recent past performance. If your organization is new to doing business with USAID or the U.S. Government, you can submit performance information from other work.</a:t>
            </a:r>
            <a:endParaRPr sz="1200">
              <a:solidFill>
                <a:srgbClr val="213469"/>
              </a:solidFill>
              <a:latin typeface="Arial"/>
              <a:ea typeface="Arial"/>
              <a:cs typeface="Arial"/>
              <a:sym typeface="Arial"/>
            </a:endParaRPr>
          </a:p>
          <a:p>
            <a:pPr indent="0" lvl="0" marL="0" rtl="0" algn="l">
              <a:lnSpc>
                <a:spcPct val="115000"/>
              </a:lnSpc>
              <a:spcBef>
                <a:spcPts val="1200"/>
              </a:spcBef>
              <a:spcAft>
                <a:spcPts val="0"/>
              </a:spcAft>
              <a:buNone/>
            </a:pPr>
            <a:r>
              <a:rPr b="1" lang="en-US" sz="1200">
                <a:solidFill>
                  <a:srgbClr val="213469"/>
                </a:solidFill>
                <a:latin typeface="Arial"/>
                <a:ea typeface="Arial"/>
                <a:cs typeface="Arial"/>
                <a:sym typeface="Arial"/>
              </a:rPr>
              <a:t>Explain how your proposed costs are competitive:</a:t>
            </a:r>
            <a:r>
              <a:rPr lang="en-US" sz="1200">
                <a:solidFill>
                  <a:srgbClr val="213469"/>
                </a:solidFill>
                <a:latin typeface="Arial"/>
                <a:ea typeface="Arial"/>
                <a:cs typeface="Arial"/>
                <a:sym typeface="Arial"/>
              </a:rPr>
              <a:t> We are responsible for achieving the best value in our awards. Solicitations usually request that cost proposals also outline a narrative describing, in detail, how your costs were developed.</a:t>
            </a:r>
            <a:endParaRPr sz="1200">
              <a:solidFill>
                <a:srgbClr val="213469"/>
              </a:solidFill>
              <a:latin typeface="Arial"/>
              <a:ea typeface="Arial"/>
              <a:cs typeface="Arial"/>
              <a:sym typeface="Arial"/>
            </a:endParaRPr>
          </a:p>
          <a:p>
            <a:pPr indent="0" lvl="0" marL="0" rtl="0" algn="l">
              <a:lnSpc>
                <a:spcPct val="115000"/>
              </a:lnSpc>
              <a:spcBef>
                <a:spcPts val="1200"/>
              </a:spcBef>
              <a:spcAft>
                <a:spcPts val="0"/>
              </a:spcAft>
              <a:buNone/>
            </a:pPr>
            <a:r>
              <a:rPr b="1" lang="en-US" sz="1200">
                <a:solidFill>
                  <a:srgbClr val="213469"/>
                </a:solidFill>
                <a:latin typeface="Arial"/>
                <a:ea typeface="Arial"/>
                <a:cs typeface="Arial"/>
                <a:sym typeface="Arial"/>
              </a:rPr>
              <a:t>Demonstrate financial and organizational responsibility:</a:t>
            </a:r>
            <a:r>
              <a:rPr lang="en-US" sz="1200">
                <a:solidFill>
                  <a:srgbClr val="213469"/>
                </a:solidFill>
                <a:latin typeface="Arial"/>
                <a:ea typeface="Arial"/>
                <a:cs typeface="Arial"/>
                <a:sym typeface="Arial"/>
              </a:rPr>
              <a:t> USAID makes a responsibility determination based on financial and organizational standing. We use the </a:t>
            </a:r>
            <a:r>
              <a:rPr lang="en-US" sz="1200" u="sng">
                <a:solidFill>
                  <a:srgbClr val="002F6C"/>
                </a:solidFill>
                <a:latin typeface="Arial"/>
                <a:ea typeface="Arial"/>
                <a:cs typeface="Arial"/>
                <a:sym typeface="Arial"/>
                <a:hlinkClick r:id="rId5">
                  <a:extLst>
                    <a:ext uri="{A12FA001-AC4F-418D-AE19-62706E023703}">
                      <ahyp:hlinkClr val="tx"/>
                    </a:ext>
                  </a:extLst>
                </a:hlinkClick>
              </a:rPr>
              <a:t>Federal Awardee Performance and Integrity Information System (FAPIIS)</a:t>
            </a:r>
            <a:r>
              <a:rPr lang="en-US" sz="1200">
                <a:solidFill>
                  <a:srgbClr val="213469"/>
                </a:solidFill>
                <a:latin typeface="Arial"/>
                <a:ea typeface="Arial"/>
                <a:cs typeface="Arial"/>
                <a:sym typeface="Arial"/>
              </a:rPr>
              <a:t> as one resource to verify this information, or the USAID Agreement or Contracting Officer may conduct a formal pre-award survey of your organization.</a:t>
            </a:r>
            <a:endParaRPr sz="1200">
              <a:solidFill>
                <a:srgbClr val="213469"/>
              </a:solidFill>
              <a:latin typeface="Arial"/>
              <a:ea typeface="Arial"/>
              <a:cs typeface="Arial"/>
              <a:sym typeface="Arial"/>
            </a:endParaRPr>
          </a:p>
          <a:p>
            <a:pPr indent="0" lvl="0" marL="0" rtl="0" algn="l">
              <a:lnSpc>
                <a:spcPct val="115000"/>
              </a:lnSpc>
              <a:spcBef>
                <a:spcPts val="1200"/>
              </a:spcBef>
              <a:spcAft>
                <a:spcPts val="0"/>
              </a:spcAft>
              <a:buNone/>
            </a:pP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None/>
            </a:pPr>
            <a:r>
              <a:t/>
            </a:r>
            <a:endParaRPr b="1" sz="1200">
              <a:solidFill>
                <a:srgbClr val="213469"/>
              </a:solidFill>
              <a:latin typeface="Arial"/>
              <a:ea typeface="Arial"/>
              <a:cs typeface="Arial"/>
              <a:sym typeface="Arial"/>
            </a:endParaRPr>
          </a:p>
          <a:p>
            <a:pPr indent="0" lvl="0" marL="0" rtl="0" algn="l">
              <a:spcBef>
                <a:spcPts val="0"/>
              </a:spcBef>
              <a:spcAft>
                <a:spcPts val="800"/>
              </a:spcAft>
              <a:buNone/>
            </a:pPr>
            <a:r>
              <a:t/>
            </a:r>
            <a:endParaRPr>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3"/>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00" name="Google Shape;400;p53"/>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latin typeface="Calibri"/>
                <a:ea typeface="Calibri"/>
                <a:cs typeface="Calibri"/>
                <a:sym typeface="Calibri"/>
              </a:rPr>
              <a:t>APPLICATION RESOURCES</a:t>
            </a:r>
            <a:endParaRPr>
              <a:latin typeface="Calibri"/>
              <a:ea typeface="Calibri"/>
              <a:cs typeface="Calibri"/>
              <a:sym typeface="Calibri"/>
            </a:endParaRPr>
          </a:p>
        </p:txBody>
      </p:sp>
      <p:sp>
        <p:nvSpPr>
          <p:cNvPr id="401" name="Google Shape;401;p53"/>
          <p:cNvSpPr txBox="1"/>
          <p:nvPr>
            <p:ph idx="1" type="body"/>
          </p:nvPr>
        </p:nvSpPr>
        <p:spPr>
          <a:xfrm>
            <a:off x="685800" y="1296987"/>
            <a:ext cx="7772400" cy="3200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chemeClr val="dk2"/>
              </a:buClr>
              <a:buSzPts val="2200"/>
              <a:buFont typeface="Calibri"/>
              <a:buChar char="•"/>
            </a:pPr>
            <a:r>
              <a:rPr lang="en-US" sz="2200">
                <a:solidFill>
                  <a:schemeClr val="dk2"/>
                </a:solidFill>
                <a:latin typeface="Calibri"/>
                <a:ea typeface="Calibri"/>
                <a:cs typeface="Calibri"/>
                <a:sym typeface="Calibri"/>
              </a:rPr>
              <a:t>Visit </a:t>
            </a:r>
            <a:r>
              <a:rPr lang="en-US" sz="2200" u="sng">
                <a:solidFill>
                  <a:schemeClr val="hlink"/>
                </a:solidFill>
                <a:latin typeface="Calibri"/>
                <a:ea typeface="Calibri"/>
                <a:cs typeface="Calibri"/>
                <a:sym typeface="Calibri"/>
                <a:hlinkClick r:id="rId3"/>
              </a:rPr>
              <a:t>www.WorkwithUSAID.org</a:t>
            </a:r>
            <a:r>
              <a:rPr lang="en-US" sz="2200">
                <a:solidFill>
                  <a:schemeClr val="dk2"/>
                </a:solidFill>
                <a:latin typeface="Calibri"/>
                <a:ea typeface="Calibri"/>
                <a:cs typeface="Calibri"/>
                <a:sym typeface="Calibri"/>
              </a:rPr>
              <a:t> for useful resources to assist you with the Application preparation and process. </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4"/>
              </a:rPr>
              <a:t>Pre-Engagement Assessment</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5"/>
              </a:rPr>
              <a:t>Effectively Responding to USAID Funding Opportunities</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6"/>
              </a:rPr>
              <a:t>Writing Your USAID Proposal</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7"/>
              </a:rPr>
              <a:t>Indirect Cost Rate Guide for Non-Profit Organizations</a:t>
            </a:r>
            <a:endParaRPr sz="2200">
              <a:solidFill>
                <a:schemeClr val="dk2"/>
              </a:solidFill>
              <a:latin typeface="Calibri"/>
              <a:ea typeface="Calibri"/>
              <a:cs typeface="Calibri"/>
              <a:sym typeface="Calibri"/>
            </a:endParaRPr>
          </a:p>
          <a:p>
            <a:pPr indent="-368300" lvl="1" marL="914400" rtl="0" algn="l">
              <a:spcBef>
                <a:spcPts val="0"/>
              </a:spcBef>
              <a:spcAft>
                <a:spcPts val="0"/>
              </a:spcAft>
              <a:buClr>
                <a:schemeClr val="dk2"/>
              </a:buClr>
              <a:buSzPts val="2200"/>
              <a:buFont typeface="Calibri"/>
              <a:buChar char="–"/>
            </a:pPr>
            <a:r>
              <a:rPr lang="en-US" sz="2200" u="sng">
                <a:solidFill>
                  <a:schemeClr val="hlink"/>
                </a:solidFill>
                <a:latin typeface="Calibri"/>
                <a:ea typeface="Calibri"/>
                <a:cs typeface="Calibri"/>
                <a:sym typeface="Calibri"/>
                <a:hlinkClick r:id="rId8"/>
              </a:rPr>
              <a:t>Resource Library</a:t>
            </a:r>
            <a:endParaRPr sz="2200">
              <a:solidFill>
                <a:schemeClr val="dk2"/>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4"/>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408" name="Google Shape;408;p54"/>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solidFill>
                  <a:srgbClr val="651D32"/>
                </a:solidFill>
                <a:latin typeface="Calibri"/>
                <a:ea typeface="Calibri"/>
                <a:cs typeface="Calibri"/>
                <a:sym typeface="Calibri"/>
              </a:rPr>
              <a:t>UNIQUE ENTITY IDENTIFIER (UEI)</a:t>
            </a:r>
            <a:endParaRPr>
              <a:solidFill>
                <a:srgbClr val="651D32"/>
              </a:solidFill>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SAM.GOV REGISTRATION</a:t>
            </a:r>
            <a:endParaRPr>
              <a:latin typeface="Calibri"/>
              <a:ea typeface="Calibri"/>
              <a:cs typeface="Calibri"/>
              <a:sym typeface="Calibri"/>
            </a:endParaRPr>
          </a:p>
        </p:txBody>
      </p:sp>
      <p:sp>
        <p:nvSpPr>
          <p:cNvPr id="409" name="Google Shape;409;p54"/>
          <p:cNvSpPr txBox="1"/>
          <p:nvPr>
            <p:ph idx="1" type="body"/>
          </p:nvPr>
        </p:nvSpPr>
        <p:spPr>
          <a:xfrm>
            <a:off x="593375" y="1144622"/>
            <a:ext cx="7772400" cy="3885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2"/>
                </a:solidFill>
                <a:latin typeface="Calibri"/>
                <a:ea typeface="Calibri"/>
                <a:cs typeface="Calibri"/>
                <a:sym typeface="Calibri"/>
              </a:rPr>
              <a:t>To be eligible to apply for U.S. federal awards (grants or contracts), entities need to obtain the following registrations: </a:t>
            </a:r>
            <a:endParaRPr>
              <a:solidFill>
                <a:schemeClr val="dk2"/>
              </a:solidFill>
              <a:latin typeface="Calibri"/>
              <a:ea typeface="Calibri"/>
              <a:cs typeface="Calibri"/>
              <a:sym typeface="Calibri"/>
            </a:endParaRPr>
          </a:p>
          <a:p>
            <a:pPr indent="-330200" lvl="0" marL="457200" rtl="0" algn="l">
              <a:spcBef>
                <a:spcPts val="800"/>
              </a:spcBef>
              <a:spcAft>
                <a:spcPts val="0"/>
              </a:spcAft>
              <a:buClr>
                <a:schemeClr val="dk2"/>
              </a:buClr>
              <a:buSzPts val="1600"/>
              <a:buFont typeface="Calibri"/>
              <a:buChar char="•"/>
            </a:pPr>
            <a:r>
              <a:rPr lang="en-US">
                <a:solidFill>
                  <a:schemeClr val="dk2"/>
                </a:solidFill>
                <a:latin typeface="Calibri"/>
                <a:ea typeface="Calibri"/>
                <a:cs typeface="Calibri"/>
                <a:sym typeface="Calibri"/>
              </a:rPr>
              <a:t>A non-U.S.-based organization must obtain a free NATO Commercial and Government Entity (NCAGE) code.</a:t>
            </a:r>
            <a:endParaRPr>
              <a:solidFill>
                <a:schemeClr val="dk2"/>
              </a:solidFill>
              <a:latin typeface="Calibri"/>
              <a:ea typeface="Calibri"/>
              <a:cs typeface="Calibri"/>
              <a:sym typeface="Calibri"/>
            </a:endParaRPr>
          </a:p>
          <a:p>
            <a:pPr indent="-330200" lvl="0" marL="457200" rtl="0" algn="l">
              <a:spcBef>
                <a:spcPts val="0"/>
              </a:spcBef>
              <a:spcAft>
                <a:spcPts val="0"/>
              </a:spcAft>
              <a:buClr>
                <a:schemeClr val="dk2"/>
              </a:buClr>
              <a:buSzPts val="1600"/>
              <a:buFont typeface="Calibri"/>
              <a:buChar char="•"/>
            </a:pPr>
            <a:r>
              <a:rPr lang="en-US">
                <a:solidFill>
                  <a:schemeClr val="dk2"/>
                </a:solidFill>
                <a:latin typeface="Calibri"/>
                <a:ea typeface="Calibri"/>
                <a:cs typeface="Calibri"/>
                <a:sym typeface="Calibri"/>
              </a:rPr>
              <a:t>All organizations seeking federal funding must register in the System for Award Management (SAM), the official mechanism for potential partners to register to do business with the U.S. Government.</a:t>
            </a:r>
            <a:endParaRPr>
              <a:solidFill>
                <a:schemeClr val="dk2"/>
              </a:solidFill>
              <a:latin typeface="Calibri"/>
              <a:ea typeface="Calibri"/>
              <a:cs typeface="Calibri"/>
              <a:sym typeface="Calibri"/>
            </a:endParaRPr>
          </a:p>
          <a:p>
            <a:pPr indent="-330200" lvl="0" marL="457200" rtl="0" algn="l">
              <a:spcBef>
                <a:spcPts val="0"/>
              </a:spcBef>
              <a:spcAft>
                <a:spcPts val="0"/>
              </a:spcAft>
              <a:buClr>
                <a:schemeClr val="dk2"/>
              </a:buClr>
              <a:buSzPts val="1600"/>
              <a:buFont typeface="Calibri"/>
              <a:buChar char="•"/>
            </a:pPr>
            <a:r>
              <a:rPr lang="en-US">
                <a:solidFill>
                  <a:schemeClr val="dk2"/>
                </a:solidFill>
                <a:latin typeface="Calibri"/>
                <a:ea typeface="Calibri"/>
                <a:cs typeface="Calibri"/>
                <a:sym typeface="Calibri"/>
              </a:rPr>
              <a:t>A U.S.-based organization needs a free CAGE code. This is generated when you apply for SAM, a process that can take 4+ hours.</a:t>
            </a:r>
            <a:endParaRPr>
              <a:solidFill>
                <a:schemeClr val="dk2"/>
              </a:solidFill>
              <a:latin typeface="Calibri"/>
              <a:ea typeface="Calibri"/>
              <a:cs typeface="Calibri"/>
              <a:sym typeface="Calibri"/>
            </a:endParaRPr>
          </a:p>
          <a:p>
            <a:pPr indent="-330200" lvl="0" marL="457200" rtl="0" algn="l">
              <a:spcBef>
                <a:spcPts val="0"/>
              </a:spcBef>
              <a:spcAft>
                <a:spcPts val="0"/>
              </a:spcAft>
              <a:buClr>
                <a:schemeClr val="dk2"/>
              </a:buClr>
              <a:buSzPts val="1600"/>
              <a:buFont typeface="Calibri"/>
              <a:buChar char="•"/>
            </a:pPr>
            <a:r>
              <a:rPr lang="en-US">
                <a:solidFill>
                  <a:schemeClr val="dk2"/>
                </a:solidFill>
                <a:latin typeface="Calibri"/>
                <a:ea typeface="Calibri"/>
                <a:cs typeface="Calibri"/>
                <a:sym typeface="Calibri"/>
              </a:rPr>
              <a:t>Through SAM, all organizations will be assigned a 12-character alphanumeric Unique Entity Identifier (UEI).</a:t>
            </a:r>
            <a:endParaRPr>
              <a:solidFill>
                <a:schemeClr val="dk2"/>
              </a:solidFill>
              <a:latin typeface="Calibri"/>
              <a:ea typeface="Calibri"/>
              <a:cs typeface="Calibri"/>
              <a:sym typeface="Calibri"/>
            </a:endParaRPr>
          </a:p>
          <a:p>
            <a:pPr indent="-330200" lvl="0" marL="457200" rtl="0" algn="l">
              <a:spcBef>
                <a:spcPts val="0"/>
              </a:spcBef>
              <a:spcAft>
                <a:spcPts val="0"/>
              </a:spcAft>
              <a:buClr>
                <a:schemeClr val="dk2"/>
              </a:buClr>
              <a:buSzPts val="1600"/>
              <a:buFont typeface="Calibri"/>
              <a:buChar char="•"/>
            </a:pPr>
            <a:r>
              <a:rPr lang="en-US">
                <a:solidFill>
                  <a:schemeClr val="dk2"/>
                </a:solidFill>
                <a:latin typeface="Calibri"/>
                <a:ea typeface="Calibri"/>
                <a:cs typeface="Calibri"/>
                <a:sym typeface="Calibri"/>
              </a:rPr>
              <a:t>Be sure to use your exact organization name for all registrations. Any variation may cause issues.</a:t>
            </a:r>
            <a:endParaRPr>
              <a:solidFill>
                <a:schemeClr val="dk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14" name="Shape 414"/>
        <p:cNvGrpSpPr/>
        <p:nvPr/>
      </p:nvGrpSpPr>
      <p:grpSpPr>
        <a:xfrm>
          <a:off x="0" y="0"/>
          <a:ext cx="0" cy="0"/>
          <a:chOff x="0" y="0"/>
          <a:chExt cx="0" cy="0"/>
        </a:xfrm>
      </p:grpSpPr>
      <p:sp>
        <p:nvSpPr>
          <p:cNvPr id="415" name="Google Shape;415;p55"/>
          <p:cNvSpPr txBox="1"/>
          <p:nvPr>
            <p:ph idx="12" type="sldNum"/>
          </p:nvPr>
        </p:nvSpPr>
        <p:spPr>
          <a:xfrm>
            <a:off x="6858000" y="4844639"/>
            <a:ext cx="2133600" cy="1860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
        <p:nvSpPr>
          <p:cNvPr id="416" name="Google Shape;416;p55"/>
          <p:cNvSpPr txBox="1"/>
          <p:nvPr>
            <p:ph type="title"/>
          </p:nvPr>
        </p:nvSpPr>
        <p:spPr>
          <a:xfrm>
            <a:off x="686104" y="682922"/>
            <a:ext cx="7772400" cy="46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solidFill>
                  <a:schemeClr val="lt1"/>
                </a:solidFill>
              </a:rPr>
              <a:t>Shukran/Thank you!</a:t>
            </a:r>
            <a:endParaRPr>
              <a:solidFill>
                <a:schemeClr val="lt1"/>
              </a:solidFill>
            </a:endParaRPr>
          </a:p>
        </p:txBody>
      </p:sp>
      <p:pic>
        <p:nvPicPr>
          <p:cNvPr id="417" name="Google Shape;417;p55"/>
          <p:cNvPicPr preferRelativeResize="0"/>
          <p:nvPr/>
        </p:nvPicPr>
        <p:blipFill>
          <a:blip r:embed="rId3">
            <a:alphaModFix/>
          </a:blip>
          <a:stretch>
            <a:fillRect/>
          </a:stretch>
        </p:blipFill>
        <p:spPr>
          <a:xfrm>
            <a:off x="1575850" y="1296973"/>
            <a:ext cx="6230490" cy="37000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2">
      <a:dk1>
        <a:srgbClr val="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