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148" d="100"/>
          <a:sy n="148" d="100"/>
        </p:scale>
        <p:origin x="2100" y="10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2/14/2024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2/14/2024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latin typeface="Calibri" panose="020F0502020204030204" pitchFamily="34" charset="0"/>
                <a:cs typeface="Calibri" panose="020F0502020204030204" pitchFamily="34" charset="0"/>
              </a:defRPr>
            </a:lvl1p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lvl1pPr>
              <a:defRPr>
                <a:latin typeface="Calibri" panose="020F0502020204030204" pitchFamily="34" charset="0"/>
                <a:cs typeface="Calibri" panose="020F0502020204030204" pitchFamily="34" charset="0"/>
              </a:defRPr>
            </a:lvl1p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ea typeface="ＭＳ Ｐゴシック" pitchFamily="-32" charset="-128"/>
              </a:rPr>
              <a:t>Abstract </a:t>
            </a:r>
            <a:r>
              <a:rPr kumimoji="0" lang="en-US" sz="2400" b="1" i="0" u="none" strike="noStrike" kern="1200" cap="none" spc="0" normalizeH="0" baseline="0" noProof="0" dirty="0">
                <a:ln>
                  <a:noFill/>
                </a:ln>
                <a:solidFill>
                  <a:srgbClr val="FF0000"/>
                </a:solidFill>
                <a:effectLst/>
                <a:uLnTx/>
                <a:uFillTx/>
                <a:ea typeface="ＭＳ Ｐゴシック" pitchFamily="-32" charset="-128"/>
              </a:rPr>
              <a:t>Title</a:t>
            </a:r>
            <a:br>
              <a:rPr lang="en-US" dirty="0">
                <a:solidFill>
                  <a:srgbClr val="FF0000"/>
                </a:solidFill>
                <a:ea typeface="ＭＳ Ｐゴシック" pitchFamily="-32" charset="-128"/>
              </a:rPr>
            </a:br>
            <a:r>
              <a:rPr lang="en-US" sz="1600" dirty="0">
                <a:solidFill>
                  <a:srgbClr val="FF0000"/>
                </a:solidFill>
                <a:ea typeface="ＭＳ Ｐゴシック" pitchFamily="-32" charset="-128"/>
              </a:rPr>
              <a:t>Organization Name(s); Technical POC Name(s)</a:t>
            </a:r>
            <a:endParaRPr kumimoji="0" lang="en-US" sz="1600" b="0" i="0" u="none" strike="noStrike" kern="1200" cap="none" spc="0" normalizeH="0" baseline="0" noProof="0" dirty="0">
              <a:ln>
                <a:noFill/>
              </a:ln>
              <a:solidFill>
                <a:srgbClr val="FF0000"/>
              </a:solidFill>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a:t>
            </a:r>
            <a:r>
              <a:rPr lang="en-US" dirty="0">
                <a:latin typeface="Calibri" panose="020F0502020204030204" pitchFamily="34" charset="0"/>
                <a:cs typeface="Calibri" panose="020F0502020204030204" pitchFamily="34" charset="0"/>
              </a:rPr>
              <a: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5406781" y="287639"/>
            <a:ext cx="3737219" cy="487579"/>
          </a:xfrm>
        </p:spPr>
        <p:txBody>
          <a:bodyPr/>
          <a:lstStyle/>
          <a:p>
            <a:pPr>
              <a:defRPr/>
            </a:pPr>
            <a:r>
              <a:rPr lang="en-US" sz="2200" b="1" dirty="0">
                <a:solidFill>
                  <a:schemeClr val="tx1"/>
                </a:solidFill>
              </a:rPr>
              <a:t>HR001124S0014 </a:t>
            </a:r>
            <a:r>
              <a:rPr lang="en-US" sz="2200" b="1" dirty="0" err="1">
                <a:solidFill>
                  <a:schemeClr val="tx1"/>
                </a:solidFill>
              </a:rPr>
              <a:t>ExCURSion</a:t>
            </a:r>
            <a:endParaRPr lang="en-US" sz="2200" b="1" dirty="0">
              <a:solidFill>
                <a:schemeClr val="tx1"/>
              </a:solidFill>
            </a:endParaRPr>
          </a:p>
          <a:p>
            <a:pPr>
              <a:defRPr/>
            </a:pPr>
            <a:r>
              <a:rPr lang="en-US" sz="1400" dirty="0">
                <a:solidFill>
                  <a:schemeClr val="tx1"/>
                </a:solidFill>
              </a:rPr>
              <a:t>                   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39C2D5B-2878-4EF6-9AED-6DB70C7C6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E186013F-9D5B-46B3-A677-3DDDC10878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2268</TotalTime>
  <Words>53</Words>
  <Application>Microsoft Office PowerPoint</Application>
  <PresentationFormat>On-screen Show (4:3)</PresentationFormat>
  <Paragraphs>12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Kelly</cp:lastModifiedBy>
  <cp:revision>96</cp:revision>
  <cp:lastPrinted>2011-09-22T20:00:03Z</cp:lastPrinted>
  <dcterms:created xsi:type="dcterms:W3CDTF">2012-01-24T15:16:44Z</dcterms:created>
  <dcterms:modified xsi:type="dcterms:W3CDTF">2024-02-14T16:55:52Z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