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88" d="100"/>
          <a:sy n="88" d="100"/>
        </p:scale>
        <p:origin x="2040" y="84"/>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2/14/2024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2/14/2024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br>
            <a:r>
              <a:rPr lang="en-US" sz="1600" dirty="0">
                <a:solidFill>
                  <a:srgbClr val="FF0000"/>
                </a:solidFill>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4921203" y="100207"/>
            <a:ext cx="4133675" cy="615409"/>
          </a:xfrm>
        </p:spPr>
        <p:txBody>
          <a:bodyPr/>
          <a:lstStyle/>
          <a:p>
            <a:pPr>
              <a:defRPr/>
            </a:pPr>
            <a:r>
              <a:rPr lang="en-US" sz="2200" b="1" dirty="0">
                <a:solidFill>
                  <a:schemeClr val="tx1"/>
                </a:solidFill>
                <a:latin typeface="Calibri" panose="020F0502020204030204" pitchFamily="34" charset="0"/>
                <a:cs typeface="Calibri" panose="020F0502020204030204" pitchFamily="34" charset="0"/>
              </a:rPr>
              <a:t>HR001124S0014 </a:t>
            </a:r>
            <a:r>
              <a:rPr lang="en-US" sz="2200" b="1" dirty="0" err="1">
                <a:solidFill>
                  <a:schemeClr val="tx1"/>
                </a:solidFill>
                <a:latin typeface="Calibri" panose="020F0502020204030204" pitchFamily="34" charset="0"/>
                <a:cs typeface="Calibri" panose="020F0502020204030204" pitchFamily="34" charset="0"/>
              </a:rPr>
              <a:t>ExCURSion</a:t>
            </a:r>
            <a:endParaRPr lang="en-US" sz="2200" b="1" dirty="0">
              <a:solidFill>
                <a:schemeClr val="tx1"/>
              </a:solidFill>
              <a:latin typeface="Calibri" panose="020F0502020204030204" pitchFamily="34" charset="0"/>
              <a:cs typeface="Calibri" panose="020F0502020204030204" pitchFamily="34" charset="0"/>
            </a:endParaRPr>
          </a:p>
          <a:p>
            <a:pPr>
              <a:defRPr/>
            </a:pPr>
            <a:r>
              <a:rPr lang="en-US" sz="1400" dirty="0">
                <a:solidFill>
                  <a:schemeClr val="tx1"/>
                </a:solidFill>
                <a:latin typeface="Calibri" panose="020F0502020204030204" pitchFamily="34" charset="0"/>
                <a:cs typeface="Calibri" panose="020F0502020204030204" pitchFamily="34" charset="0"/>
              </a:rPr>
              <a:t>                  Proposal Summary Slide Template</a:t>
            </a: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3.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2445</TotalTime>
  <Words>55</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Kelly</cp:lastModifiedBy>
  <cp:revision>100</cp:revision>
  <cp:lastPrinted>2011-09-22T20:00:03Z</cp:lastPrinted>
  <dcterms:created xsi:type="dcterms:W3CDTF">2012-01-24T15:16:44Z</dcterms:created>
  <dcterms:modified xsi:type="dcterms:W3CDTF">2024-02-14T16:57:49Z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