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3" r:id="rId4"/>
    <p:sldMasterId id="2147483699" r:id="rId5"/>
    <p:sldMasterId id="2147483709" r:id="rId6"/>
  </p:sldMasterIdLst>
  <p:notesMasterIdLst>
    <p:notesMasterId r:id="rId13"/>
  </p:notesMasterIdLst>
  <p:sldIdLst>
    <p:sldId id="256" r:id="rId7"/>
    <p:sldId id="293" r:id="rId8"/>
    <p:sldId id="294" r:id="rId9"/>
    <p:sldId id="295" r:id="rId10"/>
    <p:sldId id="296" r:id="rId11"/>
    <p:sldId id="29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052D001-AEBE-4F10-8484-560AAFD19DD0}" v="9" dt="2025-07-31T12:50:58.6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biaad, Jean-Claude F CIV USARMY ACC (USA)" userId="S::jean-claude.f.abiaad.civ@army.mil::c23a6535-288f-4348-aff4-e05529c1e9fc" providerId="AD" clId="Web-{671184E5-21F1-E858-0F0B-EF61078E7569}"/>
    <pc:docChg chg="modSld">
      <pc:chgData name="Abiaad, Jean-Claude F CIV USARMY ACC (USA)" userId="S::jean-claude.f.abiaad.civ@army.mil::c23a6535-288f-4348-aff4-e05529c1e9fc" providerId="AD" clId="Web-{671184E5-21F1-E858-0F0B-EF61078E7569}" dt="2025-07-17T16:58:47.240" v="3" actId="20577"/>
      <pc:docMkLst>
        <pc:docMk/>
      </pc:docMkLst>
      <pc:sldChg chg="modSp">
        <pc:chgData name="Abiaad, Jean-Claude F CIV USARMY ACC (USA)" userId="S::jean-claude.f.abiaad.civ@army.mil::c23a6535-288f-4348-aff4-e05529c1e9fc" providerId="AD" clId="Web-{671184E5-21F1-E858-0F0B-EF61078E7569}" dt="2025-07-17T16:58:47.240" v="3" actId="20577"/>
        <pc:sldMkLst>
          <pc:docMk/>
          <pc:sldMk cId="969837578" sldId="256"/>
        </pc:sldMkLst>
        <pc:spChg chg="mod">
          <ac:chgData name="Abiaad, Jean-Claude F CIV USARMY ACC (USA)" userId="S::jean-claude.f.abiaad.civ@army.mil::c23a6535-288f-4348-aff4-e05529c1e9fc" providerId="AD" clId="Web-{671184E5-21F1-E858-0F0B-EF61078E7569}" dt="2025-07-17T16:58:47.240" v="3" actId="20577"/>
          <ac:spMkLst>
            <pc:docMk/>
            <pc:sldMk cId="969837578" sldId="256"/>
            <ac:spMk id="7" creationId="{00000000-0000-0000-0000-000000000000}"/>
          </ac:spMkLst>
        </pc:spChg>
      </pc:sldChg>
    </pc:docChg>
  </pc:docChgLst>
  <pc:docChgLst>
    <pc:chgData name="Abiaad, Jean-Claude F CIV USARMY ACC (USA)" userId="c23a6535-288f-4348-aff4-e05529c1e9fc" providerId="ADAL" clId="{92F0AB30-24DC-43A2-9BB7-D8066FD1B8A6}"/>
    <pc:docChg chg="undo custSel addSld delSld modSld">
      <pc:chgData name="Abiaad, Jean-Claude F CIV USARMY ACC (USA)" userId="c23a6535-288f-4348-aff4-e05529c1e9fc" providerId="ADAL" clId="{92F0AB30-24DC-43A2-9BB7-D8066FD1B8A6}" dt="2025-07-17T16:48:17.462" v="722" actId="20577"/>
      <pc:docMkLst>
        <pc:docMk/>
      </pc:docMkLst>
      <pc:sldChg chg="modSp mod">
        <pc:chgData name="Abiaad, Jean-Claude F CIV USARMY ACC (USA)" userId="c23a6535-288f-4348-aff4-e05529c1e9fc" providerId="ADAL" clId="{92F0AB30-24DC-43A2-9BB7-D8066FD1B8A6}" dt="2025-07-17T14:12:28.280" v="0"/>
        <pc:sldMkLst>
          <pc:docMk/>
          <pc:sldMk cId="969837578" sldId="256"/>
        </pc:sldMkLst>
        <pc:spChg chg="mod">
          <ac:chgData name="Abiaad, Jean-Claude F CIV USARMY ACC (USA)" userId="c23a6535-288f-4348-aff4-e05529c1e9fc" providerId="ADAL" clId="{92F0AB30-24DC-43A2-9BB7-D8066FD1B8A6}" dt="2025-07-17T14:12:28.280" v="0"/>
          <ac:spMkLst>
            <pc:docMk/>
            <pc:sldMk cId="969837578" sldId="256"/>
            <ac:spMk id="10" creationId="{00000000-0000-0000-0000-000000000000}"/>
          </ac:spMkLst>
        </pc:spChg>
      </pc:sldChg>
      <pc:sldChg chg="modSp mod">
        <pc:chgData name="Abiaad, Jean-Claude F CIV USARMY ACC (USA)" userId="c23a6535-288f-4348-aff4-e05529c1e9fc" providerId="ADAL" clId="{92F0AB30-24DC-43A2-9BB7-D8066FD1B8A6}" dt="2025-07-17T14:19:22.134" v="591" actId="20577"/>
        <pc:sldMkLst>
          <pc:docMk/>
          <pc:sldMk cId="2872463651" sldId="293"/>
        </pc:sldMkLst>
        <pc:spChg chg="mod">
          <ac:chgData name="Abiaad, Jean-Claude F CIV USARMY ACC (USA)" userId="c23a6535-288f-4348-aff4-e05529c1e9fc" providerId="ADAL" clId="{92F0AB30-24DC-43A2-9BB7-D8066FD1B8A6}" dt="2025-07-17T14:17:26.590" v="551" actId="20577"/>
          <ac:spMkLst>
            <pc:docMk/>
            <pc:sldMk cId="2872463651" sldId="293"/>
            <ac:spMk id="2" creationId="{00000000-0000-0000-0000-000000000000}"/>
          </ac:spMkLst>
        </pc:spChg>
        <pc:spChg chg="mod">
          <ac:chgData name="Abiaad, Jean-Claude F CIV USARMY ACC (USA)" userId="c23a6535-288f-4348-aff4-e05529c1e9fc" providerId="ADAL" clId="{92F0AB30-24DC-43A2-9BB7-D8066FD1B8A6}" dt="2025-07-17T14:19:22.134" v="591" actId="20577"/>
          <ac:spMkLst>
            <pc:docMk/>
            <pc:sldMk cId="2872463651" sldId="293"/>
            <ac:spMk id="3" creationId="{00000000-0000-0000-0000-000000000000}"/>
          </ac:spMkLst>
        </pc:spChg>
      </pc:sldChg>
      <pc:sldChg chg="addSp delSp modSp mod">
        <pc:chgData name="Abiaad, Jean-Claude F CIV USARMY ACC (USA)" userId="c23a6535-288f-4348-aff4-e05529c1e9fc" providerId="ADAL" clId="{92F0AB30-24DC-43A2-9BB7-D8066FD1B8A6}" dt="2025-07-17T14:29:13.559" v="618" actId="1076"/>
        <pc:sldMkLst>
          <pc:docMk/>
          <pc:sldMk cId="414256750" sldId="294"/>
        </pc:sldMkLst>
        <pc:spChg chg="mod">
          <ac:chgData name="Abiaad, Jean-Claude F CIV USARMY ACC (USA)" userId="c23a6535-288f-4348-aff4-e05529c1e9fc" providerId="ADAL" clId="{92F0AB30-24DC-43A2-9BB7-D8066FD1B8A6}" dt="2025-07-17T14:17:45.836" v="583" actId="20577"/>
          <ac:spMkLst>
            <pc:docMk/>
            <pc:sldMk cId="414256750" sldId="294"/>
            <ac:spMk id="2" creationId="{00000000-0000-0000-0000-000000000000}"/>
          </ac:spMkLst>
        </pc:spChg>
        <pc:spChg chg="mod">
          <ac:chgData name="Abiaad, Jean-Claude F CIV USARMY ACC (USA)" userId="c23a6535-288f-4348-aff4-e05529c1e9fc" providerId="ADAL" clId="{92F0AB30-24DC-43A2-9BB7-D8066FD1B8A6}" dt="2025-07-17T14:18:05.653" v="589" actId="20577"/>
          <ac:spMkLst>
            <pc:docMk/>
            <pc:sldMk cId="414256750" sldId="294"/>
            <ac:spMk id="4" creationId="{97629DBD-C297-B554-0E17-5DA9F26D8FB7}"/>
          </ac:spMkLst>
        </pc:spChg>
        <pc:picChg chg="add mod">
          <ac:chgData name="Abiaad, Jean-Claude F CIV USARMY ACC (USA)" userId="c23a6535-288f-4348-aff4-e05529c1e9fc" providerId="ADAL" clId="{92F0AB30-24DC-43A2-9BB7-D8066FD1B8A6}" dt="2025-07-17T14:29:13.559" v="618" actId="1076"/>
          <ac:picMkLst>
            <pc:docMk/>
            <pc:sldMk cId="414256750" sldId="294"/>
            <ac:picMk id="8" creationId="{482639B9-239D-5FE0-65FD-3B98344C0323}"/>
          </ac:picMkLst>
        </pc:picChg>
      </pc:sldChg>
      <pc:sldChg chg="addSp delSp modSp mod">
        <pc:chgData name="Abiaad, Jean-Claude F CIV USARMY ACC (USA)" userId="c23a6535-288f-4348-aff4-e05529c1e9fc" providerId="ADAL" clId="{92F0AB30-24DC-43A2-9BB7-D8066FD1B8A6}" dt="2025-07-17T14:28:41.557" v="614" actId="1076"/>
        <pc:sldMkLst>
          <pc:docMk/>
          <pc:sldMk cId="1800167113" sldId="295"/>
        </pc:sldMkLst>
        <pc:spChg chg="mod">
          <ac:chgData name="Abiaad, Jean-Claude F CIV USARMY ACC (USA)" userId="c23a6535-288f-4348-aff4-e05529c1e9fc" providerId="ADAL" clId="{92F0AB30-24DC-43A2-9BB7-D8066FD1B8A6}" dt="2025-07-17T14:26:05.634" v="609"/>
          <ac:spMkLst>
            <pc:docMk/>
            <pc:sldMk cId="1800167113" sldId="295"/>
            <ac:spMk id="2" creationId="{00000000-0000-0000-0000-000000000000}"/>
          </ac:spMkLst>
        </pc:spChg>
        <pc:picChg chg="add mod">
          <ac:chgData name="Abiaad, Jean-Claude F CIV USARMY ACC (USA)" userId="c23a6535-288f-4348-aff4-e05529c1e9fc" providerId="ADAL" clId="{92F0AB30-24DC-43A2-9BB7-D8066FD1B8A6}" dt="2025-07-17T14:28:41.557" v="614" actId="1076"/>
          <ac:picMkLst>
            <pc:docMk/>
            <pc:sldMk cId="1800167113" sldId="295"/>
            <ac:picMk id="7" creationId="{9E43BDD6-EC0F-76F5-E2DE-A0F90D186655}"/>
          </ac:picMkLst>
        </pc:picChg>
      </pc:sldChg>
      <pc:sldChg chg="addSp delSp modSp del mod">
        <pc:chgData name="Abiaad, Jean-Claude F CIV USARMY ACC (USA)" userId="c23a6535-288f-4348-aff4-e05529c1e9fc" providerId="ADAL" clId="{92F0AB30-24DC-43A2-9BB7-D8066FD1B8A6}" dt="2025-07-17T16:42:08.758" v="628" actId="47"/>
        <pc:sldMkLst>
          <pc:docMk/>
          <pc:sldMk cId="60453687" sldId="296"/>
        </pc:sldMkLst>
      </pc:sldChg>
      <pc:sldChg chg="addSp delSp modSp new mod">
        <pc:chgData name="Abiaad, Jean-Claude F CIV USARMY ACC (USA)" userId="c23a6535-288f-4348-aff4-e05529c1e9fc" providerId="ADAL" clId="{92F0AB30-24DC-43A2-9BB7-D8066FD1B8A6}" dt="2025-07-17T16:46:19.307" v="681" actId="1076"/>
        <pc:sldMkLst>
          <pc:docMk/>
          <pc:sldMk cId="3382505475" sldId="296"/>
        </pc:sldMkLst>
        <pc:spChg chg="mod">
          <ac:chgData name="Abiaad, Jean-Claude F CIV USARMY ACC (USA)" userId="c23a6535-288f-4348-aff4-e05529c1e9fc" providerId="ADAL" clId="{92F0AB30-24DC-43A2-9BB7-D8066FD1B8A6}" dt="2025-07-17T16:43:59.021" v="636" actId="207"/>
          <ac:spMkLst>
            <pc:docMk/>
            <pc:sldMk cId="3382505475" sldId="296"/>
            <ac:spMk id="2" creationId="{660C646D-6E5F-BF97-6008-D554FA1EC13F}"/>
          </ac:spMkLst>
        </pc:spChg>
        <pc:spChg chg="add mod">
          <ac:chgData name="Abiaad, Jean-Claude F CIV USARMY ACC (USA)" userId="c23a6535-288f-4348-aff4-e05529c1e9fc" providerId="ADAL" clId="{92F0AB30-24DC-43A2-9BB7-D8066FD1B8A6}" dt="2025-07-17T16:46:19.307" v="681" actId="1076"/>
          <ac:spMkLst>
            <pc:docMk/>
            <pc:sldMk cId="3382505475" sldId="296"/>
            <ac:spMk id="9" creationId="{DB2ABA5E-6270-E22A-89C3-7CEAEBB50CDE}"/>
          </ac:spMkLst>
        </pc:spChg>
        <pc:spChg chg="add mod">
          <ac:chgData name="Abiaad, Jean-Claude F CIV USARMY ACC (USA)" userId="c23a6535-288f-4348-aff4-e05529c1e9fc" providerId="ADAL" clId="{92F0AB30-24DC-43A2-9BB7-D8066FD1B8A6}" dt="2025-07-17T16:46:15.828" v="680" actId="1076"/>
          <ac:spMkLst>
            <pc:docMk/>
            <pc:sldMk cId="3382505475" sldId="296"/>
            <ac:spMk id="10" creationId="{4B79D777-4A97-43B0-3673-7B218DCA71D5}"/>
          </ac:spMkLst>
        </pc:spChg>
        <pc:picChg chg="add mod">
          <ac:chgData name="Abiaad, Jean-Claude F CIV USARMY ACC (USA)" userId="c23a6535-288f-4348-aff4-e05529c1e9fc" providerId="ADAL" clId="{92F0AB30-24DC-43A2-9BB7-D8066FD1B8A6}" dt="2025-07-17T16:45:17.100" v="647" actId="1076"/>
          <ac:picMkLst>
            <pc:docMk/>
            <pc:sldMk cId="3382505475" sldId="296"/>
            <ac:picMk id="6" creationId="{D4D8586C-CA78-7307-206F-04287E8F8638}"/>
          </ac:picMkLst>
        </pc:picChg>
        <pc:picChg chg="add mod">
          <ac:chgData name="Abiaad, Jean-Claude F CIV USARMY ACC (USA)" userId="c23a6535-288f-4348-aff4-e05529c1e9fc" providerId="ADAL" clId="{92F0AB30-24DC-43A2-9BB7-D8066FD1B8A6}" dt="2025-07-17T16:45:11.692" v="646" actId="1076"/>
          <ac:picMkLst>
            <pc:docMk/>
            <pc:sldMk cId="3382505475" sldId="296"/>
            <ac:picMk id="8" creationId="{A30FA030-E7B1-BA6E-A115-6D2994C797CC}"/>
          </ac:picMkLst>
        </pc:picChg>
      </pc:sldChg>
      <pc:sldChg chg="add del">
        <pc:chgData name="Abiaad, Jean-Claude F CIV USARMY ACC (USA)" userId="c23a6535-288f-4348-aff4-e05529c1e9fc" providerId="ADAL" clId="{92F0AB30-24DC-43A2-9BB7-D8066FD1B8A6}" dt="2025-07-17T16:44:50.209" v="642" actId="47"/>
        <pc:sldMkLst>
          <pc:docMk/>
          <pc:sldMk cId="1631708883" sldId="297"/>
        </pc:sldMkLst>
      </pc:sldChg>
      <pc:sldChg chg="delSp del mod">
        <pc:chgData name="Abiaad, Jean-Claude F CIV USARMY ACC (USA)" userId="c23a6535-288f-4348-aff4-e05529c1e9fc" providerId="ADAL" clId="{92F0AB30-24DC-43A2-9BB7-D8066FD1B8A6}" dt="2025-07-17T16:42:09.369" v="629" actId="47"/>
        <pc:sldMkLst>
          <pc:docMk/>
          <pc:sldMk cId="3579012800" sldId="297"/>
        </pc:sldMkLst>
      </pc:sldChg>
      <pc:sldChg chg="addSp delSp modSp add mod">
        <pc:chgData name="Abiaad, Jean-Claude F CIV USARMY ACC (USA)" userId="c23a6535-288f-4348-aff4-e05529c1e9fc" providerId="ADAL" clId="{92F0AB30-24DC-43A2-9BB7-D8066FD1B8A6}" dt="2025-07-17T16:48:17.462" v="722" actId="20577"/>
        <pc:sldMkLst>
          <pc:docMk/>
          <pc:sldMk cId="3773934562" sldId="297"/>
        </pc:sldMkLst>
        <pc:spChg chg="mod">
          <ac:chgData name="Abiaad, Jean-Claude F CIV USARMY ACC (USA)" userId="c23a6535-288f-4348-aff4-e05529c1e9fc" providerId="ADAL" clId="{92F0AB30-24DC-43A2-9BB7-D8066FD1B8A6}" dt="2025-07-17T16:46:38.994" v="683"/>
          <ac:spMkLst>
            <pc:docMk/>
            <pc:sldMk cId="3773934562" sldId="297"/>
            <ac:spMk id="2" creationId="{1A3584D1-83C6-6CB6-E0E8-DB726101454E}"/>
          </ac:spMkLst>
        </pc:spChg>
        <pc:spChg chg="mod">
          <ac:chgData name="Abiaad, Jean-Claude F CIV USARMY ACC (USA)" userId="c23a6535-288f-4348-aff4-e05529c1e9fc" providerId="ADAL" clId="{92F0AB30-24DC-43A2-9BB7-D8066FD1B8A6}" dt="2025-07-17T16:48:17.462" v="722" actId="20577"/>
          <ac:spMkLst>
            <pc:docMk/>
            <pc:sldMk cId="3773934562" sldId="297"/>
            <ac:spMk id="10" creationId="{8C77F19F-BAA8-246D-51AF-B0E20D4B60C4}"/>
          </ac:spMkLst>
        </pc:spChg>
        <pc:picChg chg="add mod">
          <ac:chgData name="Abiaad, Jean-Claude F CIV USARMY ACC (USA)" userId="c23a6535-288f-4348-aff4-e05529c1e9fc" providerId="ADAL" clId="{92F0AB30-24DC-43A2-9BB7-D8066FD1B8A6}" dt="2025-07-17T16:47:29.931" v="694" actId="1076"/>
          <ac:picMkLst>
            <pc:docMk/>
            <pc:sldMk cId="3773934562" sldId="297"/>
            <ac:picMk id="4" creationId="{DA4D3EA1-1DC4-F06F-FD72-FA657887960E}"/>
          </ac:picMkLst>
        </pc:picChg>
      </pc:sldChg>
      <pc:sldChg chg="del">
        <pc:chgData name="Abiaad, Jean-Claude F CIV USARMY ACC (USA)" userId="c23a6535-288f-4348-aff4-e05529c1e9fc" providerId="ADAL" clId="{92F0AB30-24DC-43A2-9BB7-D8066FD1B8A6}" dt="2025-07-17T16:42:10.463" v="630" actId="47"/>
        <pc:sldMkLst>
          <pc:docMk/>
          <pc:sldMk cId="1970938300" sldId="298"/>
        </pc:sldMkLst>
      </pc:sldChg>
      <pc:sldChg chg="del">
        <pc:chgData name="Abiaad, Jean-Claude F CIV USARMY ACC (USA)" userId="c23a6535-288f-4348-aff4-e05529c1e9fc" providerId="ADAL" clId="{92F0AB30-24DC-43A2-9BB7-D8066FD1B8A6}" dt="2025-07-17T16:42:11.724" v="631" actId="47"/>
        <pc:sldMkLst>
          <pc:docMk/>
          <pc:sldMk cId="1179734617" sldId="299"/>
        </pc:sldMkLst>
      </pc:sldChg>
      <pc:sldChg chg="del">
        <pc:chgData name="Abiaad, Jean-Claude F CIV USARMY ACC (USA)" userId="c23a6535-288f-4348-aff4-e05529c1e9fc" providerId="ADAL" clId="{92F0AB30-24DC-43A2-9BB7-D8066FD1B8A6}" dt="2025-07-17T16:42:13.349" v="632" actId="47"/>
        <pc:sldMkLst>
          <pc:docMk/>
          <pc:sldMk cId="1241584716" sldId="300"/>
        </pc:sldMkLst>
      </pc:sldChg>
      <pc:sldChg chg="del">
        <pc:chgData name="Abiaad, Jean-Claude F CIV USARMY ACC (USA)" userId="c23a6535-288f-4348-aff4-e05529c1e9fc" providerId="ADAL" clId="{92F0AB30-24DC-43A2-9BB7-D8066FD1B8A6}" dt="2025-07-17T16:42:15.337" v="633" actId="47"/>
        <pc:sldMkLst>
          <pc:docMk/>
          <pc:sldMk cId="1360971025" sldId="301"/>
        </pc:sldMkLst>
      </pc:sldChg>
    </pc:docChg>
  </pc:docChgLst>
  <pc:docChgLst>
    <pc:chgData name="Wideman, Monica K CIV USARMY ACC (USA)" userId="S::monica.k.wideman.civ@army.mil::f67d8494-6771-41ad-8a19-f4699d6211ab" providerId="AD" clId="Web-{4052D001-AEBE-4F10-8484-560AAFD19DD0}"/>
    <pc:docChg chg="modSld">
      <pc:chgData name="Wideman, Monica K CIV USARMY ACC (USA)" userId="S::monica.k.wideman.civ@army.mil::f67d8494-6771-41ad-8a19-f4699d6211ab" providerId="AD" clId="Web-{4052D001-AEBE-4F10-8484-560AAFD19DD0}" dt="2025-07-31T12:50:58.672" v="8" actId="20577"/>
      <pc:docMkLst>
        <pc:docMk/>
      </pc:docMkLst>
      <pc:sldChg chg="delSp modSp">
        <pc:chgData name="Wideman, Monica K CIV USARMY ACC (USA)" userId="S::monica.k.wideman.civ@army.mil::f67d8494-6771-41ad-8a19-f4699d6211ab" providerId="AD" clId="Web-{4052D001-AEBE-4F10-8484-560AAFD19DD0}" dt="2025-07-31T12:50:58.672" v="8" actId="20577"/>
        <pc:sldMkLst>
          <pc:docMk/>
          <pc:sldMk cId="2872463651" sldId="293"/>
        </pc:sldMkLst>
        <pc:spChg chg="del">
          <ac:chgData name="Wideman, Monica K CIV USARMY ACC (USA)" userId="S::monica.k.wideman.civ@army.mil::f67d8494-6771-41ad-8a19-f4699d6211ab" providerId="AD" clId="Web-{4052D001-AEBE-4F10-8484-560AAFD19DD0}" dt="2025-07-31T12:50:03.581" v="1"/>
          <ac:spMkLst>
            <pc:docMk/>
            <pc:sldMk cId="2872463651" sldId="293"/>
            <ac:spMk id="2" creationId="{00000000-0000-0000-0000-000000000000}"/>
          </ac:spMkLst>
        </pc:spChg>
        <pc:spChg chg="mod">
          <ac:chgData name="Wideman, Monica K CIV USARMY ACC (USA)" userId="S::monica.k.wideman.civ@army.mil::f67d8494-6771-41ad-8a19-f4699d6211ab" providerId="AD" clId="Web-{4052D001-AEBE-4F10-8484-560AAFD19DD0}" dt="2025-07-31T12:50:58.672" v="8" actId="20577"/>
          <ac:spMkLst>
            <pc:docMk/>
            <pc:sldMk cId="2872463651" sldId="293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213A68-7D6F-49DB-B4F7-7D865B9FD5AC}" type="datetimeFigureOut">
              <a:rPr lang="en-US" smtClean="0"/>
              <a:t>7/31/2025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C820C4-1FDE-4707-B0C6-D88FA40369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584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FE1A4-0A45-453D-A823-FBDE329F22DD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590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Subtitle, Content a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23003" y="6193640"/>
            <a:ext cx="11076517" cy="369332"/>
          </a:xfrm>
        </p:spPr>
        <p:txBody>
          <a:bodyPr vert="horz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/>
              <a:t>Click to add bumper</a:t>
            </a:r>
          </a:p>
        </p:txBody>
      </p:sp>
      <p:sp>
        <p:nvSpPr>
          <p:cNvPr id="32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1115681" y="99566"/>
            <a:ext cx="10607040" cy="480131"/>
          </a:xfrm>
          <a:prstGeom prst="rect">
            <a:avLst/>
          </a:prstGeom>
        </p:spPr>
        <p:txBody>
          <a:bodyPr vert="horz" lIns="182880" tIns="45720" rIns="91440" bIns="45720" rtlCol="0" anchor="t" anchorCtr="0">
            <a:spAutoFit/>
          </a:bodyPr>
          <a:lstStyle>
            <a:lvl1pPr marL="0">
              <a:defRPr>
                <a:solidFill>
                  <a:schemeClr val="tx1"/>
                </a:solidFill>
              </a:defRPr>
            </a:lvl1pPr>
          </a:lstStyle>
          <a:p>
            <a:pPr marL="0" lvl="0"/>
            <a:r>
              <a:rPr lang="en-US"/>
              <a:t>Slide Title — Arial 28 Bold</a:t>
            </a:r>
          </a:p>
        </p:txBody>
      </p:sp>
      <p:sp>
        <p:nvSpPr>
          <p:cNvPr id="37" name="Text Placeholder 36"/>
          <p:cNvSpPr>
            <a:spLocks noGrp="1"/>
          </p:cNvSpPr>
          <p:nvPr>
            <p:ph type="body" sz="quarter" idx="14"/>
          </p:nvPr>
        </p:nvSpPr>
        <p:spPr>
          <a:xfrm>
            <a:off x="1115681" y="683879"/>
            <a:ext cx="6956264" cy="914400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ü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97555031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8" t="287" r="12617"/>
          <a:stretch/>
        </p:blipFill>
        <p:spPr>
          <a:xfrm>
            <a:off x="0" y="1"/>
            <a:ext cx="12192000" cy="68334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8143" y="5823856"/>
            <a:ext cx="2013857" cy="1037319"/>
          </a:xfrm>
          <a:prstGeom prst="rect">
            <a:avLst/>
          </a:prstGeom>
        </p:spPr>
      </p:pic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306406" y="3654027"/>
            <a:ext cx="9540815" cy="332399"/>
          </a:xfrm>
        </p:spPr>
        <p:txBody>
          <a:bodyPr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1" kern="12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Title 1"/>
          <p:cNvSpPr>
            <a:spLocks noGrp="1"/>
          </p:cNvSpPr>
          <p:nvPr>
            <p:ph type="ctrTitle"/>
          </p:nvPr>
        </p:nvSpPr>
        <p:spPr bwMode="ltGray">
          <a:xfrm>
            <a:off x="306406" y="3157734"/>
            <a:ext cx="9540815" cy="484748"/>
          </a:xfrm>
        </p:spPr>
        <p:txBody>
          <a:bodyPr lIns="0" tIns="0" rIns="0" bIns="0" anchor="b"/>
          <a:lstStyle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500" b="1" kern="1200" dirty="0">
                <a:solidFill>
                  <a:schemeClr val="bg1"/>
                </a:solidFill>
                <a:effectLst>
                  <a:outerShdw blurRad="63500" dist="50800" dir="3600000" algn="t" rotWithShape="0">
                    <a:prstClr val="black">
                      <a:alpha val="9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" name="TextBox 13"/>
          <p:cNvSpPr txBox="1"/>
          <p:nvPr userDrawn="1"/>
        </p:nvSpPr>
        <p:spPr bwMode="black">
          <a:xfrm>
            <a:off x="0" y="6700839"/>
            <a:ext cx="2438400" cy="160337"/>
          </a:xfrm>
          <a:prstGeom prst="rect">
            <a:avLst/>
          </a:prstGeom>
          <a:noFill/>
        </p:spPr>
        <p:txBody>
          <a:bodyPr wrap="none" lIns="45720" tIns="18288" rIns="0" bIns="1828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b="1" kern="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UNCLASSIFIED//FOUO</a:t>
            </a:r>
          </a:p>
        </p:txBody>
      </p:sp>
      <p:sp>
        <p:nvSpPr>
          <p:cNvPr id="15" name="TextBox 14"/>
          <p:cNvSpPr txBox="1"/>
          <p:nvPr userDrawn="1"/>
        </p:nvSpPr>
        <p:spPr bwMode="white">
          <a:xfrm>
            <a:off x="4876800" y="0"/>
            <a:ext cx="2438400" cy="160338"/>
          </a:xfrm>
          <a:prstGeom prst="rect">
            <a:avLst/>
          </a:prstGeom>
          <a:noFill/>
        </p:spPr>
        <p:txBody>
          <a:bodyPr wrap="none" lIns="0" tIns="9144" rIns="0" bIns="18288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b="1" kern="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UNCLASSIFIED//FOUO</a:t>
            </a:r>
            <a:endParaRPr lang="en-US" sz="800" b="1" kern="6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Group 16"/>
          <p:cNvGrpSpPr>
            <a:grpSpLocks noChangeAspect="1"/>
          </p:cNvGrpSpPr>
          <p:nvPr userDrawn="1"/>
        </p:nvGrpSpPr>
        <p:grpSpPr>
          <a:xfrm>
            <a:off x="681310" y="-1"/>
            <a:ext cx="2094311" cy="1868351"/>
            <a:chOff x="125730" y="0"/>
            <a:chExt cx="526946" cy="626790"/>
          </a:xfrm>
        </p:grpSpPr>
        <p:sp>
          <p:nvSpPr>
            <p:cNvPr id="18" name="Round Same Side Corner Rectangle 17"/>
            <p:cNvSpPr/>
            <p:nvPr userDrawn="1"/>
          </p:nvSpPr>
          <p:spPr>
            <a:xfrm>
              <a:off x="125730" y="0"/>
              <a:ext cx="526946" cy="626790"/>
            </a:xfrm>
            <a:prstGeom prst="round2SameRect">
              <a:avLst>
                <a:gd name="adj1" fmla="val 0"/>
                <a:gd name="adj2" fmla="val 7443"/>
              </a:avLst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68000">
                  <a:schemeClr val="tx1">
                    <a:lumMod val="95000"/>
                    <a:lumOff val="5000"/>
                  </a:schemeClr>
                </a:gs>
                <a:gs pos="34000">
                  <a:schemeClr val="tx1">
                    <a:lumMod val="85000"/>
                    <a:lumOff val="15000"/>
                  </a:schemeClr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grpSp>
          <p:nvGrpSpPr>
            <p:cNvPr id="19" name="U.S. ARMY for dark bkgrnds"/>
            <p:cNvGrpSpPr>
              <a:grpSpLocks noChangeAspect="1"/>
            </p:cNvGrpSpPr>
            <p:nvPr userDrawn="1"/>
          </p:nvGrpSpPr>
          <p:grpSpPr bwMode="auto">
            <a:xfrm>
              <a:off x="208305" y="59287"/>
              <a:ext cx="361795" cy="457200"/>
              <a:chOff x="2205" y="1186"/>
              <a:chExt cx="1425" cy="1802"/>
            </a:xfrm>
          </p:grpSpPr>
          <p:sp>
            <p:nvSpPr>
              <p:cNvPr id="20" name="Freeform 19"/>
              <p:cNvSpPr>
                <a:spLocks noEditPoints="1"/>
              </p:cNvSpPr>
              <p:nvPr/>
            </p:nvSpPr>
            <p:spPr bwMode="invGray">
              <a:xfrm>
                <a:off x="3562" y="2500"/>
                <a:ext cx="68" cy="66"/>
              </a:xfrm>
              <a:custGeom>
                <a:avLst/>
                <a:gdLst>
                  <a:gd name="T0" fmla="*/ 0 w 125"/>
                  <a:gd name="T1" fmla="*/ 18 h 122"/>
                  <a:gd name="T2" fmla="*/ 18 w 125"/>
                  <a:gd name="T3" fmla="*/ 0 h 122"/>
                  <a:gd name="T4" fmla="*/ 37 w 125"/>
                  <a:gd name="T5" fmla="*/ 18 h 122"/>
                  <a:gd name="T6" fmla="*/ 18 w 125"/>
                  <a:gd name="T7" fmla="*/ 36 h 122"/>
                  <a:gd name="T8" fmla="*/ 0 w 125"/>
                  <a:gd name="T9" fmla="*/ 18 h 122"/>
                  <a:gd name="T10" fmla="*/ 18 w 125"/>
                  <a:gd name="T11" fmla="*/ 4 h 122"/>
                  <a:gd name="T12" fmla="*/ 5 w 125"/>
                  <a:gd name="T13" fmla="*/ 18 h 122"/>
                  <a:gd name="T14" fmla="*/ 18 w 125"/>
                  <a:gd name="T15" fmla="*/ 32 h 122"/>
                  <a:gd name="T16" fmla="*/ 32 w 125"/>
                  <a:gd name="T17" fmla="*/ 18 h 122"/>
                  <a:gd name="T18" fmla="*/ 18 w 125"/>
                  <a:gd name="T19" fmla="*/ 4 h 122"/>
                  <a:gd name="T20" fmla="*/ 15 w 125"/>
                  <a:gd name="T21" fmla="*/ 28 h 122"/>
                  <a:gd name="T22" fmla="*/ 11 w 125"/>
                  <a:gd name="T23" fmla="*/ 28 h 122"/>
                  <a:gd name="T24" fmla="*/ 11 w 125"/>
                  <a:gd name="T25" fmla="*/ 8 h 122"/>
                  <a:gd name="T26" fmla="*/ 19 w 125"/>
                  <a:gd name="T27" fmla="*/ 8 h 122"/>
                  <a:gd name="T28" fmla="*/ 27 w 125"/>
                  <a:gd name="T29" fmla="*/ 14 h 122"/>
                  <a:gd name="T30" fmla="*/ 22 w 125"/>
                  <a:gd name="T31" fmla="*/ 19 h 122"/>
                  <a:gd name="T32" fmla="*/ 22 w 125"/>
                  <a:gd name="T33" fmla="*/ 19 h 122"/>
                  <a:gd name="T34" fmla="*/ 27 w 125"/>
                  <a:gd name="T35" fmla="*/ 28 h 122"/>
                  <a:gd name="T36" fmla="*/ 22 w 125"/>
                  <a:gd name="T37" fmla="*/ 28 h 122"/>
                  <a:gd name="T38" fmla="*/ 18 w 125"/>
                  <a:gd name="T39" fmla="*/ 19 h 122"/>
                  <a:gd name="T40" fmla="*/ 15 w 125"/>
                  <a:gd name="T41" fmla="*/ 19 h 122"/>
                  <a:gd name="T42" fmla="*/ 15 w 125"/>
                  <a:gd name="T43" fmla="*/ 28 h 122"/>
                  <a:gd name="T44" fmla="*/ 15 w 125"/>
                  <a:gd name="T45" fmla="*/ 16 h 122"/>
                  <a:gd name="T46" fmla="*/ 18 w 125"/>
                  <a:gd name="T47" fmla="*/ 16 h 122"/>
                  <a:gd name="T48" fmla="*/ 23 w 125"/>
                  <a:gd name="T49" fmla="*/ 14 h 122"/>
                  <a:gd name="T50" fmla="*/ 18 w 125"/>
                  <a:gd name="T51" fmla="*/ 11 h 122"/>
                  <a:gd name="T52" fmla="*/ 15 w 125"/>
                  <a:gd name="T53" fmla="*/ 11 h 122"/>
                  <a:gd name="T54" fmla="*/ 15 w 125"/>
                  <a:gd name="T55" fmla="*/ 16 h 12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25" h="122">
                    <a:moveTo>
                      <a:pt x="0" y="61"/>
                    </a:moveTo>
                    <a:cubicBezTo>
                      <a:pt x="0" y="24"/>
                      <a:pt x="29" y="0"/>
                      <a:pt x="62" y="0"/>
                    </a:cubicBezTo>
                    <a:cubicBezTo>
                      <a:pt x="95" y="0"/>
                      <a:pt x="125" y="24"/>
                      <a:pt x="125" y="61"/>
                    </a:cubicBezTo>
                    <a:cubicBezTo>
                      <a:pt x="125" y="98"/>
                      <a:pt x="96" y="122"/>
                      <a:pt x="62" y="122"/>
                    </a:cubicBezTo>
                    <a:cubicBezTo>
                      <a:pt x="29" y="122"/>
                      <a:pt x="0" y="98"/>
                      <a:pt x="0" y="61"/>
                    </a:cubicBezTo>
                    <a:close/>
                    <a:moveTo>
                      <a:pt x="62" y="13"/>
                    </a:moveTo>
                    <a:cubicBezTo>
                      <a:pt x="36" y="13"/>
                      <a:pt x="16" y="33"/>
                      <a:pt x="16" y="61"/>
                    </a:cubicBezTo>
                    <a:cubicBezTo>
                      <a:pt x="16" y="89"/>
                      <a:pt x="36" y="109"/>
                      <a:pt x="62" y="109"/>
                    </a:cubicBezTo>
                    <a:cubicBezTo>
                      <a:pt x="89" y="109"/>
                      <a:pt x="109" y="89"/>
                      <a:pt x="109" y="61"/>
                    </a:cubicBezTo>
                    <a:cubicBezTo>
                      <a:pt x="109" y="33"/>
                      <a:pt x="88" y="13"/>
                      <a:pt x="62" y="13"/>
                    </a:cubicBezTo>
                    <a:close/>
                    <a:moveTo>
                      <a:pt x="52" y="95"/>
                    </a:moveTo>
                    <a:cubicBezTo>
                      <a:pt x="38" y="95"/>
                      <a:pt x="38" y="95"/>
                      <a:pt x="38" y="95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64" y="27"/>
                      <a:pt x="64" y="27"/>
                      <a:pt x="64" y="27"/>
                    </a:cubicBezTo>
                    <a:cubicBezTo>
                      <a:pt x="81" y="27"/>
                      <a:pt x="90" y="32"/>
                      <a:pt x="90" y="47"/>
                    </a:cubicBezTo>
                    <a:cubicBezTo>
                      <a:pt x="91" y="56"/>
                      <a:pt x="84" y="64"/>
                      <a:pt x="75" y="65"/>
                    </a:cubicBezTo>
                    <a:cubicBezTo>
                      <a:pt x="75" y="65"/>
                      <a:pt x="74" y="65"/>
                      <a:pt x="74" y="65"/>
                    </a:cubicBezTo>
                    <a:cubicBezTo>
                      <a:pt x="90" y="95"/>
                      <a:pt x="90" y="95"/>
                      <a:pt x="90" y="95"/>
                    </a:cubicBezTo>
                    <a:cubicBezTo>
                      <a:pt x="75" y="95"/>
                      <a:pt x="75" y="95"/>
                      <a:pt x="75" y="95"/>
                    </a:cubicBezTo>
                    <a:cubicBezTo>
                      <a:pt x="60" y="66"/>
                      <a:pt x="60" y="66"/>
                      <a:pt x="60" y="66"/>
                    </a:cubicBezTo>
                    <a:cubicBezTo>
                      <a:pt x="52" y="66"/>
                      <a:pt x="52" y="66"/>
                      <a:pt x="52" y="66"/>
                    </a:cubicBezTo>
                    <a:lnTo>
                      <a:pt x="52" y="95"/>
                    </a:lnTo>
                    <a:close/>
                    <a:moveTo>
                      <a:pt x="52" y="55"/>
                    </a:moveTo>
                    <a:cubicBezTo>
                      <a:pt x="63" y="55"/>
                      <a:pt x="63" y="55"/>
                      <a:pt x="63" y="55"/>
                    </a:cubicBezTo>
                    <a:cubicBezTo>
                      <a:pt x="73" y="55"/>
                      <a:pt x="77" y="52"/>
                      <a:pt x="77" y="46"/>
                    </a:cubicBezTo>
                    <a:cubicBezTo>
                      <a:pt x="77" y="39"/>
                      <a:pt x="72" y="37"/>
                      <a:pt x="63" y="37"/>
                    </a:cubicBezTo>
                    <a:cubicBezTo>
                      <a:pt x="52" y="37"/>
                      <a:pt x="52" y="37"/>
                      <a:pt x="52" y="37"/>
                    </a:cubicBezTo>
                    <a:lnTo>
                      <a:pt x="52" y="5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21" name="Freeform 20"/>
              <p:cNvSpPr>
                <a:spLocks/>
              </p:cNvSpPr>
              <p:nvPr/>
            </p:nvSpPr>
            <p:spPr bwMode="invGray">
              <a:xfrm>
                <a:off x="2205" y="2508"/>
                <a:ext cx="1354" cy="480"/>
              </a:xfrm>
              <a:custGeom>
                <a:avLst/>
                <a:gdLst>
                  <a:gd name="T0" fmla="*/ 61 w 2500"/>
                  <a:gd name="T1" fmla="*/ 0 h 887"/>
                  <a:gd name="T2" fmla="*/ 0 w 2500"/>
                  <a:gd name="T3" fmla="*/ 60 h 887"/>
                  <a:gd name="T4" fmla="*/ 0 w 2500"/>
                  <a:gd name="T5" fmla="*/ 200 h 887"/>
                  <a:gd name="T6" fmla="*/ 61 w 2500"/>
                  <a:gd name="T7" fmla="*/ 260 h 887"/>
                  <a:gd name="T8" fmla="*/ 673 w 2500"/>
                  <a:gd name="T9" fmla="*/ 260 h 887"/>
                  <a:gd name="T10" fmla="*/ 733 w 2500"/>
                  <a:gd name="T11" fmla="*/ 200 h 887"/>
                  <a:gd name="T12" fmla="*/ 733 w 2500"/>
                  <a:gd name="T13" fmla="*/ 60 h 887"/>
                  <a:gd name="T14" fmla="*/ 673 w 2500"/>
                  <a:gd name="T15" fmla="*/ 0 h 887"/>
                  <a:gd name="T16" fmla="*/ 61 w 2500"/>
                  <a:gd name="T17" fmla="*/ 0 h 88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887">
                    <a:moveTo>
                      <a:pt x="206" y="0"/>
                    </a:moveTo>
                    <a:cubicBezTo>
                      <a:pt x="92" y="0"/>
                      <a:pt x="0" y="92"/>
                      <a:pt x="0" y="206"/>
                    </a:cubicBezTo>
                    <a:cubicBezTo>
                      <a:pt x="0" y="681"/>
                      <a:pt x="0" y="681"/>
                      <a:pt x="0" y="681"/>
                    </a:cubicBezTo>
                    <a:cubicBezTo>
                      <a:pt x="0" y="795"/>
                      <a:pt x="92" y="887"/>
                      <a:pt x="206" y="887"/>
                    </a:cubicBezTo>
                    <a:cubicBezTo>
                      <a:pt x="2294" y="887"/>
                      <a:pt x="2294" y="887"/>
                      <a:pt x="2294" y="887"/>
                    </a:cubicBezTo>
                    <a:cubicBezTo>
                      <a:pt x="2408" y="887"/>
                      <a:pt x="2500" y="795"/>
                      <a:pt x="2500" y="681"/>
                    </a:cubicBezTo>
                    <a:cubicBezTo>
                      <a:pt x="2500" y="206"/>
                      <a:pt x="2500" y="206"/>
                      <a:pt x="2500" y="206"/>
                    </a:cubicBezTo>
                    <a:cubicBezTo>
                      <a:pt x="2500" y="92"/>
                      <a:pt x="2408" y="0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22" name="Freeform 21"/>
              <p:cNvSpPr>
                <a:spLocks noEditPoints="1"/>
              </p:cNvSpPr>
              <p:nvPr/>
            </p:nvSpPr>
            <p:spPr bwMode="invGray">
              <a:xfrm>
                <a:off x="2241" y="2543"/>
                <a:ext cx="1283" cy="409"/>
              </a:xfrm>
              <a:custGeom>
                <a:avLst/>
                <a:gdLst>
                  <a:gd name="T0" fmla="*/ 654 w 2369"/>
                  <a:gd name="T1" fmla="*/ 0 h 755"/>
                  <a:gd name="T2" fmla="*/ 41 w 2369"/>
                  <a:gd name="T3" fmla="*/ 0 h 755"/>
                  <a:gd name="T4" fmla="*/ 0 w 2369"/>
                  <a:gd name="T5" fmla="*/ 41 h 755"/>
                  <a:gd name="T6" fmla="*/ 0 w 2369"/>
                  <a:gd name="T7" fmla="*/ 180 h 755"/>
                  <a:gd name="T8" fmla="*/ 41 w 2369"/>
                  <a:gd name="T9" fmla="*/ 222 h 755"/>
                  <a:gd name="T10" fmla="*/ 654 w 2369"/>
                  <a:gd name="T11" fmla="*/ 222 h 755"/>
                  <a:gd name="T12" fmla="*/ 695 w 2369"/>
                  <a:gd name="T13" fmla="*/ 180 h 755"/>
                  <a:gd name="T14" fmla="*/ 695 w 2369"/>
                  <a:gd name="T15" fmla="*/ 41 h 755"/>
                  <a:gd name="T16" fmla="*/ 654 w 2369"/>
                  <a:gd name="T17" fmla="*/ 0 h 755"/>
                  <a:gd name="T18" fmla="*/ 675 w 2369"/>
                  <a:gd name="T19" fmla="*/ 180 h 755"/>
                  <a:gd name="T20" fmla="*/ 654 w 2369"/>
                  <a:gd name="T21" fmla="*/ 202 h 755"/>
                  <a:gd name="T22" fmla="*/ 41 w 2369"/>
                  <a:gd name="T23" fmla="*/ 202 h 755"/>
                  <a:gd name="T24" fmla="*/ 19 w 2369"/>
                  <a:gd name="T25" fmla="*/ 180 h 755"/>
                  <a:gd name="T26" fmla="*/ 19 w 2369"/>
                  <a:gd name="T27" fmla="*/ 41 h 755"/>
                  <a:gd name="T28" fmla="*/ 41 w 2369"/>
                  <a:gd name="T29" fmla="*/ 19 h 755"/>
                  <a:gd name="T30" fmla="*/ 654 w 2369"/>
                  <a:gd name="T31" fmla="*/ 19 h 755"/>
                  <a:gd name="T32" fmla="*/ 675 w 2369"/>
                  <a:gd name="T33" fmla="*/ 41 h 755"/>
                  <a:gd name="T34" fmla="*/ 675 w 2369"/>
                  <a:gd name="T35" fmla="*/ 180 h 75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75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0"/>
                    </a:cubicBezTo>
                    <a:cubicBezTo>
                      <a:pt x="0" y="615"/>
                      <a:pt x="0" y="615"/>
                      <a:pt x="0" y="615"/>
                    </a:cubicBezTo>
                    <a:cubicBezTo>
                      <a:pt x="0" y="692"/>
                      <a:pt x="63" y="755"/>
                      <a:pt x="140" y="755"/>
                    </a:cubicBezTo>
                    <a:cubicBezTo>
                      <a:pt x="2228" y="755"/>
                      <a:pt x="2228" y="755"/>
                      <a:pt x="2228" y="755"/>
                    </a:cubicBezTo>
                    <a:cubicBezTo>
                      <a:pt x="2306" y="755"/>
                      <a:pt x="2369" y="692"/>
                      <a:pt x="2369" y="615"/>
                    </a:cubicBezTo>
                    <a:cubicBezTo>
                      <a:pt x="2369" y="140"/>
                      <a:pt x="2369" y="140"/>
                      <a:pt x="2369" y="140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615"/>
                    </a:moveTo>
                    <a:cubicBezTo>
                      <a:pt x="2303" y="656"/>
                      <a:pt x="2269" y="689"/>
                      <a:pt x="2228" y="689"/>
                    </a:cubicBezTo>
                    <a:cubicBezTo>
                      <a:pt x="140" y="689"/>
                      <a:pt x="140" y="689"/>
                      <a:pt x="140" y="689"/>
                    </a:cubicBezTo>
                    <a:cubicBezTo>
                      <a:pt x="99" y="689"/>
                      <a:pt x="66" y="656"/>
                      <a:pt x="66" y="615"/>
                    </a:cubicBezTo>
                    <a:cubicBezTo>
                      <a:pt x="66" y="140"/>
                      <a:pt x="66" y="140"/>
                      <a:pt x="66" y="140"/>
                    </a:cubicBezTo>
                    <a:cubicBezTo>
                      <a:pt x="66" y="99"/>
                      <a:pt x="99" y="66"/>
                      <a:pt x="140" y="65"/>
                    </a:cubicBezTo>
                    <a:cubicBezTo>
                      <a:pt x="2228" y="65"/>
                      <a:pt x="2228" y="65"/>
                      <a:pt x="2228" y="65"/>
                    </a:cubicBezTo>
                    <a:cubicBezTo>
                      <a:pt x="2269" y="66"/>
                      <a:pt x="2303" y="99"/>
                      <a:pt x="2303" y="140"/>
                    </a:cubicBezTo>
                    <a:lnTo>
                      <a:pt x="2303" y="61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23" name="Freeform 22"/>
              <p:cNvSpPr>
                <a:spLocks/>
              </p:cNvSpPr>
              <p:nvPr/>
            </p:nvSpPr>
            <p:spPr bwMode="invGray">
              <a:xfrm>
                <a:off x="2205" y="1186"/>
                <a:ext cx="1354" cy="1287"/>
              </a:xfrm>
              <a:custGeom>
                <a:avLst/>
                <a:gdLst>
                  <a:gd name="T0" fmla="*/ 61 w 2500"/>
                  <a:gd name="T1" fmla="*/ 0 h 2376"/>
                  <a:gd name="T2" fmla="*/ 0 w 2500"/>
                  <a:gd name="T3" fmla="*/ 61 h 2376"/>
                  <a:gd name="T4" fmla="*/ 0 w 2500"/>
                  <a:gd name="T5" fmla="*/ 636 h 2376"/>
                  <a:gd name="T6" fmla="*/ 61 w 2500"/>
                  <a:gd name="T7" fmla="*/ 697 h 2376"/>
                  <a:gd name="T8" fmla="*/ 673 w 2500"/>
                  <a:gd name="T9" fmla="*/ 697 h 2376"/>
                  <a:gd name="T10" fmla="*/ 733 w 2500"/>
                  <a:gd name="T11" fmla="*/ 636 h 2376"/>
                  <a:gd name="T12" fmla="*/ 733 w 2500"/>
                  <a:gd name="T13" fmla="*/ 61 h 2376"/>
                  <a:gd name="T14" fmla="*/ 673 w 2500"/>
                  <a:gd name="T15" fmla="*/ 0 h 2376"/>
                  <a:gd name="T16" fmla="*/ 61 w 2500"/>
                  <a:gd name="T17" fmla="*/ 0 h 23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2376">
                    <a:moveTo>
                      <a:pt x="206" y="0"/>
                    </a:moveTo>
                    <a:cubicBezTo>
                      <a:pt x="92" y="1"/>
                      <a:pt x="0" y="93"/>
                      <a:pt x="0" y="207"/>
                    </a:cubicBezTo>
                    <a:cubicBezTo>
                      <a:pt x="0" y="2170"/>
                      <a:pt x="0" y="2170"/>
                      <a:pt x="0" y="2170"/>
                    </a:cubicBezTo>
                    <a:cubicBezTo>
                      <a:pt x="0" y="2284"/>
                      <a:pt x="92" y="2376"/>
                      <a:pt x="206" y="2376"/>
                    </a:cubicBezTo>
                    <a:cubicBezTo>
                      <a:pt x="2294" y="2376"/>
                      <a:pt x="2294" y="2376"/>
                      <a:pt x="2294" y="2376"/>
                    </a:cubicBezTo>
                    <a:cubicBezTo>
                      <a:pt x="2408" y="2376"/>
                      <a:pt x="2500" y="2284"/>
                      <a:pt x="2500" y="2170"/>
                    </a:cubicBezTo>
                    <a:cubicBezTo>
                      <a:pt x="2500" y="207"/>
                      <a:pt x="2500" y="207"/>
                      <a:pt x="2500" y="207"/>
                    </a:cubicBezTo>
                    <a:cubicBezTo>
                      <a:pt x="2500" y="93"/>
                      <a:pt x="2408" y="1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24" name="Freeform 23"/>
              <p:cNvSpPr>
                <a:spLocks noEditPoints="1"/>
              </p:cNvSpPr>
              <p:nvPr/>
            </p:nvSpPr>
            <p:spPr bwMode="invGray">
              <a:xfrm>
                <a:off x="2241" y="1222"/>
                <a:ext cx="1283" cy="1216"/>
              </a:xfrm>
              <a:custGeom>
                <a:avLst/>
                <a:gdLst>
                  <a:gd name="T0" fmla="*/ 654 w 2369"/>
                  <a:gd name="T1" fmla="*/ 0 h 2245"/>
                  <a:gd name="T2" fmla="*/ 41 w 2369"/>
                  <a:gd name="T3" fmla="*/ 0 h 2245"/>
                  <a:gd name="T4" fmla="*/ 0 w 2369"/>
                  <a:gd name="T5" fmla="*/ 41 h 2245"/>
                  <a:gd name="T6" fmla="*/ 0 w 2369"/>
                  <a:gd name="T7" fmla="*/ 617 h 2245"/>
                  <a:gd name="T8" fmla="*/ 41 w 2369"/>
                  <a:gd name="T9" fmla="*/ 659 h 2245"/>
                  <a:gd name="T10" fmla="*/ 654 w 2369"/>
                  <a:gd name="T11" fmla="*/ 659 h 2245"/>
                  <a:gd name="T12" fmla="*/ 695 w 2369"/>
                  <a:gd name="T13" fmla="*/ 617 h 2245"/>
                  <a:gd name="T14" fmla="*/ 695 w 2369"/>
                  <a:gd name="T15" fmla="*/ 41 h 2245"/>
                  <a:gd name="T16" fmla="*/ 654 w 2369"/>
                  <a:gd name="T17" fmla="*/ 0 h 2245"/>
                  <a:gd name="T18" fmla="*/ 675 w 2369"/>
                  <a:gd name="T19" fmla="*/ 617 h 2245"/>
                  <a:gd name="T20" fmla="*/ 654 w 2369"/>
                  <a:gd name="T21" fmla="*/ 639 h 2245"/>
                  <a:gd name="T22" fmla="*/ 41 w 2369"/>
                  <a:gd name="T23" fmla="*/ 639 h 2245"/>
                  <a:gd name="T24" fmla="*/ 19 w 2369"/>
                  <a:gd name="T25" fmla="*/ 617 h 2245"/>
                  <a:gd name="T26" fmla="*/ 19 w 2369"/>
                  <a:gd name="T27" fmla="*/ 41 h 2245"/>
                  <a:gd name="T28" fmla="*/ 41 w 2369"/>
                  <a:gd name="T29" fmla="*/ 19 h 2245"/>
                  <a:gd name="T30" fmla="*/ 654 w 2369"/>
                  <a:gd name="T31" fmla="*/ 19 h 2245"/>
                  <a:gd name="T32" fmla="*/ 675 w 2369"/>
                  <a:gd name="T33" fmla="*/ 41 h 2245"/>
                  <a:gd name="T34" fmla="*/ 675 w 2369"/>
                  <a:gd name="T35" fmla="*/ 617 h 224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224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1"/>
                    </a:cubicBezTo>
                    <a:cubicBezTo>
                      <a:pt x="0" y="2104"/>
                      <a:pt x="0" y="2104"/>
                      <a:pt x="0" y="2104"/>
                    </a:cubicBezTo>
                    <a:cubicBezTo>
                      <a:pt x="0" y="2182"/>
                      <a:pt x="63" y="2245"/>
                      <a:pt x="140" y="2245"/>
                    </a:cubicBezTo>
                    <a:cubicBezTo>
                      <a:pt x="2228" y="2245"/>
                      <a:pt x="2228" y="2245"/>
                      <a:pt x="2228" y="2245"/>
                    </a:cubicBezTo>
                    <a:cubicBezTo>
                      <a:pt x="2306" y="2245"/>
                      <a:pt x="2369" y="2182"/>
                      <a:pt x="2369" y="2104"/>
                    </a:cubicBezTo>
                    <a:cubicBezTo>
                      <a:pt x="2369" y="141"/>
                      <a:pt x="2369" y="141"/>
                      <a:pt x="2369" y="141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2104"/>
                    </a:moveTo>
                    <a:cubicBezTo>
                      <a:pt x="2303" y="2145"/>
                      <a:pt x="2269" y="2179"/>
                      <a:pt x="2228" y="2179"/>
                    </a:cubicBezTo>
                    <a:cubicBezTo>
                      <a:pt x="140" y="2179"/>
                      <a:pt x="140" y="2179"/>
                      <a:pt x="140" y="2179"/>
                    </a:cubicBezTo>
                    <a:cubicBezTo>
                      <a:pt x="99" y="2179"/>
                      <a:pt x="66" y="2145"/>
                      <a:pt x="66" y="2104"/>
                    </a:cubicBezTo>
                    <a:cubicBezTo>
                      <a:pt x="66" y="141"/>
                      <a:pt x="66" y="141"/>
                      <a:pt x="66" y="141"/>
                    </a:cubicBezTo>
                    <a:cubicBezTo>
                      <a:pt x="66" y="100"/>
                      <a:pt x="99" y="66"/>
                      <a:pt x="140" y="66"/>
                    </a:cubicBezTo>
                    <a:cubicBezTo>
                      <a:pt x="2228" y="66"/>
                      <a:pt x="2228" y="66"/>
                      <a:pt x="2228" y="66"/>
                    </a:cubicBezTo>
                    <a:cubicBezTo>
                      <a:pt x="2269" y="66"/>
                      <a:pt x="2303" y="100"/>
                      <a:pt x="2303" y="141"/>
                    </a:cubicBezTo>
                    <a:lnTo>
                      <a:pt x="2303" y="2104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25" name="Freeform 24"/>
              <p:cNvSpPr>
                <a:spLocks/>
              </p:cNvSpPr>
              <p:nvPr/>
            </p:nvSpPr>
            <p:spPr bwMode="invGray">
              <a:xfrm>
                <a:off x="2359" y="2636"/>
                <a:ext cx="124" cy="223"/>
              </a:xfrm>
              <a:custGeom>
                <a:avLst/>
                <a:gdLst>
                  <a:gd name="T0" fmla="*/ 124 w 124"/>
                  <a:gd name="T1" fmla="*/ 191 h 223"/>
                  <a:gd name="T2" fmla="*/ 91 w 124"/>
                  <a:gd name="T3" fmla="*/ 223 h 223"/>
                  <a:gd name="T4" fmla="*/ 34 w 124"/>
                  <a:gd name="T5" fmla="*/ 223 h 223"/>
                  <a:gd name="T6" fmla="*/ 0 w 124"/>
                  <a:gd name="T7" fmla="*/ 191 h 223"/>
                  <a:gd name="T8" fmla="*/ 0 w 124"/>
                  <a:gd name="T9" fmla="*/ 0 h 223"/>
                  <a:gd name="T10" fmla="*/ 51 w 124"/>
                  <a:gd name="T11" fmla="*/ 0 h 223"/>
                  <a:gd name="T12" fmla="*/ 51 w 124"/>
                  <a:gd name="T13" fmla="*/ 181 h 223"/>
                  <a:gd name="T14" fmla="*/ 73 w 124"/>
                  <a:gd name="T15" fmla="*/ 181 h 223"/>
                  <a:gd name="T16" fmla="*/ 73 w 124"/>
                  <a:gd name="T17" fmla="*/ 0 h 223"/>
                  <a:gd name="T18" fmla="*/ 124 w 124"/>
                  <a:gd name="T19" fmla="*/ 0 h 223"/>
                  <a:gd name="T20" fmla="*/ 124 w 124"/>
                  <a:gd name="T21" fmla="*/ 191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24" h="223">
                    <a:moveTo>
                      <a:pt x="124" y="191"/>
                    </a:moveTo>
                    <a:lnTo>
                      <a:pt x="91" y="223"/>
                    </a:lnTo>
                    <a:lnTo>
                      <a:pt x="34" y="223"/>
                    </a:lnTo>
                    <a:lnTo>
                      <a:pt x="0" y="191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51" y="181"/>
                    </a:lnTo>
                    <a:lnTo>
                      <a:pt x="73" y="181"/>
                    </a:lnTo>
                    <a:lnTo>
                      <a:pt x="73" y="0"/>
                    </a:lnTo>
                    <a:lnTo>
                      <a:pt x="124" y="0"/>
                    </a:lnTo>
                    <a:lnTo>
                      <a:pt x="124" y="1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26" name="Rectangle 25"/>
              <p:cNvSpPr>
                <a:spLocks noChangeArrowheads="1"/>
              </p:cNvSpPr>
              <p:nvPr/>
            </p:nvSpPr>
            <p:spPr bwMode="invGray">
              <a:xfrm>
                <a:off x="2503" y="2817"/>
                <a:ext cx="49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180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27" name="Freeform 26"/>
              <p:cNvSpPr>
                <a:spLocks/>
              </p:cNvSpPr>
              <p:nvPr/>
            </p:nvSpPr>
            <p:spPr bwMode="invGray">
              <a:xfrm>
                <a:off x="2573" y="2636"/>
                <a:ext cx="123" cy="223"/>
              </a:xfrm>
              <a:custGeom>
                <a:avLst/>
                <a:gdLst>
                  <a:gd name="T0" fmla="*/ 87 w 123"/>
                  <a:gd name="T1" fmla="*/ 0 h 223"/>
                  <a:gd name="T2" fmla="*/ 123 w 123"/>
                  <a:gd name="T3" fmla="*/ 33 h 223"/>
                  <a:gd name="T4" fmla="*/ 123 w 123"/>
                  <a:gd name="T5" fmla="*/ 73 h 223"/>
                  <a:gd name="T6" fmla="*/ 72 w 123"/>
                  <a:gd name="T7" fmla="*/ 73 h 223"/>
                  <a:gd name="T8" fmla="*/ 72 w 123"/>
                  <a:gd name="T9" fmla="*/ 43 h 223"/>
                  <a:gd name="T10" fmla="*/ 51 w 123"/>
                  <a:gd name="T11" fmla="*/ 43 h 223"/>
                  <a:gd name="T12" fmla="*/ 51 w 123"/>
                  <a:gd name="T13" fmla="*/ 88 h 223"/>
                  <a:gd name="T14" fmla="*/ 88 w 123"/>
                  <a:gd name="T15" fmla="*/ 91 h 223"/>
                  <a:gd name="T16" fmla="*/ 123 w 123"/>
                  <a:gd name="T17" fmla="*/ 123 h 223"/>
                  <a:gd name="T18" fmla="*/ 123 w 123"/>
                  <a:gd name="T19" fmla="*/ 191 h 223"/>
                  <a:gd name="T20" fmla="*/ 90 w 123"/>
                  <a:gd name="T21" fmla="*/ 223 h 223"/>
                  <a:gd name="T22" fmla="*/ 33 w 123"/>
                  <a:gd name="T23" fmla="*/ 223 h 223"/>
                  <a:gd name="T24" fmla="*/ 0 w 123"/>
                  <a:gd name="T25" fmla="*/ 191 h 223"/>
                  <a:gd name="T26" fmla="*/ 0 w 123"/>
                  <a:gd name="T27" fmla="*/ 152 h 223"/>
                  <a:gd name="T28" fmla="*/ 51 w 123"/>
                  <a:gd name="T29" fmla="*/ 152 h 223"/>
                  <a:gd name="T30" fmla="*/ 51 w 123"/>
                  <a:gd name="T31" fmla="*/ 181 h 223"/>
                  <a:gd name="T32" fmla="*/ 72 w 123"/>
                  <a:gd name="T33" fmla="*/ 181 h 223"/>
                  <a:gd name="T34" fmla="*/ 72 w 123"/>
                  <a:gd name="T35" fmla="*/ 134 h 223"/>
                  <a:gd name="T36" fmla="*/ 36 w 123"/>
                  <a:gd name="T37" fmla="*/ 132 h 223"/>
                  <a:gd name="T38" fmla="*/ 0 w 123"/>
                  <a:gd name="T39" fmla="*/ 100 h 223"/>
                  <a:gd name="T40" fmla="*/ 0 w 123"/>
                  <a:gd name="T41" fmla="*/ 33 h 223"/>
                  <a:gd name="T42" fmla="*/ 34 w 123"/>
                  <a:gd name="T43" fmla="*/ 0 h 223"/>
                  <a:gd name="T44" fmla="*/ 87 w 123"/>
                  <a:gd name="T45" fmla="*/ 0 h 223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123" h="223">
                    <a:moveTo>
                      <a:pt x="87" y="0"/>
                    </a:moveTo>
                    <a:lnTo>
                      <a:pt x="123" y="33"/>
                    </a:lnTo>
                    <a:lnTo>
                      <a:pt x="123" y="73"/>
                    </a:lnTo>
                    <a:lnTo>
                      <a:pt x="72" y="73"/>
                    </a:lnTo>
                    <a:lnTo>
                      <a:pt x="72" y="43"/>
                    </a:lnTo>
                    <a:lnTo>
                      <a:pt x="51" y="43"/>
                    </a:lnTo>
                    <a:lnTo>
                      <a:pt x="51" y="88"/>
                    </a:lnTo>
                    <a:lnTo>
                      <a:pt x="88" y="91"/>
                    </a:lnTo>
                    <a:lnTo>
                      <a:pt x="123" y="123"/>
                    </a:lnTo>
                    <a:lnTo>
                      <a:pt x="123" y="191"/>
                    </a:lnTo>
                    <a:lnTo>
                      <a:pt x="90" y="223"/>
                    </a:lnTo>
                    <a:lnTo>
                      <a:pt x="33" y="223"/>
                    </a:lnTo>
                    <a:lnTo>
                      <a:pt x="0" y="191"/>
                    </a:lnTo>
                    <a:lnTo>
                      <a:pt x="0" y="152"/>
                    </a:lnTo>
                    <a:lnTo>
                      <a:pt x="51" y="152"/>
                    </a:lnTo>
                    <a:lnTo>
                      <a:pt x="51" y="181"/>
                    </a:lnTo>
                    <a:lnTo>
                      <a:pt x="72" y="181"/>
                    </a:lnTo>
                    <a:lnTo>
                      <a:pt x="72" y="134"/>
                    </a:lnTo>
                    <a:lnTo>
                      <a:pt x="36" y="132"/>
                    </a:lnTo>
                    <a:lnTo>
                      <a:pt x="0" y="100"/>
                    </a:lnTo>
                    <a:lnTo>
                      <a:pt x="0" y="33"/>
                    </a:lnTo>
                    <a:lnTo>
                      <a:pt x="34" y="0"/>
                    </a:ln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28" name="Rectangle 27"/>
              <p:cNvSpPr>
                <a:spLocks noChangeArrowheads="1"/>
              </p:cNvSpPr>
              <p:nvPr/>
            </p:nvSpPr>
            <p:spPr bwMode="invGray">
              <a:xfrm>
                <a:off x="2713" y="2817"/>
                <a:ext cx="54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180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29" name="Freeform 28"/>
              <p:cNvSpPr>
                <a:spLocks noEditPoints="1"/>
              </p:cNvSpPr>
              <p:nvPr/>
            </p:nvSpPr>
            <p:spPr bwMode="invGray">
              <a:xfrm>
                <a:off x="2787" y="2636"/>
                <a:ext cx="138" cy="223"/>
              </a:xfrm>
              <a:custGeom>
                <a:avLst/>
                <a:gdLst>
                  <a:gd name="T0" fmla="*/ 80 w 138"/>
                  <a:gd name="T1" fmla="*/ 140 h 223"/>
                  <a:gd name="T2" fmla="*/ 58 w 138"/>
                  <a:gd name="T3" fmla="*/ 140 h 223"/>
                  <a:gd name="T4" fmla="*/ 66 w 138"/>
                  <a:gd name="T5" fmla="*/ 48 h 223"/>
                  <a:gd name="T6" fmla="*/ 71 w 138"/>
                  <a:gd name="T7" fmla="*/ 48 h 223"/>
                  <a:gd name="T8" fmla="*/ 80 w 138"/>
                  <a:gd name="T9" fmla="*/ 140 h 223"/>
                  <a:gd name="T10" fmla="*/ 105 w 138"/>
                  <a:gd name="T11" fmla="*/ 0 h 223"/>
                  <a:gd name="T12" fmla="*/ 31 w 138"/>
                  <a:gd name="T13" fmla="*/ 0 h 223"/>
                  <a:gd name="T14" fmla="*/ 0 w 138"/>
                  <a:gd name="T15" fmla="*/ 223 h 223"/>
                  <a:gd name="T16" fmla="*/ 49 w 138"/>
                  <a:gd name="T17" fmla="*/ 223 h 223"/>
                  <a:gd name="T18" fmla="*/ 54 w 138"/>
                  <a:gd name="T19" fmla="*/ 182 h 223"/>
                  <a:gd name="T20" fmla="*/ 84 w 138"/>
                  <a:gd name="T21" fmla="*/ 182 h 223"/>
                  <a:gd name="T22" fmla="*/ 88 w 138"/>
                  <a:gd name="T23" fmla="*/ 223 h 223"/>
                  <a:gd name="T24" fmla="*/ 138 w 138"/>
                  <a:gd name="T25" fmla="*/ 223 h 223"/>
                  <a:gd name="T26" fmla="*/ 105 w 138"/>
                  <a:gd name="T27" fmla="*/ 0 h 22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38" h="223">
                    <a:moveTo>
                      <a:pt x="80" y="140"/>
                    </a:moveTo>
                    <a:lnTo>
                      <a:pt x="58" y="140"/>
                    </a:lnTo>
                    <a:lnTo>
                      <a:pt x="66" y="48"/>
                    </a:lnTo>
                    <a:lnTo>
                      <a:pt x="71" y="48"/>
                    </a:lnTo>
                    <a:lnTo>
                      <a:pt x="80" y="140"/>
                    </a:lnTo>
                    <a:close/>
                    <a:moveTo>
                      <a:pt x="105" y="0"/>
                    </a:moveTo>
                    <a:lnTo>
                      <a:pt x="31" y="0"/>
                    </a:lnTo>
                    <a:lnTo>
                      <a:pt x="0" y="223"/>
                    </a:lnTo>
                    <a:lnTo>
                      <a:pt x="49" y="223"/>
                    </a:lnTo>
                    <a:lnTo>
                      <a:pt x="54" y="182"/>
                    </a:lnTo>
                    <a:lnTo>
                      <a:pt x="84" y="182"/>
                    </a:lnTo>
                    <a:lnTo>
                      <a:pt x="88" y="223"/>
                    </a:lnTo>
                    <a:lnTo>
                      <a:pt x="138" y="223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30" name="Freeform 29"/>
              <p:cNvSpPr>
                <a:spLocks noEditPoints="1"/>
              </p:cNvSpPr>
              <p:nvPr/>
            </p:nvSpPr>
            <p:spPr bwMode="invGray">
              <a:xfrm>
                <a:off x="2946" y="2636"/>
                <a:ext cx="122" cy="223"/>
              </a:xfrm>
              <a:custGeom>
                <a:avLst/>
                <a:gdLst>
                  <a:gd name="T0" fmla="*/ 72 w 122"/>
                  <a:gd name="T1" fmla="*/ 43 h 223"/>
                  <a:gd name="T2" fmla="*/ 72 w 122"/>
                  <a:gd name="T3" fmla="*/ 93 h 223"/>
                  <a:gd name="T4" fmla="*/ 51 w 122"/>
                  <a:gd name="T5" fmla="*/ 93 h 223"/>
                  <a:gd name="T6" fmla="*/ 51 w 122"/>
                  <a:gd name="T7" fmla="*/ 43 h 223"/>
                  <a:gd name="T8" fmla="*/ 72 w 122"/>
                  <a:gd name="T9" fmla="*/ 43 h 223"/>
                  <a:gd name="T10" fmla="*/ 122 w 122"/>
                  <a:gd name="T11" fmla="*/ 33 h 223"/>
                  <a:gd name="T12" fmla="*/ 87 w 122"/>
                  <a:gd name="T13" fmla="*/ 0 h 223"/>
                  <a:gd name="T14" fmla="*/ 0 w 122"/>
                  <a:gd name="T15" fmla="*/ 0 h 223"/>
                  <a:gd name="T16" fmla="*/ 0 w 122"/>
                  <a:gd name="T17" fmla="*/ 223 h 223"/>
                  <a:gd name="T18" fmla="*/ 51 w 122"/>
                  <a:gd name="T19" fmla="*/ 223 h 223"/>
                  <a:gd name="T20" fmla="*/ 51 w 122"/>
                  <a:gd name="T21" fmla="*/ 134 h 223"/>
                  <a:gd name="T22" fmla="*/ 72 w 122"/>
                  <a:gd name="T23" fmla="*/ 134 h 223"/>
                  <a:gd name="T24" fmla="*/ 72 w 122"/>
                  <a:gd name="T25" fmla="*/ 223 h 223"/>
                  <a:gd name="T26" fmla="*/ 122 w 122"/>
                  <a:gd name="T27" fmla="*/ 223 h 223"/>
                  <a:gd name="T28" fmla="*/ 122 w 122"/>
                  <a:gd name="T29" fmla="*/ 134 h 223"/>
                  <a:gd name="T30" fmla="*/ 96 w 122"/>
                  <a:gd name="T31" fmla="*/ 113 h 223"/>
                  <a:gd name="T32" fmla="*/ 122 w 122"/>
                  <a:gd name="T33" fmla="*/ 91 h 223"/>
                  <a:gd name="T34" fmla="*/ 122 w 122"/>
                  <a:gd name="T35" fmla="*/ 33 h 22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22" h="223">
                    <a:moveTo>
                      <a:pt x="72" y="43"/>
                    </a:moveTo>
                    <a:lnTo>
                      <a:pt x="72" y="93"/>
                    </a:lnTo>
                    <a:lnTo>
                      <a:pt x="51" y="93"/>
                    </a:lnTo>
                    <a:lnTo>
                      <a:pt x="51" y="43"/>
                    </a:lnTo>
                    <a:lnTo>
                      <a:pt x="72" y="43"/>
                    </a:lnTo>
                    <a:close/>
                    <a:moveTo>
                      <a:pt x="122" y="33"/>
                    </a:moveTo>
                    <a:lnTo>
                      <a:pt x="87" y="0"/>
                    </a:lnTo>
                    <a:lnTo>
                      <a:pt x="0" y="0"/>
                    </a:lnTo>
                    <a:lnTo>
                      <a:pt x="0" y="223"/>
                    </a:lnTo>
                    <a:lnTo>
                      <a:pt x="51" y="223"/>
                    </a:lnTo>
                    <a:lnTo>
                      <a:pt x="51" y="134"/>
                    </a:lnTo>
                    <a:lnTo>
                      <a:pt x="72" y="134"/>
                    </a:lnTo>
                    <a:lnTo>
                      <a:pt x="72" y="223"/>
                    </a:lnTo>
                    <a:lnTo>
                      <a:pt x="122" y="223"/>
                    </a:lnTo>
                    <a:lnTo>
                      <a:pt x="122" y="134"/>
                    </a:lnTo>
                    <a:lnTo>
                      <a:pt x="96" y="113"/>
                    </a:lnTo>
                    <a:lnTo>
                      <a:pt x="122" y="91"/>
                    </a:lnTo>
                    <a:lnTo>
                      <a:pt x="12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31" name="Freeform 30"/>
              <p:cNvSpPr>
                <a:spLocks/>
              </p:cNvSpPr>
              <p:nvPr/>
            </p:nvSpPr>
            <p:spPr bwMode="invGray">
              <a:xfrm>
                <a:off x="3094" y="2636"/>
                <a:ext cx="159" cy="223"/>
              </a:xfrm>
              <a:custGeom>
                <a:avLst/>
                <a:gdLst>
                  <a:gd name="T0" fmla="*/ 159 w 159"/>
                  <a:gd name="T1" fmla="*/ 223 h 223"/>
                  <a:gd name="T2" fmla="*/ 112 w 159"/>
                  <a:gd name="T3" fmla="*/ 223 h 223"/>
                  <a:gd name="T4" fmla="*/ 112 w 159"/>
                  <a:gd name="T5" fmla="*/ 82 h 223"/>
                  <a:gd name="T6" fmla="*/ 110 w 159"/>
                  <a:gd name="T7" fmla="*/ 82 h 223"/>
                  <a:gd name="T8" fmla="*/ 89 w 159"/>
                  <a:gd name="T9" fmla="*/ 223 h 223"/>
                  <a:gd name="T10" fmla="*/ 70 w 159"/>
                  <a:gd name="T11" fmla="*/ 223 h 223"/>
                  <a:gd name="T12" fmla="*/ 48 w 159"/>
                  <a:gd name="T13" fmla="*/ 82 h 223"/>
                  <a:gd name="T14" fmla="*/ 46 w 159"/>
                  <a:gd name="T15" fmla="*/ 82 h 223"/>
                  <a:gd name="T16" fmla="*/ 46 w 159"/>
                  <a:gd name="T17" fmla="*/ 223 h 223"/>
                  <a:gd name="T18" fmla="*/ 0 w 159"/>
                  <a:gd name="T19" fmla="*/ 223 h 223"/>
                  <a:gd name="T20" fmla="*/ 0 w 159"/>
                  <a:gd name="T21" fmla="*/ 0 h 223"/>
                  <a:gd name="T22" fmla="*/ 60 w 159"/>
                  <a:gd name="T23" fmla="*/ 0 h 223"/>
                  <a:gd name="T24" fmla="*/ 78 w 159"/>
                  <a:gd name="T25" fmla="*/ 108 h 223"/>
                  <a:gd name="T26" fmla="*/ 82 w 159"/>
                  <a:gd name="T27" fmla="*/ 108 h 223"/>
                  <a:gd name="T28" fmla="*/ 99 w 159"/>
                  <a:gd name="T29" fmla="*/ 0 h 223"/>
                  <a:gd name="T30" fmla="*/ 159 w 159"/>
                  <a:gd name="T31" fmla="*/ 0 h 223"/>
                  <a:gd name="T32" fmla="*/ 159 w 159"/>
                  <a:gd name="T33" fmla="*/ 223 h 22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59" h="223">
                    <a:moveTo>
                      <a:pt x="159" y="223"/>
                    </a:moveTo>
                    <a:lnTo>
                      <a:pt x="112" y="223"/>
                    </a:lnTo>
                    <a:lnTo>
                      <a:pt x="112" y="82"/>
                    </a:lnTo>
                    <a:lnTo>
                      <a:pt x="110" y="82"/>
                    </a:lnTo>
                    <a:lnTo>
                      <a:pt x="89" y="223"/>
                    </a:lnTo>
                    <a:lnTo>
                      <a:pt x="70" y="223"/>
                    </a:lnTo>
                    <a:lnTo>
                      <a:pt x="48" y="82"/>
                    </a:lnTo>
                    <a:lnTo>
                      <a:pt x="46" y="82"/>
                    </a:lnTo>
                    <a:lnTo>
                      <a:pt x="46" y="223"/>
                    </a:lnTo>
                    <a:lnTo>
                      <a:pt x="0" y="223"/>
                    </a:lnTo>
                    <a:lnTo>
                      <a:pt x="0" y="0"/>
                    </a:lnTo>
                    <a:lnTo>
                      <a:pt x="60" y="0"/>
                    </a:lnTo>
                    <a:lnTo>
                      <a:pt x="78" y="108"/>
                    </a:lnTo>
                    <a:lnTo>
                      <a:pt x="82" y="108"/>
                    </a:lnTo>
                    <a:lnTo>
                      <a:pt x="99" y="0"/>
                    </a:lnTo>
                    <a:lnTo>
                      <a:pt x="159" y="0"/>
                    </a:lnTo>
                    <a:lnTo>
                      <a:pt x="159" y="2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32" name="Freeform 31"/>
              <p:cNvSpPr>
                <a:spLocks/>
              </p:cNvSpPr>
              <p:nvPr/>
            </p:nvSpPr>
            <p:spPr bwMode="invGray">
              <a:xfrm>
                <a:off x="3274" y="2636"/>
                <a:ext cx="139" cy="223"/>
              </a:xfrm>
              <a:custGeom>
                <a:avLst/>
                <a:gdLst>
                  <a:gd name="T0" fmla="*/ 95 w 139"/>
                  <a:gd name="T1" fmla="*/ 130 h 223"/>
                  <a:gd name="T2" fmla="*/ 95 w 139"/>
                  <a:gd name="T3" fmla="*/ 223 h 223"/>
                  <a:gd name="T4" fmla="*/ 44 w 139"/>
                  <a:gd name="T5" fmla="*/ 223 h 223"/>
                  <a:gd name="T6" fmla="*/ 44 w 139"/>
                  <a:gd name="T7" fmla="*/ 130 h 223"/>
                  <a:gd name="T8" fmla="*/ 0 w 139"/>
                  <a:gd name="T9" fmla="*/ 0 h 223"/>
                  <a:gd name="T10" fmla="*/ 51 w 139"/>
                  <a:gd name="T11" fmla="*/ 0 h 223"/>
                  <a:gd name="T12" fmla="*/ 69 w 139"/>
                  <a:gd name="T13" fmla="*/ 81 h 223"/>
                  <a:gd name="T14" fmla="*/ 70 w 139"/>
                  <a:gd name="T15" fmla="*/ 81 h 223"/>
                  <a:gd name="T16" fmla="*/ 88 w 139"/>
                  <a:gd name="T17" fmla="*/ 0 h 223"/>
                  <a:gd name="T18" fmla="*/ 139 w 139"/>
                  <a:gd name="T19" fmla="*/ 0 h 223"/>
                  <a:gd name="T20" fmla="*/ 95 w 139"/>
                  <a:gd name="T21" fmla="*/ 130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39" h="223">
                    <a:moveTo>
                      <a:pt x="95" y="130"/>
                    </a:moveTo>
                    <a:lnTo>
                      <a:pt x="95" y="223"/>
                    </a:lnTo>
                    <a:lnTo>
                      <a:pt x="44" y="223"/>
                    </a:lnTo>
                    <a:lnTo>
                      <a:pt x="44" y="130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69" y="81"/>
                    </a:lnTo>
                    <a:lnTo>
                      <a:pt x="70" y="81"/>
                    </a:lnTo>
                    <a:lnTo>
                      <a:pt x="88" y="0"/>
                    </a:lnTo>
                    <a:lnTo>
                      <a:pt x="139" y="0"/>
                    </a:lnTo>
                    <a:lnTo>
                      <a:pt x="95" y="13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33" name="Freeform 32"/>
              <p:cNvSpPr>
                <a:spLocks/>
              </p:cNvSpPr>
              <p:nvPr/>
            </p:nvSpPr>
            <p:spPr bwMode="invGray">
              <a:xfrm>
                <a:off x="2371" y="1344"/>
                <a:ext cx="1022" cy="971"/>
              </a:xfrm>
              <a:custGeom>
                <a:avLst/>
                <a:gdLst>
                  <a:gd name="T0" fmla="*/ 827 w 1022"/>
                  <a:gd name="T1" fmla="*/ 971 h 971"/>
                  <a:gd name="T2" fmla="*/ 511 w 1022"/>
                  <a:gd name="T3" fmla="*/ 741 h 971"/>
                  <a:gd name="T4" fmla="*/ 196 w 1022"/>
                  <a:gd name="T5" fmla="*/ 971 h 971"/>
                  <a:gd name="T6" fmla="*/ 316 w 1022"/>
                  <a:gd name="T7" fmla="*/ 600 h 971"/>
                  <a:gd name="T8" fmla="*/ 0 w 1022"/>
                  <a:gd name="T9" fmla="*/ 371 h 971"/>
                  <a:gd name="T10" fmla="*/ 391 w 1022"/>
                  <a:gd name="T11" fmla="*/ 371 h 971"/>
                  <a:gd name="T12" fmla="*/ 511 w 1022"/>
                  <a:gd name="T13" fmla="*/ 0 h 971"/>
                  <a:gd name="T14" fmla="*/ 632 w 1022"/>
                  <a:gd name="T15" fmla="*/ 371 h 971"/>
                  <a:gd name="T16" fmla="*/ 1022 w 1022"/>
                  <a:gd name="T17" fmla="*/ 371 h 971"/>
                  <a:gd name="T18" fmla="*/ 706 w 1022"/>
                  <a:gd name="T19" fmla="*/ 600 h 971"/>
                  <a:gd name="T20" fmla="*/ 827 w 1022"/>
                  <a:gd name="T21" fmla="*/ 971 h 971"/>
                  <a:gd name="T22" fmla="*/ 827 w 1022"/>
                  <a:gd name="T23" fmla="*/ 971 h 97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022" h="971">
                    <a:moveTo>
                      <a:pt x="827" y="971"/>
                    </a:moveTo>
                    <a:lnTo>
                      <a:pt x="511" y="741"/>
                    </a:lnTo>
                    <a:lnTo>
                      <a:pt x="196" y="971"/>
                    </a:lnTo>
                    <a:lnTo>
                      <a:pt x="316" y="600"/>
                    </a:lnTo>
                    <a:lnTo>
                      <a:pt x="0" y="371"/>
                    </a:lnTo>
                    <a:lnTo>
                      <a:pt x="391" y="371"/>
                    </a:lnTo>
                    <a:lnTo>
                      <a:pt x="511" y="0"/>
                    </a:lnTo>
                    <a:lnTo>
                      <a:pt x="632" y="371"/>
                    </a:lnTo>
                    <a:lnTo>
                      <a:pt x="1022" y="371"/>
                    </a:lnTo>
                    <a:lnTo>
                      <a:pt x="706" y="600"/>
                    </a:lnTo>
                    <a:lnTo>
                      <a:pt x="827" y="971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34" name="Freeform 33"/>
              <p:cNvSpPr>
                <a:spLocks/>
              </p:cNvSpPr>
              <p:nvPr/>
            </p:nvSpPr>
            <p:spPr bwMode="invGray">
              <a:xfrm>
                <a:off x="2486" y="1463"/>
                <a:ext cx="793" cy="755"/>
              </a:xfrm>
              <a:custGeom>
                <a:avLst/>
                <a:gdLst>
                  <a:gd name="T0" fmla="*/ 641 w 793"/>
                  <a:gd name="T1" fmla="*/ 755 h 755"/>
                  <a:gd name="T2" fmla="*/ 396 w 793"/>
                  <a:gd name="T3" fmla="*/ 577 h 755"/>
                  <a:gd name="T4" fmla="*/ 151 w 793"/>
                  <a:gd name="T5" fmla="*/ 755 h 755"/>
                  <a:gd name="T6" fmla="*/ 245 w 793"/>
                  <a:gd name="T7" fmla="*/ 467 h 755"/>
                  <a:gd name="T8" fmla="*/ 0 w 793"/>
                  <a:gd name="T9" fmla="*/ 288 h 755"/>
                  <a:gd name="T10" fmla="*/ 303 w 793"/>
                  <a:gd name="T11" fmla="*/ 288 h 755"/>
                  <a:gd name="T12" fmla="*/ 396 w 793"/>
                  <a:gd name="T13" fmla="*/ 0 h 755"/>
                  <a:gd name="T14" fmla="*/ 490 w 793"/>
                  <a:gd name="T15" fmla="*/ 288 h 755"/>
                  <a:gd name="T16" fmla="*/ 793 w 793"/>
                  <a:gd name="T17" fmla="*/ 288 h 755"/>
                  <a:gd name="T18" fmla="*/ 548 w 793"/>
                  <a:gd name="T19" fmla="*/ 467 h 755"/>
                  <a:gd name="T20" fmla="*/ 641 w 793"/>
                  <a:gd name="T21" fmla="*/ 755 h 755"/>
                  <a:gd name="T22" fmla="*/ 641 w 793"/>
                  <a:gd name="T23" fmla="*/ 755 h 7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793" h="755">
                    <a:moveTo>
                      <a:pt x="641" y="755"/>
                    </a:moveTo>
                    <a:lnTo>
                      <a:pt x="396" y="577"/>
                    </a:lnTo>
                    <a:lnTo>
                      <a:pt x="151" y="755"/>
                    </a:lnTo>
                    <a:lnTo>
                      <a:pt x="245" y="467"/>
                    </a:lnTo>
                    <a:lnTo>
                      <a:pt x="0" y="288"/>
                    </a:lnTo>
                    <a:lnTo>
                      <a:pt x="303" y="288"/>
                    </a:lnTo>
                    <a:lnTo>
                      <a:pt x="396" y="0"/>
                    </a:lnTo>
                    <a:lnTo>
                      <a:pt x="490" y="288"/>
                    </a:lnTo>
                    <a:lnTo>
                      <a:pt x="793" y="288"/>
                    </a:lnTo>
                    <a:lnTo>
                      <a:pt x="548" y="467"/>
                    </a:lnTo>
                    <a:lnTo>
                      <a:pt x="641" y="755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35" name="Freeform 34"/>
              <p:cNvSpPr>
                <a:spLocks/>
              </p:cNvSpPr>
              <p:nvPr/>
            </p:nvSpPr>
            <p:spPr bwMode="invGray">
              <a:xfrm>
                <a:off x="2595" y="1579"/>
                <a:ext cx="574" cy="545"/>
              </a:xfrm>
              <a:custGeom>
                <a:avLst/>
                <a:gdLst>
                  <a:gd name="T0" fmla="*/ 287 w 574"/>
                  <a:gd name="T1" fmla="*/ 0 h 545"/>
                  <a:gd name="T2" fmla="*/ 355 w 574"/>
                  <a:gd name="T3" fmla="*/ 208 h 545"/>
                  <a:gd name="T4" fmla="*/ 574 w 574"/>
                  <a:gd name="T5" fmla="*/ 208 h 545"/>
                  <a:gd name="T6" fmla="*/ 396 w 574"/>
                  <a:gd name="T7" fmla="*/ 337 h 545"/>
                  <a:gd name="T8" fmla="*/ 464 w 574"/>
                  <a:gd name="T9" fmla="*/ 545 h 545"/>
                  <a:gd name="T10" fmla="*/ 287 w 574"/>
                  <a:gd name="T11" fmla="*/ 416 h 545"/>
                  <a:gd name="T12" fmla="*/ 110 w 574"/>
                  <a:gd name="T13" fmla="*/ 545 h 545"/>
                  <a:gd name="T14" fmla="*/ 178 w 574"/>
                  <a:gd name="T15" fmla="*/ 337 h 545"/>
                  <a:gd name="T16" fmla="*/ 0 w 574"/>
                  <a:gd name="T17" fmla="*/ 208 h 545"/>
                  <a:gd name="T18" fmla="*/ 219 w 574"/>
                  <a:gd name="T19" fmla="*/ 208 h 545"/>
                  <a:gd name="T20" fmla="*/ 287 w 574"/>
                  <a:gd name="T21" fmla="*/ 0 h 54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74" h="545">
                    <a:moveTo>
                      <a:pt x="287" y="0"/>
                    </a:moveTo>
                    <a:lnTo>
                      <a:pt x="355" y="208"/>
                    </a:lnTo>
                    <a:lnTo>
                      <a:pt x="574" y="208"/>
                    </a:lnTo>
                    <a:lnTo>
                      <a:pt x="396" y="337"/>
                    </a:lnTo>
                    <a:lnTo>
                      <a:pt x="464" y="545"/>
                    </a:lnTo>
                    <a:lnTo>
                      <a:pt x="287" y="416"/>
                    </a:lnTo>
                    <a:lnTo>
                      <a:pt x="110" y="545"/>
                    </a:lnTo>
                    <a:lnTo>
                      <a:pt x="178" y="337"/>
                    </a:lnTo>
                    <a:lnTo>
                      <a:pt x="0" y="208"/>
                    </a:lnTo>
                    <a:lnTo>
                      <a:pt x="219" y="208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>
                  <a:latin typeface="Adobe Garamond Pro" panose="02020502060506020403" pitchFamily="18" charset="0"/>
                </a:endParaRPr>
              </a:p>
            </p:txBody>
          </p:sp>
        </p:grpSp>
      </p:grpSp>
      <p:grpSp>
        <p:nvGrpSpPr>
          <p:cNvPr id="41" name="AMC insignia"/>
          <p:cNvGrpSpPr>
            <a:grpSpLocks noChangeAspect="1"/>
          </p:cNvGrpSpPr>
          <p:nvPr userDrawn="1"/>
        </p:nvGrpSpPr>
        <p:grpSpPr bwMode="auto">
          <a:xfrm>
            <a:off x="10384972" y="5959683"/>
            <a:ext cx="725891" cy="741156"/>
            <a:chOff x="4592" y="1364"/>
            <a:chExt cx="1161" cy="1364"/>
          </a:xfrm>
        </p:grpSpPr>
        <p:sp>
          <p:nvSpPr>
            <p:cNvPr id="42" name="Crest Freeform"/>
            <p:cNvSpPr>
              <a:spLocks/>
            </p:cNvSpPr>
            <p:nvPr userDrawn="1"/>
          </p:nvSpPr>
          <p:spPr bwMode="auto">
            <a:xfrm>
              <a:off x="4605" y="1378"/>
              <a:ext cx="1135" cy="1335"/>
            </a:xfrm>
            <a:custGeom>
              <a:avLst/>
              <a:gdLst>
                <a:gd name="T0" fmla="*/ 1477 w 2954"/>
                <a:gd name="T1" fmla="*/ 0 h 3479"/>
                <a:gd name="T2" fmla="*/ 2954 w 2954"/>
                <a:gd name="T3" fmla="*/ 356 h 3479"/>
                <a:gd name="T4" fmla="*/ 2954 w 2954"/>
                <a:gd name="T5" fmla="*/ 1377 h 3479"/>
                <a:gd name="T6" fmla="*/ 1477 w 2954"/>
                <a:gd name="T7" fmla="*/ 3479 h 3479"/>
                <a:gd name="T8" fmla="*/ 0 w 2954"/>
                <a:gd name="T9" fmla="*/ 1377 h 3479"/>
                <a:gd name="T10" fmla="*/ 0 w 2954"/>
                <a:gd name="T11" fmla="*/ 356 h 3479"/>
                <a:gd name="T12" fmla="*/ 1477 w 2954"/>
                <a:gd name="T13" fmla="*/ 0 h 3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4" h="3479">
                  <a:moveTo>
                    <a:pt x="1477" y="0"/>
                  </a:moveTo>
                  <a:cubicBezTo>
                    <a:pt x="2003" y="0"/>
                    <a:pt x="2609" y="127"/>
                    <a:pt x="2954" y="356"/>
                  </a:cubicBezTo>
                  <a:cubicBezTo>
                    <a:pt x="2954" y="1377"/>
                    <a:pt x="2954" y="1377"/>
                    <a:pt x="2954" y="1377"/>
                  </a:cubicBezTo>
                  <a:cubicBezTo>
                    <a:pt x="2954" y="2275"/>
                    <a:pt x="2402" y="3111"/>
                    <a:pt x="1477" y="3479"/>
                  </a:cubicBezTo>
                  <a:cubicBezTo>
                    <a:pt x="552" y="3111"/>
                    <a:pt x="0" y="2275"/>
                    <a:pt x="0" y="1377"/>
                  </a:cubicBezTo>
                  <a:cubicBezTo>
                    <a:pt x="0" y="356"/>
                    <a:pt x="0" y="356"/>
                    <a:pt x="0" y="356"/>
                  </a:cubicBezTo>
                  <a:cubicBezTo>
                    <a:pt x="345" y="127"/>
                    <a:pt x="951" y="0"/>
                    <a:pt x="14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3" name="Black Frame Freeform"/>
            <p:cNvSpPr>
              <a:spLocks noEditPoints="1"/>
            </p:cNvSpPr>
            <p:nvPr userDrawn="1"/>
          </p:nvSpPr>
          <p:spPr bwMode="auto">
            <a:xfrm>
              <a:off x="4592" y="1364"/>
              <a:ext cx="1161" cy="1364"/>
            </a:xfrm>
            <a:custGeom>
              <a:avLst/>
              <a:gdLst>
                <a:gd name="T0" fmla="*/ 3010 w 3026"/>
                <a:gd name="T1" fmla="*/ 362 h 3554"/>
                <a:gd name="T2" fmla="*/ 2328 w 3026"/>
                <a:gd name="T3" fmla="*/ 93 h 3554"/>
                <a:gd name="T4" fmla="*/ 1513 w 3026"/>
                <a:gd name="T5" fmla="*/ 0 h 3554"/>
                <a:gd name="T6" fmla="*/ 698 w 3026"/>
                <a:gd name="T7" fmla="*/ 93 h 3554"/>
                <a:gd name="T8" fmla="*/ 16 w 3026"/>
                <a:gd name="T9" fmla="*/ 362 h 3554"/>
                <a:gd name="T10" fmla="*/ 0 w 3026"/>
                <a:gd name="T11" fmla="*/ 373 h 3554"/>
                <a:gd name="T12" fmla="*/ 0 w 3026"/>
                <a:gd name="T13" fmla="*/ 1413 h 3554"/>
                <a:gd name="T14" fmla="*/ 398 w 3026"/>
                <a:gd name="T15" fmla="*/ 2683 h 3554"/>
                <a:gd name="T16" fmla="*/ 1500 w 3026"/>
                <a:gd name="T17" fmla="*/ 3548 h 3554"/>
                <a:gd name="T18" fmla="*/ 1513 w 3026"/>
                <a:gd name="T19" fmla="*/ 3554 h 3554"/>
                <a:gd name="T20" fmla="*/ 1526 w 3026"/>
                <a:gd name="T21" fmla="*/ 3548 h 3554"/>
                <a:gd name="T22" fmla="*/ 2628 w 3026"/>
                <a:gd name="T23" fmla="*/ 2683 h 3554"/>
                <a:gd name="T24" fmla="*/ 3026 w 3026"/>
                <a:gd name="T25" fmla="*/ 1413 h 3554"/>
                <a:gd name="T26" fmla="*/ 3026 w 3026"/>
                <a:gd name="T27" fmla="*/ 373 h 3554"/>
                <a:gd name="T28" fmla="*/ 3010 w 3026"/>
                <a:gd name="T29" fmla="*/ 362 h 3554"/>
                <a:gd name="T30" fmla="*/ 2954 w 3026"/>
                <a:gd name="T31" fmla="*/ 1413 h 3554"/>
                <a:gd name="T32" fmla="*/ 1513 w 3026"/>
                <a:gd name="T33" fmla="*/ 3476 h 3554"/>
                <a:gd name="T34" fmla="*/ 72 w 3026"/>
                <a:gd name="T35" fmla="*/ 1413 h 3554"/>
                <a:gd name="T36" fmla="*/ 72 w 3026"/>
                <a:gd name="T37" fmla="*/ 412 h 3554"/>
                <a:gd name="T38" fmla="*/ 1513 w 3026"/>
                <a:gd name="T39" fmla="*/ 72 h 3554"/>
                <a:gd name="T40" fmla="*/ 2954 w 3026"/>
                <a:gd name="T41" fmla="*/ 412 h 3554"/>
                <a:gd name="T42" fmla="*/ 2954 w 3026"/>
                <a:gd name="T43" fmla="*/ 1413 h 3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26" h="3554">
                  <a:moveTo>
                    <a:pt x="3010" y="362"/>
                  </a:moveTo>
                  <a:cubicBezTo>
                    <a:pt x="2842" y="251"/>
                    <a:pt x="2606" y="158"/>
                    <a:pt x="2328" y="93"/>
                  </a:cubicBezTo>
                  <a:cubicBezTo>
                    <a:pt x="2069" y="33"/>
                    <a:pt x="1779" y="0"/>
                    <a:pt x="1513" y="0"/>
                  </a:cubicBezTo>
                  <a:cubicBezTo>
                    <a:pt x="1247" y="0"/>
                    <a:pt x="957" y="33"/>
                    <a:pt x="698" y="93"/>
                  </a:cubicBezTo>
                  <a:cubicBezTo>
                    <a:pt x="420" y="158"/>
                    <a:pt x="184" y="251"/>
                    <a:pt x="16" y="362"/>
                  </a:cubicBezTo>
                  <a:cubicBezTo>
                    <a:pt x="0" y="373"/>
                    <a:pt x="0" y="373"/>
                    <a:pt x="0" y="373"/>
                  </a:cubicBezTo>
                  <a:cubicBezTo>
                    <a:pt x="0" y="1413"/>
                    <a:pt x="0" y="1413"/>
                    <a:pt x="0" y="1413"/>
                  </a:cubicBezTo>
                  <a:cubicBezTo>
                    <a:pt x="0" y="1867"/>
                    <a:pt x="138" y="2306"/>
                    <a:pt x="398" y="2683"/>
                  </a:cubicBezTo>
                  <a:cubicBezTo>
                    <a:pt x="664" y="3068"/>
                    <a:pt x="1045" y="3368"/>
                    <a:pt x="1500" y="3548"/>
                  </a:cubicBezTo>
                  <a:cubicBezTo>
                    <a:pt x="1513" y="3554"/>
                    <a:pt x="1513" y="3554"/>
                    <a:pt x="1513" y="3554"/>
                  </a:cubicBezTo>
                  <a:cubicBezTo>
                    <a:pt x="1526" y="3548"/>
                    <a:pt x="1526" y="3548"/>
                    <a:pt x="1526" y="3548"/>
                  </a:cubicBezTo>
                  <a:cubicBezTo>
                    <a:pt x="1981" y="3368"/>
                    <a:pt x="2362" y="3068"/>
                    <a:pt x="2628" y="2683"/>
                  </a:cubicBezTo>
                  <a:cubicBezTo>
                    <a:pt x="2888" y="2306"/>
                    <a:pt x="3026" y="1867"/>
                    <a:pt x="3026" y="1413"/>
                  </a:cubicBezTo>
                  <a:cubicBezTo>
                    <a:pt x="3026" y="373"/>
                    <a:pt x="3026" y="373"/>
                    <a:pt x="3026" y="373"/>
                  </a:cubicBezTo>
                  <a:lnTo>
                    <a:pt x="3010" y="362"/>
                  </a:lnTo>
                  <a:close/>
                  <a:moveTo>
                    <a:pt x="2954" y="1413"/>
                  </a:moveTo>
                  <a:cubicBezTo>
                    <a:pt x="2954" y="2314"/>
                    <a:pt x="2389" y="3122"/>
                    <a:pt x="1513" y="3476"/>
                  </a:cubicBezTo>
                  <a:cubicBezTo>
                    <a:pt x="637" y="3122"/>
                    <a:pt x="72" y="2314"/>
                    <a:pt x="72" y="1413"/>
                  </a:cubicBezTo>
                  <a:cubicBezTo>
                    <a:pt x="72" y="412"/>
                    <a:pt x="72" y="412"/>
                    <a:pt x="72" y="412"/>
                  </a:cubicBezTo>
                  <a:cubicBezTo>
                    <a:pt x="391" y="208"/>
                    <a:pt x="966" y="72"/>
                    <a:pt x="1513" y="72"/>
                  </a:cubicBezTo>
                  <a:cubicBezTo>
                    <a:pt x="2060" y="72"/>
                    <a:pt x="2635" y="208"/>
                    <a:pt x="2954" y="412"/>
                  </a:cubicBezTo>
                  <a:lnTo>
                    <a:pt x="2954" y="14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4" name="Blue Freeform"/>
            <p:cNvSpPr>
              <a:spLocks/>
            </p:cNvSpPr>
            <p:nvPr userDrawn="1"/>
          </p:nvSpPr>
          <p:spPr bwMode="auto">
            <a:xfrm>
              <a:off x="5172" y="1540"/>
              <a:ext cx="511" cy="1116"/>
            </a:xfrm>
            <a:custGeom>
              <a:avLst/>
              <a:gdLst>
                <a:gd name="T0" fmla="*/ 1329 w 1329"/>
                <a:gd name="T1" fmla="*/ 40 h 2908"/>
                <a:gd name="T2" fmla="*/ 302 w 1329"/>
                <a:gd name="T3" fmla="*/ 1068 h 2908"/>
                <a:gd name="T4" fmla="*/ 544 w 1329"/>
                <a:gd name="T5" fmla="*/ 1370 h 2908"/>
                <a:gd name="T6" fmla="*/ 0 w 1329"/>
                <a:gd name="T7" fmla="*/ 1991 h 2908"/>
                <a:gd name="T8" fmla="*/ 0 w 1329"/>
                <a:gd name="T9" fmla="*/ 2908 h 2908"/>
                <a:gd name="T10" fmla="*/ 1329 w 1329"/>
                <a:gd name="T11" fmla="*/ 930 h 2908"/>
                <a:gd name="T12" fmla="*/ 1329 w 1329"/>
                <a:gd name="T13" fmla="*/ 40 h 2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9" h="2908">
                  <a:moveTo>
                    <a:pt x="1329" y="40"/>
                  </a:moveTo>
                  <a:cubicBezTo>
                    <a:pt x="302" y="1068"/>
                    <a:pt x="302" y="1068"/>
                    <a:pt x="302" y="1068"/>
                  </a:cubicBezTo>
                  <a:cubicBezTo>
                    <a:pt x="544" y="1370"/>
                    <a:pt x="544" y="1370"/>
                    <a:pt x="544" y="1370"/>
                  </a:cubicBezTo>
                  <a:cubicBezTo>
                    <a:pt x="0" y="1991"/>
                    <a:pt x="0" y="1991"/>
                    <a:pt x="0" y="1991"/>
                  </a:cubicBezTo>
                  <a:cubicBezTo>
                    <a:pt x="0" y="2908"/>
                    <a:pt x="0" y="2908"/>
                    <a:pt x="0" y="2908"/>
                  </a:cubicBezTo>
                  <a:cubicBezTo>
                    <a:pt x="540" y="2665"/>
                    <a:pt x="1329" y="2054"/>
                    <a:pt x="1329" y="930"/>
                  </a:cubicBezTo>
                  <a:cubicBezTo>
                    <a:pt x="1329" y="0"/>
                    <a:pt x="1329" y="41"/>
                    <a:pt x="1329" y="40"/>
                  </a:cubicBezTo>
                  <a:close/>
                </a:path>
              </a:pathLst>
            </a:custGeom>
            <a:solidFill>
              <a:srgbClr val="005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5" name="Red Freeform"/>
            <p:cNvSpPr>
              <a:spLocks/>
            </p:cNvSpPr>
            <p:nvPr userDrawn="1"/>
          </p:nvSpPr>
          <p:spPr bwMode="auto">
            <a:xfrm>
              <a:off x="4662" y="1540"/>
              <a:ext cx="510" cy="1116"/>
            </a:xfrm>
            <a:custGeom>
              <a:avLst/>
              <a:gdLst>
                <a:gd name="T0" fmla="*/ 0 w 1329"/>
                <a:gd name="T1" fmla="*/ 40 h 2908"/>
                <a:gd name="T2" fmla="*/ 1027 w 1329"/>
                <a:gd name="T3" fmla="*/ 1068 h 2908"/>
                <a:gd name="T4" fmla="*/ 785 w 1329"/>
                <a:gd name="T5" fmla="*/ 1370 h 2908"/>
                <a:gd name="T6" fmla="*/ 1329 w 1329"/>
                <a:gd name="T7" fmla="*/ 1991 h 2908"/>
                <a:gd name="T8" fmla="*/ 1329 w 1329"/>
                <a:gd name="T9" fmla="*/ 2908 h 2908"/>
                <a:gd name="T10" fmla="*/ 0 w 1329"/>
                <a:gd name="T11" fmla="*/ 930 h 2908"/>
                <a:gd name="T12" fmla="*/ 0 w 1329"/>
                <a:gd name="T13" fmla="*/ 40 h 2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9" h="2908">
                  <a:moveTo>
                    <a:pt x="0" y="40"/>
                  </a:moveTo>
                  <a:cubicBezTo>
                    <a:pt x="1027" y="1068"/>
                    <a:pt x="1027" y="1068"/>
                    <a:pt x="1027" y="1068"/>
                  </a:cubicBezTo>
                  <a:cubicBezTo>
                    <a:pt x="785" y="1370"/>
                    <a:pt x="785" y="1370"/>
                    <a:pt x="785" y="1370"/>
                  </a:cubicBezTo>
                  <a:cubicBezTo>
                    <a:pt x="1329" y="1991"/>
                    <a:pt x="1329" y="1991"/>
                    <a:pt x="1329" y="1991"/>
                  </a:cubicBezTo>
                  <a:cubicBezTo>
                    <a:pt x="1329" y="2908"/>
                    <a:pt x="1329" y="2908"/>
                    <a:pt x="1329" y="2908"/>
                  </a:cubicBezTo>
                  <a:cubicBezTo>
                    <a:pt x="789" y="2665"/>
                    <a:pt x="0" y="2054"/>
                    <a:pt x="0" y="930"/>
                  </a:cubicBezTo>
                  <a:cubicBezTo>
                    <a:pt x="0" y="0"/>
                    <a:pt x="0" y="41"/>
                    <a:pt x="0" y="40"/>
                  </a:cubicBezTo>
                  <a:close/>
                </a:path>
              </a:pathLst>
            </a:custGeom>
            <a:solidFill>
              <a:srgbClr val="C32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36" name="Picture 3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7693" y="5991862"/>
            <a:ext cx="826109" cy="708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5277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Content a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23003" y="6193640"/>
            <a:ext cx="11076517" cy="369332"/>
          </a:xfrm>
        </p:spPr>
        <p:txBody>
          <a:bodyPr vert="horz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/>
              <a:t>Click to add bumper</a:t>
            </a:r>
          </a:p>
        </p:txBody>
      </p:sp>
      <p:sp>
        <p:nvSpPr>
          <p:cNvPr id="32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1115681" y="99566"/>
            <a:ext cx="10607040" cy="480131"/>
          </a:xfrm>
          <a:prstGeom prst="rect">
            <a:avLst/>
          </a:prstGeom>
        </p:spPr>
        <p:txBody>
          <a:bodyPr vert="horz" lIns="182880" tIns="45720" rIns="91440" bIns="45720" rtlCol="0" anchor="t" anchorCtr="0">
            <a:spAutoFit/>
          </a:bodyPr>
          <a:lstStyle>
            <a:lvl1pPr marL="0">
              <a:defRPr>
                <a:solidFill>
                  <a:schemeClr val="tx1"/>
                </a:solidFill>
              </a:defRPr>
            </a:lvl1pPr>
          </a:lstStyle>
          <a:p>
            <a:pPr marL="0" lvl="0"/>
            <a:r>
              <a:rPr lang="en-US"/>
              <a:t>Slide Title — Arial 28 Bold</a:t>
            </a:r>
          </a:p>
        </p:txBody>
      </p:sp>
      <p:sp>
        <p:nvSpPr>
          <p:cNvPr id="37" name="Text Placeholder 36"/>
          <p:cNvSpPr>
            <a:spLocks noGrp="1"/>
          </p:cNvSpPr>
          <p:nvPr>
            <p:ph type="body" sz="quarter" idx="14"/>
          </p:nvPr>
        </p:nvSpPr>
        <p:spPr>
          <a:xfrm>
            <a:off x="1115681" y="683879"/>
            <a:ext cx="6956264" cy="914400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ü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9081141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acer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50161" y="5330181"/>
            <a:ext cx="9641840" cy="528561"/>
          </a:xfrm>
        </p:spPr>
        <p:txBody>
          <a:bodyPr/>
          <a:lstStyle>
            <a:lvl1pPr marL="171450" indent="-171450">
              <a:buFont typeface="Arial" panose="020B0604020202020204" pitchFamily="34" charset="0"/>
              <a:buChar char="•"/>
              <a:defRPr sz="1200" b="1"/>
            </a:lvl1pPr>
            <a:lvl2pPr marL="227013" indent="-173038">
              <a:buFont typeface="Wingdings" panose="05000000000000000000" pitchFamily="2" charset="2"/>
              <a:buChar char="ü"/>
              <a:defRPr sz="1000"/>
            </a:lvl2pPr>
            <a:lvl3pPr marL="400050" indent="-168275">
              <a:defRPr sz="1000"/>
            </a:lvl3pPr>
            <a:lvl4pPr marL="574675" indent="-174625">
              <a:defRPr sz="1000"/>
            </a:lvl4pPr>
            <a:lvl5pPr marL="741363" indent="-168275"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8316918" y="135119"/>
            <a:ext cx="4006177" cy="479425"/>
          </a:xfrm>
          <a:prstGeom prst="rect">
            <a:avLst/>
          </a:prstGeom>
        </p:spPr>
        <p:txBody>
          <a:bodyPr lIns="9144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8" name="Classification top"/>
          <p:cNvSpPr txBox="1"/>
          <p:nvPr userDrawn="1"/>
        </p:nvSpPr>
        <p:spPr bwMode="white">
          <a:xfrm>
            <a:off x="4876800" y="0"/>
            <a:ext cx="2438400" cy="160338"/>
          </a:xfrm>
          <a:prstGeom prst="rect">
            <a:avLst/>
          </a:prstGeom>
          <a:noFill/>
        </p:spPr>
        <p:txBody>
          <a:bodyPr wrap="none" lIns="0" tIns="9144" rIns="0" bIns="18288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b="1" kern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UNCLASSIFIED//FOUO</a:t>
            </a:r>
          </a:p>
        </p:txBody>
      </p:sp>
      <p:sp>
        <p:nvSpPr>
          <p:cNvPr id="9" name="Classification bottom"/>
          <p:cNvSpPr txBox="1"/>
          <p:nvPr userDrawn="1"/>
        </p:nvSpPr>
        <p:spPr bwMode="black">
          <a:xfrm>
            <a:off x="1121664" y="128235"/>
            <a:ext cx="7190792" cy="480131"/>
          </a:xfrm>
          <a:prstGeom prst="rect">
            <a:avLst/>
          </a:prstGeom>
        </p:spPr>
        <p:txBody>
          <a:bodyPr vert="horz" wrap="square" lIns="45720" tIns="45720" rIns="0" bIns="45720" rtlCol="0" anchor="t" anchorCtr="0">
            <a:spAutoFit/>
          </a:bodyPr>
          <a:lstStyle>
            <a:lvl1pPr defTabSz="914400" eaLnBrk="1" latinLnBrk="0" hangingPunct="1">
              <a:lnSpc>
                <a:spcPct val="90000"/>
              </a:lnSpc>
              <a:buNone/>
              <a:defRPr sz="2800" b="1"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sz="2800"/>
              <a:t>AMC</a:t>
            </a:r>
            <a:r>
              <a:rPr lang="en-US" sz="2800" baseline="0"/>
              <a:t> Campaign Plan Linkage </a:t>
            </a:r>
            <a:r>
              <a:rPr lang="en-US" sz="2800"/>
              <a:t>–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 userDrawn="1"/>
        </p:nvGraphicFramePr>
        <p:xfrm>
          <a:off x="1" y="804301"/>
          <a:ext cx="1330036" cy="731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300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7076">
                <a:tc>
                  <a:txBody>
                    <a:bodyPr/>
                    <a:lstStyle/>
                    <a:p>
                      <a:pPr algn="r"/>
                      <a:r>
                        <a:rPr lang="en-US" sz="1000" b="1"/>
                        <a:t>EVENT CHAIR:</a:t>
                      </a:r>
                    </a:p>
                  </a:txBody>
                  <a:tcPr marL="0" marR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732">
                <a:tc>
                  <a:txBody>
                    <a:bodyPr/>
                    <a:lstStyle/>
                    <a:p>
                      <a:pPr algn="r"/>
                      <a:r>
                        <a:rPr lang="en-US" sz="1000" b="1"/>
                        <a:t>EVENT TOR:</a:t>
                      </a:r>
                    </a:p>
                  </a:txBody>
                  <a:tcPr marL="0" marR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en-US" sz="1000" b="1"/>
                        <a:t>OTHER:</a:t>
                      </a:r>
                    </a:p>
                  </a:txBody>
                  <a:tcPr marL="0" marR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 userDrawn="1"/>
        </p:nvGraphicFramePr>
        <p:xfrm>
          <a:off x="1" y="1532783"/>
          <a:ext cx="1330036" cy="731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300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7076">
                <a:tc>
                  <a:txBody>
                    <a:bodyPr/>
                    <a:lstStyle/>
                    <a:p>
                      <a:pPr algn="r"/>
                      <a:r>
                        <a:rPr lang="en-US" sz="1000" b="1"/>
                        <a:t>AMC Staff</a:t>
                      </a:r>
                    </a:p>
                  </a:txBody>
                  <a:tcPr marL="0" marR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732">
                <a:tc>
                  <a:txBody>
                    <a:bodyPr/>
                    <a:lstStyle/>
                    <a:p>
                      <a:pPr algn="l"/>
                      <a:r>
                        <a:rPr lang="en-US" sz="1000" b="1"/>
                        <a:t>OPR:</a:t>
                      </a:r>
                    </a:p>
                  </a:txBody>
                  <a:tcPr marL="60960" marR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1000" b="1"/>
                        <a:t>OCR:</a:t>
                      </a:r>
                    </a:p>
                  </a:txBody>
                  <a:tcPr marL="60960" marR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8" name="Text Placeholder 16"/>
          <p:cNvSpPr>
            <a:spLocks noGrp="1"/>
          </p:cNvSpPr>
          <p:nvPr>
            <p:ph type="body" sz="quarter" idx="12" hasCustomPrompt="1"/>
          </p:nvPr>
        </p:nvSpPr>
        <p:spPr>
          <a:xfrm>
            <a:off x="496306" y="1785352"/>
            <a:ext cx="2053431" cy="150813"/>
          </a:xfrm>
        </p:spPr>
        <p:txBody>
          <a:bodyPr lIns="45720" rIns="45720">
            <a:noAutofit/>
          </a:bodyPr>
          <a:lstStyle>
            <a:lvl1pPr marL="0" indent="0"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enter OPR</a:t>
            </a:r>
          </a:p>
        </p:txBody>
      </p:sp>
      <p:sp>
        <p:nvSpPr>
          <p:cNvPr id="19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496306" y="2036682"/>
            <a:ext cx="2053431" cy="150813"/>
          </a:xfrm>
        </p:spPr>
        <p:txBody>
          <a:bodyPr lIns="45720" rIns="45720">
            <a:noAutofit/>
          </a:bodyPr>
          <a:lstStyle>
            <a:lvl1pPr marL="0" indent="0"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enter OCR</a:t>
            </a:r>
          </a:p>
        </p:txBody>
      </p:sp>
      <p:cxnSp>
        <p:nvCxnSpPr>
          <p:cNvPr id="20" name="Straight Connector 19"/>
          <p:cNvCxnSpPr/>
          <p:nvPr userDrawn="1"/>
        </p:nvCxnSpPr>
        <p:spPr>
          <a:xfrm flipV="1">
            <a:off x="2550160" y="708660"/>
            <a:ext cx="0" cy="60416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 userDrawn="1"/>
        </p:nvCxnSpPr>
        <p:spPr>
          <a:xfrm>
            <a:off x="2550160" y="5105400"/>
            <a:ext cx="964184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22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2512190"/>
            <a:ext cx="2550584" cy="1125309"/>
          </a:xfrm>
        </p:spPr>
        <p:txBody>
          <a:bodyPr vert="horz" lIns="45720" tIns="45720" rIns="45720" bIns="45720" rtlCol="0">
            <a:normAutofit/>
          </a:bodyPr>
          <a:lstStyle>
            <a:lvl1pPr marL="741363" indent="-741363">
              <a:defRPr lang="en-US" sz="1200" b="1" smtClean="0"/>
            </a:lvl1pPr>
            <a:lvl2pPr>
              <a:defRPr lang="en-US" sz="1000" smtClean="0"/>
            </a:lvl2pPr>
            <a:lvl3pPr>
              <a:defRPr lang="en-US" sz="1000" smtClean="0"/>
            </a:lvl3pPr>
            <a:lvl4pPr>
              <a:defRPr lang="en-US" sz="1000" smtClean="0"/>
            </a:lvl4pPr>
            <a:lvl5pPr>
              <a:defRPr lang="en-US" sz="1000"/>
            </a:lvl5pPr>
          </a:lstStyle>
          <a:p>
            <a:pPr marL="0" lvl="0" indent="0"/>
            <a:r>
              <a:rPr lang="en-US"/>
              <a:t>Click to edit Internal:</a:t>
            </a:r>
          </a:p>
          <a:p>
            <a:pPr marL="227013" lvl="1" indent="-173038">
              <a:buFont typeface="Wingdings" panose="05000000000000000000" pitchFamily="2" charset="2"/>
              <a:buChar char="ü"/>
            </a:pPr>
            <a:r>
              <a:rPr lang="en-US"/>
              <a:t>Second level</a:t>
            </a:r>
          </a:p>
          <a:p>
            <a:pPr marL="400050" lvl="2" indent="-168275"/>
            <a:r>
              <a:rPr lang="en-US"/>
              <a:t>Third level</a:t>
            </a:r>
          </a:p>
          <a:p>
            <a:pPr marL="574675" lvl="3" indent="-174625"/>
            <a:r>
              <a:rPr lang="en-US"/>
              <a:t>Fourth level</a:t>
            </a:r>
          </a:p>
          <a:p>
            <a:pPr marL="741363" lvl="4" indent="-168275"/>
            <a:r>
              <a:rPr lang="en-US"/>
              <a:t>Fifth level</a:t>
            </a:r>
          </a:p>
        </p:txBody>
      </p:sp>
      <p:sp>
        <p:nvSpPr>
          <p:cNvPr id="24" name="Text Placeholder 22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3631165"/>
            <a:ext cx="2550584" cy="1125309"/>
          </a:xfrm>
        </p:spPr>
        <p:txBody>
          <a:bodyPr vert="horz" lIns="45720" tIns="45720" rIns="45720" bIns="45720" rtlCol="0">
            <a:normAutofit/>
          </a:bodyPr>
          <a:lstStyle>
            <a:lvl1pPr marL="228600" indent="-228600">
              <a:def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000" smtClean="0"/>
            </a:lvl2pPr>
            <a:lvl3pPr>
              <a:defRPr lang="en-US" sz="1000" smtClean="0"/>
            </a:lvl3pPr>
            <a:lvl4pPr>
              <a:defRPr lang="en-US" sz="1000" smtClean="0"/>
            </a:lvl4pPr>
            <a:lvl5pPr>
              <a:defRPr lang="en-US" sz="10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/>
              <a:t>Click to edit External:</a:t>
            </a:r>
          </a:p>
          <a:p>
            <a:pPr marL="227013" lvl="1" indent="-173038">
              <a:buFont typeface="Wingdings" panose="05000000000000000000" pitchFamily="2" charset="2"/>
              <a:buChar char="ü"/>
            </a:pPr>
            <a:r>
              <a:rPr lang="en-US"/>
              <a:t>Second level</a:t>
            </a:r>
          </a:p>
          <a:p>
            <a:pPr marL="400050" lvl="2" indent="-168275"/>
            <a:r>
              <a:rPr lang="en-US"/>
              <a:t>Third level</a:t>
            </a:r>
          </a:p>
          <a:p>
            <a:pPr marL="574675" lvl="3" indent="-174625"/>
            <a:r>
              <a:rPr lang="en-US"/>
              <a:t>Fourth level</a:t>
            </a:r>
          </a:p>
          <a:p>
            <a:pPr marL="741363" lvl="4" indent="-168275"/>
            <a:r>
              <a:rPr lang="en-US"/>
              <a:t>Fifth level</a:t>
            </a:r>
          </a:p>
        </p:txBody>
      </p:sp>
      <p:sp>
        <p:nvSpPr>
          <p:cNvPr id="26" name="TextBox 25"/>
          <p:cNvSpPr txBox="1"/>
          <p:nvPr userDrawn="1"/>
        </p:nvSpPr>
        <p:spPr>
          <a:xfrm>
            <a:off x="25739" y="2297636"/>
            <a:ext cx="1419620" cy="2585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lvl="0" indent="0" defTabSz="91440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>
                <a:latin typeface="+mn-lt"/>
              </a:defRPr>
            </a:lvl1pPr>
            <a:lvl2pPr marL="227013" lvl="1" indent="-173038" defTabSz="91440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sz="1000">
                <a:latin typeface="+mn-lt"/>
              </a:defRPr>
            </a:lvl2pPr>
            <a:lvl3pPr marL="400050" lvl="2" indent="-168275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+mn-lt"/>
              </a:defRPr>
            </a:lvl3pPr>
            <a:lvl4pPr marL="574675" lvl="3" indent="-174625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+mn-lt"/>
              </a:defRPr>
            </a:lvl4pPr>
            <a:lvl5pPr marL="741363" lvl="4" indent="-168275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+mn-lt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9pPr>
          </a:lstStyle>
          <a:p>
            <a:pPr lvl="0"/>
            <a:r>
              <a:rPr lang="en-US" sz="1200"/>
              <a:t>Participants</a:t>
            </a:r>
          </a:p>
        </p:txBody>
      </p:sp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324" y="838201"/>
            <a:ext cx="9686208" cy="4116639"/>
          </a:xfrm>
          <a:prstGeom prst="rect">
            <a:avLst/>
          </a:prstGeom>
        </p:spPr>
      </p:pic>
      <p:sp>
        <p:nvSpPr>
          <p:cNvPr id="28" name="TextBox 27"/>
          <p:cNvSpPr txBox="1"/>
          <p:nvPr userDrawn="1"/>
        </p:nvSpPr>
        <p:spPr>
          <a:xfrm>
            <a:off x="25739" y="4760892"/>
            <a:ext cx="1677111" cy="2585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lvl="0" indent="0" defTabSz="91440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>
                <a:latin typeface="+mn-lt"/>
              </a:defRPr>
            </a:lvl1pPr>
            <a:lvl2pPr marL="227013" lvl="1" indent="-173038" defTabSz="91440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sz="1000">
                <a:latin typeface="+mn-lt"/>
              </a:defRPr>
            </a:lvl2pPr>
            <a:lvl3pPr marL="400050" lvl="2" indent="-168275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+mn-lt"/>
              </a:defRPr>
            </a:lvl3pPr>
            <a:lvl4pPr marL="574675" lvl="3" indent="-174625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+mn-lt"/>
              </a:defRPr>
            </a:lvl4pPr>
            <a:lvl5pPr marL="741363" lvl="4" indent="-168275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+mn-lt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9pPr>
          </a:lstStyle>
          <a:p>
            <a:pPr lvl="0"/>
            <a:r>
              <a:rPr lang="en-US" sz="1200"/>
              <a:t>AMC Staff OPR:</a:t>
            </a:r>
          </a:p>
        </p:txBody>
      </p:sp>
      <p:sp>
        <p:nvSpPr>
          <p:cNvPr id="29" name="TextBox 28"/>
          <p:cNvSpPr txBox="1"/>
          <p:nvPr userDrawn="1"/>
        </p:nvSpPr>
        <p:spPr>
          <a:xfrm>
            <a:off x="2575902" y="5129541"/>
            <a:ext cx="6774657" cy="2585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lvl="0" indent="0" defTabSz="91440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>
                <a:latin typeface="+mn-lt"/>
              </a:defRPr>
            </a:lvl1pPr>
            <a:lvl2pPr marL="227013" lvl="1" indent="-173038" defTabSz="91440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sz="1000">
                <a:latin typeface="+mn-lt"/>
              </a:defRPr>
            </a:lvl2pPr>
            <a:lvl3pPr marL="400050" lvl="2" indent="-168275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+mn-lt"/>
              </a:defRPr>
            </a:lvl3pPr>
            <a:lvl4pPr marL="574675" lvl="3" indent="-174625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+mn-lt"/>
              </a:defRPr>
            </a:lvl4pPr>
            <a:lvl5pPr marL="741363" lvl="4" indent="-168275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+mn-lt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9pPr>
          </a:lstStyle>
          <a:p>
            <a:pPr lvl="0"/>
            <a:r>
              <a:rPr lang="en-US" sz="1200"/>
              <a:t>Macro Context – Purpose of Event:</a:t>
            </a:r>
          </a:p>
        </p:txBody>
      </p:sp>
      <p:sp>
        <p:nvSpPr>
          <p:cNvPr id="31" name="TextBox 30"/>
          <p:cNvSpPr txBox="1"/>
          <p:nvPr userDrawn="1"/>
        </p:nvSpPr>
        <p:spPr>
          <a:xfrm>
            <a:off x="2575902" y="5815678"/>
            <a:ext cx="6774657" cy="2585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lvl="0" indent="0" defTabSz="91440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>
                <a:latin typeface="+mn-lt"/>
              </a:defRPr>
            </a:lvl1pPr>
            <a:lvl2pPr marL="227013" lvl="1" indent="-173038" defTabSz="91440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sz="1000">
                <a:latin typeface="+mn-lt"/>
              </a:defRPr>
            </a:lvl2pPr>
            <a:lvl3pPr marL="400050" lvl="2" indent="-168275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+mn-lt"/>
              </a:defRPr>
            </a:lvl3pPr>
            <a:lvl4pPr marL="574675" lvl="3" indent="-174625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+mn-lt"/>
              </a:defRPr>
            </a:lvl4pPr>
            <a:lvl5pPr marL="741363" lvl="4" indent="-168275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+mn-lt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9pPr>
          </a:lstStyle>
          <a:p>
            <a:pPr lvl="0"/>
            <a:r>
              <a:rPr lang="en-US" sz="1200"/>
              <a:t>Guidance / Decision:</a:t>
            </a:r>
          </a:p>
        </p:txBody>
      </p:sp>
      <p:sp>
        <p:nvSpPr>
          <p:cNvPr id="32" name="Text Placeholder 22"/>
          <p:cNvSpPr>
            <a:spLocks noGrp="1"/>
          </p:cNvSpPr>
          <p:nvPr>
            <p:ph type="body" sz="quarter" idx="16" hasCustomPrompt="1"/>
          </p:nvPr>
        </p:nvSpPr>
        <p:spPr>
          <a:xfrm>
            <a:off x="2550160" y="6013813"/>
            <a:ext cx="9641840" cy="5675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200" b="1" dirty="0" smtClean="0"/>
            </a:lvl1pPr>
            <a:lvl2pPr>
              <a:defRPr lang="en-US" sz="1000" dirty="0" smtClean="0"/>
            </a:lvl2pPr>
            <a:lvl3pPr>
              <a:defRPr lang="en-US" sz="1000" dirty="0" smtClean="0"/>
            </a:lvl3pPr>
            <a:lvl4pPr>
              <a:defRPr lang="en-US" sz="1000" dirty="0" smtClean="0"/>
            </a:lvl4pPr>
            <a:lvl5pPr>
              <a:defRPr lang="en-US" sz="1000" dirty="0"/>
            </a:lvl5pPr>
          </a:lstStyle>
          <a:p>
            <a:pPr marL="171450" lvl="0" indent="-171450"/>
            <a:r>
              <a:rPr lang="en-US"/>
              <a:t>Click to edit text:</a:t>
            </a:r>
          </a:p>
          <a:p>
            <a:pPr marL="227013" lvl="1" indent="-173038">
              <a:buFont typeface="Wingdings" panose="05000000000000000000" pitchFamily="2" charset="2"/>
              <a:buChar char="ü"/>
            </a:pPr>
            <a:r>
              <a:rPr lang="en-US"/>
              <a:t>Second level</a:t>
            </a:r>
          </a:p>
          <a:p>
            <a:pPr marL="400050" lvl="2" indent="-168275"/>
            <a:r>
              <a:rPr lang="en-US"/>
              <a:t>Third level</a:t>
            </a:r>
          </a:p>
          <a:p>
            <a:pPr marL="574675" lvl="3" indent="-174625"/>
            <a:r>
              <a:rPr lang="en-US"/>
              <a:t>Fourth level</a:t>
            </a:r>
          </a:p>
          <a:p>
            <a:pPr marL="741363" lvl="4" indent="-168275"/>
            <a:r>
              <a:rPr lang="en-US"/>
              <a:t>Fifth level</a:t>
            </a:r>
          </a:p>
        </p:txBody>
      </p:sp>
      <p:sp>
        <p:nvSpPr>
          <p:cNvPr id="22" name="Slide Number Placeholder 5"/>
          <p:cNvSpPr txBox="1">
            <a:spLocks/>
          </p:cNvSpPr>
          <p:nvPr userDrawn="1"/>
        </p:nvSpPr>
        <p:spPr>
          <a:xfrm>
            <a:off x="5334000" y="6750278"/>
            <a:ext cx="1524000" cy="10772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defPPr>
              <a:defRPr lang="en-US"/>
            </a:defPPr>
            <a:lvl1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lang="en-US" sz="700" b="1" kern="60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2CFA9B-4785-4222-B2D1-FB953FCA43F9}" type="slidenum">
              <a:rPr kumimoji="0" lang="en-US" sz="700" b="1" i="0" u="none" strike="noStrike" kern="6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1" i="0" u="none" strike="noStrike" kern="6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Classification bottom"/>
          <p:cNvSpPr txBox="1"/>
          <p:nvPr userDrawn="1"/>
        </p:nvSpPr>
        <p:spPr bwMode="black">
          <a:xfrm>
            <a:off x="0" y="6753453"/>
            <a:ext cx="1584960" cy="107722"/>
          </a:xfrm>
          <a:prstGeom prst="rect">
            <a:avLst/>
          </a:prstGeom>
          <a:noFill/>
        </p:spPr>
        <p:txBody>
          <a:bodyPr wrap="none" lIns="45720" tIns="0" rIns="0" bIns="0" anchor="b" anchorCtr="0">
            <a:noAutofit/>
          </a:bodyPr>
          <a:lstStyle/>
          <a:p>
            <a:pPr>
              <a:defRPr/>
            </a:pPr>
            <a:r>
              <a:rPr lang="en-US" sz="700" b="1" kern="600">
                <a:solidFill>
                  <a:prstClr val="black"/>
                </a:solidFill>
                <a:cs typeface="Arial" panose="020B0604020202020204" pitchFamily="34" charset="0"/>
              </a:rPr>
              <a:t>UNCLASSIFIED//FOUO</a:t>
            </a:r>
          </a:p>
        </p:txBody>
      </p:sp>
      <p:sp>
        <p:nvSpPr>
          <p:cNvPr id="30" name="Round Same Side Corner Rectangle 29"/>
          <p:cNvSpPr/>
          <p:nvPr userDrawn="1"/>
        </p:nvSpPr>
        <p:spPr>
          <a:xfrm>
            <a:off x="11220485" y="6126480"/>
            <a:ext cx="872492" cy="731520"/>
          </a:xfrm>
          <a:prstGeom prst="round2SameRect">
            <a:avLst>
              <a:gd name="adj1" fmla="val 9581"/>
              <a:gd name="adj2" fmla="val 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3" name="Round Same Side Corner Rectangle 32"/>
          <p:cNvSpPr/>
          <p:nvPr userDrawn="1"/>
        </p:nvSpPr>
        <p:spPr>
          <a:xfrm>
            <a:off x="11220486" y="6151172"/>
            <a:ext cx="872492" cy="706828"/>
          </a:xfrm>
          <a:prstGeom prst="round2SameRect">
            <a:avLst>
              <a:gd name="adj1" fmla="val 9581"/>
              <a:gd name="adj2" fmla="val 0"/>
            </a:avLst>
          </a:prstGeom>
          <a:gradFill>
            <a:gsLst>
              <a:gs pos="73000">
                <a:schemeClr val="bg1">
                  <a:lumMod val="75000"/>
                </a:schemeClr>
              </a:gs>
              <a:gs pos="91000">
                <a:srgbClr val="7F7F7F"/>
              </a:gs>
              <a:gs pos="0">
                <a:schemeClr val="bg1">
                  <a:lumMod val="85000"/>
                </a:schemeClr>
              </a:gs>
              <a:gs pos="13000">
                <a:schemeClr val="bg1">
                  <a:lumMod val="95000"/>
                </a:schemeClr>
              </a:gs>
              <a:gs pos="34000">
                <a:schemeClr val="bg1">
                  <a:lumMod val="7500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  <a:gs pos="48000">
                <a:schemeClr val="bg1">
                  <a:lumMod val="9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4" name="Round Same Side Corner Rectangle 33"/>
          <p:cNvSpPr/>
          <p:nvPr userDrawn="1"/>
        </p:nvSpPr>
        <p:spPr>
          <a:xfrm>
            <a:off x="11220486" y="6151172"/>
            <a:ext cx="872492" cy="706828"/>
          </a:xfrm>
          <a:prstGeom prst="round2SameRect">
            <a:avLst>
              <a:gd name="adj1" fmla="val 9581"/>
              <a:gd name="adj2" fmla="val 0"/>
            </a:avLst>
          </a:prstGeom>
          <a:gradFill>
            <a:gsLst>
              <a:gs pos="59000">
                <a:schemeClr val="bg1">
                  <a:alpha val="20000"/>
                  <a:lumMod val="60000"/>
                </a:schemeClr>
              </a:gs>
              <a:gs pos="67000">
                <a:schemeClr val="bg1">
                  <a:alpha val="20000"/>
                </a:schemeClr>
              </a:gs>
              <a:gs pos="100000">
                <a:schemeClr val="bg1">
                  <a:alpha val="20000"/>
                  <a:lumMod val="20000"/>
                </a:schemeClr>
              </a:gs>
              <a:gs pos="23000">
                <a:schemeClr val="tx1">
                  <a:lumMod val="52000"/>
                  <a:lumOff val="48000"/>
                  <a:alpha val="20000"/>
                </a:schemeClr>
              </a:gs>
              <a:gs pos="9000">
                <a:schemeClr val="tx1">
                  <a:alpha val="20000"/>
                  <a:lumMod val="0"/>
                  <a:lumOff val="100000"/>
                </a:schemeClr>
              </a:gs>
              <a:gs pos="35000">
                <a:schemeClr val="tx1">
                  <a:lumMod val="95000"/>
                  <a:lumOff val="5000"/>
                  <a:alpha val="20000"/>
                </a:schemeClr>
              </a:gs>
              <a:gs pos="43000">
                <a:schemeClr val="bg1">
                  <a:alpha val="20000"/>
                  <a:lumMod val="100000"/>
                </a:schemeClr>
              </a:gs>
            </a:gsLst>
            <a:lin ang="33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800"/>
          </a:p>
        </p:txBody>
      </p:sp>
      <p:sp>
        <p:nvSpPr>
          <p:cNvPr id="35" name="Round Same Side Corner Rectangle 34"/>
          <p:cNvSpPr/>
          <p:nvPr userDrawn="1"/>
        </p:nvSpPr>
        <p:spPr>
          <a:xfrm>
            <a:off x="11220486" y="6151172"/>
            <a:ext cx="872492" cy="706828"/>
          </a:xfrm>
          <a:prstGeom prst="round2SameRect">
            <a:avLst>
              <a:gd name="adj1" fmla="val 9581"/>
              <a:gd name="adj2" fmla="val 0"/>
            </a:avLst>
          </a:prstGeom>
          <a:gradFill>
            <a:gsLst>
              <a:gs pos="0">
                <a:schemeClr val="tx1">
                  <a:lumMod val="52000"/>
                  <a:lumOff val="48000"/>
                  <a:alpha val="20000"/>
                </a:schemeClr>
              </a:gs>
              <a:gs pos="68000">
                <a:schemeClr val="tx1">
                  <a:lumMod val="95000"/>
                  <a:lumOff val="5000"/>
                  <a:alpha val="20000"/>
                </a:schemeClr>
              </a:gs>
              <a:gs pos="34000">
                <a:schemeClr val="tx1">
                  <a:lumMod val="85000"/>
                  <a:lumOff val="15000"/>
                  <a:alpha val="20000"/>
                </a:schemeClr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800"/>
          </a:p>
        </p:txBody>
      </p:sp>
      <p:grpSp>
        <p:nvGrpSpPr>
          <p:cNvPr id="36" name="AMC"/>
          <p:cNvGrpSpPr>
            <a:grpSpLocks noChangeAspect="1"/>
          </p:cNvGrpSpPr>
          <p:nvPr userDrawn="1"/>
        </p:nvGrpSpPr>
        <p:grpSpPr bwMode="auto">
          <a:xfrm>
            <a:off x="11390978" y="6251059"/>
            <a:ext cx="531508" cy="467776"/>
            <a:chOff x="3311" y="1094"/>
            <a:chExt cx="1816" cy="2131"/>
          </a:xfrm>
        </p:grpSpPr>
        <p:sp>
          <p:nvSpPr>
            <p:cNvPr id="37" name="WHITE bkgrnd"/>
            <p:cNvSpPr>
              <a:spLocks/>
            </p:cNvSpPr>
            <p:nvPr/>
          </p:nvSpPr>
          <p:spPr bwMode="auto">
            <a:xfrm>
              <a:off x="3333" y="1116"/>
              <a:ext cx="1772" cy="2086"/>
            </a:xfrm>
            <a:custGeom>
              <a:avLst/>
              <a:gdLst>
                <a:gd name="T0" fmla="*/ 1477 w 2954"/>
                <a:gd name="T1" fmla="*/ 0 h 3479"/>
                <a:gd name="T2" fmla="*/ 2954 w 2954"/>
                <a:gd name="T3" fmla="*/ 356 h 3479"/>
                <a:gd name="T4" fmla="*/ 2954 w 2954"/>
                <a:gd name="T5" fmla="*/ 1377 h 3479"/>
                <a:gd name="T6" fmla="*/ 1477 w 2954"/>
                <a:gd name="T7" fmla="*/ 3479 h 3479"/>
                <a:gd name="T8" fmla="*/ 0 w 2954"/>
                <a:gd name="T9" fmla="*/ 1377 h 3479"/>
                <a:gd name="T10" fmla="*/ 0 w 2954"/>
                <a:gd name="T11" fmla="*/ 356 h 3479"/>
                <a:gd name="T12" fmla="*/ 1477 w 2954"/>
                <a:gd name="T13" fmla="*/ 0 h 3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4" h="3479">
                  <a:moveTo>
                    <a:pt x="1477" y="0"/>
                  </a:moveTo>
                  <a:cubicBezTo>
                    <a:pt x="2003" y="0"/>
                    <a:pt x="2609" y="127"/>
                    <a:pt x="2954" y="356"/>
                  </a:cubicBezTo>
                  <a:cubicBezTo>
                    <a:pt x="2954" y="1377"/>
                    <a:pt x="2954" y="1377"/>
                    <a:pt x="2954" y="1377"/>
                  </a:cubicBezTo>
                  <a:cubicBezTo>
                    <a:pt x="2954" y="2275"/>
                    <a:pt x="2402" y="3111"/>
                    <a:pt x="1477" y="3479"/>
                  </a:cubicBezTo>
                  <a:cubicBezTo>
                    <a:pt x="552" y="3111"/>
                    <a:pt x="0" y="2275"/>
                    <a:pt x="0" y="1377"/>
                  </a:cubicBezTo>
                  <a:cubicBezTo>
                    <a:pt x="0" y="356"/>
                    <a:pt x="0" y="356"/>
                    <a:pt x="0" y="356"/>
                  </a:cubicBezTo>
                  <a:cubicBezTo>
                    <a:pt x="345" y="127"/>
                    <a:pt x="951" y="0"/>
                    <a:pt x="14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endParaRPr lang="en-US" sz="1800">
                <a:latin typeface="Adobe Garamond Pro" panose="02020502060506020403" pitchFamily="18" charset="0"/>
              </a:endParaRPr>
            </a:p>
          </p:txBody>
        </p:sp>
        <p:sp>
          <p:nvSpPr>
            <p:cNvPr id="38" name="BLACK outline"/>
            <p:cNvSpPr>
              <a:spLocks noEditPoints="1"/>
            </p:cNvSpPr>
            <p:nvPr/>
          </p:nvSpPr>
          <p:spPr bwMode="auto">
            <a:xfrm>
              <a:off x="3311" y="1094"/>
              <a:ext cx="1816" cy="2131"/>
            </a:xfrm>
            <a:custGeom>
              <a:avLst/>
              <a:gdLst>
                <a:gd name="T0" fmla="*/ 3010 w 3026"/>
                <a:gd name="T1" fmla="*/ 362 h 3554"/>
                <a:gd name="T2" fmla="*/ 2328 w 3026"/>
                <a:gd name="T3" fmla="*/ 93 h 3554"/>
                <a:gd name="T4" fmla="*/ 1513 w 3026"/>
                <a:gd name="T5" fmla="*/ 0 h 3554"/>
                <a:gd name="T6" fmla="*/ 698 w 3026"/>
                <a:gd name="T7" fmla="*/ 93 h 3554"/>
                <a:gd name="T8" fmla="*/ 16 w 3026"/>
                <a:gd name="T9" fmla="*/ 362 h 3554"/>
                <a:gd name="T10" fmla="*/ 0 w 3026"/>
                <a:gd name="T11" fmla="*/ 373 h 3554"/>
                <a:gd name="T12" fmla="*/ 0 w 3026"/>
                <a:gd name="T13" fmla="*/ 1413 h 3554"/>
                <a:gd name="T14" fmla="*/ 398 w 3026"/>
                <a:gd name="T15" fmla="*/ 2683 h 3554"/>
                <a:gd name="T16" fmla="*/ 1500 w 3026"/>
                <a:gd name="T17" fmla="*/ 3548 h 3554"/>
                <a:gd name="T18" fmla="*/ 1513 w 3026"/>
                <a:gd name="T19" fmla="*/ 3554 h 3554"/>
                <a:gd name="T20" fmla="*/ 1526 w 3026"/>
                <a:gd name="T21" fmla="*/ 3548 h 3554"/>
                <a:gd name="T22" fmla="*/ 2628 w 3026"/>
                <a:gd name="T23" fmla="*/ 2683 h 3554"/>
                <a:gd name="T24" fmla="*/ 3026 w 3026"/>
                <a:gd name="T25" fmla="*/ 1413 h 3554"/>
                <a:gd name="T26" fmla="*/ 3026 w 3026"/>
                <a:gd name="T27" fmla="*/ 373 h 3554"/>
                <a:gd name="T28" fmla="*/ 3010 w 3026"/>
                <a:gd name="T29" fmla="*/ 362 h 3554"/>
                <a:gd name="T30" fmla="*/ 2954 w 3026"/>
                <a:gd name="T31" fmla="*/ 1413 h 3554"/>
                <a:gd name="T32" fmla="*/ 1513 w 3026"/>
                <a:gd name="T33" fmla="*/ 3476 h 3554"/>
                <a:gd name="T34" fmla="*/ 72 w 3026"/>
                <a:gd name="T35" fmla="*/ 1413 h 3554"/>
                <a:gd name="T36" fmla="*/ 72 w 3026"/>
                <a:gd name="T37" fmla="*/ 412 h 3554"/>
                <a:gd name="T38" fmla="*/ 1513 w 3026"/>
                <a:gd name="T39" fmla="*/ 72 h 3554"/>
                <a:gd name="T40" fmla="*/ 2954 w 3026"/>
                <a:gd name="T41" fmla="*/ 412 h 3554"/>
                <a:gd name="T42" fmla="*/ 2954 w 3026"/>
                <a:gd name="T43" fmla="*/ 1413 h 3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26" h="3554">
                  <a:moveTo>
                    <a:pt x="3010" y="362"/>
                  </a:moveTo>
                  <a:cubicBezTo>
                    <a:pt x="2842" y="251"/>
                    <a:pt x="2606" y="158"/>
                    <a:pt x="2328" y="93"/>
                  </a:cubicBezTo>
                  <a:cubicBezTo>
                    <a:pt x="2069" y="33"/>
                    <a:pt x="1779" y="0"/>
                    <a:pt x="1513" y="0"/>
                  </a:cubicBezTo>
                  <a:cubicBezTo>
                    <a:pt x="1247" y="0"/>
                    <a:pt x="957" y="33"/>
                    <a:pt x="698" y="93"/>
                  </a:cubicBezTo>
                  <a:cubicBezTo>
                    <a:pt x="420" y="158"/>
                    <a:pt x="184" y="251"/>
                    <a:pt x="16" y="362"/>
                  </a:cubicBezTo>
                  <a:cubicBezTo>
                    <a:pt x="0" y="373"/>
                    <a:pt x="0" y="373"/>
                    <a:pt x="0" y="373"/>
                  </a:cubicBezTo>
                  <a:cubicBezTo>
                    <a:pt x="0" y="1413"/>
                    <a:pt x="0" y="1413"/>
                    <a:pt x="0" y="1413"/>
                  </a:cubicBezTo>
                  <a:cubicBezTo>
                    <a:pt x="0" y="1867"/>
                    <a:pt x="138" y="2306"/>
                    <a:pt x="398" y="2683"/>
                  </a:cubicBezTo>
                  <a:cubicBezTo>
                    <a:pt x="664" y="3068"/>
                    <a:pt x="1045" y="3368"/>
                    <a:pt x="1500" y="3548"/>
                  </a:cubicBezTo>
                  <a:cubicBezTo>
                    <a:pt x="1513" y="3554"/>
                    <a:pt x="1513" y="3554"/>
                    <a:pt x="1513" y="3554"/>
                  </a:cubicBezTo>
                  <a:cubicBezTo>
                    <a:pt x="1526" y="3548"/>
                    <a:pt x="1526" y="3548"/>
                    <a:pt x="1526" y="3548"/>
                  </a:cubicBezTo>
                  <a:cubicBezTo>
                    <a:pt x="1981" y="3368"/>
                    <a:pt x="2362" y="3068"/>
                    <a:pt x="2628" y="2683"/>
                  </a:cubicBezTo>
                  <a:cubicBezTo>
                    <a:pt x="2888" y="2306"/>
                    <a:pt x="3026" y="1867"/>
                    <a:pt x="3026" y="1413"/>
                  </a:cubicBezTo>
                  <a:cubicBezTo>
                    <a:pt x="3026" y="373"/>
                    <a:pt x="3026" y="373"/>
                    <a:pt x="3026" y="373"/>
                  </a:cubicBezTo>
                  <a:lnTo>
                    <a:pt x="3010" y="362"/>
                  </a:lnTo>
                  <a:close/>
                  <a:moveTo>
                    <a:pt x="2954" y="1413"/>
                  </a:moveTo>
                  <a:cubicBezTo>
                    <a:pt x="2954" y="2314"/>
                    <a:pt x="2389" y="3122"/>
                    <a:pt x="1513" y="3476"/>
                  </a:cubicBezTo>
                  <a:cubicBezTo>
                    <a:pt x="637" y="3122"/>
                    <a:pt x="72" y="2314"/>
                    <a:pt x="72" y="1413"/>
                  </a:cubicBezTo>
                  <a:cubicBezTo>
                    <a:pt x="72" y="412"/>
                    <a:pt x="72" y="412"/>
                    <a:pt x="72" y="412"/>
                  </a:cubicBezTo>
                  <a:cubicBezTo>
                    <a:pt x="391" y="208"/>
                    <a:pt x="966" y="72"/>
                    <a:pt x="1513" y="72"/>
                  </a:cubicBezTo>
                  <a:cubicBezTo>
                    <a:pt x="2060" y="72"/>
                    <a:pt x="2635" y="208"/>
                    <a:pt x="2954" y="412"/>
                  </a:cubicBezTo>
                  <a:lnTo>
                    <a:pt x="2954" y="14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endParaRPr lang="en-US" sz="1800">
                <a:latin typeface="Adobe Garamond Pro" panose="02020502060506020403" pitchFamily="18" charset="0"/>
              </a:endParaRPr>
            </a:p>
          </p:txBody>
        </p:sp>
        <p:sp>
          <p:nvSpPr>
            <p:cNvPr id="39" name="BLUE"/>
            <p:cNvSpPr>
              <a:spLocks/>
            </p:cNvSpPr>
            <p:nvPr/>
          </p:nvSpPr>
          <p:spPr bwMode="auto">
            <a:xfrm>
              <a:off x="4219" y="1369"/>
              <a:ext cx="797" cy="1744"/>
            </a:xfrm>
            <a:custGeom>
              <a:avLst/>
              <a:gdLst>
                <a:gd name="T0" fmla="*/ 1329 w 1329"/>
                <a:gd name="T1" fmla="*/ 40 h 2908"/>
                <a:gd name="T2" fmla="*/ 302 w 1329"/>
                <a:gd name="T3" fmla="*/ 1068 h 2908"/>
                <a:gd name="T4" fmla="*/ 544 w 1329"/>
                <a:gd name="T5" fmla="*/ 1370 h 2908"/>
                <a:gd name="T6" fmla="*/ 0 w 1329"/>
                <a:gd name="T7" fmla="*/ 1991 h 2908"/>
                <a:gd name="T8" fmla="*/ 0 w 1329"/>
                <a:gd name="T9" fmla="*/ 2908 h 2908"/>
                <a:gd name="T10" fmla="*/ 1329 w 1329"/>
                <a:gd name="T11" fmla="*/ 930 h 2908"/>
                <a:gd name="T12" fmla="*/ 1329 w 1329"/>
                <a:gd name="T13" fmla="*/ 40 h 2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9" h="2908">
                  <a:moveTo>
                    <a:pt x="1329" y="40"/>
                  </a:moveTo>
                  <a:cubicBezTo>
                    <a:pt x="302" y="1068"/>
                    <a:pt x="302" y="1068"/>
                    <a:pt x="302" y="1068"/>
                  </a:cubicBezTo>
                  <a:cubicBezTo>
                    <a:pt x="544" y="1370"/>
                    <a:pt x="544" y="1370"/>
                    <a:pt x="544" y="1370"/>
                  </a:cubicBezTo>
                  <a:cubicBezTo>
                    <a:pt x="0" y="1991"/>
                    <a:pt x="0" y="1991"/>
                    <a:pt x="0" y="1991"/>
                  </a:cubicBezTo>
                  <a:cubicBezTo>
                    <a:pt x="0" y="2908"/>
                    <a:pt x="0" y="2908"/>
                    <a:pt x="0" y="2908"/>
                  </a:cubicBezTo>
                  <a:cubicBezTo>
                    <a:pt x="540" y="2665"/>
                    <a:pt x="1329" y="2054"/>
                    <a:pt x="1329" y="930"/>
                  </a:cubicBezTo>
                  <a:cubicBezTo>
                    <a:pt x="1329" y="0"/>
                    <a:pt x="1329" y="41"/>
                    <a:pt x="1329" y="40"/>
                  </a:cubicBezTo>
                  <a:close/>
                </a:path>
              </a:pathLst>
            </a:custGeom>
            <a:solidFill>
              <a:srgbClr val="005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endParaRPr lang="en-US" sz="1800">
                <a:latin typeface="Adobe Garamond Pro" panose="02020502060506020403" pitchFamily="18" charset="0"/>
              </a:endParaRPr>
            </a:p>
          </p:txBody>
        </p:sp>
        <p:sp>
          <p:nvSpPr>
            <p:cNvPr id="40" name="RED"/>
            <p:cNvSpPr>
              <a:spLocks/>
            </p:cNvSpPr>
            <p:nvPr/>
          </p:nvSpPr>
          <p:spPr bwMode="auto">
            <a:xfrm>
              <a:off x="3422" y="1369"/>
              <a:ext cx="797" cy="1744"/>
            </a:xfrm>
            <a:custGeom>
              <a:avLst/>
              <a:gdLst>
                <a:gd name="T0" fmla="*/ 0 w 1329"/>
                <a:gd name="T1" fmla="*/ 40 h 2908"/>
                <a:gd name="T2" fmla="*/ 1027 w 1329"/>
                <a:gd name="T3" fmla="*/ 1068 h 2908"/>
                <a:gd name="T4" fmla="*/ 785 w 1329"/>
                <a:gd name="T5" fmla="*/ 1370 h 2908"/>
                <a:gd name="T6" fmla="*/ 1329 w 1329"/>
                <a:gd name="T7" fmla="*/ 1991 h 2908"/>
                <a:gd name="T8" fmla="*/ 1329 w 1329"/>
                <a:gd name="T9" fmla="*/ 2908 h 2908"/>
                <a:gd name="T10" fmla="*/ 0 w 1329"/>
                <a:gd name="T11" fmla="*/ 930 h 2908"/>
                <a:gd name="T12" fmla="*/ 0 w 1329"/>
                <a:gd name="T13" fmla="*/ 40 h 2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9" h="2908">
                  <a:moveTo>
                    <a:pt x="0" y="40"/>
                  </a:moveTo>
                  <a:cubicBezTo>
                    <a:pt x="1027" y="1068"/>
                    <a:pt x="1027" y="1068"/>
                    <a:pt x="1027" y="1068"/>
                  </a:cubicBezTo>
                  <a:cubicBezTo>
                    <a:pt x="785" y="1370"/>
                    <a:pt x="785" y="1370"/>
                    <a:pt x="785" y="1370"/>
                  </a:cubicBezTo>
                  <a:cubicBezTo>
                    <a:pt x="1329" y="1991"/>
                    <a:pt x="1329" y="1991"/>
                    <a:pt x="1329" y="1991"/>
                  </a:cubicBezTo>
                  <a:cubicBezTo>
                    <a:pt x="1329" y="2908"/>
                    <a:pt x="1329" y="2908"/>
                    <a:pt x="1329" y="2908"/>
                  </a:cubicBezTo>
                  <a:cubicBezTo>
                    <a:pt x="789" y="2665"/>
                    <a:pt x="0" y="2054"/>
                    <a:pt x="0" y="930"/>
                  </a:cubicBezTo>
                  <a:cubicBezTo>
                    <a:pt x="0" y="0"/>
                    <a:pt x="0" y="41"/>
                    <a:pt x="0" y="40"/>
                  </a:cubicBezTo>
                  <a:close/>
                </a:path>
              </a:pathLst>
            </a:custGeom>
            <a:solidFill>
              <a:srgbClr val="C32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endParaRPr lang="en-US" sz="1800">
                <a:latin typeface="Adobe Garamond Pro" panose="02020502060506020403" pitchFamily="18" charset="0"/>
              </a:endParaRPr>
            </a:p>
          </p:txBody>
        </p:sp>
      </p:grpSp>
      <p:grpSp>
        <p:nvGrpSpPr>
          <p:cNvPr id="41" name="Group 40"/>
          <p:cNvGrpSpPr>
            <a:grpSpLocks noChangeAspect="1"/>
          </p:cNvGrpSpPr>
          <p:nvPr userDrawn="1"/>
        </p:nvGrpSpPr>
        <p:grpSpPr>
          <a:xfrm>
            <a:off x="58566" y="0"/>
            <a:ext cx="819991" cy="731520"/>
            <a:chOff x="125730" y="0"/>
            <a:chExt cx="526946" cy="626790"/>
          </a:xfrm>
        </p:grpSpPr>
        <p:sp>
          <p:nvSpPr>
            <p:cNvPr id="42" name="Round Same Side Corner Rectangle 41"/>
            <p:cNvSpPr/>
            <p:nvPr userDrawn="1"/>
          </p:nvSpPr>
          <p:spPr>
            <a:xfrm>
              <a:off x="125730" y="0"/>
              <a:ext cx="526946" cy="626790"/>
            </a:xfrm>
            <a:prstGeom prst="round2SameRect">
              <a:avLst>
                <a:gd name="adj1" fmla="val 0"/>
                <a:gd name="adj2" fmla="val 7443"/>
              </a:avLst>
            </a:prstGeom>
            <a:gradFill>
              <a:gsLst>
                <a:gs pos="0">
                  <a:sysClr val="windowText" lastClr="000000">
                    <a:lumMod val="50000"/>
                    <a:lumOff val="50000"/>
                  </a:sysClr>
                </a:gs>
                <a:gs pos="68000">
                  <a:sysClr val="windowText" lastClr="000000">
                    <a:lumMod val="95000"/>
                    <a:lumOff val="5000"/>
                  </a:sysClr>
                </a:gs>
                <a:gs pos="34000">
                  <a:sysClr val="windowText" lastClr="000000">
                    <a:lumMod val="85000"/>
                    <a:lumOff val="15000"/>
                  </a:sysClr>
                </a:gs>
              </a:gsLst>
              <a:lin ang="36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grpSp>
          <p:nvGrpSpPr>
            <p:cNvPr id="43" name="U.S. ARMY for dark bkgrnds"/>
            <p:cNvGrpSpPr>
              <a:grpSpLocks noChangeAspect="1"/>
            </p:cNvGrpSpPr>
            <p:nvPr userDrawn="1"/>
          </p:nvGrpSpPr>
          <p:grpSpPr bwMode="auto">
            <a:xfrm>
              <a:off x="208305" y="59287"/>
              <a:ext cx="361795" cy="457200"/>
              <a:chOff x="2205" y="1186"/>
              <a:chExt cx="1425" cy="1802"/>
            </a:xfrm>
          </p:grpSpPr>
          <p:sp>
            <p:nvSpPr>
              <p:cNvPr id="44" name="Freeform 43"/>
              <p:cNvSpPr>
                <a:spLocks noEditPoints="1"/>
              </p:cNvSpPr>
              <p:nvPr/>
            </p:nvSpPr>
            <p:spPr bwMode="invGray">
              <a:xfrm>
                <a:off x="3562" y="2500"/>
                <a:ext cx="68" cy="66"/>
              </a:xfrm>
              <a:custGeom>
                <a:avLst/>
                <a:gdLst>
                  <a:gd name="T0" fmla="*/ 0 w 125"/>
                  <a:gd name="T1" fmla="*/ 18 h 122"/>
                  <a:gd name="T2" fmla="*/ 18 w 125"/>
                  <a:gd name="T3" fmla="*/ 0 h 122"/>
                  <a:gd name="T4" fmla="*/ 37 w 125"/>
                  <a:gd name="T5" fmla="*/ 18 h 122"/>
                  <a:gd name="T6" fmla="*/ 18 w 125"/>
                  <a:gd name="T7" fmla="*/ 36 h 122"/>
                  <a:gd name="T8" fmla="*/ 0 w 125"/>
                  <a:gd name="T9" fmla="*/ 18 h 122"/>
                  <a:gd name="T10" fmla="*/ 18 w 125"/>
                  <a:gd name="T11" fmla="*/ 4 h 122"/>
                  <a:gd name="T12" fmla="*/ 5 w 125"/>
                  <a:gd name="T13" fmla="*/ 18 h 122"/>
                  <a:gd name="T14" fmla="*/ 18 w 125"/>
                  <a:gd name="T15" fmla="*/ 32 h 122"/>
                  <a:gd name="T16" fmla="*/ 32 w 125"/>
                  <a:gd name="T17" fmla="*/ 18 h 122"/>
                  <a:gd name="T18" fmla="*/ 18 w 125"/>
                  <a:gd name="T19" fmla="*/ 4 h 122"/>
                  <a:gd name="T20" fmla="*/ 15 w 125"/>
                  <a:gd name="T21" fmla="*/ 28 h 122"/>
                  <a:gd name="T22" fmla="*/ 11 w 125"/>
                  <a:gd name="T23" fmla="*/ 28 h 122"/>
                  <a:gd name="T24" fmla="*/ 11 w 125"/>
                  <a:gd name="T25" fmla="*/ 8 h 122"/>
                  <a:gd name="T26" fmla="*/ 19 w 125"/>
                  <a:gd name="T27" fmla="*/ 8 h 122"/>
                  <a:gd name="T28" fmla="*/ 27 w 125"/>
                  <a:gd name="T29" fmla="*/ 14 h 122"/>
                  <a:gd name="T30" fmla="*/ 22 w 125"/>
                  <a:gd name="T31" fmla="*/ 19 h 122"/>
                  <a:gd name="T32" fmla="*/ 22 w 125"/>
                  <a:gd name="T33" fmla="*/ 19 h 122"/>
                  <a:gd name="T34" fmla="*/ 27 w 125"/>
                  <a:gd name="T35" fmla="*/ 28 h 122"/>
                  <a:gd name="T36" fmla="*/ 22 w 125"/>
                  <a:gd name="T37" fmla="*/ 28 h 122"/>
                  <a:gd name="T38" fmla="*/ 18 w 125"/>
                  <a:gd name="T39" fmla="*/ 19 h 122"/>
                  <a:gd name="T40" fmla="*/ 15 w 125"/>
                  <a:gd name="T41" fmla="*/ 19 h 122"/>
                  <a:gd name="T42" fmla="*/ 15 w 125"/>
                  <a:gd name="T43" fmla="*/ 28 h 122"/>
                  <a:gd name="T44" fmla="*/ 15 w 125"/>
                  <a:gd name="T45" fmla="*/ 16 h 122"/>
                  <a:gd name="T46" fmla="*/ 18 w 125"/>
                  <a:gd name="T47" fmla="*/ 16 h 122"/>
                  <a:gd name="T48" fmla="*/ 23 w 125"/>
                  <a:gd name="T49" fmla="*/ 14 h 122"/>
                  <a:gd name="T50" fmla="*/ 18 w 125"/>
                  <a:gd name="T51" fmla="*/ 11 h 122"/>
                  <a:gd name="T52" fmla="*/ 15 w 125"/>
                  <a:gd name="T53" fmla="*/ 11 h 122"/>
                  <a:gd name="T54" fmla="*/ 15 w 125"/>
                  <a:gd name="T55" fmla="*/ 16 h 12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25" h="122">
                    <a:moveTo>
                      <a:pt x="0" y="61"/>
                    </a:moveTo>
                    <a:cubicBezTo>
                      <a:pt x="0" y="24"/>
                      <a:pt x="29" y="0"/>
                      <a:pt x="62" y="0"/>
                    </a:cubicBezTo>
                    <a:cubicBezTo>
                      <a:pt x="95" y="0"/>
                      <a:pt x="125" y="24"/>
                      <a:pt x="125" y="61"/>
                    </a:cubicBezTo>
                    <a:cubicBezTo>
                      <a:pt x="125" y="98"/>
                      <a:pt x="96" y="122"/>
                      <a:pt x="62" y="122"/>
                    </a:cubicBezTo>
                    <a:cubicBezTo>
                      <a:pt x="29" y="122"/>
                      <a:pt x="0" y="98"/>
                      <a:pt x="0" y="61"/>
                    </a:cubicBezTo>
                    <a:close/>
                    <a:moveTo>
                      <a:pt x="62" y="13"/>
                    </a:moveTo>
                    <a:cubicBezTo>
                      <a:pt x="36" y="13"/>
                      <a:pt x="16" y="33"/>
                      <a:pt x="16" y="61"/>
                    </a:cubicBezTo>
                    <a:cubicBezTo>
                      <a:pt x="16" y="89"/>
                      <a:pt x="36" y="109"/>
                      <a:pt x="62" y="109"/>
                    </a:cubicBezTo>
                    <a:cubicBezTo>
                      <a:pt x="89" y="109"/>
                      <a:pt x="109" y="89"/>
                      <a:pt x="109" y="61"/>
                    </a:cubicBezTo>
                    <a:cubicBezTo>
                      <a:pt x="109" y="33"/>
                      <a:pt x="88" y="13"/>
                      <a:pt x="62" y="13"/>
                    </a:cubicBezTo>
                    <a:close/>
                    <a:moveTo>
                      <a:pt x="52" y="95"/>
                    </a:moveTo>
                    <a:cubicBezTo>
                      <a:pt x="38" y="95"/>
                      <a:pt x="38" y="95"/>
                      <a:pt x="38" y="95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64" y="27"/>
                      <a:pt x="64" y="27"/>
                      <a:pt x="64" y="27"/>
                    </a:cubicBezTo>
                    <a:cubicBezTo>
                      <a:pt x="81" y="27"/>
                      <a:pt x="90" y="32"/>
                      <a:pt x="90" y="47"/>
                    </a:cubicBezTo>
                    <a:cubicBezTo>
                      <a:pt x="91" y="56"/>
                      <a:pt x="84" y="64"/>
                      <a:pt x="75" y="65"/>
                    </a:cubicBezTo>
                    <a:cubicBezTo>
                      <a:pt x="75" y="65"/>
                      <a:pt x="74" y="65"/>
                      <a:pt x="74" y="65"/>
                    </a:cubicBezTo>
                    <a:cubicBezTo>
                      <a:pt x="90" y="95"/>
                      <a:pt x="90" y="95"/>
                      <a:pt x="90" y="95"/>
                    </a:cubicBezTo>
                    <a:cubicBezTo>
                      <a:pt x="75" y="95"/>
                      <a:pt x="75" y="95"/>
                      <a:pt x="75" y="95"/>
                    </a:cubicBezTo>
                    <a:cubicBezTo>
                      <a:pt x="60" y="66"/>
                      <a:pt x="60" y="66"/>
                      <a:pt x="60" y="66"/>
                    </a:cubicBezTo>
                    <a:cubicBezTo>
                      <a:pt x="52" y="66"/>
                      <a:pt x="52" y="66"/>
                      <a:pt x="52" y="66"/>
                    </a:cubicBezTo>
                    <a:lnTo>
                      <a:pt x="52" y="95"/>
                    </a:lnTo>
                    <a:close/>
                    <a:moveTo>
                      <a:pt x="52" y="55"/>
                    </a:moveTo>
                    <a:cubicBezTo>
                      <a:pt x="63" y="55"/>
                      <a:pt x="63" y="55"/>
                      <a:pt x="63" y="55"/>
                    </a:cubicBezTo>
                    <a:cubicBezTo>
                      <a:pt x="73" y="55"/>
                      <a:pt x="77" y="52"/>
                      <a:pt x="77" y="46"/>
                    </a:cubicBezTo>
                    <a:cubicBezTo>
                      <a:pt x="77" y="39"/>
                      <a:pt x="72" y="37"/>
                      <a:pt x="63" y="37"/>
                    </a:cubicBezTo>
                    <a:cubicBezTo>
                      <a:pt x="52" y="37"/>
                      <a:pt x="52" y="37"/>
                      <a:pt x="52" y="37"/>
                    </a:cubicBezTo>
                    <a:lnTo>
                      <a:pt x="52" y="5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5" name="Freeform 44"/>
              <p:cNvSpPr>
                <a:spLocks/>
              </p:cNvSpPr>
              <p:nvPr/>
            </p:nvSpPr>
            <p:spPr bwMode="invGray">
              <a:xfrm>
                <a:off x="2205" y="2508"/>
                <a:ext cx="1354" cy="480"/>
              </a:xfrm>
              <a:custGeom>
                <a:avLst/>
                <a:gdLst>
                  <a:gd name="T0" fmla="*/ 61 w 2500"/>
                  <a:gd name="T1" fmla="*/ 0 h 887"/>
                  <a:gd name="T2" fmla="*/ 0 w 2500"/>
                  <a:gd name="T3" fmla="*/ 60 h 887"/>
                  <a:gd name="T4" fmla="*/ 0 w 2500"/>
                  <a:gd name="T5" fmla="*/ 200 h 887"/>
                  <a:gd name="T6" fmla="*/ 61 w 2500"/>
                  <a:gd name="T7" fmla="*/ 260 h 887"/>
                  <a:gd name="T8" fmla="*/ 673 w 2500"/>
                  <a:gd name="T9" fmla="*/ 260 h 887"/>
                  <a:gd name="T10" fmla="*/ 733 w 2500"/>
                  <a:gd name="T11" fmla="*/ 200 h 887"/>
                  <a:gd name="T12" fmla="*/ 733 w 2500"/>
                  <a:gd name="T13" fmla="*/ 60 h 887"/>
                  <a:gd name="T14" fmla="*/ 673 w 2500"/>
                  <a:gd name="T15" fmla="*/ 0 h 887"/>
                  <a:gd name="T16" fmla="*/ 61 w 2500"/>
                  <a:gd name="T17" fmla="*/ 0 h 88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887">
                    <a:moveTo>
                      <a:pt x="206" y="0"/>
                    </a:moveTo>
                    <a:cubicBezTo>
                      <a:pt x="92" y="0"/>
                      <a:pt x="0" y="92"/>
                      <a:pt x="0" y="206"/>
                    </a:cubicBezTo>
                    <a:cubicBezTo>
                      <a:pt x="0" y="681"/>
                      <a:pt x="0" y="681"/>
                      <a:pt x="0" y="681"/>
                    </a:cubicBezTo>
                    <a:cubicBezTo>
                      <a:pt x="0" y="795"/>
                      <a:pt x="92" y="887"/>
                      <a:pt x="206" y="887"/>
                    </a:cubicBezTo>
                    <a:cubicBezTo>
                      <a:pt x="2294" y="887"/>
                      <a:pt x="2294" y="887"/>
                      <a:pt x="2294" y="887"/>
                    </a:cubicBezTo>
                    <a:cubicBezTo>
                      <a:pt x="2408" y="887"/>
                      <a:pt x="2500" y="795"/>
                      <a:pt x="2500" y="681"/>
                    </a:cubicBezTo>
                    <a:cubicBezTo>
                      <a:pt x="2500" y="206"/>
                      <a:pt x="2500" y="206"/>
                      <a:pt x="2500" y="206"/>
                    </a:cubicBezTo>
                    <a:cubicBezTo>
                      <a:pt x="2500" y="92"/>
                      <a:pt x="2408" y="0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6" name="Freeform 45"/>
              <p:cNvSpPr>
                <a:spLocks noEditPoints="1"/>
              </p:cNvSpPr>
              <p:nvPr/>
            </p:nvSpPr>
            <p:spPr bwMode="invGray">
              <a:xfrm>
                <a:off x="2241" y="2543"/>
                <a:ext cx="1283" cy="409"/>
              </a:xfrm>
              <a:custGeom>
                <a:avLst/>
                <a:gdLst>
                  <a:gd name="T0" fmla="*/ 654 w 2369"/>
                  <a:gd name="T1" fmla="*/ 0 h 755"/>
                  <a:gd name="T2" fmla="*/ 41 w 2369"/>
                  <a:gd name="T3" fmla="*/ 0 h 755"/>
                  <a:gd name="T4" fmla="*/ 0 w 2369"/>
                  <a:gd name="T5" fmla="*/ 41 h 755"/>
                  <a:gd name="T6" fmla="*/ 0 w 2369"/>
                  <a:gd name="T7" fmla="*/ 180 h 755"/>
                  <a:gd name="T8" fmla="*/ 41 w 2369"/>
                  <a:gd name="T9" fmla="*/ 222 h 755"/>
                  <a:gd name="T10" fmla="*/ 654 w 2369"/>
                  <a:gd name="T11" fmla="*/ 222 h 755"/>
                  <a:gd name="T12" fmla="*/ 695 w 2369"/>
                  <a:gd name="T13" fmla="*/ 180 h 755"/>
                  <a:gd name="T14" fmla="*/ 695 w 2369"/>
                  <a:gd name="T15" fmla="*/ 41 h 755"/>
                  <a:gd name="T16" fmla="*/ 654 w 2369"/>
                  <a:gd name="T17" fmla="*/ 0 h 755"/>
                  <a:gd name="T18" fmla="*/ 675 w 2369"/>
                  <a:gd name="T19" fmla="*/ 180 h 755"/>
                  <a:gd name="T20" fmla="*/ 654 w 2369"/>
                  <a:gd name="T21" fmla="*/ 202 h 755"/>
                  <a:gd name="T22" fmla="*/ 41 w 2369"/>
                  <a:gd name="T23" fmla="*/ 202 h 755"/>
                  <a:gd name="T24" fmla="*/ 19 w 2369"/>
                  <a:gd name="T25" fmla="*/ 180 h 755"/>
                  <a:gd name="T26" fmla="*/ 19 w 2369"/>
                  <a:gd name="T27" fmla="*/ 41 h 755"/>
                  <a:gd name="T28" fmla="*/ 41 w 2369"/>
                  <a:gd name="T29" fmla="*/ 19 h 755"/>
                  <a:gd name="T30" fmla="*/ 654 w 2369"/>
                  <a:gd name="T31" fmla="*/ 19 h 755"/>
                  <a:gd name="T32" fmla="*/ 675 w 2369"/>
                  <a:gd name="T33" fmla="*/ 41 h 755"/>
                  <a:gd name="T34" fmla="*/ 675 w 2369"/>
                  <a:gd name="T35" fmla="*/ 180 h 75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75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0"/>
                    </a:cubicBezTo>
                    <a:cubicBezTo>
                      <a:pt x="0" y="615"/>
                      <a:pt x="0" y="615"/>
                      <a:pt x="0" y="615"/>
                    </a:cubicBezTo>
                    <a:cubicBezTo>
                      <a:pt x="0" y="692"/>
                      <a:pt x="63" y="755"/>
                      <a:pt x="140" y="755"/>
                    </a:cubicBezTo>
                    <a:cubicBezTo>
                      <a:pt x="2228" y="755"/>
                      <a:pt x="2228" y="755"/>
                      <a:pt x="2228" y="755"/>
                    </a:cubicBezTo>
                    <a:cubicBezTo>
                      <a:pt x="2306" y="755"/>
                      <a:pt x="2369" y="692"/>
                      <a:pt x="2369" y="615"/>
                    </a:cubicBezTo>
                    <a:cubicBezTo>
                      <a:pt x="2369" y="140"/>
                      <a:pt x="2369" y="140"/>
                      <a:pt x="2369" y="140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615"/>
                    </a:moveTo>
                    <a:cubicBezTo>
                      <a:pt x="2303" y="656"/>
                      <a:pt x="2269" y="689"/>
                      <a:pt x="2228" y="689"/>
                    </a:cubicBezTo>
                    <a:cubicBezTo>
                      <a:pt x="140" y="689"/>
                      <a:pt x="140" y="689"/>
                      <a:pt x="140" y="689"/>
                    </a:cubicBezTo>
                    <a:cubicBezTo>
                      <a:pt x="99" y="689"/>
                      <a:pt x="66" y="656"/>
                      <a:pt x="66" y="615"/>
                    </a:cubicBezTo>
                    <a:cubicBezTo>
                      <a:pt x="66" y="140"/>
                      <a:pt x="66" y="140"/>
                      <a:pt x="66" y="140"/>
                    </a:cubicBezTo>
                    <a:cubicBezTo>
                      <a:pt x="66" y="99"/>
                      <a:pt x="99" y="66"/>
                      <a:pt x="140" y="65"/>
                    </a:cubicBezTo>
                    <a:cubicBezTo>
                      <a:pt x="2228" y="65"/>
                      <a:pt x="2228" y="65"/>
                      <a:pt x="2228" y="65"/>
                    </a:cubicBezTo>
                    <a:cubicBezTo>
                      <a:pt x="2269" y="66"/>
                      <a:pt x="2303" y="99"/>
                      <a:pt x="2303" y="140"/>
                    </a:cubicBezTo>
                    <a:lnTo>
                      <a:pt x="2303" y="61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7" name="Freeform 46"/>
              <p:cNvSpPr>
                <a:spLocks/>
              </p:cNvSpPr>
              <p:nvPr/>
            </p:nvSpPr>
            <p:spPr bwMode="invGray">
              <a:xfrm>
                <a:off x="2205" y="1186"/>
                <a:ext cx="1354" cy="1287"/>
              </a:xfrm>
              <a:custGeom>
                <a:avLst/>
                <a:gdLst>
                  <a:gd name="T0" fmla="*/ 61 w 2500"/>
                  <a:gd name="T1" fmla="*/ 0 h 2376"/>
                  <a:gd name="T2" fmla="*/ 0 w 2500"/>
                  <a:gd name="T3" fmla="*/ 61 h 2376"/>
                  <a:gd name="T4" fmla="*/ 0 w 2500"/>
                  <a:gd name="T5" fmla="*/ 636 h 2376"/>
                  <a:gd name="T6" fmla="*/ 61 w 2500"/>
                  <a:gd name="T7" fmla="*/ 697 h 2376"/>
                  <a:gd name="T8" fmla="*/ 673 w 2500"/>
                  <a:gd name="T9" fmla="*/ 697 h 2376"/>
                  <a:gd name="T10" fmla="*/ 733 w 2500"/>
                  <a:gd name="T11" fmla="*/ 636 h 2376"/>
                  <a:gd name="T12" fmla="*/ 733 w 2500"/>
                  <a:gd name="T13" fmla="*/ 61 h 2376"/>
                  <a:gd name="T14" fmla="*/ 673 w 2500"/>
                  <a:gd name="T15" fmla="*/ 0 h 2376"/>
                  <a:gd name="T16" fmla="*/ 61 w 2500"/>
                  <a:gd name="T17" fmla="*/ 0 h 23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2376">
                    <a:moveTo>
                      <a:pt x="206" y="0"/>
                    </a:moveTo>
                    <a:cubicBezTo>
                      <a:pt x="92" y="1"/>
                      <a:pt x="0" y="93"/>
                      <a:pt x="0" y="207"/>
                    </a:cubicBezTo>
                    <a:cubicBezTo>
                      <a:pt x="0" y="2170"/>
                      <a:pt x="0" y="2170"/>
                      <a:pt x="0" y="2170"/>
                    </a:cubicBezTo>
                    <a:cubicBezTo>
                      <a:pt x="0" y="2284"/>
                      <a:pt x="92" y="2376"/>
                      <a:pt x="206" y="2376"/>
                    </a:cubicBezTo>
                    <a:cubicBezTo>
                      <a:pt x="2294" y="2376"/>
                      <a:pt x="2294" y="2376"/>
                      <a:pt x="2294" y="2376"/>
                    </a:cubicBezTo>
                    <a:cubicBezTo>
                      <a:pt x="2408" y="2376"/>
                      <a:pt x="2500" y="2284"/>
                      <a:pt x="2500" y="2170"/>
                    </a:cubicBezTo>
                    <a:cubicBezTo>
                      <a:pt x="2500" y="207"/>
                      <a:pt x="2500" y="207"/>
                      <a:pt x="2500" y="207"/>
                    </a:cubicBezTo>
                    <a:cubicBezTo>
                      <a:pt x="2500" y="93"/>
                      <a:pt x="2408" y="1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8" name="Freeform 47"/>
              <p:cNvSpPr>
                <a:spLocks noEditPoints="1"/>
              </p:cNvSpPr>
              <p:nvPr/>
            </p:nvSpPr>
            <p:spPr bwMode="invGray">
              <a:xfrm>
                <a:off x="2241" y="1222"/>
                <a:ext cx="1283" cy="1216"/>
              </a:xfrm>
              <a:custGeom>
                <a:avLst/>
                <a:gdLst>
                  <a:gd name="T0" fmla="*/ 654 w 2369"/>
                  <a:gd name="T1" fmla="*/ 0 h 2245"/>
                  <a:gd name="T2" fmla="*/ 41 w 2369"/>
                  <a:gd name="T3" fmla="*/ 0 h 2245"/>
                  <a:gd name="T4" fmla="*/ 0 w 2369"/>
                  <a:gd name="T5" fmla="*/ 41 h 2245"/>
                  <a:gd name="T6" fmla="*/ 0 w 2369"/>
                  <a:gd name="T7" fmla="*/ 617 h 2245"/>
                  <a:gd name="T8" fmla="*/ 41 w 2369"/>
                  <a:gd name="T9" fmla="*/ 659 h 2245"/>
                  <a:gd name="T10" fmla="*/ 654 w 2369"/>
                  <a:gd name="T11" fmla="*/ 659 h 2245"/>
                  <a:gd name="T12" fmla="*/ 695 w 2369"/>
                  <a:gd name="T13" fmla="*/ 617 h 2245"/>
                  <a:gd name="T14" fmla="*/ 695 w 2369"/>
                  <a:gd name="T15" fmla="*/ 41 h 2245"/>
                  <a:gd name="T16" fmla="*/ 654 w 2369"/>
                  <a:gd name="T17" fmla="*/ 0 h 2245"/>
                  <a:gd name="T18" fmla="*/ 675 w 2369"/>
                  <a:gd name="T19" fmla="*/ 617 h 2245"/>
                  <a:gd name="T20" fmla="*/ 654 w 2369"/>
                  <a:gd name="T21" fmla="*/ 639 h 2245"/>
                  <a:gd name="T22" fmla="*/ 41 w 2369"/>
                  <a:gd name="T23" fmla="*/ 639 h 2245"/>
                  <a:gd name="T24" fmla="*/ 19 w 2369"/>
                  <a:gd name="T25" fmla="*/ 617 h 2245"/>
                  <a:gd name="T26" fmla="*/ 19 w 2369"/>
                  <a:gd name="T27" fmla="*/ 41 h 2245"/>
                  <a:gd name="T28" fmla="*/ 41 w 2369"/>
                  <a:gd name="T29" fmla="*/ 19 h 2245"/>
                  <a:gd name="T30" fmla="*/ 654 w 2369"/>
                  <a:gd name="T31" fmla="*/ 19 h 2245"/>
                  <a:gd name="T32" fmla="*/ 675 w 2369"/>
                  <a:gd name="T33" fmla="*/ 41 h 2245"/>
                  <a:gd name="T34" fmla="*/ 675 w 2369"/>
                  <a:gd name="T35" fmla="*/ 617 h 224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224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1"/>
                    </a:cubicBezTo>
                    <a:cubicBezTo>
                      <a:pt x="0" y="2104"/>
                      <a:pt x="0" y="2104"/>
                      <a:pt x="0" y="2104"/>
                    </a:cubicBezTo>
                    <a:cubicBezTo>
                      <a:pt x="0" y="2182"/>
                      <a:pt x="63" y="2245"/>
                      <a:pt x="140" y="2245"/>
                    </a:cubicBezTo>
                    <a:cubicBezTo>
                      <a:pt x="2228" y="2245"/>
                      <a:pt x="2228" y="2245"/>
                      <a:pt x="2228" y="2245"/>
                    </a:cubicBezTo>
                    <a:cubicBezTo>
                      <a:pt x="2306" y="2245"/>
                      <a:pt x="2369" y="2182"/>
                      <a:pt x="2369" y="2104"/>
                    </a:cubicBezTo>
                    <a:cubicBezTo>
                      <a:pt x="2369" y="141"/>
                      <a:pt x="2369" y="141"/>
                      <a:pt x="2369" y="141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2104"/>
                    </a:moveTo>
                    <a:cubicBezTo>
                      <a:pt x="2303" y="2145"/>
                      <a:pt x="2269" y="2179"/>
                      <a:pt x="2228" y="2179"/>
                    </a:cubicBezTo>
                    <a:cubicBezTo>
                      <a:pt x="140" y="2179"/>
                      <a:pt x="140" y="2179"/>
                      <a:pt x="140" y="2179"/>
                    </a:cubicBezTo>
                    <a:cubicBezTo>
                      <a:pt x="99" y="2179"/>
                      <a:pt x="66" y="2145"/>
                      <a:pt x="66" y="2104"/>
                    </a:cubicBezTo>
                    <a:cubicBezTo>
                      <a:pt x="66" y="141"/>
                      <a:pt x="66" y="141"/>
                      <a:pt x="66" y="141"/>
                    </a:cubicBezTo>
                    <a:cubicBezTo>
                      <a:pt x="66" y="100"/>
                      <a:pt x="99" y="66"/>
                      <a:pt x="140" y="66"/>
                    </a:cubicBezTo>
                    <a:cubicBezTo>
                      <a:pt x="2228" y="66"/>
                      <a:pt x="2228" y="66"/>
                      <a:pt x="2228" y="66"/>
                    </a:cubicBezTo>
                    <a:cubicBezTo>
                      <a:pt x="2269" y="66"/>
                      <a:pt x="2303" y="100"/>
                      <a:pt x="2303" y="141"/>
                    </a:cubicBezTo>
                    <a:lnTo>
                      <a:pt x="2303" y="2104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9" name="Freeform 48"/>
              <p:cNvSpPr>
                <a:spLocks/>
              </p:cNvSpPr>
              <p:nvPr/>
            </p:nvSpPr>
            <p:spPr bwMode="invGray">
              <a:xfrm>
                <a:off x="2359" y="2636"/>
                <a:ext cx="124" cy="223"/>
              </a:xfrm>
              <a:custGeom>
                <a:avLst/>
                <a:gdLst>
                  <a:gd name="T0" fmla="*/ 124 w 124"/>
                  <a:gd name="T1" fmla="*/ 191 h 223"/>
                  <a:gd name="T2" fmla="*/ 91 w 124"/>
                  <a:gd name="T3" fmla="*/ 223 h 223"/>
                  <a:gd name="T4" fmla="*/ 34 w 124"/>
                  <a:gd name="T5" fmla="*/ 223 h 223"/>
                  <a:gd name="T6" fmla="*/ 0 w 124"/>
                  <a:gd name="T7" fmla="*/ 191 h 223"/>
                  <a:gd name="T8" fmla="*/ 0 w 124"/>
                  <a:gd name="T9" fmla="*/ 0 h 223"/>
                  <a:gd name="T10" fmla="*/ 51 w 124"/>
                  <a:gd name="T11" fmla="*/ 0 h 223"/>
                  <a:gd name="T12" fmla="*/ 51 w 124"/>
                  <a:gd name="T13" fmla="*/ 181 h 223"/>
                  <a:gd name="T14" fmla="*/ 73 w 124"/>
                  <a:gd name="T15" fmla="*/ 181 h 223"/>
                  <a:gd name="T16" fmla="*/ 73 w 124"/>
                  <a:gd name="T17" fmla="*/ 0 h 223"/>
                  <a:gd name="T18" fmla="*/ 124 w 124"/>
                  <a:gd name="T19" fmla="*/ 0 h 223"/>
                  <a:gd name="T20" fmla="*/ 124 w 124"/>
                  <a:gd name="T21" fmla="*/ 191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24" h="223">
                    <a:moveTo>
                      <a:pt x="124" y="191"/>
                    </a:moveTo>
                    <a:lnTo>
                      <a:pt x="91" y="223"/>
                    </a:lnTo>
                    <a:lnTo>
                      <a:pt x="34" y="223"/>
                    </a:lnTo>
                    <a:lnTo>
                      <a:pt x="0" y="191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51" y="181"/>
                    </a:lnTo>
                    <a:lnTo>
                      <a:pt x="73" y="181"/>
                    </a:lnTo>
                    <a:lnTo>
                      <a:pt x="73" y="0"/>
                    </a:lnTo>
                    <a:lnTo>
                      <a:pt x="124" y="0"/>
                    </a:lnTo>
                    <a:lnTo>
                      <a:pt x="124" y="1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0" name="Rectangle 49"/>
              <p:cNvSpPr>
                <a:spLocks noChangeArrowheads="1"/>
              </p:cNvSpPr>
              <p:nvPr/>
            </p:nvSpPr>
            <p:spPr bwMode="invGray">
              <a:xfrm>
                <a:off x="2503" y="2817"/>
                <a:ext cx="49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1" name="Freeform 50"/>
              <p:cNvSpPr>
                <a:spLocks/>
              </p:cNvSpPr>
              <p:nvPr/>
            </p:nvSpPr>
            <p:spPr bwMode="invGray">
              <a:xfrm>
                <a:off x="2573" y="2636"/>
                <a:ext cx="123" cy="223"/>
              </a:xfrm>
              <a:custGeom>
                <a:avLst/>
                <a:gdLst>
                  <a:gd name="T0" fmla="*/ 87 w 123"/>
                  <a:gd name="T1" fmla="*/ 0 h 223"/>
                  <a:gd name="T2" fmla="*/ 123 w 123"/>
                  <a:gd name="T3" fmla="*/ 33 h 223"/>
                  <a:gd name="T4" fmla="*/ 123 w 123"/>
                  <a:gd name="T5" fmla="*/ 73 h 223"/>
                  <a:gd name="T6" fmla="*/ 72 w 123"/>
                  <a:gd name="T7" fmla="*/ 73 h 223"/>
                  <a:gd name="T8" fmla="*/ 72 w 123"/>
                  <a:gd name="T9" fmla="*/ 43 h 223"/>
                  <a:gd name="T10" fmla="*/ 51 w 123"/>
                  <a:gd name="T11" fmla="*/ 43 h 223"/>
                  <a:gd name="T12" fmla="*/ 51 w 123"/>
                  <a:gd name="T13" fmla="*/ 88 h 223"/>
                  <a:gd name="T14" fmla="*/ 88 w 123"/>
                  <a:gd name="T15" fmla="*/ 91 h 223"/>
                  <a:gd name="T16" fmla="*/ 123 w 123"/>
                  <a:gd name="T17" fmla="*/ 123 h 223"/>
                  <a:gd name="T18" fmla="*/ 123 w 123"/>
                  <a:gd name="T19" fmla="*/ 191 h 223"/>
                  <a:gd name="T20" fmla="*/ 90 w 123"/>
                  <a:gd name="T21" fmla="*/ 223 h 223"/>
                  <a:gd name="T22" fmla="*/ 33 w 123"/>
                  <a:gd name="T23" fmla="*/ 223 h 223"/>
                  <a:gd name="T24" fmla="*/ 0 w 123"/>
                  <a:gd name="T25" fmla="*/ 191 h 223"/>
                  <a:gd name="T26" fmla="*/ 0 w 123"/>
                  <a:gd name="T27" fmla="*/ 152 h 223"/>
                  <a:gd name="T28" fmla="*/ 51 w 123"/>
                  <a:gd name="T29" fmla="*/ 152 h 223"/>
                  <a:gd name="T30" fmla="*/ 51 w 123"/>
                  <a:gd name="T31" fmla="*/ 181 h 223"/>
                  <a:gd name="T32" fmla="*/ 72 w 123"/>
                  <a:gd name="T33" fmla="*/ 181 h 223"/>
                  <a:gd name="T34" fmla="*/ 72 w 123"/>
                  <a:gd name="T35" fmla="*/ 134 h 223"/>
                  <a:gd name="T36" fmla="*/ 36 w 123"/>
                  <a:gd name="T37" fmla="*/ 132 h 223"/>
                  <a:gd name="T38" fmla="*/ 0 w 123"/>
                  <a:gd name="T39" fmla="*/ 100 h 223"/>
                  <a:gd name="T40" fmla="*/ 0 w 123"/>
                  <a:gd name="T41" fmla="*/ 33 h 223"/>
                  <a:gd name="T42" fmla="*/ 34 w 123"/>
                  <a:gd name="T43" fmla="*/ 0 h 223"/>
                  <a:gd name="T44" fmla="*/ 87 w 123"/>
                  <a:gd name="T45" fmla="*/ 0 h 223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123" h="223">
                    <a:moveTo>
                      <a:pt x="87" y="0"/>
                    </a:moveTo>
                    <a:lnTo>
                      <a:pt x="123" y="33"/>
                    </a:lnTo>
                    <a:lnTo>
                      <a:pt x="123" y="73"/>
                    </a:lnTo>
                    <a:lnTo>
                      <a:pt x="72" y="73"/>
                    </a:lnTo>
                    <a:lnTo>
                      <a:pt x="72" y="43"/>
                    </a:lnTo>
                    <a:lnTo>
                      <a:pt x="51" y="43"/>
                    </a:lnTo>
                    <a:lnTo>
                      <a:pt x="51" y="88"/>
                    </a:lnTo>
                    <a:lnTo>
                      <a:pt x="88" y="91"/>
                    </a:lnTo>
                    <a:lnTo>
                      <a:pt x="123" y="123"/>
                    </a:lnTo>
                    <a:lnTo>
                      <a:pt x="123" y="191"/>
                    </a:lnTo>
                    <a:lnTo>
                      <a:pt x="90" y="223"/>
                    </a:lnTo>
                    <a:lnTo>
                      <a:pt x="33" y="223"/>
                    </a:lnTo>
                    <a:lnTo>
                      <a:pt x="0" y="191"/>
                    </a:lnTo>
                    <a:lnTo>
                      <a:pt x="0" y="152"/>
                    </a:lnTo>
                    <a:lnTo>
                      <a:pt x="51" y="152"/>
                    </a:lnTo>
                    <a:lnTo>
                      <a:pt x="51" y="181"/>
                    </a:lnTo>
                    <a:lnTo>
                      <a:pt x="72" y="181"/>
                    </a:lnTo>
                    <a:lnTo>
                      <a:pt x="72" y="134"/>
                    </a:lnTo>
                    <a:lnTo>
                      <a:pt x="36" y="132"/>
                    </a:lnTo>
                    <a:lnTo>
                      <a:pt x="0" y="100"/>
                    </a:lnTo>
                    <a:lnTo>
                      <a:pt x="0" y="33"/>
                    </a:lnTo>
                    <a:lnTo>
                      <a:pt x="34" y="0"/>
                    </a:ln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2" name="Rectangle 51"/>
              <p:cNvSpPr>
                <a:spLocks noChangeArrowheads="1"/>
              </p:cNvSpPr>
              <p:nvPr/>
            </p:nvSpPr>
            <p:spPr bwMode="invGray">
              <a:xfrm>
                <a:off x="2713" y="2817"/>
                <a:ext cx="54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3" name="Freeform 52"/>
              <p:cNvSpPr>
                <a:spLocks noEditPoints="1"/>
              </p:cNvSpPr>
              <p:nvPr/>
            </p:nvSpPr>
            <p:spPr bwMode="invGray">
              <a:xfrm>
                <a:off x="2787" y="2636"/>
                <a:ext cx="138" cy="223"/>
              </a:xfrm>
              <a:custGeom>
                <a:avLst/>
                <a:gdLst>
                  <a:gd name="T0" fmla="*/ 80 w 138"/>
                  <a:gd name="T1" fmla="*/ 140 h 223"/>
                  <a:gd name="T2" fmla="*/ 58 w 138"/>
                  <a:gd name="T3" fmla="*/ 140 h 223"/>
                  <a:gd name="T4" fmla="*/ 66 w 138"/>
                  <a:gd name="T5" fmla="*/ 48 h 223"/>
                  <a:gd name="T6" fmla="*/ 71 w 138"/>
                  <a:gd name="T7" fmla="*/ 48 h 223"/>
                  <a:gd name="T8" fmla="*/ 80 w 138"/>
                  <a:gd name="T9" fmla="*/ 140 h 223"/>
                  <a:gd name="T10" fmla="*/ 105 w 138"/>
                  <a:gd name="T11" fmla="*/ 0 h 223"/>
                  <a:gd name="T12" fmla="*/ 31 w 138"/>
                  <a:gd name="T13" fmla="*/ 0 h 223"/>
                  <a:gd name="T14" fmla="*/ 0 w 138"/>
                  <a:gd name="T15" fmla="*/ 223 h 223"/>
                  <a:gd name="T16" fmla="*/ 49 w 138"/>
                  <a:gd name="T17" fmla="*/ 223 h 223"/>
                  <a:gd name="T18" fmla="*/ 54 w 138"/>
                  <a:gd name="T19" fmla="*/ 182 h 223"/>
                  <a:gd name="T20" fmla="*/ 84 w 138"/>
                  <a:gd name="T21" fmla="*/ 182 h 223"/>
                  <a:gd name="T22" fmla="*/ 88 w 138"/>
                  <a:gd name="T23" fmla="*/ 223 h 223"/>
                  <a:gd name="T24" fmla="*/ 138 w 138"/>
                  <a:gd name="T25" fmla="*/ 223 h 223"/>
                  <a:gd name="T26" fmla="*/ 105 w 138"/>
                  <a:gd name="T27" fmla="*/ 0 h 22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38" h="223">
                    <a:moveTo>
                      <a:pt x="80" y="140"/>
                    </a:moveTo>
                    <a:lnTo>
                      <a:pt x="58" y="140"/>
                    </a:lnTo>
                    <a:lnTo>
                      <a:pt x="66" y="48"/>
                    </a:lnTo>
                    <a:lnTo>
                      <a:pt x="71" y="48"/>
                    </a:lnTo>
                    <a:lnTo>
                      <a:pt x="80" y="140"/>
                    </a:lnTo>
                    <a:close/>
                    <a:moveTo>
                      <a:pt x="105" y="0"/>
                    </a:moveTo>
                    <a:lnTo>
                      <a:pt x="31" y="0"/>
                    </a:lnTo>
                    <a:lnTo>
                      <a:pt x="0" y="223"/>
                    </a:lnTo>
                    <a:lnTo>
                      <a:pt x="49" y="223"/>
                    </a:lnTo>
                    <a:lnTo>
                      <a:pt x="54" y="182"/>
                    </a:lnTo>
                    <a:lnTo>
                      <a:pt x="84" y="182"/>
                    </a:lnTo>
                    <a:lnTo>
                      <a:pt x="88" y="223"/>
                    </a:lnTo>
                    <a:lnTo>
                      <a:pt x="138" y="223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4" name="Freeform 53"/>
              <p:cNvSpPr>
                <a:spLocks noEditPoints="1"/>
              </p:cNvSpPr>
              <p:nvPr/>
            </p:nvSpPr>
            <p:spPr bwMode="invGray">
              <a:xfrm>
                <a:off x="2946" y="2636"/>
                <a:ext cx="122" cy="223"/>
              </a:xfrm>
              <a:custGeom>
                <a:avLst/>
                <a:gdLst>
                  <a:gd name="T0" fmla="*/ 72 w 122"/>
                  <a:gd name="T1" fmla="*/ 43 h 223"/>
                  <a:gd name="T2" fmla="*/ 72 w 122"/>
                  <a:gd name="T3" fmla="*/ 93 h 223"/>
                  <a:gd name="T4" fmla="*/ 51 w 122"/>
                  <a:gd name="T5" fmla="*/ 93 h 223"/>
                  <a:gd name="T6" fmla="*/ 51 w 122"/>
                  <a:gd name="T7" fmla="*/ 43 h 223"/>
                  <a:gd name="T8" fmla="*/ 72 w 122"/>
                  <a:gd name="T9" fmla="*/ 43 h 223"/>
                  <a:gd name="T10" fmla="*/ 122 w 122"/>
                  <a:gd name="T11" fmla="*/ 33 h 223"/>
                  <a:gd name="T12" fmla="*/ 87 w 122"/>
                  <a:gd name="T13" fmla="*/ 0 h 223"/>
                  <a:gd name="T14" fmla="*/ 0 w 122"/>
                  <a:gd name="T15" fmla="*/ 0 h 223"/>
                  <a:gd name="T16" fmla="*/ 0 w 122"/>
                  <a:gd name="T17" fmla="*/ 223 h 223"/>
                  <a:gd name="T18" fmla="*/ 51 w 122"/>
                  <a:gd name="T19" fmla="*/ 223 h 223"/>
                  <a:gd name="T20" fmla="*/ 51 w 122"/>
                  <a:gd name="T21" fmla="*/ 134 h 223"/>
                  <a:gd name="T22" fmla="*/ 72 w 122"/>
                  <a:gd name="T23" fmla="*/ 134 h 223"/>
                  <a:gd name="T24" fmla="*/ 72 w 122"/>
                  <a:gd name="T25" fmla="*/ 223 h 223"/>
                  <a:gd name="T26" fmla="*/ 122 w 122"/>
                  <a:gd name="T27" fmla="*/ 223 h 223"/>
                  <a:gd name="T28" fmla="*/ 122 w 122"/>
                  <a:gd name="T29" fmla="*/ 134 h 223"/>
                  <a:gd name="T30" fmla="*/ 96 w 122"/>
                  <a:gd name="T31" fmla="*/ 113 h 223"/>
                  <a:gd name="T32" fmla="*/ 122 w 122"/>
                  <a:gd name="T33" fmla="*/ 91 h 223"/>
                  <a:gd name="T34" fmla="*/ 122 w 122"/>
                  <a:gd name="T35" fmla="*/ 33 h 22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22" h="223">
                    <a:moveTo>
                      <a:pt x="72" y="43"/>
                    </a:moveTo>
                    <a:lnTo>
                      <a:pt x="72" y="93"/>
                    </a:lnTo>
                    <a:lnTo>
                      <a:pt x="51" y="93"/>
                    </a:lnTo>
                    <a:lnTo>
                      <a:pt x="51" y="43"/>
                    </a:lnTo>
                    <a:lnTo>
                      <a:pt x="72" y="43"/>
                    </a:lnTo>
                    <a:close/>
                    <a:moveTo>
                      <a:pt x="122" y="33"/>
                    </a:moveTo>
                    <a:lnTo>
                      <a:pt x="87" y="0"/>
                    </a:lnTo>
                    <a:lnTo>
                      <a:pt x="0" y="0"/>
                    </a:lnTo>
                    <a:lnTo>
                      <a:pt x="0" y="223"/>
                    </a:lnTo>
                    <a:lnTo>
                      <a:pt x="51" y="223"/>
                    </a:lnTo>
                    <a:lnTo>
                      <a:pt x="51" y="134"/>
                    </a:lnTo>
                    <a:lnTo>
                      <a:pt x="72" y="134"/>
                    </a:lnTo>
                    <a:lnTo>
                      <a:pt x="72" y="223"/>
                    </a:lnTo>
                    <a:lnTo>
                      <a:pt x="122" y="223"/>
                    </a:lnTo>
                    <a:lnTo>
                      <a:pt x="122" y="134"/>
                    </a:lnTo>
                    <a:lnTo>
                      <a:pt x="96" y="113"/>
                    </a:lnTo>
                    <a:lnTo>
                      <a:pt x="122" y="91"/>
                    </a:lnTo>
                    <a:lnTo>
                      <a:pt x="12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5" name="Freeform 54"/>
              <p:cNvSpPr>
                <a:spLocks/>
              </p:cNvSpPr>
              <p:nvPr/>
            </p:nvSpPr>
            <p:spPr bwMode="invGray">
              <a:xfrm>
                <a:off x="3094" y="2636"/>
                <a:ext cx="159" cy="223"/>
              </a:xfrm>
              <a:custGeom>
                <a:avLst/>
                <a:gdLst>
                  <a:gd name="T0" fmla="*/ 159 w 159"/>
                  <a:gd name="T1" fmla="*/ 223 h 223"/>
                  <a:gd name="T2" fmla="*/ 112 w 159"/>
                  <a:gd name="T3" fmla="*/ 223 h 223"/>
                  <a:gd name="T4" fmla="*/ 112 w 159"/>
                  <a:gd name="T5" fmla="*/ 82 h 223"/>
                  <a:gd name="T6" fmla="*/ 110 w 159"/>
                  <a:gd name="T7" fmla="*/ 82 h 223"/>
                  <a:gd name="T8" fmla="*/ 89 w 159"/>
                  <a:gd name="T9" fmla="*/ 223 h 223"/>
                  <a:gd name="T10" fmla="*/ 70 w 159"/>
                  <a:gd name="T11" fmla="*/ 223 h 223"/>
                  <a:gd name="T12" fmla="*/ 48 w 159"/>
                  <a:gd name="T13" fmla="*/ 82 h 223"/>
                  <a:gd name="T14" fmla="*/ 46 w 159"/>
                  <a:gd name="T15" fmla="*/ 82 h 223"/>
                  <a:gd name="T16" fmla="*/ 46 w 159"/>
                  <a:gd name="T17" fmla="*/ 223 h 223"/>
                  <a:gd name="T18" fmla="*/ 0 w 159"/>
                  <a:gd name="T19" fmla="*/ 223 h 223"/>
                  <a:gd name="T20" fmla="*/ 0 w 159"/>
                  <a:gd name="T21" fmla="*/ 0 h 223"/>
                  <a:gd name="T22" fmla="*/ 60 w 159"/>
                  <a:gd name="T23" fmla="*/ 0 h 223"/>
                  <a:gd name="T24" fmla="*/ 78 w 159"/>
                  <a:gd name="T25" fmla="*/ 108 h 223"/>
                  <a:gd name="T26" fmla="*/ 82 w 159"/>
                  <a:gd name="T27" fmla="*/ 108 h 223"/>
                  <a:gd name="T28" fmla="*/ 99 w 159"/>
                  <a:gd name="T29" fmla="*/ 0 h 223"/>
                  <a:gd name="T30" fmla="*/ 159 w 159"/>
                  <a:gd name="T31" fmla="*/ 0 h 223"/>
                  <a:gd name="T32" fmla="*/ 159 w 159"/>
                  <a:gd name="T33" fmla="*/ 223 h 22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59" h="223">
                    <a:moveTo>
                      <a:pt x="159" y="223"/>
                    </a:moveTo>
                    <a:lnTo>
                      <a:pt x="112" y="223"/>
                    </a:lnTo>
                    <a:lnTo>
                      <a:pt x="112" y="82"/>
                    </a:lnTo>
                    <a:lnTo>
                      <a:pt x="110" y="82"/>
                    </a:lnTo>
                    <a:lnTo>
                      <a:pt x="89" y="223"/>
                    </a:lnTo>
                    <a:lnTo>
                      <a:pt x="70" y="223"/>
                    </a:lnTo>
                    <a:lnTo>
                      <a:pt x="48" y="82"/>
                    </a:lnTo>
                    <a:lnTo>
                      <a:pt x="46" y="82"/>
                    </a:lnTo>
                    <a:lnTo>
                      <a:pt x="46" y="223"/>
                    </a:lnTo>
                    <a:lnTo>
                      <a:pt x="0" y="223"/>
                    </a:lnTo>
                    <a:lnTo>
                      <a:pt x="0" y="0"/>
                    </a:lnTo>
                    <a:lnTo>
                      <a:pt x="60" y="0"/>
                    </a:lnTo>
                    <a:lnTo>
                      <a:pt x="78" y="108"/>
                    </a:lnTo>
                    <a:lnTo>
                      <a:pt x="82" y="108"/>
                    </a:lnTo>
                    <a:lnTo>
                      <a:pt x="99" y="0"/>
                    </a:lnTo>
                    <a:lnTo>
                      <a:pt x="159" y="0"/>
                    </a:lnTo>
                    <a:lnTo>
                      <a:pt x="159" y="2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6" name="Freeform 55"/>
              <p:cNvSpPr>
                <a:spLocks/>
              </p:cNvSpPr>
              <p:nvPr/>
            </p:nvSpPr>
            <p:spPr bwMode="invGray">
              <a:xfrm>
                <a:off x="3274" y="2636"/>
                <a:ext cx="139" cy="223"/>
              </a:xfrm>
              <a:custGeom>
                <a:avLst/>
                <a:gdLst>
                  <a:gd name="T0" fmla="*/ 95 w 139"/>
                  <a:gd name="T1" fmla="*/ 130 h 223"/>
                  <a:gd name="T2" fmla="*/ 95 w 139"/>
                  <a:gd name="T3" fmla="*/ 223 h 223"/>
                  <a:gd name="T4" fmla="*/ 44 w 139"/>
                  <a:gd name="T5" fmla="*/ 223 h 223"/>
                  <a:gd name="T6" fmla="*/ 44 w 139"/>
                  <a:gd name="T7" fmla="*/ 130 h 223"/>
                  <a:gd name="T8" fmla="*/ 0 w 139"/>
                  <a:gd name="T9" fmla="*/ 0 h 223"/>
                  <a:gd name="T10" fmla="*/ 51 w 139"/>
                  <a:gd name="T11" fmla="*/ 0 h 223"/>
                  <a:gd name="T12" fmla="*/ 69 w 139"/>
                  <a:gd name="T13" fmla="*/ 81 h 223"/>
                  <a:gd name="T14" fmla="*/ 70 w 139"/>
                  <a:gd name="T15" fmla="*/ 81 h 223"/>
                  <a:gd name="T16" fmla="*/ 88 w 139"/>
                  <a:gd name="T17" fmla="*/ 0 h 223"/>
                  <a:gd name="T18" fmla="*/ 139 w 139"/>
                  <a:gd name="T19" fmla="*/ 0 h 223"/>
                  <a:gd name="T20" fmla="*/ 95 w 139"/>
                  <a:gd name="T21" fmla="*/ 130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39" h="223">
                    <a:moveTo>
                      <a:pt x="95" y="130"/>
                    </a:moveTo>
                    <a:lnTo>
                      <a:pt x="95" y="223"/>
                    </a:lnTo>
                    <a:lnTo>
                      <a:pt x="44" y="223"/>
                    </a:lnTo>
                    <a:lnTo>
                      <a:pt x="44" y="130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69" y="81"/>
                    </a:lnTo>
                    <a:lnTo>
                      <a:pt x="70" y="81"/>
                    </a:lnTo>
                    <a:lnTo>
                      <a:pt x="88" y="0"/>
                    </a:lnTo>
                    <a:lnTo>
                      <a:pt x="139" y="0"/>
                    </a:lnTo>
                    <a:lnTo>
                      <a:pt x="95" y="13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7" name="Freeform 56"/>
              <p:cNvSpPr>
                <a:spLocks/>
              </p:cNvSpPr>
              <p:nvPr/>
            </p:nvSpPr>
            <p:spPr bwMode="invGray">
              <a:xfrm>
                <a:off x="2371" y="1344"/>
                <a:ext cx="1022" cy="971"/>
              </a:xfrm>
              <a:custGeom>
                <a:avLst/>
                <a:gdLst>
                  <a:gd name="T0" fmla="*/ 827 w 1022"/>
                  <a:gd name="T1" fmla="*/ 971 h 971"/>
                  <a:gd name="T2" fmla="*/ 511 w 1022"/>
                  <a:gd name="T3" fmla="*/ 741 h 971"/>
                  <a:gd name="T4" fmla="*/ 196 w 1022"/>
                  <a:gd name="T5" fmla="*/ 971 h 971"/>
                  <a:gd name="T6" fmla="*/ 316 w 1022"/>
                  <a:gd name="T7" fmla="*/ 600 h 971"/>
                  <a:gd name="T8" fmla="*/ 0 w 1022"/>
                  <a:gd name="T9" fmla="*/ 371 h 971"/>
                  <a:gd name="T10" fmla="*/ 391 w 1022"/>
                  <a:gd name="T11" fmla="*/ 371 h 971"/>
                  <a:gd name="T12" fmla="*/ 511 w 1022"/>
                  <a:gd name="T13" fmla="*/ 0 h 971"/>
                  <a:gd name="T14" fmla="*/ 632 w 1022"/>
                  <a:gd name="T15" fmla="*/ 371 h 971"/>
                  <a:gd name="T16" fmla="*/ 1022 w 1022"/>
                  <a:gd name="T17" fmla="*/ 371 h 971"/>
                  <a:gd name="T18" fmla="*/ 706 w 1022"/>
                  <a:gd name="T19" fmla="*/ 600 h 971"/>
                  <a:gd name="T20" fmla="*/ 827 w 1022"/>
                  <a:gd name="T21" fmla="*/ 971 h 971"/>
                  <a:gd name="T22" fmla="*/ 827 w 1022"/>
                  <a:gd name="T23" fmla="*/ 971 h 97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022" h="971">
                    <a:moveTo>
                      <a:pt x="827" y="971"/>
                    </a:moveTo>
                    <a:lnTo>
                      <a:pt x="511" y="741"/>
                    </a:lnTo>
                    <a:lnTo>
                      <a:pt x="196" y="971"/>
                    </a:lnTo>
                    <a:lnTo>
                      <a:pt x="316" y="600"/>
                    </a:lnTo>
                    <a:lnTo>
                      <a:pt x="0" y="371"/>
                    </a:lnTo>
                    <a:lnTo>
                      <a:pt x="391" y="371"/>
                    </a:lnTo>
                    <a:lnTo>
                      <a:pt x="511" y="0"/>
                    </a:lnTo>
                    <a:lnTo>
                      <a:pt x="632" y="371"/>
                    </a:lnTo>
                    <a:lnTo>
                      <a:pt x="1022" y="371"/>
                    </a:lnTo>
                    <a:lnTo>
                      <a:pt x="706" y="600"/>
                    </a:lnTo>
                    <a:lnTo>
                      <a:pt x="827" y="971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8" name="Freeform 57"/>
              <p:cNvSpPr>
                <a:spLocks/>
              </p:cNvSpPr>
              <p:nvPr/>
            </p:nvSpPr>
            <p:spPr bwMode="invGray">
              <a:xfrm>
                <a:off x="2486" y="1463"/>
                <a:ext cx="793" cy="755"/>
              </a:xfrm>
              <a:custGeom>
                <a:avLst/>
                <a:gdLst>
                  <a:gd name="T0" fmla="*/ 641 w 793"/>
                  <a:gd name="T1" fmla="*/ 755 h 755"/>
                  <a:gd name="T2" fmla="*/ 396 w 793"/>
                  <a:gd name="T3" fmla="*/ 577 h 755"/>
                  <a:gd name="T4" fmla="*/ 151 w 793"/>
                  <a:gd name="T5" fmla="*/ 755 h 755"/>
                  <a:gd name="T6" fmla="*/ 245 w 793"/>
                  <a:gd name="T7" fmla="*/ 467 h 755"/>
                  <a:gd name="T8" fmla="*/ 0 w 793"/>
                  <a:gd name="T9" fmla="*/ 288 h 755"/>
                  <a:gd name="T10" fmla="*/ 303 w 793"/>
                  <a:gd name="T11" fmla="*/ 288 h 755"/>
                  <a:gd name="T12" fmla="*/ 396 w 793"/>
                  <a:gd name="T13" fmla="*/ 0 h 755"/>
                  <a:gd name="T14" fmla="*/ 490 w 793"/>
                  <a:gd name="T15" fmla="*/ 288 h 755"/>
                  <a:gd name="T16" fmla="*/ 793 w 793"/>
                  <a:gd name="T17" fmla="*/ 288 h 755"/>
                  <a:gd name="T18" fmla="*/ 548 w 793"/>
                  <a:gd name="T19" fmla="*/ 467 h 755"/>
                  <a:gd name="T20" fmla="*/ 641 w 793"/>
                  <a:gd name="T21" fmla="*/ 755 h 755"/>
                  <a:gd name="T22" fmla="*/ 641 w 793"/>
                  <a:gd name="T23" fmla="*/ 755 h 7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793" h="755">
                    <a:moveTo>
                      <a:pt x="641" y="755"/>
                    </a:moveTo>
                    <a:lnTo>
                      <a:pt x="396" y="577"/>
                    </a:lnTo>
                    <a:lnTo>
                      <a:pt x="151" y="755"/>
                    </a:lnTo>
                    <a:lnTo>
                      <a:pt x="245" y="467"/>
                    </a:lnTo>
                    <a:lnTo>
                      <a:pt x="0" y="288"/>
                    </a:lnTo>
                    <a:lnTo>
                      <a:pt x="303" y="288"/>
                    </a:lnTo>
                    <a:lnTo>
                      <a:pt x="396" y="0"/>
                    </a:lnTo>
                    <a:lnTo>
                      <a:pt x="490" y="288"/>
                    </a:lnTo>
                    <a:lnTo>
                      <a:pt x="793" y="288"/>
                    </a:lnTo>
                    <a:lnTo>
                      <a:pt x="548" y="467"/>
                    </a:lnTo>
                    <a:lnTo>
                      <a:pt x="641" y="755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9" name="Freeform 58"/>
              <p:cNvSpPr>
                <a:spLocks/>
              </p:cNvSpPr>
              <p:nvPr/>
            </p:nvSpPr>
            <p:spPr bwMode="invGray">
              <a:xfrm>
                <a:off x="2595" y="1579"/>
                <a:ext cx="574" cy="545"/>
              </a:xfrm>
              <a:custGeom>
                <a:avLst/>
                <a:gdLst>
                  <a:gd name="T0" fmla="*/ 287 w 574"/>
                  <a:gd name="T1" fmla="*/ 0 h 545"/>
                  <a:gd name="T2" fmla="*/ 355 w 574"/>
                  <a:gd name="T3" fmla="*/ 208 h 545"/>
                  <a:gd name="T4" fmla="*/ 574 w 574"/>
                  <a:gd name="T5" fmla="*/ 208 h 545"/>
                  <a:gd name="T6" fmla="*/ 396 w 574"/>
                  <a:gd name="T7" fmla="*/ 337 h 545"/>
                  <a:gd name="T8" fmla="*/ 464 w 574"/>
                  <a:gd name="T9" fmla="*/ 545 h 545"/>
                  <a:gd name="T10" fmla="*/ 287 w 574"/>
                  <a:gd name="T11" fmla="*/ 416 h 545"/>
                  <a:gd name="T12" fmla="*/ 110 w 574"/>
                  <a:gd name="T13" fmla="*/ 545 h 545"/>
                  <a:gd name="T14" fmla="*/ 178 w 574"/>
                  <a:gd name="T15" fmla="*/ 337 h 545"/>
                  <a:gd name="T16" fmla="*/ 0 w 574"/>
                  <a:gd name="T17" fmla="*/ 208 h 545"/>
                  <a:gd name="T18" fmla="*/ 219 w 574"/>
                  <a:gd name="T19" fmla="*/ 208 h 545"/>
                  <a:gd name="T20" fmla="*/ 287 w 574"/>
                  <a:gd name="T21" fmla="*/ 0 h 54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74" h="545">
                    <a:moveTo>
                      <a:pt x="287" y="0"/>
                    </a:moveTo>
                    <a:lnTo>
                      <a:pt x="355" y="208"/>
                    </a:lnTo>
                    <a:lnTo>
                      <a:pt x="574" y="208"/>
                    </a:lnTo>
                    <a:lnTo>
                      <a:pt x="396" y="337"/>
                    </a:lnTo>
                    <a:lnTo>
                      <a:pt x="464" y="545"/>
                    </a:lnTo>
                    <a:lnTo>
                      <a:pt x="287" y="416"/>
                    </a:lnTo>
                    <a:lnTo>
                      <a:pt x="110" y="545"/>
                    </a:lnTo>
                    <a:lnTo>
                      <a:pt x="178" y="337"/>
                    </a:lnTo>
                    <a:lnTo>
                      <a:pt x="0" y="208"/>
                    </a:lnTo>
                    <a:lnTo>
                      <a:pt x="219" y="208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49755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81" y="104036"/>
            <a:ext cx="1060704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12256" y="6646189"/>
            <a:ext cx="2967488" cy="184666"/>
          </a:xfrm>
          <a:prstGeom prst="rect">
            <a:avLst/>
          </a:prstGeom>
        </p:spPr>
        <p:txBody>
          <a:bodyPr/>
          <a:lstStyle/>
          <a:p>
            <a:fld id="{1A3C3F5D-9F0A-4D26-898B-10DC4C85EEE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7255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8" t="287" r="12617"/>
          <a:stretch/>
        </p:blipFill>
        <p:spPr>
          <a:xfrm>
            <a:off x="0" y="1"/>
            <a:ext cx="12192000" cy="68334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5497" y="5524500"/>
            <a:ext cx="1663700" cy="1333500"/>
          </a:xfrm>
          <a:prstGeom prst="rect">
            <a:avLst/>
          </a:prstGeom>
        </p:spPr>
      </p:pic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306406" y="3654027"/>
            <a:ext cx="9540815" cy="332399"/>
          </a:xfrm>
        </p:spPr>
        <p:txBody>
          <a:bodyPr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1" kern="12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Title 1"/>
          <p:cNvSpPr>
            <a:spLocks noGrp="1"/>
          </p:cNvSpPr>
          <p:nvPr>
            <p:ph type="ctrTitle"/>
          </p:nvPr>
        </p:nvSpPr>
        <p:spPr bwMode="ltGray">
          <a:xfrm>
            <a:off x="306406" y="3157734"/>
            <a:ext cx="9540815" cy="484748"/>
          </a:xfrm>
        </p:spPr>
        <p:txBody>
          <a:bodyPr lIns="0" tIns="0" rIns="0" bIns="0" anchor="b"/>
          <a:lstStyle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500" b="1" kern="1200" dirty="0">
                <a:solidFill>
                  <a:schemeClr val="bg1"/>
                </a:solidFill>
                <a:effectLst>
                  <a:outerShdw blurRad="63500" dist="50800" dir="3600000" algn="t" rotWithShape="0">
                    <a:prstClr val="black">
                      <a:alpha val="9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" name="TextBox 13"/>
          <p:cNvSpPr txBox="1"/>
          <p:nvPr userDrawn="1"/>
        </p:nvSpPr>
        <p:spPr bwMode="black">
          <a:xfrm>
            <a:off x="0" y="6700839"/>
            <a:ext cx="2438400" cy="160337"/>
          </a:xfrm>
          <a:prstGeom prst="rect">
            <a:avLst/>
          </a:prstGeom>
          <a:noFill/>
        </p:spPr>
        <p:txBody>
          <a:bodyPr wrap="none" lIns="45720" tIns="18288" rIns="0" bIns="1828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b="1" kern="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UNCLASSIFIED//FOUO</a:t>
            </a:r>
          </a:p>
        </p:txBody>
      </p:sp>
      <p:sp>
        <p:nvSpPr>
          <p:cNvPr id="15" name="TextBox 14"/>
          <p:cNvSpPr txBox="1"/>
          <p:nvPr userDrawn="1"/>
        </p:nvSpPr>
        <p:spPr bwMode="white">
          <a:xfrm>
            <a:off x="4876800" y="0"/>
            <a:ext cx="2438400" cy="160338"/>
          </a:xfrm>
          <a:prstGeom prst="rect">
            <a:avLst/>
          </a:prstGeom>
          <a:noFill/>
        </p:spPr>
        <p:txBody>
          <a:bodyPr wrap="none" lIns="0" tIns="9144" rIns="0" bIns="18288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b="1" kern="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UNCLASSIFIED//FOUO</a:t>
            </a:r>
            <a:endParaRPr lang="en-US" sz="800" b="1" kern="6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Group 16"/>
          <p:cNvGrpSpPr>
            <a:grpSpLocks noChangeAspect="1"/>
          </p:cNvGrpSpPr>
          <p:nvPr userDrawn="1"/>
        </p:nvGrpSpPr>
        <p:grpSpPr>
          <a:xfrm>
            <a:off x="681310" y="-1"/>
            <a:ext cx="2094311" cy="1868351"/>
            <a:chOff x="125730" y="0"/>
            <a:chExt cx="526946" cy="626790"/>
          </a:xfrm>
        </p:grpSpPr>
        <p:sp>
          <p:nvSpPr>
            <p:cNvPr id="18" name="Round Same Side Corner Rectangle 17"/>
            <p:cNvSpPr/>
            <p:nvPr userDrawn="1"/>
          </p:nvSpPr>
          <p:spPr>
            <a:xfrm>
              <a:off x="125730" y="0"/>
              <a:ext cx="526946" cy="626790"/>
            </a:xfrm>
            <a:prstGeom prst="round2SameRect">
              <a:avLst>
                <a:gd name="adj1" fmla="val 0"/>
                <a:gd name="adj2" fmla="val 7443"/>
              </a:avLst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68000">
                  <a:schemeClr val="tx1">
                    <a:lumMod val="95000"/>
                    <a:lumOff val="5000"/>
                  </a:schemeClr>
                </a:gs>
                <a:gs pos="34000">
                  <a:schemeClr val="tx1">
                    <a:lumMod val="85000"/>
                    <a:lumOff val="15000"/>
                  </a:schemeClr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grpSp>
          <p:nvGrpSpPr>
            <p:cNvPr id="19" name="U.S. ARMY for dark bkgrnds"/>
            <p:cNvGrpSpPr>
              <a:grpSpLocks noChangeAspect="1"/>
            </p:cNvGrpSpPr>
            <p:nvPr userDrawn="1"/>
          </p:nvGrpSpPr>
          <p:grpSpPr bwMode="auto">
            <a:xfrm>
              <a:off x="208305" y="59287"/>
              <a:ext cx="361795" cy="457200"/>
              <a:chOff x="2205" y="1186"/>
              <a:chExt cx="1425" cy="1802"/>
            </a:xfrm>
          </p:grpSpPr>
          <p:sp>
            <p:nvSpPr>
              <p:cNvPr id="20" name="Freeform 19"/>
              <p:cNvSpPr>
                <a:spLocks noEditPoints="1"/>
              </p:cNvSpPr>
              <p:nvPr/>
            </p:nvSpPr>
            <p:spPr bwMode="invGray">
              <a:xfrm>
                <a:off x="3562" y="2500"/>
                <a:ext cx="68" cy="66"/>
              </a:xfrm>
              <a:custGeom>
                <a:avLst/>
                <a:gdLst>
                  <a:gd name="T0" fmla="*/ 0 w 125"/>
                  <a:gd name="T1" fmla="*/ 18 h 122"/>
                  <a:gd name="T2" fmla="*/ 18 w 125"/>
                  <a:gd name="T3" fmla="*/ 0 h 122"/>
                  <a:gd name="T4" fmla="*/ 37 w 125"/>
                  <a:gd name="T5" fmla="*/ 18 h 122"/>
                  <a:gd name="T6" fmla="*/ 18 w 125"/>
                  <a:gd name="T7" fmla="*/ 36 h 122"/>
                  <a:gd name="T8" fmla="*/ 0 w 125"/>
                  <a:gd name="T9" fmla="*/ 18 h 122"/>
                  <a:gd name="T10" fmla="*/ 18 w 125"/>
                  <a:gd name="T11" fmla="*/ 4 h 122"/>
                  <a:gd name="T12" fmla="*/ 5 w 125"/>
                  <a:gd name="T13" fmla="*/ 18 h 122"/>
                  <a:gd name="T14" fmla="*/ 18 w 125"/>
                  <a:gd name="T15" fmla="*/ 32 h 122"/>
                  <a:gd name="T16" fmla="*/ 32 w 125"/>
                  <a:gd name="T17" fmla="*/ 18 h 122"/>
                  <a:gd name="T18" fmla="*/ 18 w 125"/>
                  <a:gd name="T19" fmla="*/ 4 h 122"/>
                  <a:gd name="T20" fmla="*/ 15 w 125"/>
                  <a:gd name="T21" fmla="*/ 28 h 122"/>
                  <a:gd name="T22" fmla="*/ 11 w 125"/>
                  <a:gd name="T23" fmla="*/ 28 h 122"/>
                  <a:gd name="T24" fmla="*/ 11 w 125"/>
                  <a:gd name="T25" fmla="*/ 8 h 122"/>
                  <a:gd name="T26" fmla="*/ 19 w 125"/>
                  <a:gd name="T27" fmla="*/ 8 h 122"/>
                  <a:gd name="T28" fmla="*/ 27 w 125"/>
                  <a:gd name="T29" fmla="*/ 14 h 122"/>
                  <a:gd name="T30" fmla="*/ 22 w 125"/>
                  <a:gd name="T31" fmla="*/ 19 h 122"/>
                  <a:gd name="T32" fmla="*/ 22 w 125"/>
                  <a:gd name="T33" fmla="*/ 19 h 122"/>
                  <a:gd name="T34" fmla="*/ 27 w 125"/>
                  <a:gd name="T35" fmla="*/ 28 h 122"/>
                  <a:gd name="T36" fmla="*/ 22 w 125"/>
                  <a:gd name="T37" fmla="*/ 28 h 122"/>
                  <a:gd name="T38" fmla="*/ 18 w 125"/>
                  <a:gd name="T39" fmla="*/ 19 h 122"/>
                  <a:gd name="T40" fmla="*/ 15 w 125"/>
                  <a:gd name="T41" fmla="*/ 19 h 122"/>
                  <a:gd name="T42" fmla="*/ 15 w 125"/>
                  <a:gd name="T43" fmla="*/ 28 h 122"/>
                  <a:gd name="T44" fmla="*/ 15 w 125"/>
                  <a:gd name="T45" fmla="*/ 16 h 122"/>
                  <a:gd name="T46" fmla="*/ 18 w 125"/>
                  <a:gd name="T47" fmla="*/ 16 h 122"/>
                  <a:gd name="T48" fmla="*/ 23 w 125"/>
                  <a:gd name="T49" fmla="*/ 14 h 122"/>
                  <a:gd name="T50" fmla="*/ 18 w 125"/>
                  <a:gd name="T51" fmla="*/ 11 h 122"/>
                  <a:gd name="T52" fmla="*/ 15 w 125"/>
                  <a:gd name="T53" fmla="*/ 11 h 122"/>
                  <a:gd name="T54" fmla="*/ 15 w 125"/>
                  <a:gd name="T55" fmla="*/ 16 h 12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25" h="122">
                    <a:moveTo>
                      <a:pt x="0" y="61"/>
                    </a:moveTo>
                    <a:cubicBezTo>
                      <a:pt x="0" y="24"/>
                      <a:pt x="29" y="0"/>
                      <a:pt x="62" y="0"/>
                    </a:cubicBezTo>
                    <a:cubicBezTo>
                      <a:pt x="95" y="0"/>
                      <a:pt x="125" y="24"/>
                      <a:pt x="125" y="61"/>
                    </a:cubicBezTo>
                    <a:cubicBezTo>
                      <a:pt x="125" y="98"/>
                      <a:pt x="96" y="122"/>
                      <a:pt x="62" y="122"/>
                    </a:cubicBezTo>
                    <a:cubicBezTo>
                      <a:pt x="29" y="122"/>
                      <a:pt x="0" y="98"/>
                      <a:pt x="0" y="61"/>
                    </a:cubicBezTo>
                    <a:close/>
                    <a:moveTo>
                      <a:pt x="62" y="13"/>
                    </a:moveTo>
                    <a:cubicBezTo>
                      <a:pt x="36" y="13"/>
                      <a:pt x="16" y="33"/>
                      <a:pt x="16" y="61"/>
                    </a:cubicBezTo>
                    <a:cubicBezTo>
                      <a:pt x="16" y="89"/>
                      <a:pt x="36" y="109"/>
                      <a:pt x="62" y="109"/>
                    </a:cubicBezTo>
                    <a:cubicBezTo>
                      <a:pt x="89" y="109"/>
                      <a:pt x="109" y="89"/>
                      <a:pt x="109" y="61"/>
                    </a:cubicBezTo>
                    <a:cubicBezTo>
                      <a:pt x="109" y="33"/>
                      <a:pt x="88" y="13"/>
                      <a:pt x="62" y="13"/>
                    </a:cubicBezTo>
                    <a:close/>
                    <a:moveTo>
                      <a:pt x="52" y="95"/>
                    </a:moveTo>
                    <a:cubicBezTo>
                      <a:pt x="38" y="95"/>
                      <a:pt x="38" y="95"/>
                      <a:pt x="38" y="95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64" y="27"/>
                      <a:pt x="64" y="27"/>
                      <a:pt x="64" y="27"/>
                    </a:cubicBezTo>
                    <a:cubicBezTo>
                      <a:pt x="81" y="27"/>
                      <a:pt x="90" y="32"/>
                      <a:pt x="90" y="47"/>
                    </a:cubicBezTo>
                    <a:cubicBezTo>
                      <a:pt x="91" y="56"/>
                      <a:pt x="84" y="64"/>
                      <a:pt x="75" y="65"/>
                    </a:cubicBezTo>
                    <a:cubicBezTo>
                      <a:pt x="75" y="65"/>
                      <a:pt x="74" y="65"/>
                      <a:pt x="74" y="65"/>
                    </a:cubicBezTo>
                    <a:cubicBezTo>
                      <a:pt x="90" y="95"/>
                      <a:pt x="90" y="95"/>
                      <a:pt x="90" y="95"/>
                    </a:cubicBezTo>
                    <a:cubicBezTo>
                      <a:pt x="75" y="95"/>
                      <a:pt x="75" y="95"/>
                      <a:pt x="75" y="95"/>
                    </a:cubicBezTo>
                    <a:cubicBezTo>
                      <a:pt x="60" y="66"/>
                      <a:pt x="60" y="66"/>
                      <a:pt x="60" y="66"/>
                    </a:cubicBezTo>
                    <a:cubicBezTo>
                      <a:pt x="52" y="66"/>
                      <a:pt x="52" y="66"/>
                      <a:pt x="52" y="66"/>
                    </a:cubicBezTo>
                    <a:lnTo>
                      <a:pt x="52" y="95"/>
                    </a:lnTo>
                    <a:close/>
                    <a:moveTo>
                      <a:pt x="52" y="55"/>
                    </a:moveTo>
                    <a:cubicBezTo>
                      <a:pt x="63" y="55"/>
                      <a:pt x="63" y="55"/>
                      <a:pt x="63" y="55"/>
                    </a:cubicBezTo>
                    <a:cubicBezTo>
                      <a:pt x="73" y="55"/>
                      <a:pt x="77" y="52"/>
                      <a:pt x="77" y="46"/>
                    </a:cubicBezTo>
                    <a:cubicBezTo>
                      <a:pt x="77" y="39"/>
                      <a:pt x="72" y="37"/>
                      <a:pt x="63" y="37"/>
                    </a:cubicBezTo>
                    <a:cubicBezTo>
                      <a:pt x="52" y="37"/>
                      <a:pt x="52" y="37"/>
                      <a:pt x="52" y="37"/>
                    </a:cubicBezTo>
                    <a:lnTo>
                      <a:pt x="52" y="5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21" name="Freeform 20"/>
              <p:cNvSpPr>
                <a:spLocks/>
              </p:cNvSpPr>
              <p:nvPr/>
            </p:nvSpPr>
            <p:spPr bwMode="invGray">
              <a:xfrm>
                <a:off x="2205" y="2508"/>
                <a:ext cx="1354" cy="480"/>
              </a:xfrm>
              <a:custGeom>
                <a:avLst/>
                <a:gdLst>
                  <a:gd name="T0" fmla="*/ 61 w 2500"/>
                  <a:gd name="T1" fmla="*/ 0 h 887"/>
                  <a:gd name="T2" fmla="*/ 0 w 2500"/>
                  <a:gd name="T3" fmla="*/ 60 h 887"/>
                  <a:gd name="T4" fmla="*/ 0 w 2500"/>
                  <a:gd name="T5" fmla="*/ 200 h 887"/>
                  <a:gd name="T6" fmla="*/ 61 w 2500"/>
                  <a:gd name="T7" fmla="*/ 260 h 887"/>
                  <a:gd name="T8" fmla="*/ 673 w 2500"/>
                  <a:gd name="T9" fmla="*/ 260 h 887"/>
                  <a:gd name="T10" fmla="*/ 733 w 2500"/>
                  <a:gd name="T11" fmla="*/ 200 h 887"/>
                  <a:gd name="T12" fmla="*/ 733 w 2500"/>
                  <a:gd name="T13" fmla="*/ 60 h 887"/>
                  <a:gd name="T14" fmla="*/ 673 w 2500"/>
                  <a:gd name="T15" fmla="*/ 0 h 887"/>
                  <a:gd name="T16" fmla="*/ 61 w 2500"/>
                  <a:gd name="T17" fmla="*/ 0 h 88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887">
                    <a:moveTo>
                      <a:pt x="206" y="0"/>
                    </a:moveTo>
                    <a:cubicBezTo>
                      <a:pt x="92" y="0"/>
                      <a:pt x="0" y="92"/>
                      <a:pt x="0" y="206"/>
                    </a:cubicBezTo>
                    <a:cubicBezTo>
                      <a:pt x="0" y="681"/>
                      <a:pt x="0" y="681"/>
                      <a:pt x="0" y="681"/>
                    </a:cubicBezTo>
                    <a:cubicBezTo>
                      <a:pt x="0" y="795"/>
                      <a:pt x="92" y="887"/>
                      <a:pt x="206" y="887"/>
                    </a:cubicBezTo>
                    <a:cubicBezTo>
                      <a:pt x="2294" y="887"/>
                      <a:pt x="2294" y="887"/>
                      <a:pt x="2294" y="887"/>
                    </a:cubicBezTo>
                    <a:cubicBezTo>
                      <a:pt x="2408" y="887"/>
                      <a:pt x="2500" y="795"/>
                      <a:pt x="2500" y="681"/>
                    </a:cubicBezTo>
                    <a:cubicBezTo>
                      <a:pt x="2500" y="206"/>
                      <a:pt x="2500" y="206"/>
                      <a:pt x="2500" y="206"/>
                    </a:cubicBezTo>
                    <a:cubicBezTo>
                      <a:pt x="2500" y="92"/>
                      <a:pt x="2408" y="0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22" name="Freeform 21"/>
              <p:cNvSpPr>
                <a:spLocks noEditPoints="1"/>
              </p:cNvSpPr>
              <p:nvPr/>
            </p:nvSpPr>
            <p:spPr bwMode="invGray">
              <a:xfrm>
                <a:off x="2241" y="2543"/>
                <a:ext cx="1283" cy="409"/>
              </a:xfrm>
              <a:custGeom>
                <a:avLst/>
                <a:gdLst>
                  <a:gd name="T0" fmla="*/ 654 w 2369"/>
                  <a:gd name="T1" fmla="*/ 0 h 755"/>
                  <a:gd name="T2" fmla="*/ 41 w 2369"/>
                  <a:gd name="T3" fmla="*/ 0 h 755"/>
                  <a:gd name="T4" fmla="*/ 0 w 2369"/>
                  <a:gd name="T5" fmla="*/ 41 h 755"/>
                  <a:gd name="T6" fmla="*/ 0 w 2369"/>
                  <a:gd name="T7" fmla="*/ 180 h 755"/>
                  <a:gd name="T8" fmla="*/ 41 w 2369"/>
                  <a:gd name="T9" fmla="*/ 222 h 755"/>
                  <a:gd name="T10" fmla="*/ 654 w 2369"/>
                  <a:gd name="T11" fmla="*/ 222 h 755"/>
                  <a:gd name="T12" fmla="*/ 695 w 2369"/>
                  <a:gd name="T13" fmla="*/ 180 h 755"/>
                  <a:gd name="T14" fmla="*/ 695 w 2369"/>
                  <a:gd name="T15" fmla="*/ 41 h 755"/>
                  <a:gd name="T16" fmla="*/ 654 w 2369"/>
                  <a:gd name="T17" fmla="*/ 0 h 755"/>
                  <a:gd name="T18" fmla="*/ 675 w 2369"/>
                  <a:gd name="T19" fmla="*/ 180 h 755"/>
                  <a:gd name="T20" fmla="*/ 654 w 2369"/>
                  <a:gd name="T21" fmla="*/ 202 h 755"/>
                  <a:gd name="T22" fmla="*/ 41 w 2369"/>
                  <a:gd name="T23" fmla="*/ 202 h 755"/>
                  <a:gd name="T24" fmla="*/ 19 w 2369"/>
                  <a:gd name="T25" fmla="*/ 180 h 755"/>
                  <a:gd name="T26" fmla="*/ 19 w 2369"/>
                  <a:gd name="T27" fmla="*/ 41 h 755"/>
                  <a:gd name="T28" fmla="*/ 41 w 2369"/>
                  <a:gd name="T29" fmla="*/ 19 h 755"/>
                  <a:gd name="T30" fmla="*/ 654 w 2369"/>
                  <a:gd name="T31" fmla="*/ 19 h 755"/>
                  <a:gd name="T32" fmla="*/ 675 w 2369"/>
                  <a:gd name="T33" fmla="*/ 41 h 755"/>
                  <a:gd name="T34" fmla="*/ 675 w 2369"/>
                  <a:gd name="T35" fmla="*/ 180 h 75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75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0"/>
                    </a:cubicBezTo>
                    <a:cubicBezTo>
                      <a:pt x="0" y="615"/>
                      <a:pt x="0" y="615"/>
                      <a:pt x="0" y="615"/>
                    </a:cubicBezTo>
                    <a:cubicBezTo>
                      <a:pt x="0" y="692"/>
                      <a:pt x="63" y="755"/>
                      <a:pt x="140" y="755"/>
                    </a:cubicBezTo>
                    <a:cubicBezTo>
                      <a:pt x="2228" y="755"/>
                      <a:pt x="2228" y="755"/>
                      <a:pt x="2228" y="755"/>
                    </a:cubicBezTo>
                    <a:cubicBezTo>
                      <a:pt x="2306" y="755"/>
                      <a:pt x="2369" y="692"/>
                      <a:pt x="2369" y="615"/>
                    </a:cubicBezTo>
                    <a:cubicBezTo>
                      <a:pt x="2369" y="140"/>
                      <a:pt x="2369" y="140"/>
                      <a:pt x="2369" y="140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615"/>
                    </a:moveTo>
                    <a:cubicBezTo>
                      <a:pt x="2303" y="656"/>
                      <a:pt x="2269" y="689"/>
                      <a:pt x="2228" y="689"/>
                    </a:cubicBezTo>
                    <a:cubicBezTo>
                      <a:pt x="140" y="689"/>
                      <a:pt x="140" y="689"/>
                      <a:pt x="140" y="689"/>
                    </a:cubicBezTo>
                    <a:cubicBezTo>
                      <a:pt x="99" y="689"/>
                      <a:pt x="66" y="656"/>
                      <a:pt x="66" y="615"/>
                    </a:cubicBezTo>
                    <a:cubicBezTo>
                      <a:pt x="66" y="140"/>
                      <a:pt x="66" y="140"/>
                      <a:pt x="66" y="140"/>
                    </a:cubicBezTo>
                    <a:cubicBezTo>
                      <a:pt x="66" y="99"/>
                      <a:pt x="99" y="66"/>
                      <a:pt x="140" y="65"/>
                    </a:cubicBezTo>
                    <a:cubicBezTo>
                      <a:pt x="2228" y="65"/>
                      <a:pt x="2228" y="65"/>
                      <a:pt x="2228" y="65"/>
                    </a:cubicBezTo>
                    <a:cubicBezTo>
                      <a:pt x="2269" y="66"/>
                      <a:pt x="2303" y="99"/>
                      <a:pt x="2303" y="140"/>
                    </a:cubicBezTo>
                    <a:lnTo>
                      <a:pt x="2303" y="61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23" name="Freeform 22"/>
              <p:cNvSpPr>
                <a:spLocks/>
              </p:cNvSpPr>
              <p:nvPr/>
            </p:nvSpPr>
            <p:spPr bwMode="invGray">
              <a:xfrm>
                <a:off x="2205" y="1186"/>
                <a:ext cx="1354" cy="1287"/>
              </a:xfrm>
              <a:custGeom>
                <a:avLst/>
                <a:gdLst>
                  <a:gd name="T0" fmla="*/ 61 w 2500"/>
                  <a:gd name="T1" fmla="*/ 0 h 2376"/>
                  <a:gd name="T2" fmla="*/ 0 w 2500"/>
                  <a:gd name="T3" fmla="*/ 61 h 2376"/>
                  <a:gd name="T4" fmla="*/ 0 w 2500"/>
                  <a:gd name="T5" fmla="*/ 636 h 2376"/>
                  <a:gd name="T6" fmla="*/ 61 w 2500"/>
                  <a:gd name="T7" fmla="*/ 697 h 2376"/>
                  <a:gd name="T8" fmla="*/ 673 w 2500"/>
                  <a:gd name="T9" fmla="*/ 697 h 2376"/>
                  <a:gd name="T10" fmla="*/ 733 w 2500"/>
                  <a:gd name="T11" fmla="*/ 636 h 2376"/>
                  <a:gd name="T12" fmla="*/ 733 w 2500"/>
                  <a:gd name="T13" fmla="*/ 61 h 2376"/>
                  <a:gd name="T14" fmla="*/ 673 w 2500"/>
                  <a:gd name="T15" fmla="*/ 0 h 2376"/>
                  <a:gd name="T16" fmla="*/ 61 w 2500"/>
                  <a:gd name="T17" fmla="*/ 0 h 23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2376">
                    <a:moveTo>
                      <a:pt x="206" y="0"/>
                    </a:moveTo>
                    <a:cubicBezTo>
                      <a:pt x="92" y="1"/>
                      <a:pt x="0" y="93"/>
                      <a:pt x="0" y="207"/>
                    </a:cubicBezTo>
                    <a:cubicBezTo>
                      <a:pt x="0" y="2170"/>
                      <a:pt x="0" y="2170"/>
                      <a:pt x="0" y="2170"/>
                    </a:cubicBezTo>
                    <a:cubicBezTo>
                      <a:pt x="0" y="2284"/>
                      <a:pt x="92" y="2376"/>
                      <a:pt x="206" y="2376"/>
                    </a:cubicBezTo>
                    <a:cubicBezTo>
                      <a:pt x="2294" y="2376"/>
                      <a:pt x="2294" y="2376"/>
                      <a:pt x="2294" y="2376"/>
                    </a:cubicBezTo>
                    <a:cubicBezTo>
                      <a:pt x="2408" y="2376"/>
                      <a:pt x="2500" y="2284"/>
                      <a:pt x="2500" y="2170"/>
                    </a:cubicBezTo>
                    <a:cubicBezTo>
                      <a:pt x="2500" y="207"/>
                      <a:pt x="2500" y="207"/>
                      <a:pt x="2500" y="207"/>
                    </a:cubicBezTo>
                    <a:cubicBezTo>
                      <a:pt x="2500" y="93"/>
                      <a:pt x="2408" y="1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24" name="Freeform 23"/>
              <p:cNvSpPr>
                <a:spLocks noEditPoints="1"/>
              </p:cNvSpPr>
              <p:nvPr/>
            </p:nvSpPr>
            <p:spPr bwMode="invGray">
              <a:xfrm>
                <a:off x="2241" y="1222"/>
                <a:ext cx="1283" cy="1216"/>
              </a:xfrm>
              <a:custGeom>
                <a:avLst/>
                <a:gdLst>
                  <a:gd name="T0" fmla="*/ 654 w 2369"/>
                  <a:gd name="T1" fmla="*/ 0 h 2245"/>
                  <a:gd name="T2" fmla="*/ 41 w 2369"/>
                  <a:gd name="T3" fmla="*/ 0 h 2245"/>
                  <a:gd name="T4" fmla="*/ 0 w 2369"/>
                  <a:gd name="T5" fmla="*/ 41 h 2245"/>
                  <a:gd name="T6" fmla="*/ 0 w 2369"/>
                  <a:gd name="T7" fmla="*/ 617 h 2245"/>
                  <a:gd name="T8" fmla="*/ 41 w 2369"/>
                  <a:gd name="T9" fmla="*/ 659 h 2245"/>
                  <a:gd name="T10" fmla="*/ 654 w 2369"/>
                  <a:gd name="T11" fmla="*/ 659 h 2245"/>
                  <a:gd name="T12" fmla="*/ 695 w 2369"/>
                  <a:gd name="T13" fmla="*/ 617 h 2245"/>
                  <a:gd name="T14" fmla="*/ 695 w 2369"/>
                  <a:gd name="T15" fmla="*/ 41 h 2245"/>
                  <a:gd name="T16" fmla="*/ 654 w 2369"/>
                  <a:gd name="T17" fmla="*/ 0 h 2245"/>
                  <a:gd name="T18" fmla="*/ 675 w 2369"/>
                  <a:gd name="T19" fmla="*/ 617 h 2245"/>
                  <a:gd name="T20" fmla="*/ 654 w 2369"/>
                  <a:gd name="T21" fmla="*/ 639 h 2245"/>
                  <a:gd name="T22" fmla="*/ 41 w 2369"/>
                  <a:gd name="T23" fmla="*/ 639 h 2245"/>
                  <a:gd name="T24" fmla="*/ 19 w 2369"/>
                  <a:gd name="T25" fmla="*/ 617 h 2245"/>
                  <a:gd name="T26" fmla="*/ 19 w 2369"/>
                  <a:gd name="T27" fmla="*/ 41 h 2245"/>
                  <a:gd name="T28" fmla="*/ 41 w 2369"/>
                  <a:gd name="T29" fmla="*/ 19 h 2245"/>
                  <a:gd name="T30" fmla="*/ 654 w 2369"/>
                  <a:gd name="T31" fmla="*/ 19 h 2245"/>
                  <a:gd name="T32" fmla="*/ 675 w 2369"/>
                  <a:gd name="T33" fmla="*/ 41 h 2245"/>
                  <a:gd name="T34" fmla="*/ 675 w 2369"/>
                  <a:gd name="T35" fmla="*/ 617 h 224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224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1"/>
                    </a:cubicBezTo>
                    <a:cubicBezTo>
                      <a:pt x="0" y="2104"/>
                      <a:pt x="0" y="2104"/>
                      <a:pt x="0" y="2104"/>
                    </a:cubicBezTo>
                    <a:cubicBezTo>
                      <a:pt x="0" y="2182"/>
                      <a:pt x="63" y="2245"/>
                      <a:pt x="140" y="2245"/>
                    </a:cubicBezTo>
                    <a:cubicBezTo>
                      <a:pt x="2228" y="2245"/>
                      <a:pt x="2228" y="2245"/>
                      <a:pt x="2228" y="2245"/>
                    </a:cubicBezTo>
                    <a:cubicBezTo>
                      <a:pt x="2306" y="2245"/>
                      <a:pt x="2369" y="2182"/>
                      <a:pt x="2369" y="2104"/>
                    </a:cubicBezTo>
                    <a:cubicBezTo>
                      <a:pt x="2369" y="141"/>
                      <a:pt x="2369" y="141"/>
                      <a:pt x="2369" y="141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2104"/>
                    </a:moveTo>
                    <a:cubicBezTo>
                      <a:pt x="2303" y="2145"/>
                      <a:pt x="2269" y="2179"/>
                      <a:pt x="2228" y="2179"/>
                    </a:cubicBezTo>
                    <a:cubicBezTo>
                      <a:pt x="140" y="2179"/>
                      <a:pt x="140" y="2179"/>
                      <a:pt x="140" y="2179"/>
                    </a:cubicBezTo>
                    <a:cubicBezTo>
                      <a:pt x="99" y="2179"/>
                      <a:pt x="66" y="2145"/>
                      <a:pt x="66" y="2104"/>
                    </a:cubicBezTo>
                    <a:cubicBezTo>
                      <a:pt x="66" y="141"/>
                      <a:pt x="66" y="141"/>
                      <a:pt x="66" y="141"/>
                    </a:cubicBezTo>
                    <a:cubicBezTo>
                      <a:pt x="66" y="100"/>
                      <a:pt x="99" y="66"/>
                      <a:pt x="140" y="66"/>
                    </a:cubicBezTo>
                    <a:cubicBezTo>
                      <a:pt x="2228" y="66"/>
                      <a:pt x="2228" y="66"/>
                      <a:pt x="2228" y="66"/>
                    </a:cubicBezTo>
                    <a:cubicBezTo>
                      <a:pt x="2269" y="66"/>
                      <a:pt x="2303" y="100"/>
                      <a:pt x="2303" y="141"/>
                    </a:cubicBezTo>
                    <a:lnTo>
                      <a:pt x="2303" y="2104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25" name="Freeform 24"/>
              <p:cNvSpPr>
                <a:spLocks/>
              </p:cNvSpPr>
              <p:nvPr/>
            </p:nvSpPr>
            <p:spPr bwMode="invGray">
              <a:xfrm>
                <a:off x="2359" y="2636"/>
                <a:ext cx="124" cy="223"/>
              </a:xfrm>
              <a:custGeom>
                <a:avLst/>
                <a:gdLst>
                  <a:gd name="T0" fmla="*/ 124 w 124"/>
                  <a:gd name="T1" fmla="*/ 191 h 223"/>
                  <a:gd name="T2" fmla="*/ 91 w 124"/>
                  <a:gd name="T3" fmla="*/ 223 h 223"/>
                  <a:gd name="T4" fmla="*/ 34 w 124"/>
                  <a:gd name="T5" fmla="*/ 223 h 223"/>
                  <a:gd name="T6" fmla="*/ 0 w 124"/>
                  <a:gd name="T7" fmla="*/ 191 h 223"/>
                  <a:gd name="T8" fmla="*/ 0 w 124"/>
                  <a:gd name="T9" fmla="*/ 0 h 223"/>
                  <a:gd name="T10" fmla="*/ 51 w 124"/>
                  <a:gd name="T11" fmla="*/ 0 h 223"/>
                  <a:gd name="T12" fmla="*/ 51 w 124"/>
                  <a:gd name="T13" fmla="*/ 181 h 223"/>
                  <a:gd name="T14" fmla="*/ 73 w 124"/>
                  <a:gd name="T15" fmla="*/ 181 h 223"/>
                  <a:gd name="T16" fmla="*/ 73 w 124"/>
                  <a:gd name="T17" fmla="*/ 0 h 223"/>
                  <a:gd name="T18" fmla="*/ 124 w 124"/>
                  <a:gd name="T19" fmla="*/ 0 h 223"/>
                  <a:gd name="T20" fmla="*/ 124 w 124"/>
                  <a:gd name="T21" fmla="*/ 191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24" h="223">
                    <a:moveTo>
                      <a:pt x="124" y="191"/>
                    </a:moveTo>
                    <a:lnTo>
                      <a:pt x="91" y="223"/>
                    </a:lnTo>
                    <a:lnTo>
                      <a:pt x="34" y="223"/>
                    </a:lnTo>
                    <a:lnTo>
                      <a:pt x="0" y="191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51" y="181"/>
                    </a:lnTo>
                    <a:lnTo>
                      <a:pt x="73" y="181"/>
                    </a:lnTo>
                    <a:lnTo>
                      <a:pt x="73" y="0"/>
                    </a:lnTo>
                    <a:lnTo>
                      <a:pt x="124" y="0"/>
                    </a:lnTo>
                    <a:lnTo>
                      <a:pt x="124" y="1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26" name="Rectangle 25"/>
              <p:cNvSpPr>
                <a:spLocks noChangeArrowheads="1"/>
              </p:cNvSpPr>
              <p:nvPr/>
            </p:nvSpPr>
            <p:spPr bwMode="invGray">
              <a:xfrm>
                <a:off x="2503" y="2817"/>
                <a:ext cx="49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180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27" name="Freeform 26"/>
              <p:cNvSpPr>
                <a:spLocks/>
              </p:cNvSpPr>
              <p:nvPr/>
            </p:nvSpPr>
            <p:spPr bwMode="invGray">
              <a:xfrm>
                <a:off x="2573" y="2636"/>
                <a:ext cx="123" cy="223"/>
              </a:xfrm>
              <a:custGeom>
                <a:avLst/>
                <a:gdLst>
                  <a:gd name="T0" fmla="*/ 87 w 123"/>
                  <a:gd name="T1" fmla="*/ 0 h 223"/>
                  <a:gd name="T2" fmla="*/ 123 w 123"/>
                  <a:gd name="T3" fmla="*/ 33 h 223"/>
                  <a:gd name="T4" fmla="*/ 123 w 123"/>
                  <a:gd name="T5" fmla="*/ 73 h 223"/>
                  <a:gd name="T6" fmla="*/ 72 w 123"/>
                  <a:gd name="T7" fmla="*/ 73 h 223"/>
                  <a:gd name="T8" fmla="*/ 72 w 123"/>
                  <a:gd name="T9" fmla="*/ 43 h 223"/>
                  <a:gd name="T10" fmla="*/ 51 w 123"/>
                  <a:gd name="T11" fmla="*/ 43 h 223"/>
                  <a:gd name="T12" fmla="*/ 51 w 123"/>
                  <a:gd name="T13" fmla="*/ 88 h 223"/>
                  <a:gd name="T14" fmla="*/ 88 w 123"/>
                  <a:gd name="T15" fmla="*/ 91 h 223"/>
                  <a:gd name="T16" fmla="*/ 123 w 123"/>
                  <a:gd name="T17" fmla="*/ 123 h 223"/>
                  <a:gd name="T18" fmla="*/ 123 w 123"/>
                  <a:gd name="T19" fmla="*/ 191 h 223"/>
                  <a:gd name="T20" fmla="*/ 90 w 123"/>
                  <a:gd name="T21" fmla="*/ 223 h 223"/>
                  <a:gd name="T22" fmla="*/ 33 w 123"/>
                  <a:gd name="T23" fmla="*/ 223 h 223"/>
                  <a:gd name="T24" fmla="*/ 0 w 123"/>
                  <a:gd name="T25" fmla="*/ 191 h 223"/>
                  <a:gd name="T26" fmla="*/ 0 w 123"/>
                  <a:gd name="T27" fmla="*/ 152 h 223"/>
                  <a:gd name="T28" fmla="*/ 51 w 123"/>
                  <a:gd name="T29" fmla="*/ 152 h 223"/>
                  <a:gd name="T30" fmla="*/ 51 w 123"/>
                  <a:gd name="T31" fmla="*/ 181 h 223"/>
                  <a:gd name="T32" fmla="*/ 72 w 123"/>
                  <a:gd name="T33" fmla="*/ 181 h 223"/>
                  <a:gd name="T34" fmla="*/ 72 w 123"/>
                  <a:gd name="T35" fmla="*/ 134 h 223"/>
                  <a:gd name="T36" fmla="*/ 36 w 123"/>
                  <a:gd name="T37" fmla="*/ 132 h 223"/>
                  <a:gd name="T38" fmla="*/ 0 w 123"/>
                  <a:gd name="T39" fmla="*/ 100 h 223"/>
                  <a:gd name="T40" fmla="*/ 0 w 123"/>
                  <a:gd name="T41" fmla="*/ 33 h 223"/>
                  <a:gd name="T42" fmla="*/ 34 w 123"/>
                  <a:gd name="T43" fmla="*/ 0 h 223"/>
                  <a:gd name="T44" fmla="*/ 87 w 123"/>
                  <a:gd name="T45" fmla="*/ 0 h 223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123" h="223">
                    <a:moveTo>
                      <a:pt x="87" y="0"/>
                    </a:moveTo>
                    <a:lnTo>
                      <a:pt x="123" y="33"/>
                    </a:lnTo>
                    <a:lnTo>
                      <a:pt x="123" y="73"/>
                    </a:lnTo>
                    <a:lnTo>
                      <a:pt x="72" y="73"/>
                    </a:lnTo>
                    <a:lnTo>
                      <a:pt x="72" y="43"/>
                    </a:lnTo>
                    <a:lnTo>
                      <a:pt x="51" y="43"/>
                    </a:lnTo>
                    <a:lnTo>
                      <a:pt x="51" y="88"/>
                    </a:lnTo>
                    <a:lnTo>
                      <a:pt x="88" y="91"/>
                    </a:lnTo>
                    <a:lnTo>
                      <a:pt x="123" y="123"/>
                    </a:lnTo>
                    <a:lnTo>
                      <a:pt x="123" y="191"/>
                    </a:lnTo>
                    <a:lnTo>
                      <a:pt x="90" y="223"/>
                    </a:lnTo>
                    <a:lnTo>
                      <a:pt x="33" y="223"/>
                    </a:lnTo>
                    <a:lnTo>
                      <a:pt x="0" y="191"/>
                    </a:lnTo>
                    <a:lnTo>
                      <a:pt x="0" y="152"/>
                    </a:lnTo>
                    <a:lnTo>
                      <a:pt x="51" y="152"/>
                    </a:lnTo>
                    <a:lnTo>
                      <a:pt x="51" y="181"/>
                    </a:lnTo>
                    <a:lnTo>
                      <a:pt x="72" y="181"/>
                    </a:lnTo>
                    <a:lnTo>
                      <a:pt x="72" y="134"/>
                    </a:lnTo>
                    <a:lnTo>
                      <a:pt x="36" y="132"/>
                    </a:lnTo>
                    <a:lnTo>
                      <a:pt x="0" y="100"/>
                    </a:lnTo>
                    <a:lnTo>
                      <a:pt x="0" y="33"/>
                    </a:lnTo>
                    <a:lnTo>
                      <a:pt x="34" y="0"/>
                    </a:ln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28" name="Rectangle 27"/>
              <p:cNvSpPr>
                <a:spLocks noChangeArrowheads="1"/>
              </p:cNvSpPr>
              <p:nvPr/>
            </p:nvSpPr>
            <p:spPr bwMode="invGray">
              <a:xfrm>
                <a:off x="2713" y="2817"/>
                <a:ext cx="54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180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29" name="Freeform 28"/>
              <p:cNvSpPr>
                <a:spLocks noEditPoints="1"/>
              </p:cNvSpPr>
              <p:nvPr/>
            </p:nvSpPr>
            <p:spPr bwMode="invGray">
              <a:xfrm>
                <a:off x="2787" y="2636"/>
                <a:ext cx="138" cy="223"/>
              </a:xfrm>
              <a:custGeom>
                <a:avLst/>
                <a:gdLst>
                  <a:gd name="T0" fmla="*/ 80 w 138"/>
                  <a:gd name="T1" fmla="*/ 140 h 223"/>
                  <a:gd name="T2" fmla="*/ 58 w 138"/>
                  <a:gd name="T3" fmla="*/ 140 h 223"/>
                  <a:gd name="T4" fmla="*/ 66 w 138"/>
                  <a:gd name="T5" fmla="*/ 48 h 223"/>
                  <a:gd name="T6" fmla="*/ 71 w 138"/>
                  <a:gd name="T7" fmla="*/ 48 h 223"/>
                  <a:gd name="T8" fmla="*/ 80 w 138"/>
                  <a:gd name="T9" fmla="*/ 140 h 223"/>
                  <a:gd name="T10" fmla="*/ 105 w 138"/>
                  <a:gd name="T11" fmla="*/ 0 h 223"/>
                  <a:gd name="T12" fmla="*/ 31 w 138"/>
                  <a:gd name="T13" fmla="*/ 0 h 223"/>
                  <a:gd name="T14" fmla="*/ 0 w 138"/>
                  <a:gd name="T15" fmla="*/ 223 h 223"/>
                  <a:gd name="T16" fmla="*/ 49 w 138"/>
                  <a:gd name="T17" fmla="*/ 223 h 223"/>
                  <a:gd name="T18" fmla="*/ 54 w 138"/>
                  <a:gd name="T19" fmla="*/ 182 h 223"/>
                  <a:gd name="T20" fmla="*/ 84 w 138"/>
                  <a:gd name="T21" fmla="*/ 182 h 223"/>
                  <a:gd name="T22" fmla="*/ 88 w 138"/>
                  <a:gd name="T23" fmla="*/ 223 h 223"/>
                  <a:gd name="T24" fmla="*/ 138 w 138"/>
                  <a:gd name="T25" fmla="*/ 223 h 223"/>
                  <a:gd name="T26" fmla="*/ 105 w 138"/>
                  <a:gd name="T27" fmla="*/ 0 h 22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38" h="223">
                    <a:moveTo>
                      <a:pt x="80" y="140"/>
                    </a:moveTo>
                    <a:lnTo>
                      <a:pt x="58" y="140"/>
                    </a:lnTo>
                    <a:lnTo>
                      <a:pt x="66" y="48"/>
                    </a:lnTo>
                    <a:lnTo>
                      <a:pt x="71" y="48"/>
                    </a:lnTo>
                    <a:lnTo>
                      <a:pt x="80" y="140"/>
                    </a:lnTo>
                    <a:close/>
                    <a:moveTo>
                      <a:pt x="105" y="0"/>
                    </a:moveTo>
                    <a:lnTo>
                      <a:pt x="31" y="0"/>
                    </a:lnTo>
                    <a:lnTo>
                      <a:pt x="0" y="223"/>
                    </a:lnTo>
                    <a:lnTo>
                      <a:pt x="49" y="223"/>
                    </a:lnTo>
                    <a:lnTo>
                      <a:pt x="54" y="182"/>
                    </a:lnTo>
                    <a:lnTo>
                      <a:pt x="84" y="182"/>
                    </a:lnTo>
                    <a:lnTo>
                      <a:pt x="88" y="223"/>
                    </a:lnTo>
                    <a:lnTo>
                      <a:pt x="138" y="223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30" name="Freeform 29"/>
              <p:cNvSpPr>
                <a:spLocks noEditPoints="1"/>
              </p:cNvSpPr>
              <p:nvPr/>
            </p:nvSpPr>
            <p:spPr bwMode="invGray">
              <a:xfrm>
                <a:off x="2946" y="2636"/>
                <a:ext cx="122" cy="223"/>
              </a:xfrm>
              <a:custGeom>
                <a:avLst/>
                <a:gdLst>
                  <a:gd name="T0" fmla="*/ 72 w 122"/>
                  <a:gd name="T1" fmla="*/ 43 h 223"/>
                  <a:gd name="T2" fmla="*/ 72 w 122"/>
                  <a:gd name="T3" fmla="*/ 93 h 223"/>
                  <a:gd name="T4" fmla="*/ 51 w 122"/>
                  <a:gd name="T5" fmla="*/ 93 h 223"/>
                  <a:gd name="T6" fmla="*/ 51 w 122"/>
                  <a:gd name="T7" fmla="*/ 43 h 223"/>
                  <a:gd name="T8" fmla="*/ 72 w 122"/>
                  <a:gd name="T9" fmla="*/ 43 h 223"/>
                  <a:gd name="T10" fmla="*/ 122 w 122"/>
                  <a:gd name="T11" fmla="*/ 33 h 223"/>
                  <a:gd name="T12" fmla="*/ 87 w 122"/>
                  <a:gd name="T13" fmla="*/ 0 h 223"/>
                  <a:gd name="T14" fmla="*/ 0 w 122"/>
                  <a:gd name="T15" fmla="*/ 0 h 223"/>
                  <a:gd name="T16" fmla="*/ 0 w 122"/>
                  <a:gd name="T17" fmla="*/ 223 h 223"/>
                  <a:gd name="T18" fmla="*/ 51 w 122"/>
                  <a:gd name="T19" fmla="*/ 223 h 223"/>
                  <a:gd name="T20" fmla="*/ 51 w 122"/>
                  <a:gd name="T21" fmla="*/ 134 h 223"/>
                  <a:gd name="T22" fmla="*/ 72 w 122"/>
                  <a:gd name="T23" fmla="*/ 134 h 223"/>
                  <a:gd name="T24" fmla="*/ 72 w 122"/>
                  <a:gd name="T25" fmla="*/ 223 h 223"/>
                  <a:gd name="T26" fmla="*/ 122 w 122"/>
                  <a:gd name="T27" fmla="*/ 223 h 223"/>
                  <a:gd name="T28" fmla="*/ 122 w 122"/>
                  <a:gd name="T29" fmla="*/ 134 h 223"/>
                  <a:gd name="T30" fmla="*/ 96 w 122"/>
                  <a:gd name="T31" fmla="*/ 113 h 223"/>
                  <a:gd name="T32" fmla="*/ 122 w 122"/>
                  <a:gd name="T33" fmla="*/ 91 h 223"/>
                  <a:gd name="T34" fmla="*/ 122 w 122"/>
                  <a:gd name="T35" fmla="*/ 33 h 22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22" h="223">
                    <a:moveTo>
                      <a:pt x="72" y="43"/>
                    </a:moveTo>
                    <a:lnTo>
                      <a:pt x="72" y="93"/>
                    </a:lnTo>
                    <a:lnTo>
                      <a:pt x="51" y="93"/>
                    </a:lnTo>
                    <a:lnTo>
                      <a:pt x="51" y="43"/>
                    </a:lnTo>
                    <a:lnTo>
                      <a:pt x="72" y="43"/>
                    </a:lnTo>
                    <a:close/>
                    <a:moveTo>
                      <a:pt x="122" y="33"/>
                    </a:moveTo>
                    <a:lnTo>
                      <a:pt x="87" y="0"/>
                    </a:lnTo>
                    <a:lnTo>
                      <a:pt x="0" y="0"/>
                    </a:lnTo>
                    <a:lnTo>
                      <a:pt x="0" y="223"/>
                    </a:lnTo>
                    <a:lnTo>
                      <a:pt x="51" y="223"/>
                    </a:lnTo>
                    <a:lnTo>
                      <a:pt x="51" y="134"/>
                    </a:lnTo>
                    <a:lnTo>
                      <a:pt x="72" y="134"/>
                    </a:lnTo>
                    <a:lnTo>
                      <a:pt x="72" y="223"/>
                    </a:lnTo>
                    <a:lnTo>
                      <a:pt x="122" y="223"/>
                    </a:lnTo>
                    <a:lnTo>
                      <a:pt x="122" y="134"/>
                    </a:lnTo>
                    <a:lnTo>
                      <a:pt x="96" y="113"/>
                    </a:lnTo>
                    <a:lnTo>
                      <a:pt x="122" y="91"/>
                    </a:lnTo>
                    <a:lnTo>
                      <a:pt x="12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31" name="Freeform 30"/>
              <p:cNvSpPr>
                <a:spLocks/>
              </p:cNvSpPr>
              <p:nvPr/>
            </p:nvSpPr>
            <p:spPr bwMode="invGray">
              <a:xfrm>
                <a:off x="3094" y="2636"/>
                <a:ext cx="159" cy="223"/>
              </a:xfrm>
              <a:custGeom>
                <a:avLst/>
                <a:gdLst>
                  <a:gd name="T0" fmla="*/ 159 w 159"/>
                  <a:gd name="T1" fmla="*/ 223 h 223"/>
                  <a:gd name="T2" fmla="*/ 112 w 159"/>
                  <a:gd name="T3" fmla="*/ 223 h 223"/>
                  <a:gd name="T4" fmla="*/ 112 w 159"/>
                  <a:gd name="T5" fmla="*/ 82 h 223"/>
                  <a:gd name="T6" fmla="*/ 110 w 159"/>
                  <a:gd name="T7" fmla="*/ 82 h 223"/>
                  <a:gd name="T8" fmla="*/ 89 w 159"/>
                  <a:gd name="T9" fmla="*/ 223 h 223"/>
                  <a:gd name="T10" fmla="*/ 70 w 159"/>
                  <a:gd name="T11" fmla="*/ 223 h 223"/>
                  <a:gd name="T12" fmla="*/ 48 w 159"/>
                  <a:gd name="T13" fmla="*/ 82 h 223"/>
                  <a:gd name="T14" fmla="*/ 46 w 159"/>
                  <a:gd name="T15" fmla="*/ 82 h 223"/>
                  <a:gd name="T16" fmla="*/ 46 w 159"/>
                  <a:gd name="T17" fmla="*/ 223 h 223"/>
                  <a:gd name="T18" fmla="*/ 0 w 159"/>
                  <a:gd name="T19" fmla="*/ 223 h 223"/>
                  <a:gd name="T20" fmla="*/ 0 w 159"/>
                  <a:gd name="T21" fmla="*/ 0 h 223"/>
                  <a:gd name="T22" fmla="*/ 60 w 159"/>
                  <a:gd name="T23" fmla="*/ 0 h 223"/>
                  <a:gd name="T24" fmla="*/ 78 w 159"/>
                  <a:gd name="T25" fmla="*/ 108 h 223"/>
                  <a:gd name="T26" fmla="*/ 82 w 159"/>
                  <a:gd name="T27" fmla="*/ 108 h 223"/>
                  <a:gd name="T28" fmla="*/ 99 w 159"/>
                  <a:gd name="T29" fmla="*/ 0 h 223"/>
                  <a:gd name="T30" fmla="*/ 159 w 159"/>
                  <a:gd name="T31" fmla="*/ 0 h 223"/>
                  <a:gd name="T32" fmla="*/ 159 w 159"/>
                  <a:gd name="T33" fmla="*/ 223 h 22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59" h="223">
                    <a:moveTo>
                      <a:pt x="159" y="223"/>
                    </a:moveTo>
                    <a:lnTo>
                      <a:pt x="112" y="223"/>
                    </a:lnTo>
                    <a:lnTo>
                      <a:pt x="112" y="82"/>
                    </a:lnTo>
                    <a:lnTo>
                      <a:pt x="110" y="82"/>
                    </a:lnTo>
                    <a:lnTo>
                      <a:pt x="89" y="223"/>
                    </a:lnTo>
                    <a:lnTo>
                      <a:pt x="70" y="223"/>
                    </a:lnTo>
                    <a:lnTo>
                      <a:pt x="48" y="82"/>
                    </a:lnTo>
                    <a:lnTo>
                      <a:pt x="46" y="82"/>
                    </a:lnTo>
                    <a:lnTo>
                      <a:pt x="46" y="223"/>
                    </a:lnTo>
                    <a:lnTo>
                      <a:pt x="0" y="223"/>
                    </a:lnTo>
                    <a:lnTo>
                      <a:pt x="0" y="0"/>
                    </a:lnTo>
                    <a:lnTo>
                      <a:pt x="60" y="0"/>
                    </a:lnTo>
                    <a:lnTo>
                      <a:pt x="78" y="108"/>
                    </a:lnTo>
                    <a:lnTo>
                      <a:pt x="82" y="108"/>
                    </a:lnTo>
                    <a:lnTo>
                      <a:pt x="99" y="0"/>
                    </a:lnTo>
                    <a:lnTo>
                      <a:pt x="159" y="0"/>
                    </a:lnTo>
                    <a:lnTo>
                      <a:pt x="159" y="2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32" name="Freeform 31"/>
              <p:cNvSpPr>
                <a:spLocks/>
              </p:cNvSpPr>
              <p:nvPr/>
            </p:nvSpPr>
            <p:spPr bwMode="invGray">
              <a:xfrm>
                <a:off x="3274" y="2636"/>
                <a:ext cx="139" cy="223"/>
              </a:xfrm>
              <a:custGeom>
                <a:avLst/>
                <a:gdLst>
                  <a:gd name="T0" fmla="*/ 95 w 139"/>
                  <a:gd name="T1" fmla="*/ 130 h 223"/>
                  <a:gd name="T2" fmla="*/ 95 w 139"/>
                  <a:gd name="T3" fmla="*/ 223 h 223"/>
                  <a:gd name="T4" fmla="*/ 44 w 139"/>
                  <a:gd name="T5" fmla="*/ 223 h 223"/>
                  <a:gd name="T6" fmla="*/ 44 w 139"/>
                  <a:gd name="T7" fmla="*/ 130 h 223"/>
                  <a:gd name="T8" fmla="*/ 0 w 139"/>
                  <a:gd name="T9" fmla="*/ 0 h 223"/>
                  <a:gd name="T10" fmla="*/ 51 w 139"/>
                  <a:gd name="T11" fmla="*/ 0 h 223"/>
                  <a:gd name="T12" fmla="*/ 69 w 139"/>
                  <a:gd name="T13" fmla="*/ 81 h 223"/>
                  <a:gd name="T14" fmla="*/ 70 w 139"/>
                  <a:gd name="T15" fmla="*/ 81 h 223"/>
                  <a:gd name="T16" fmla="*/ 88 w 139"/>
                  <a:gd name="T17" fmla="*/ 0 h 223"/>
                  <a:gd name="T18" fmla="*/ 139 w 139"/>
                  <a:gd name="T19" fmla="*/ 0 h 223"/>
                  <a:gd name="T20" fmla="*/ 95 w 139"/>
                  <a:gd name="T21" fmla="*/ 130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39" h="223">
                    <a:moveTo>
                      <a:pt x="95" y="130"/>
                    </a:moveTo>
                    <a:lnTo>
                      <a:pt x="95" y="223"/>
                    </a:lnTo>
                    <a:lnTo>
                      <a:pt x="44" y="223"/>
                    </a:lnTo>
                    <a:lnTo>
                      <a:pt x="44" y="130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69" y="81"/>
                    </a:lnTo>
                    <a:lnTo>
                      <a:pt x="70" y="81"/>
                    </a:lnTo>
                    <a:lnTo>
                      <a:pt x="88" y="0"/>
                    </a:lnTo>
                    <a:lnTo>
                      <a:pt x="139" y="0"/>
                    </a:lnTo>
                    <a:lnTo>
                      <a:pt x="95" y="13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33" name="Freeform 32"/>
              <p:cNvSpPr>
                <a:spLocks/>
              </p:cNvSpPr>
              <p:nvPr/>
            </p:nvSpPr>
            <p:spPr bwMode="invGray">
              <a:xfrm>
                <a:off x="2371" y="1344"/>
                <a:ext cx="1022" cy="971"/>
              </a:xfrm>
              <a:custGeom>
                <a:avLst/>
                <a:gdLst>
                  <a:gd name="T0" fmla="*/ 827 w 1022"/>
                  <a:gd name="T1" fmla="*/ 971 h 971"/>
                  <a:gd name="T2" fmla="*/ 511 w 1022"/>
                  <a:gd name="T3" fmla="*/ 741 h 971"/>
                  <a:gd name="T4" fmla="*/ 196 w 1022"/>
                  <a:gd name="T5" fmla="*/ 971 h 971"/>
                  <a:gd name="T6" fmla="*/ 316 w 1022"/>
                  <a:gd name="T7" fmla="*/ 600 h 971"/>
                  <a:gd name="T8" fmla="*/ 0 w 1022"/>
                  <a:gd name="T9" fmla="*/ 371 h 971"/>
                  <a:gd name="T10" fmla="*/ 391 w 1022"/>
                  <a:gd name="T11" fmla="*/ 371 h 971"/>
                  <a:gd name="T12" fmla="*/ 511 w 1022"/>
                  <a:gd name="T13" fmla="*/ 0 h 971"/>
                  <a:gd name="T14" fmla="*/ 632 w 1022"/>
                  <a:gd name="T15" fmla="*/ 371 h 971"/>
                  <a:gd name="T16" fmla="*/ 1022 w 1022"/>
                  <a:gd name="T17" fmla="*/ 371 h 971"/>
                  <a:gd name="T18" fmla="*/ 706 w 1022"/>
                  <a:gd name="T19" fmla="*/ 600 h 971"/>
                  <a:gd name="T20" fmla="*/ 827 w 1022"/>
                  <a:gd name="T21" fmla="*/ 971 h 971"/>
                  <a:gd name="T22" fmla="*/ 827 w 1022"/>
                  <a:gd name="T23" fmla="*/ 971 h 97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022" h="971">
                    <a:moveTo>
                      <a:pt x="827" y="971"/>
                    </a:moveTo>
                    <a:lnTo>
                      <a:pt x="511" y="741"/>
                    </a:lnTo>
                    <a:lnTo>
                      <a:pt x="196" y="971"/>
                    </a:lnTo>
                    <a:lnTo>
                      <a:pt x="316" y="600"/>
                    </a:lnTo>
                    <a:lnTo>
                      <a:pt x="0" y="371"/>
                    </a:lnTo>
                    <a:lnTo>
                      <a:pt x="391" y="371"/>
                    </a:lnTo>
                    <a:lnTo>
                      <a:pt x="511" y="0"/>
                    </a:lnTo>
                    <a:lnTo>
                      <a:pt x="632" y="371"/>
                    </a:lnTo>
                    <a:lnTo>
                      <a:pt x="1022" y="371"/>
                    </a:lnTo>
                    <a:lnTo>
                      <a:pt x="706" y="600"/>
                    </a:lnTo>
                    <a:lnTo>
                      <a:pt x="827" y="971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34" name="Freeform 33"/>
              <p:cNvSpPr>
                <a:spLocks/>
              </p:cNvSpPr>
              <p:nvPr/>
            </p:nvSpPr>
            <p:spPr bwMode="invGray">
              <a:xfrm>
                <a:off x="2486" y="1463"/>
                <a:ext cx="793" cy="755"/>
              </a:xfrm>
              <a:custGeom>
                <a:avLst/>
                <a:gdLst>
                  <a:gd name="T0" fmla="*/ 641 w 793"/>
                  <a:gd name="T1" fmla="*/ 755 h 755"/>
                  <a:gd name="T2" fmla="*/ 396 w 793"/>
                  <a:gd name="T3" fmla="*/ 577 h 755"/>
                  <a:gd name="T4" fmla="*/ 151 w 793"/>
                  <a:gd name="T5" fmla="*/ 755 h 755"/>
                  <a:gd name="T6" fmla="*/ 245 w 793"/>
                  <a:gd name="T7" fmla="*/ 467 h 755"/>
                  <a:gd name="T8" fmla="*/ 0 w 793"/>
                  <a:gd name="T9" fmla="*/ 288 h 755"/>
                  <a:gd name="T10" fmla="*/ 303 w 793"/>
                  <a:gd name="T11" fmla="*/ 288 h 755"/>
                  <a:gd name="T12" fmla="*/ 396 w 793"/>
                  <a:gd name="T13" fmla="*/ 0 h 755"/>
                  <a:gd name="T14" fmla="*/ 490 w 793"/>
                  <a:gd name="T15" fmla="*/ 288 h 755"/>
                  <a:gd name="T16" fmla="*/ 793 w 793"/>
                  <a:gd name="T17" fmla="*/ 288 h 755"/>
                  <a:gd name="T18" fmla="*/ 548 w 793"/>
                  <a:gd name="T19" fmla="*/ 467 h 755"/>
                  <a:gd name="T20" fmla="*/ 641 w 793"/>
                  <a:gd name="T21" fmla="*/ 755 h 755"/>
                  <a:gd name="T22" fmla="*/ 641 w 793"/>
                  <a:gd name="T23" fmla="*/ 755 h 7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793" h="755">
                    <a:moveTo>
                      <a:pt x="641" y="755"/>
                    </a:moveTo>
                    <a:lnTo>
                      <a:pt x="396" y="577"/>
                    </a:lnTo>
                    <a:lnTo>
                      <a:pt x="151" y="755"/>
                    </a:lnTo>
                    <a:lnTo>
                      <a:pt x="245" y="467"/>
                    </a:lnTo>
                    <a:lnTo>
                      <a:pt x="0" y="288"/>
                    </a:lnTo>
                    <a:lnTo>
                      <a:pt x="303" y="288"/>
                    </a:lnTo>
                    <a:lnTo>
                      <a:pt x="396" y="0"/>
                    </a:lnTo>
                    <a:lnTo>
                      <a:pt x="490" y="288"/>
                    </a:lnTo>
                    <a:lnTo>
                      <a:pt x="793" y="288"/>
                    </a:lnTo>
                    <a:lnTo>
                      <a:pt x="548" y="467"/>
                    </a:lnTo>
                    <a:lnTo>
                      <a:pt x="641" y="755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35" name="Freeform 34"/>
              <p:cNvSpPr>
                <a:spLocks/>
              </p:cNvSpPr>
              <p:nvPr/>
            </p:nvSpPr>
            <p:spPr bwMode="invGray">
              <a:xfrm>
                <a:off x="2595" y="1579"/>
                <a:ext cx="574" cy="545"/>
              </a:xfrm>
              <a:custGeom>
                <a:avLst/>
                <a:gdLst>
                  <a:gd name="T0" fmla="*/ 287 w 574"/>
                  <a:gd name="T1" fmla="*/ 0 h 545"/>
                  <a:gd name="T2" fmla="*/ 355 w 574"/>
                  <a:gd name="T3" fmla="*/ 208 h 545"/>
                  <a:gd name="T4" fmla="*/ 574 w 574"/>
                  <a:gd name="T5" fmla="*/ 208 h 545"/>
                  <a:gd name="T6" fmla="*/ 396 w 574"/>
                  <a:gd name="T7" fmla="*/ 337 h 545"/>
                  <a:gd name="T8" fmla="*/ 464 w 574"/>
                  <a:gd name="T9" fmla="*/ 545 h 545"/>
                  <a:gd name="T10" fmla="*/ 287 w 574"/>
                  <a:gd name="T11" fmla="*/ 416 h 545"/>
                  <a:gd name="T12" fmla="*/ 110 w 574"/>
                  <a:gd name="T13" fmla="*/ 545 h 545"/>
                  <a:gd name="T14" fmla="*/ 178 w 574"/>
                  <a:gd name="T15" fmla="*/ 337 h 545"/>
                  <a:gd name="T16" fmla="*/ 0 w 574"/>
                  <a:gd name="T17" fmla="*/ 208 h 545"/>
                  <a:gd name="T18" fmla="*/ 219 w 574"/>
                  <a:gd name="T19" fmla="*/ 208 h 545"/>
                  <a:gd name="T20" fmla="*/ 287 w 574"/>
                  <a:gd name="T21" fmla="*/ 0 h 54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74" h="545">
                    <a:moveTo>
                      <a:pt x="287" y="0"/>
                    </a:moveTo>
                    <a:lnTo>
                      <a:pt x="355" y="208"/>
                    </a:lnTo>
                    <a:lnTo>
                      <a:pt x="574" y="208"/>
                    </a:lnTo>
                    <a:lnTo>
                      <a:pt x="396" y="337"/>
                    </a:lnTo>
                    <a:lnTo>
                      <a:pt x="464" y="545"/>
                    </a:lnTo>
                    <a:lnTo>
                      <a:pt x="287" y="416"/>
                    </a:lnTo>
                    <a:lnTo>
                      <a:pt x="110" y="545"/>
                    </a:lnTo>
                    <a:lnTo>
                      <a:pt x="178" y="337"/>
                    </a:lnTo>
                    <a:lnTo>
                      <a:pt x="0" y="208"/>
                    </a:lnTo>
                    <a:lnTo>
                      <a:pt x="219" y="208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>
                  <a:latin typeface="Adobe Garamond Pro" panose="02020502060506020403" pitchFamily="18" charset="0"/>
                </a:endParaRPr>
              </a:p>
            </p:txBody>
          </p:sp>
        </p:grpSp>
      </p:grpSp>
      <p:grpSp>
        <p:nvGrpSpPr>
          <p:cNvPr id="41" name="AMC insignia"/>
          <p:cNvGrpSpPr>
            <a:grpSpLocks noChangeAspect="1"/>
          </p:cNvGrpSpPr>
          <p:nvPr userDrawn="1"/>
        </p:nvGrpSpPr>
        <p:grpSpPr bwMode="auto">
          <a:xfrm>
            <a:off x="10481708" y="5791200"/>
            <a:ext cx="951275" cy="838201"/>
            <a:chOff x="4592" y="1364"/>
            <a:chExt cx="1161" cy="1364"/>
          </a:xfrm>
        </p:grpSpPr>
        <p:sp>
          <p:nvSpPr>
            <p:cNvPr id="42" name="Crest Freeform"/>
            <p:cNvSpPr>
              <a:spLocks/>
            </p:cNvSpPr>
            <p:nvPr userDrawn="1"/>
          </p:nvSpPr>
          <p:spPr bwMode="auto">
            <a:xfrm>
              <a:off x="4605" y="1378"/>
              <a:ext cx="1135" cy="1335"/>
            </a:xfrm>
            <a:custGeom>
              <a:avLst/>
              <a:gdLst>
                <a:gd name="T0" fmla="*/ 1477 w 2954"/>
                <a:gd name="T1" fmla="*/ 0 h 3479"/>
                <a:gd name="T2" fmla="*/ 2954 w 2954"/>
                <a:gd name="T3" fmla="*/ 356 h 3479"/>
                <a:gd name="T4" fmla="*/ 2954 w 2954"/>
                <a:gd name="T5" fmla="*/ 1377 h 3479"/>
                <a:gd name="T6" fmla="*/ 1477 w 2954"/>
                <a:gd name="T7" fmla="*/ 3479 h 3479"/>
                <a:gd name="T8" fmla="*/ 0 w 2954"/>
                <a:gd name="T9" fmla="*/ 1377 h 3479"/>
                <a:gd name="T10" fmla="*/ 0 w 2954"/>
                <a:gd name="T11" fmla="*/ 356 h 3479"/>
                <a:gd name="T12" fmla="*/ 1477 w 2954"/>
                <a:gd name="T13" fmla="*/ 0 h 3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4" h="3479">
                  <a:moveTo>
                    <a:pt x="1477" y="0"/>
                  </a:moveTo>
                  <a:cubicBezTo>
                    <a:pt x="2003" y="0"/>
                    <a:pt x="2609" y="127"/>
                    <a:pt x="2954" y="356"/>
                  </a:cubicBezTo>
                  <a:cubicBezTo>
                    <a:pt x="2954" y="1377"/>
                    <a:pt x="2954" y="1377"/>
                    <a:pt x="2954" y="1377"/>
                  </a:cubicBezTo>
                  <a:cubicBezTo>
                    <a:pt x="2954" y="2275"/>
                    <a:pt x="2402" y="3111"/>
                    <a:pt x="1477" y="3479"/>
                  </a:cubicBezTo>
                  <a:cubicBezTo>
                    <a:pt x="552" y="3111"/>
                    <a:pt x="0" y="2275"/>
                    <a:pt x="0" y="1377"/>
                  </a:cubicBezTo>
                  <a:cubicBezTo>
                    <a:pt x="0" y="356"/>
                    <a:pt x="0" y="356"/>
                    <a:pt x="0" y="356"/>
                  </a:cubicBezTo>
                  <a:cubicBezTo>
                    <a:pt x="345" y="127"/>
                    <a:pt x="951" y="0"/>
                    <a:pt x="14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3" name="Black Frame Freeform"/>
            <p:cNvSpPr>
              <a:spLocks noEditPoints="1"/>
            </p:cNvSpPr>
            <p:nvPr userDrawn="1"/>
          </p:nvSpPr>
          <p:spPr bwMode="auto">
            <a:xfrm>
              <a:off x="4592" y="1364"/>
              <a:ext cx="1161" cy="1364"/>
            </a:xfrm>
            <a:custGeom>
              <a:avLst/>
              <a:gdLst>
                <a:gd name="T0" fmla="*/ 3010 w 3026"/>
                <a:gd name="T1" fmla="*/ 362 h 3554"/>
                <a:gd name="T2" fmla="*/ 2328 w 3026"/>
                <a:gd name="T3" fmla="*/ 93 h 3554"/>
                <a:gd name="T4" fmla="*/ 1513 w 3026"/>
                <a:gd name="T5" fmla="*/ 0 h 3554"/>
                <a:gd name="T6" fmla="*/ 698 w 3026"/>
                <a:gd name="T7" fmla="*/ 93 h 3554"/>
                <a:gd name="T8" fmla="*/ 16 w 3026"/>
                <a:gd name="T9" fmla="*/ 362 h 3554"/>
                <a:gd name="T10" fmla="*/ 0 w 3026"/>
                <a:gd name="T11" fmla="*/ 373 h 3554"/>
                <a:gd name="T12" fmla="*/ 0 w 3026"/>
                <a:gd name="T13" fmla="*/ 1413 h 3554"/>
                <a:gd name="T14" fmla="*/ 398 w 3026"/>
                <a:gd name="T15" fmla="*/ 2683 h 3554"/>
                <a:gd name="T16" fmla="*/ 1500 w 3026"/>
                <a:gd name="T17" fmla="*/ 3548 h 3554"/>
                <a:gd name="T18" fmla="*/ 1513 w 3026"/>
                <a:gd name="T19" fmla="*/ 3554 h 3554"/>
                <a:gd name="T20" fmla="*/ 1526 w 3026"/>
                <a:gd name="T21" fmla="*/ 3548 h 3554"/>
                <a:gd name="T22" fmla="*/ 2628 w 3026"/>
                <a:gd name="T23" fmla="*/ 2683 h 3554"/>
                <a:gd name="T24" fmla="*/ 3026 w 3026"/>
                <a:gd name="T25" fmla="*/ 1413 h 3554"/>
                <a:gd name="T26" fmla="*/ 3026 w 3026"/>
                <a:gd name="T27" fmla="*/ 373 h 3554"/>
                <a:gd name="T28" fmla="*/ 3010 w 3026"/>
                <a:gd name="T29" fmla="*/ 362 h 3554"/>
                <a:gd name="T30" fmla="*/ 2954 w 3026"/>
                <a:gd name="T31" fmla="*/ 1413 h 3554"/>
                <a:gd name="T32" fmla="*/ 1513 w 3026"/>
                <a:gd name="T33" fmla="*/ 3476 h 3554"/>
                <a:gd name="T34" fmla="*/ 72 w 3026"/>
                <a:gd name="T35" fmla="*/ 1413 h 3554"/>
                <a:gd name="T36" fmla="*/ 72 w 3026"/>
                <a:gd name="T37" fmla="*/ 412 h 3554"/>
                <a:gd name="T38" fmla="*/ 1513 w 3026"/>
                <a:gd name="T39" fmla="*/ 72 h 3554"/>
                <a:gd name="T40" fmla="*/ 2954 w 3026"/>
                <a:gd name="T41" fmla="*/ 412 h 3554"/>
                <a:gd name="T42" fmla="*/ 2954 w 3026"/>
                <a:gd name="T43" fmla="*/ 1413 h 3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26" h="3554">
                  <a:moveTo>
                    <a:pt x="3010" y="362"/>
                  </a:moveTo>
                  <a:cubicBezTo>
                    <a:pt x="2842" y="251"/>
                    <a:pt x="2606" y="158"/>
                    <a:pt x="2328" y="93"/>
                  </a:cubicBezTo>
                  <a:cubicBezTo>
                    <a:pt x="2069" y="33"/>
                    <a:pt x="1779" y="0"/>
                    <a:pt x="1513" y="0"/>
                  </a:cubicBezTo>
                  <a:cubicBezTo>
                    <a:pt x="1247" y="0"/>
                    <a:pt x="957" y="33"/>
                    <a:pt x="698" y="93"/>
                  </a:cubicBezTo>
                  <a:cubicBezTo>
                    <a:pt x="420" y="158"/>
                    <a:pt x="184" y="251"/>
                    <a:pt x="16" y="362"/>
                  </a:cubicBezTo>
                  <a:cubicBezTo>
                    <a:pt x="0" y="373"/>
                    <a:pt x="0" y="373"/>
                    <a:pt x="0" y="373"/>
                  </a:cubicBezTo>
                  <a:cubicBezTo>
                    <a:pt x="0" y="1413"/>
                    <a:pt x="0" y="1413"/>
                    <a:pt x="0" y="1413"/>
                  </a:cubicBezTo>
                  <a:cubicBezTo>
                    <a:pt x="0" y="1867"/>
                    <a:pt x="138" y="2306"/>
                    <a:pt x="398" y="2683"/>
                  </a:cubicBezTo>
                  <a:cubicBezTo>
                    <a:pt x="664" y="3068"/>
                    <a:pt x="1045" y="3368"/>
                    <a:pt x="1500" y="3548"/>
                  </a:cubicBezTo>
                  <a:cubicBezTo>
                    <a:pt x="1513" y="3554"/>
                    <a:pt x="1513" y="3554"/>
                    <a:pt x="1513" y="3554"/>
                  </a:cubicBezTo>
                  <a:cubicBezTo>
                    <a:pt x="1526" y="3548"/>
                    <a:pt x="1526" y="3548"/>
                    <a:pt x="1526" y="3548"/>
                  </a:cubicBezTo>
                  <a:cubicBezTo>
                    <a:pt x="1981" y="3368"/>
                    <a:pt x="2362" y="3068"/>
                    <a:pt x="2628" y="2683"/>
                  </a:cubicBezTo>
                  <a:cubicBezTo>
                    <a:pt x="2888" y="2306"/>
                    <a:pt x="3026" y="1867"/>
                    <a:pt x="3026" y="1413"/>
                  </a:cubicBezTo>
                  <a:cubicBezTo>
                    <a:pt x="3026" y="373"/>
                    <a:pt x="3026" y="373"/>
                    <a:pt x="3026" y="373"/>
                  </a:cubicBezTo>
                  <a:lnTo>
                    <a:pt x="3010" y="362"/>
                  </a:lnTo>
                  <a:close/>
                  <a:moveTo>
                    <a:pt x="2954" y="1413"/>
                  </a:moveTo>
                  <a:cubicBezTo>
                    <a:pt x="2954" y="2314"/>
                    <a:pt x="2389" y="3122"/>
                    <a:pt x="1513" y="3476"/>
                  </a:cubicBezTo>
                  <a:cubicBezTo>
                    <a:pt x="637" y="3122"/>
                    <a:pt x="72" y="2314"/>
                    <a:pt x="72" y="1413"/>
                  </a:cubicBezTo>
                  <a:cubicBezTo>
                    <a:pt x="72" y="412"/>
                    <a:pt x="72" y="412"/>
                    <a:pt x="72" y="412"/>
                  </a:cubicBezTo>
                  <a:cubicBezTo>
                    <a:pt x="391" y="208"/>
                    <a:pt x="966" y="72"/>
                    <a:pt x="1513" y="72"/>
                  </a:cubicBezTo>
                  <a:cubicBezTo>
                    <a:pt x="2060" y="72"/>
                    <a:pt x="2635" y="208"/>
                    <a:pt x="2954" y="412"/>
                  </a:cubicBezTo>
                  <a:lnTo>
                    <a:pt x="2954" y="14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4" name="Blue Freeform"/>
            <p:cNvSpPr>
              <a:spLocks/>
            </p:cNvSpPr>
            <p:nvPr userDrawn="1"/>
          </p:nvSpPr>
          <p:spPr bwMode="auto">
            <a:xfrm>
              <a:off x="5172" y="1540"/>
              <a:ext cx="511" cy="1116"/>
            </a:xfrm>
            <a:custGeom>
              <a:avLst/>
              <a:gdLst>
                <a:gd name="T0" fmla="*/ 1329 w 1329"/>
                <a:gd name="T1" fmla="*/ 40 h 2908"/>
                <a:gd name="T2" fmla="*/ 302 w 1329"/>
                <a:gd name="T3" fmla="*/ 1068 h 2908"/>
                <a:gd name="T4" fmla="*/ 544 w 1329"/>
                <a:gd name="T5" fmla="*/ 1370 h 2908"/>
                <a:gd name="T6" fmla="*/ 0 w 1329"/>
                <a:gd name="T7" fmla="*/ 1991 h 2908"/>
                <a:gd name="T8" fmla="*/ 0 w 1329"/>
                <a:gd name="T9" fmla="*/ 2908 h 2908"/>
                <a:gd name="T10" fmla="*/ 1329 w 1329"/>
                <a:gd name="T11" fmla="*/ 930 h 2908"/>
                <a:gd name="T12" fmla="*/ 1329 w 1329"/>
                <a:gd name="T13" fmla="*/ 40 h 2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9" h="2908">
                  <a:moveTo>
                    <a:pt x="1329" y="40"/>
                  </a:moveTo>
                  <a:cubicBezTo>
                    <a:pt x="302" y="1068"/>
                    <a:pt x="302" y="1068"/>
                    <a:pt x="302" y="1068"/>
                  </a:cubicBezTo>
                  <a:cubicBezTo>
                    <a:pt x="544" y="1370"/>
                    <a:pt x="544" y="1370"/>
                    <a:pt x="544" y="1370"/>
                  </a:cubicBezTo>
                  <a:cubicBezTo>
                    <a:pt x="0" y="1991"/>
                    <a:pt x="0" y="1991"/>
                    <a:pt x="0" y="1991"/>
                  </a:cubicBezTo>
                  <a:cubicBezTo>
                    <a:pt x="0" y="2908"/>
                    <a:pt x="0" y="2908"/>
                    <a:pt x="0" y="2908"/>
                  </a:cubicBezTo>
                  <a:cubicBezTo>
                    <a:pt x="540" y="2665"/>
                    <a:pt x="1329" y="2054"/>
                    <a:pt x="1329" y="930"/>
                  </a:cubicBezTo>
                  <a:cubicBezTo>
                    <a:pt x="1329" y="0"/>
                    <a:pt x="1329" y="41"/>
                    <a:pt x="1329" y="40"/>
                  </a:cubicBezTo>
                  <a:close/>
                </a:path>
              </a:pathLst>
            </a:custGeom>
            <a:solidFill>
              <a:srgbClr val="005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5" name="Red Freeform"/>
            <p:cNvSpPr>
              <a:spLocks/>
            </p:cNvSpPr>
            <p:nvPr userDrawn="1"/>
          </p:nvSpPr>
          <p:spPr bwMode="auto">
            <a:xfrm>
              <a:off x="4662" y="1540"/>
              <a:ext cx="510" cy="1116"/>
            </a:xfrm>
            <a:custGeom>
              <a:avLst/>
              <a:gdLst>
                <a:gd name="T0" fmla="*/ 0 w 1329"/>
                <a:gd name="T1" fmla="*/ 40 h 2908"/>
                <a:gd name="T2" fmla="*/ 1027 w 1329"/>
                <a:gd name="T3" fmla="*/ 1068 h 2908"/>
                <a:gd name="T4" fmla="*/ 785 w 1329"/>
                <a:gd name="T5" fmla="*/ 1370 h 2908"/>
                <a:gd name="T6" fmla="*/ 1329 w 1329"/>
                <a:gd name="T7" fmla="*/ 1991 h 2908"/>
                <a:gd name="T8" fmla="*/ 1329 w 1329"/>
                <a:gd name="T9" fmla="*/ 2908 h 2908"/>
                <a:gd name="T10" fmla="*/ 0 w 1329"/>
                <a:gd name="T11" fmla="*/ 930 h 2908"/>
                <a:gd name="T12" fmla="*/ 0 w 1329"/>
                <a:gd name="T13" fmla="*/ 40 h 2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9" h="2908">
                  <a:moveTo>
                    <a:pt x="0" y="40"/>
                  </a:moveTo>
                  <a:cubicBezTo>
                    <a:pt x="1027" y="1068"/>
                    <a:pt x="1027" y="1068"/>
                    <a:pt x="1027" y="1068"/>
                  </a:cubicBezTo>
                  <a:cubicBezTo>
                    <a:pt x="785" y="1370"/>
                    <a:pt x="785" y="1370"/>
                    <a:pt x="785" y="1370"/>
                  </a:cubicBezTo>
                  <a:cubicBezTo>
                    <a:pt x="1329" y="1991"/>
                    <a:pt x="1329" y="1991"/>
                    <a:pt x="1329" y="1991"/>
                  </a:cubicBezTo>
                  <a:cubicBezTo>
                    <a:pt x="1329" y="2908"/>
                    <a:pt x="1329" y="2908"/>
                    <a:pt x="1329" y="2908"/>
                  </a:cubicBezTo>
                  <a:cubicBezTo>
                    <a:pt x="789" y="2665"/>
                    <a:pt x="0" y="2054"/>
                    <a:pt x="0" y="930"/>
                  </a:cubicBezTo>
                  <a:cubicBezTo>
                    <a:pt x="0" y="0"/>
                    <a:pt x="0" y="41"/>
                    <a:pt x="0" y="40"/>
                  </a:cubicBezTo>
                  <a:close/>
                </a:path>
              </a:pathLst>
            </a:custGeom>
            <a:solidFill>
              <a:srgbClr val="C32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39860469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Content a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23003" y="6193640"/>
            <a:ext cx="11076517" cy="369332"/>
          </a:xfrm>
        </p:spPr>
        <p:txBody>
          <a:bodyPr vert="horz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/>
              <a:t>Click to add bumper</a:t>
            </a:r>
          </a:p>
        </p:txBody>
      </p:sp>
      <p:sp>
        <p:nvSpPr>
          <p:cNvPr id="32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1115681" y="99566"/>
            <a:ext cx="10607040" cy="480131"/>
          </a:xfrm>
          <a:prstGeom prst="rect">
            <a:avLst/>
          </a:prstGeom>
        </p:spPr>
        <p:txBody>
          <a:bodyPr vert="horz" lIns="182880" tIns="45720" rIns="91440" bIns="45720" rtlCol="0" anchor="t" anchorCtr="0">
            <a:spAutoFit/>
          </a:bodyPr>
          <a:lstStyle>
            <a:lvl1pPr marL="0">
              <a:defRPr>
                <a:solidFill>
                  <a:schemeClr val="tx1"/>
                </a:solidFill>
              </a:defRPr>
            </a:lvl1pPr>
          </a:lstStyle>
          <a:p>
            <a:pPr marL="0" lvl="0"/>
            <a:r>
              <a:rPr lang="en-US"/>
              <a:t>Slide Title — Arial 28 Bold</a:t>
            </a:r>
          </a:p>
        </p:txBody>
      </p:sp>
      <p:sp>
        <p:nvSpPr>
          <p:cNvPr id="37" name="Text Placeholder 36"/>
          <p:cNvSpPr>
            <a:spLocks noGrp="1"/>
          </p:cNvSpPr>
          <p:nvPr>
            <p:ph type="body" sz="quarter" idx="14"/>
          </p:nvPr>
        </p:nvSpPr>
        <p:spPr>
          <a:xfrm>
            <a:off x="1115681" y="683879"/>
            <a:ext cx="6956264" cy="914400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ü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44485233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acer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50161" y="5330181"/>
            <a:ext cx="9641840" cy="528561"/>
          </a:xfrm>
        </p:spPr>
        <p:txBody>
          <a:bodyPr/>
          <a:lstStyle>
            <a:lvl1pPr marL="171450" indent="-171450">
              <a:buFont typeface="Arial" panose="020B0604020202020204" pitchFamily="34" charset="0"/>
              <a:buChar char="•"/>
              <a:defRPr sz="1200" b="1"/>
            </a:lvl1pPr>
            <a:lvl2pPr marL="227013" indent="-173038">
              <a:buFont typeface="Wingdings" panose="05000000000000000000" pitchFamily="2" charset="2"/>
              <a:buChar char="ü"/>
              <a:defRPr sz="1000"/>
            </a:lvl2pPr>
            <a:lvl3pPr marL="400050" indent="-168275">
              <a:defRPr sz="1000"/>
            </a:lvl3pPr>
            <a:lvl4pPr marL="574675" indent="-174625">
              <a:defRPr sz="1000"/>
            </a:lvl4pPr>
            <a:lvl5pPr marL="741363" indent="-168275"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8316918" y="135119"/>
            <a:ext cx="4006177" cy="479425"/>
          </a:xfrm>
          <a:prstGeom prst="rect">
            <a:avLst/>
          </a:prstGeom>
        </p:spPr>
        <p:txBody>
          <a:bodyPr lIns="9144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8" name="Classification top"/>
          <p:cNvSpPr txBox="1"/>
          <p:nvPr userDrawn="1"/>
        </p:nvSpPr>
        <p:spPr bwMode="white">
          <a:xfrm>
            <a:off x="4876800" y="0"/>
            <a:ext cx="2438400" cy="160338"/>
          </a:xfrm>
          <a:prstGeom prst="rect">
            <a:avLst/>
          </a:prstGeom>
          <a:noFill/>
        </p:spPr>
        <p:txBody>
          <a:bodyPr wrap="none" lIns="0" tIns="9144" rIns="0" bIns="18288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b="1" kern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UNCLASSIFIED//FOUO</a:t>
            </a:r>
          </a:p>
        </p:txBody>
      </p:sp>
      <p:sp>
        <p:nvSpPr>
          <p:cNvPr id="9" name="Classification bottom"/>
          <p:cNvSpPr txBox="1"/>
          <p:nvPr userDrawn="1"/>
        </p:nvSpPr>
        <p:spPr bwMode="black">
          <a:xfrm>
            <a:off x="1121664" y="128235"/>
            <a:ext cx="7190792" cy="480131"/>
          </a:xfrm>
          <a:prstGeom prst="rect">
            <a:avLst/>
          </a:prstGeom>
        </p:spPr>
        <p:txBody>
          <a:bodyPr vert="horz" wrap="square" lIns="45720" tIns="45720" rIns="0" bIns="45720" rtlCol="0" anchor="t" anchorCtr="0">
            <a:spAutoFit/>
          </a:bodyPr>
          <a:lstStyle>
            <a:lvl1pPr defTabSz="914400" eaLnBrk="1" latinLnBrk="0" hangingPunct="1">
              <a:lnSpc>
                <a:spcPct val="90000"/>
              </a:lnSpc>
              <a:buNone/>
              <a:defRPr sz="2800" b="1"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sz="2800"/>
              <a:t>AMC</a:t>
            </a:r>
            <a:r>
              <a:rPr lang="en-US" sz="2800" baseline="0"/>
              <a:t> Campaign Plan Linkage </a:t>
            </a:r>
            <a:r>
              <a:rPr lang="en-US" sz="2800"/>
              <a:t>–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 userDrawn="1"/>
        </p:nvGraphicFramePr>
        <p:xfrm>
          <a:off x="1" y="804301"/>
          <a:ext cx="1330036" cy="731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300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7076">
                <a:tc>
                  <a:txBody>
                    <a:bodyPr/>
                    <a:lstStyle/>
                    <a:p>
                      <a:pPr algn="r"/>
                      <a:r>
                        <a:rPr lang="en-US" sz="1000" b="1"/>
                        <a:t>EVENT CHAIR:</a:t>
                      </a:r>
                    </a:p>
                  </a:txBody>
                  <a:tcPr marL="0" marR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732">
                <a:tc>
                  <a:txBody>
                    <a:bodyPr/>
                    <a:lstStyle/>
                    <a:p>
                      <a:pPr algn="r"/>
                      <a:r>
                        <a:rPr lang="en-US" sz="1000" b="1"/>
                        <a:t>EVENT TOR:</a:t>
                      </a:r>
                    </a:p>
                  </a:txBody>
                  <a:tcPr marL="0" marR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en-US" sz="1000" b="1"/>
                        <a:t>OTHER:</a:t>
                      </a:r>
                    </a:p>
                  </a:txBody>
                  <a:tcPr marL="0" marR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 userDrawn="1"/>
        </p:nvGraphicFramePr>
        <p:xfrm>
          <a:off x="1" y="1532783"/>
          <a:ext cx="1330036" cy="731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300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7076">
                <a:tc>
                  <a:txBody>
                    <a:bodyPr/>
                    <a:lstStyle/>
                    <a:p>
                      <a:pPr algn="r"/>
                      <a:r>
                        <a:rPr lang="en-US" sz="1000" b="1"/>
                        <a:t>AMC Staff</a:t>
                      </a:r>
                    </a:p>
                  </a:txBody>
                  <a:tcPr marL="0" marR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732">
                <a:tc>
                  <a:txBody>
                    <a:bodyPr/>
                    <a:lstStyle/>
                    <a:p>
                      <a:pPr algn="l"/>
                      <a:r>
                        <a:rPr lang="en-US" sz="1000" b="1"/>
                        <a:t>OPR:</a:t>
                      </a:r>
                    </a:p>
                  </a:txBody>
                  <a:tcPr marL="60960" marR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1000" b="1"/>
                        <a:t>OCR:</a:t>
                      </a:r>
                    </a:p>
                  </a:txBody>
                  <a:tcPr marL="60960" marR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8" name="Text Placeholder 16"/>
          <p:cNvSpPr>
            <a:spLocks noGrp="1"/>
          </p:cNvSpPr>
          <p:nvPr>
            <p:ph type="body" sz="quarter" idx="12" hasCustomPrompt="1"/>
          </p:nvPr>
        </p:nvSpPr>
        <p:spPr>
          <a:xfrm>
            <a:off x="496306" y="1785352"/>
            <a:ext cx="2053431" cy="150813"/>
          </a:xfrm>
        </p:spPr>
        <p:txBody>
          <a:bodyPr lIns="45720" rIns="45720">
            <a:noAutofit/>
          </a:bodyPr>
          <a:lstStyle>
            <a:lvl1pPr marL="0" indent="0"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enter OPR</a:t>
            </a:r>
          </a:p>
        </p:txBody>
      </p:sp>
      <p:sp>
        <p:nvSpPr>
          <p:cNvPr id="19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496306" y="2036682"/>
            <a:ext cx="2053431" cy="150813"/>
          </a:xfrm>
        </p:spPr>
        <p:txBody>
          <a:bodyPr lIns="45720" rIns="45720">
            <a:noAutofit/>
          </a:bodyPr>
          <a:lstStyle>
            <a:lvl1pPr marL="0" indent="0"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enter OCR</a:t>
            </a:r>
          </a:p>
        </p:txBody>
      </p:sp>
      <p:cxnSp>
        <p:nvCxnSpPr>
          <p:cNvPr id="20" name="Straight Connector 19"/>
          <p:cNvCxnSpPr/>
          <p:nvPr userDrawn="1"/>
        </p:nvCxnSpPr>
        <p:spPr>
          <a:xfrm flipV="1">
            <a:off x="2550160" y="708660"/>
            <a:ext cx="0" cy="60416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 userDrawn="1"/>
        </p:nvCxnSpPr>
        <p:spPr>
          <a:xfrm>
            <a:off x="2550160" y="5105400"/>
            <a:ext cx="964184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22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2512190"/>
            <a:ext cx="2550584" cy="1125309"/>
          </a:xfrm>
        </p:spPr>
        <p:txBody>
          <a:bodyPr vert="horz" lIns="45720" tIns="45720" rIns="45720" bIns="45720" rtlCol="0">
            <a:normAutofit/>
          </a:bodyPr>
          <a:lstStyle>
            <a:lvl1pPr marL="741363" indent="-741363">
              <a:defRPr lang="en-US" sz="1200" b="1" smtClean="0"/>
            </a:lvl1pPr>
            <a:lvl2pPr>
              <a:defRPr lang="en-US" sz="1000" smtClean="0"/>
            </a:lvl2pPr>
            <a:lvl3pPr>
              <a:defRPr lang="en-US" sz="1000" smtClean="0"/>
            </a:lvl3pPr>
            <a:lvl4pPr>
              <a:defRPr lang="en-US" sz="1000" smtClean="0"/>
            </a:lvl4pPr>
            <a:lvl5pPr>
              <a:defRPr lang="en-US" sz="1000"/>
            </a:lvl5pPr>
          </a:lstStyle>
          <a:p>
            <a:pPr marL="0" lvl="0" indent="0"/>
            <a:r>
              <a:rPr lang="en-US"/>
              <a:t>Click to edit Internal:</a:t>
            </a:r>
          </a:p>
          <a:p>
            <a:pPr marL="227013" lvl="1" indent="-173038">
              <a:buFont typeface="Wingdings" panose="05000000000000000000" pitchFamily="2" charset="2"/>
              <a:buChar char="ü"/>
            </a:pPr>
            <a:r>
              <a:rPr lang="en-US"/>
              <a:t>Second level</a:t>
            </a:r>
          </a:p>
          <a:p>
            <a:pPr marL="400050" lvl="2" indent="-168275"/>
            <a:r>
              <a:rPr lang="en-US"/>
              <a:t>Third level</a:t>
            </a:r>
          </a:p>
          <a:p>
            <a:pPr marL="574675" lvl="3" indent="-174625"/>
            <a:r>
              <a:rPr lang="en-US"/>
              <a:t>Fourth level</a:t>
            </a:r>
          </a:p>
          <a:p>
            <a:pPr marL="741363" lvl="4" indent="-168275"/>
            <a:r>
              <a:rPr lang="en-US"/>
              <a:t>Fifth level</a:t>
            </a:r>
          </a:p>
        </p:txBody>
      </p:sp>
      <p:sp>
        <p:nvSpPr>
          <p:cNvPr id="24" name="Text Placeholder 22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3631165"/>
            <a:ext cx="2550584" cy="1125309"/>
          </a:xfrm>
        </p:spPr>
        <p:txBody>
          <a:bodyPr vert="horz" lIns="45720" tIns="45720" rIns="45720" bIns="45720" rtlCol="0">
            <a:normAutofit/>
          </a:bodyPr>
          <a:lstStyle>
            <a:lvl1pPr marL="228600" indent="-228600">
              <a:def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000" smtClean="0"/>
            </a:lvl2pPr>
            <a:lvl3pPr>
              <a:defRPr lang="en-US" sz="1000" smtClean="0"/>
            </a:lvl3pPr>
            <a:lvl4pPr>
              <a:defRPr lang="en-US" sz="1000" smtClean="0"/>
            </a:lvl4pPr>
            <a:lvl5pPr>
              <a:defRPr lang="en-US" sz="10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/>
              <a:t>Click to edit External:</a:t>
            </a:r>
          </a:p>
          <a:p>
            <a:pPr marL="227013" lvl="1" indent="-173038">
              <a:buFont typeface="Wingdings" panose="05000000000000000000" pitchFamily="2" charset="2"/>
              <a:buChar char="ü"/>
            </a:pPr>
            <a:r>
              <a:rPr lang="en-US"/>
              <a:t>Second level</a:t>
            </a:r>
          </a:p>
          <a:p>
            <a:pPr marL="400050" lvl="2" indent="-168275"/>
            <a:r>
              <a:rPr lang="en-US"/>
              <a:t>Third level</a:t>
            </a:r>
          </a:p>
          <a:p>
            <a:pPr marL="574675" lvl="3" indent="-174625"/>
            <a:r>
              <a:rPr lang="en-US"/>
              <a:t>Fourth level</a:t>
            </a:r>
          </a:p>
          <a:p>
            <a:pPr marL="741363" lvl="4" indent="-168275"/>
            <a:r>
              <a:rPr lang="en-US"/>
              <a:t>Fifth level</a:t>
            </a:r>
          </a:p>
        </p:txBody>
      </p:sp>
      <p:sp>
        <p:nvSpPr>
          <p:cNvPr id="26" name="TextBox 25"/>
          <p:cNvSpPr txBox="1"/>
          <p:nvPr userDrawn="1"/>
        </p:nvSpPr>
        <p:spPr>
          <a:xfrm>
            <a:off x="25739" y="2297636"/>
            <a:ext cx="1419620" cy="2585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lvl="0" indent="0" defTabSz="91440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>
                <a:latin typeface="+mn-lt"/>
              </a:defRPr>
            </a:lvl1pPr>
            <a:lvl2pPr marL="227013" lvl="1" indent="-173038" defTabSz="91440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sz="1000">
                <a:latin typeface="+mn-lt"/>
              </a:defRPr>
            </a:lvl2pPr>
            <a:lvl3pPr marL="400050" lvl="2" indent="-168275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+mn-lt"/>
              </a:defRPr>
            </a:lvl3pPr>
            <a:lvl4pPr marL="574675" lvl="3" indent="-174625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+mn-lt"/>
              </a:defRPr>
            </a:lvl4pPr>
            <a:lvl5pPr marL="741363" lvl="4" indent="-168275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+mn-lt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9pPr>
          </a:lstStyle>
          <a:p>
            <a:pPr lvl="0"/>
            <a:r>
              <a:rPr lang="en-US" sz="1200"/>
              <a:t>Participants</a:t>
            </a:r>
          </a:p>
        </p:txBody>
      </p:sp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324" y="838201"/>
            <a:ext cx="9686208" cy="4116639"/>
          </a:xfrm>
          <a:prstGeom prst="rect">
            <a:avLst/>
          </a:prstGeom>
        </p:spPr>
      </p:pic>
      <p:sp>
        <p:nvSpPr>
          <p:cNvPr id="28" name="TextBox 27"/>
          <p:cNvSpPr txBox="1"/>
          <p:nvPr userDrawn="1"/>
        </p:nvSpPr>
        <p:spPr>
          <a:xfrm>
            <a:off x="25739" y="4760892"/>
            <a:ext cx="1677111" cy="2585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lvl="0" indent="0" defTabSz="91440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>
                <a:latin typeface="+mn-lt"/>
              </a:defRPr>
            </a:lvl1pPr>
            <a:lvl2pPr marL="227013" lvl="1" indent="-173038" defTabSz="91440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sz="1000">
                <a:latin typeface="+mn-lt"/>
              </a:defRPr>
            </a:lvl2pPr>
            <a:lvl3pPr marL="400050" lvl="2" indent="-168275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+mn-lt"/>
              </a:defRPr>
            </a:lvl3pPr>
            <a:lvl4pPr marL="574675" lvl="3" indent="-174625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+mn-lt"/>
              </a:defRPr>
            </a:lvl4pPr>
            <a:lvl5pPr marL="741363" lvl="4" indent="-168275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+mn-lt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9pPr>
          </a:lstStyle>
          <a:p>
            <a:pPr lvl="0"/>
            <a:r>
              <a:rPr lang="en-US" sz="1200"/>
              <a:t>AMC Staff OPR:</a:t>
            </a:r>
          </a:p>
        </p:txBody>
      </p:sp>
      <p:sp>
        <p:nvSpPr>
          <p:cNvPr id="29" name="TextBox 28"/>
          <p:cNvSpPr txBox="1"/>
          <p:nvPr userDrawn="1"/>
        </p:nvSpPr>
        <p:spPr>
          <a:xfrm>
            <a:off x="2575902" y="5129541"/>
            <a:ext cx="6774657" cy="2585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lvl="0" indent="0" defTabSz="91440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>
                <a:latin typeface="+mn-lt"/>
              </a:defRPr>
            </a:lvl1pPr>
            <a:lvl2pPr marL="227013" lvl="1" indent="-173038" defTabSz="91440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sz="1000">
                <a:latin typeface="+mn-lt"/>
              </a:defRPr>
            </a:lvl2pPr>
            <a:lvl3pPr marL="400050" lvl="2" indent="-168275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+mn-lt"/>
              </a:defRPr>
            </a:lvl3pPr>
            <a:lvl4pPr marL="574675" lvl="3" indent="-174625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+mn-lt"/>
              </a:defRPr>
            </a:lvl4pPr>
            <a:lvl5pPr marL="741363" lvl="4" indent="-168275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+mn-lt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9pPr>
          </a:lstStyle>
          <a:p>
            <a:pPr lvl="0"/>
            <a:r>
              <a:rPr lang="en-US" sz="1200"/>
              <a:t>Macro Context – Purpose of Event:</a:t>
            </a:r>
          </a:p>
        </p:txBody>
      </p:sp>
      <p:sp>
        <p:nvSpPr>
          <p:cNvPr id="31" name="TextBox 30"/>
          <p:cNvSpPr txBox="1"/>
          <p:nvPr userDrawn="1"/>
        </p:nvSpPr>
        <p:spPr>
          <a:xfrm>
            <a:off x="2575902" y="5815678"/>
            <a:ext cx="6774657" cy="2585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lvl="0" indent="0" defTabSz="91440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>
                <a:latin typeface="+mn-lt"/>
              </a:defRPr>
            </a:lvl1pPr>
            <a:lvl2pPr marL="227013" lvl="1" indent="-173038" defTabSz="91440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sz="1000">
                <a:latin typeface="+mn-lt"/>
              </a:defRPr>
            </a:lvl2pPr>
            <a:lvl3pPr marL="400050" lvl="2" indent="-168275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+mn-lt"/>
              </a:defRPr>
            </a:lvl3pPr>
            <a:lvl4pPr marL="574675" lvl="3" indent="-174625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+mn-lt"/>
              </a:defRPr>
            </a:lvl4pPr>
            <a:lvl5pPr marL="741363" lvl="4" indent="-168275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+mn-lt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9pPr>
          </a:lstStyle>
          <a:p>
            <a:pPr lvl="0"/>
            <a:r>
              <a:rPr lang="en-US" sz="1200"/>
              <a:t>Guidance / Decision:</a:t>
            </a:r>
          </a:p>
        </p:txBody>
      </p:sp>
      <p:sp>
        <p:nvSpPr>
          <p:cNvPr id="32" name="Text Placeholder 22"/>
          <p:cNvSpPr>
            <a:spLocks noGrp="1"/>
          </p:cNvSpPr>
          <p:nvPr>
            <p:ph type="body" sz="quarter" idx="16" hasCustomPrompt="1"/>
          </p:nvPr>
        </p:nvSpPr>
        <p:spPr>
          <a:xfrm>
            <a:off x="2550160" y="6013813"/>
            <a:ext cx="9641840" cy="5675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200" b="1" dirty="0" smtClean="0"/>
            </a:lvl1pPr>
            <a:lvl2pPr>
              <a:defRPr lang="en-US" sz="1000" dirty="0" smtClean="0"/>
            </a:lvl2pPr>
            <a:lvl3pPr>
              <a:defRPr lang="en-US" sz="1000" dirty="0" smtClean="0"/>
            </a:lvl3pPr>
            <a:lvl4pPr>
              <a:defRPr lang="en-US" sz="1000" dirty="0" smtClean="0"/>
            </a:lvl4pPr>
            <a:lvl5pPr>
              <a:defRPr lang="en-US" sz="1000" dirty="0"/>
            </a:lvl5pPr>
          </a:lstStyle>
          <a:p>
            <a:pPr marL="171450" lvl="0" indent="-171450"/>
            <a:r>
              <a:rPr lang="en-US"/>
              <a:t>Click to edit text:</a:t>
            </a:r>
          </a:p>
          <a:p>
            <a:pPr marL="227013" lvl="1" indent="-173038">
              <a:buFont typeface="Wingdings" panose="05000000000000000000" pitchFamily="2" charset="2"/>
              <a:buChar char="ü"/>
            </a:pPr>
            <a:r>
              <a:rPr lang="en-US"/>
              <a:t>Second level</a:t>
            </a:r>
          </a:p>
          <a:p>
            <a:pPr marL="400050" lvl="2" indent="-168275"/>
            <a:r>
              <a:rPr lang="en-US"/>
              <a:t>Third level</a:t>
            </a:r>
          </a:p>
          <a:p>
            <a:pPr marL="574675" lvl="3" indent="-174625"/>
            <a:r>
              <a:rPr lang="en-US"/>
              <a:t>Fourth level</a:t>
            </a:r>
          </a:p>
          <a:p>
            <a:pPr marL="741363" lvl="4" indent="-168275"/>
            <a:r>
              <a:rPr lang="en-US"/>
              <a:t>Fifth level</a:t>
            </a:r>
          </a:p>
        </p:txBody>
      </p:sp>
      <p:sp>
        <p:nvSpPr>
          <p:cNvPr id="22" name="Slide Number Placeholder 5"/>
          <p:cNvSpPr txBox="1">
            <a:spLocks/>
          </p:cNvSpPr>
          <p:nvPr userDrawn="1"/>
        </p:nvSpPr>
        <p:spPr>
          <a:xfrm>
            <a:off x="5334000" y="6750278"/>
            <a:ext cx="1524000" cy="10772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defPPr>
              <a:defRPr lang="en-US"/>
            </a:defPPr>
            <a:lvl1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lang="en-US" sz="700" b="1" kern="60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2CFA9B-4785-4222-B2D1-FB953FCA43F9}" type="slidenum">
              <a:rPr kumimoji="0" lang="en-US" sz="700" b="1" i="0" u="none" strike="noStrike" kern="6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1" i="0" u="none" strike="noStrike" kern="6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Classification bottom"/>
          <p:cNvSpPr txBox="1"/>
          <p:nvPr userDrawn="1"/>
        </p:nvSpPr>
        <p:spPr bwMode="black">
          <a:xfrm>
            <a:off x="0" y="6753453"/>
            <a:ext cx="1584960" cy="107722"/>
          </a:xfrm>
          <a:prstGeom prst="rect">
            <a:avLst/>
          </a:prstGeom>
          <a:noFill/>
        </p:spPr>
        <p:txBody>
          <a:bodyPr wrap="none" lIns="45720" tIns="0" rIns="0" bIns="0" anchor="b" anchorCtr="0">
            <a:noAutofit/>
          </a:bodyPr>
          <a:lstStyle/>
          <a:p>
            <a:pPr>
              <a:defRPr/>
            </a:pPr>
            <a:r>
              <a:rPr lang="en-US" sz="700" b="1" kern="600">
                <a:solidFill>
                  <a:prstClr val="black"/>
                </a:solidFill>
                <a:cs typeface="Arial" panose="020B0604020202020204" pitchFamily="34" charset="0"/>
              </a:rPr>
              <a:t>UNCLASSIFIED//FOUO</a:t>
            </a:r>
          </a:p>
        </p:txBody>
      </p:sp>
      <p:sp>
        <p:nvSpPr>
          <p:cNvPr id="30" name="Round Same Side Corner Rectangle 29"/>
          <p:cNvSpPr/>
          <p:nvPr userDrawn="1"/>
        </p:nvSpPr>
        <p:spPr>
          <a:xfrm>
            <a:off x="11220485" y="6126480"/>
            <a:ext cx="872492" cy="731520"/>
          </a:xfrm>
          <a:prstGeom prst="round2SameRect">
            <a:avLst>
              <a:gd name="adj1" fmla="val 9581"/>
              <a:gd name="adj2" fmla="val 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3" name="Round Same Side Corner Rectangle 32"/>
          <p:cNvSpPr/>
          <p:nvPr userDrawn="1"/>
        </p:nvSpPr>
        <p:spPr>
          <a:xfrm>
            <a:off x="11220486" y="6151172"/>
            <a:ext cx="872492" cy="706828"/>
          </a:xfrm>
          <a:prstGeom prst="round2SameRect">
            <a:avLst>
              <a:gd name="adj1" fmla="val 9581"/>
              <a:gd name="adj2" fmla="val 0"/>
            </a:avLst>
          </a:prstGeom>
          <a:gradFill>
            <a:gsLst>
              <a:gs pos="73000">
                <a:schemeClr val="bg1">
                  <a:lumMod val="75000"/>
                </a:schemeClr>
              </a:gs>
              <a:gs pos="91000">
                <a:srgbClr val="7F7F7F"/>
              </a:gs>
              <a:gs pos="0">
                <a:schemeClr val="bg1">
                  <a:lumMod val="85000"/>
                </a:schemeClr>
              </a:gs>
              <a:gs pos="13000">
                <a:schemeClr val="bg1">
                  <a:lumMod val="95000"/>
                </a:schemeClr>
              </a:gs>
              <a:gs pos="34000">
                <a:schemeClr val="bg1">
                  <a:lumMod val="7500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  <a:gs pos="48000">
                <a:schemeClr val="bg1">
                  <a:lumMod val="9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4" name="Round Same Side Corner Rectangle 33"/>
          <p:cNvSpPr/>
          <p:nvPr userDrawn="1"/>
        </p:nvSpPr>
        <p:spPr>
          <a:xfrm>
            <a:off x="11220486" y="6151172"/>
            <a:ext cx="872492" cy="706828"/>
          </a:xfrm>
          <a:prstGeom prst="round2SameRect">
            <a:avLst>
              <a:gd name="adj1" fmla="val 9581"/>
              <a:gd name="adj2" fmla="val 0"/>
            </a:avLst>
          </a:prstGeom>
          <a:gradFill>
            <a:gsLst>
              <a:gs pos="59000">
                <a:schemeClr val="bg1">
                  <a:alpha val="20000"/>
                  <a:lumMod val="60000"/>
                </a:schemeClr>
              </a:gs>
              <a:gs pos="67000">
                <a:schemeClr val="bg1">
                  <a:alpha val="20000"/>
                </a:schemeClr>
              </a:gs>
              <a:gs pos="100000">
                <a:schemeClr val="bg1">
                  <a:alpha val="20000"/>
                  <a:lumMod val="20000"/>
                </a:schemeClr>
              </a:gs>
              <a:gs pos="23000">
                <a:schemeClr val="tx1">
                  <a:lumMod val="52000"/>
                  <a:lumOff val="48000"/>
                  <a:alpha val="20000"/>
                </a:schemeClr>
              </a:gs>
              <a:gs pos="9000">
                <a:schemeClr val="tx1">
                  <a:alpha val="20000"/>
                  <a:lumMod val="0"/>
                  <a:lumOff val="100000"/>
                </a:schemeClr>
              </a:gs>
              <a:gs pos="35000">
                <a:schemeClr val="tx1">
                  <a:lumMod val="95000"/>
                  <a:lumOff val="5000"/>
                  <a:alpha val="20000"/>
                </a:schemeClr>
              </a:gs>
              <a:gs pos="43000">
                <a:schemeClr val="bg1">
                  <a:alpha val="20000"/>
                  <a:lumMod val="100000"/>
                </a:schemeClr>
              </a:gs>
            </a:gsLst>
            <a:lin ang="33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800"/>
          </a:p>
        </p:txBody>
      </p:sp>
      <p:sp>
        <p:nvSpPr>
          <p:cNvPr id="35" name="Round Same Side Corner Rectangle 34"/>
          <p:cNvSpPr/>
          <p:nvPr userDrawn="1"/>
        </p:nvSpPr>
        <p:spPr>
          <a:xfrm>
            <a:off x="11220486" y="6151172"/>
            <a:ext cx="872492" cy="706828"/>
          </a:xfrm>
          <a:prstGeom prst="round2SameRect">
            <a:avLst>
              <a:gd name="adj1" fmla="val 9581"/>
              <a:gd name="adj2" fmla="val 0"/>
            </a:avLst>
          </a:prstGeom>
          <a:gradFill>
            <a:gsLst>
              <a:gs pos="0">
                <a:schemeClr val="tx1">
                  <a:lumMod val="52000"/>
                  <a:lumOff val="48000"/>
                  <a:alpha val="20000"/>
                </a:schemeClr>
              </a:gs>
              <a:gs pos="68000">
                <a:schemeClr val="tx1">
                  <a:lumMod val="95000"/>
                  <a:lumOff val="5000"/>
                  <a:alpha val="20000"/>
                </a:schemeClr>
              </a:gs>
              <a:gs pos="34000">
                <a:schemeClr val="tx1">
                  <a:lumMod val="85000"/>
                  <a:lumOff val="15000"/>
                  <a:alpha val="20000"/>
                </a:schemeClr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800"/>
          </a:p>
        </p:txBody>
      </p:sp>
      <p:grpSp>
        <p:nvGrpSpPr>
          <p:cNvPr id="36" name="AMC"/>
          <p:cNvGrpSpPr>
            <a:grpSpLocks noChangeAspect="1"/>
          </p:cNvGrpSpPr>
          <p:nvPr userDrawn="1"/>
        </p:nvGrpSpPr>
        <p:grpSpPr bwMode="auto">
          <a:xfrm>
            <a:off x="11390978" y="6251059"/>
            <a:ext cx="531508" cy="467776"/>
            <a:chOff x="3311" y="1094"/>
            <a:chExt cx="1816" cy="2131"/>
          </a:xfrm>
        </p:grpSpPr>
        <p:sp>
          <p:nvSpPr>
            <p:cNvPr id="37" name="WHITE bkgrnd"/>
            <p:cNvSpPr>
              <a:spLocks/>
            </p:cNvSpPr>
            <p:nvPr/>
          </p:nvSpPr>
          <p:spPr bwMode="auto">
            <a:xfrm>
              <a:off x="3333" y="1116"/>
              <a:ext cx="1772" cy="2086"/>
            </a:xfrm>
            <a:custGeom>
              <a:avLst/>
              <a:gdLst>
                <a:gd name="T0" fmla="*/ 1477 w 2954"/>
                <a:gd name="T1" fmla="*/ 0 h 3479"/>
                <a:gd name="T2" fmla="*/ 2954 w 2954"/>
                <a:gd name="T3" fmla="*/ 356 h 3479"/>
                <a:gd name="T4" fmla="*/ 2954 w 2954"/>
                <a:gd name="T5" fmla="*/ 1377 h 3479"/>
                <a:gd name="T6" fmla="*/ 1477 w 2954"/>
                <a:gd name="T7" fmla="*/ 3479 h 3479"/>
                <a:gd name="T8" fmla="*/ 0 w 2954"/>
                <a:gd name="T9" fmla="*/ 1377 h 3479"/>
                <a:gd name="T10" fmla="*/ 0 w 2954"/>
                <a:gd name="T11" fmla="*/ 356 h 3479"/>
                <a:gd name="T12" fmla="*/ 1477 w 2954"/>
                <a:gd name="T13" fmla="*/ 0 h 3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4" h="3479">
                  <a:moveTo>
                    <a:pt x="1477" y="0"/>
                  </a:moveTo>
                  <a:cubicBezTo>
                    <a:pt x="2003" y="0"/>
                    <a:pt x="2609" y="127"/>
                    <a:pt x="2954" y="356"/>
                  </a:cubicBezTo>
                  <a:cubicBezTo>
                    <a:pt x="2954" y="1377"/>
                    <a:pt x="2954" y="1377"/>
                    <a:pt x="2954" y="1377"/>
                  </a:cubicBezTo>
                  <a:cubicBezTo>
                    <a:pt x="2954" y="2275"/>
                    <a:pt x="2402" y="3111"/>
                    <a:pt x="1477" y="3479"/>
                  </a:cubicBezTo>
                  <a:cubicBezTo>
                    <a:pt x="552" y="3111"/>
                    <a:pt x="0" y="2275"/>
                    <a:pt x="0" y="1377"/>
                  </a:cubicBezTo>
                  <a:cubicBezTo>
                    <a:pt x="0" y="356"/>
                    <a:pt x="0" y="356"/>
                    <a:pt x="0" y="356"/>
                  </a:cubicBezTo>
                  <a:cubicBezTo>
                    <a:pt x="345" y="127"/>
                    <a:pt x="951" y="0"/>
                    <a:pt x="14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endParaRPr lang="en-US" sz="1800">
                <a:latin typeface="Adobe Garamond Pro" panose="02020502060506020403" pitchFamily="18" charset="0"/>
              </a:endParaRPr>
            </a:p>
          </p:txBody>
        </p:sp>
        <p:sp>
          <p:nvSpPr>
            <p:cNvPr id="38" name="BLACK outline"/>
            <p:cNvSpPr>
              <a:spLocks noEditPoints="1"/>
            </p:cNvSpPr>
            <p:nvPr/>
          </p:nvSpPr>
          <p:spPr bwMode="auto">
            <a:xfrm>
              <a:off x="3311" y="1094"/>
              <a:ext cx="1816" cy="2131"/>
            </a:xfrm>
            <a:custGeom>
              <a:avLst/>
              <a:gdLst>
                <a:gd name="T0" fmla="*/ 3010 w 3026"/>
                <a:gd name="T1" fmla="*/ 362 h 3554"/>
                <a:gd name="T2" fmla="*/ 2328 w 3026"/>
                <a:gd name="T3" fmla="*/ 93 h 3554"/>
                <a:gd name="T4" fmla="*/ 1513 w 3026"/>
                <a:gd name="T5" fmla="*/ 0 h 3554"/>
                <a:gd name="T6" fmla="*/ 698 w 3026"/>
                <a:gd name="T7" fmla="*/ 93 h 3554"/>
                <a:gd name="T8" fmla="*/ 16 w 3026"/>
                <a:gd name="T9" fmla="*/ 362 h 3554"/>
                <a:gd name="T10" fmla="*/ 0 w 3026"/>
                <a:gd name="T11" fmla="*/ 373 h 3554"/>
                <a:gd name="T12" fmla="*/ 0 w 3026"/>
                <a:gd name="T13" fmla="*/ 1413 h 3554"/>
                <a:gd name="T14" fmla="*/ 398 w 3026"/>
                <a:gd name="T15" fmla="*/ 2683 h 3554"/>
                <a:gd name="T16" fmla="*/ 1500 w 3026"/>
                <a:gd name="T17" fmla="*/ 3548 h 3554"/>
                <a:gd name="T18" fmla="*/ 1513 w 3026"/>
                <a:gd name="T19" fmla="*/ 3554 h 3554"/>
                <a:gd name="T20" fmla="*/ 1526 w 3026"/>
                <a:gd name="T21" fmla="*/ 3548 h 3554"/>
                <a:gd name="T22" fmla="*/ 2628 w 3026"/>
                <a:gd name="T23" fmla="*/ 2683 h 3554"/>
                <a:gd name="T24" fmla="*/ 3026 w 3026"/>
                <a:gd name="T25" fmla="*/ 1413 h 3554"/>
                <a:gd name="T26" fmla="*/ 3026 w 3026"/>
                <a:gd name="T27" fmla="*/ 373 h 3554"/>
                <a:gd name="T28" fmla="*/ 3010 w 3026"/>
                <a:gd name="T29" fmla="*/ 362 h 3554"/>
                <a:gd name="T30" fmla="*/ 2954 w 3026"/>
                <a:gd name="T31" fmla="*/ 1413 h 3554"/>
                <a:gd name="T32" fmla="*/ 1513 w 3026"/>
                <a:gd name="T33" fmla="*/ 3476 h 3554"/>
                <a:gd name="T34" fmla="*/ 72 w 3026"/>
                <a:gd name="T35" fmla="*/ 1413 h 3554"/>
                <a:gd name="T36" fmla="*/ 72 w 3026"/>
                <a:gd name="T37" fmla="*/ 412 h 3554"/>
                <a:gd name="T38" fmla="*/ 1513 w 3026"/>
                <a:gd name="T39" fmla="*/ 72 h 3554"/>
                <a:gd name="T40" fmla="*/ 2954 w 3026"/>
                <a:gd name="T41" fmla="*/ 412 h 3554"/>
                <a:gd name="T42" fmla="*/ 2954 w 3026"/>
                <a:gd name="T43" fmla="*/ 1413 h 3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26" h="3554">
                  <a:moveTo>
                    <a:pt x="3010" y="362"/>
                  </a:moveTo>
                  <a:cubicBezTo>
                    <a:pt x="2842" y="251"/>
                    <a:pt x="2606" y="158"/>
                    <a:pt x="2328" y="93"/>
                  </a:cubicBezTo>
                  <a:cubicBezTo>
                    <a:pt x="2069" y="33"/>
                    <a:pt x="1779" y="0"/>
                    <a:pt x="1513" y="0"/>
                  </a:cubicBezTo>
                  <a:cubicBezTo>
                    <a:pt x="1247" y="0"/>
                    <a:pt x="957" y="33"/>
                    <a:pt x="698" y="93"/>
                  </a:cubicBezTo>
                  <a:cubicBezTo>
                    <a:pt x="420" y="158"/>
                    <a:pt x="184" y="251"/>
                    <a:pt x="16" y="362"/>
                  </a:cubicBezTo>
                  <a:cubicBezTo>
                    <a:pt x="0" y="373"/>
                    <a:pt x="0" y="373"/>
                    <a:pt x="0" y="373"/>
                  </a:cubicBezTo>
                  <a:cubicBezTo>
                    <a:pt x="0" y="1413"/>
                    <a:pt x="0" y="1413"/>
                    <a:pt x="0" y="1413"/>
                  </a:cubicBezTo>
                  <a:cubicBezTo>
                    <a:pt x="0" y="1867"/>
                    <a:pt x="138" y="2306"/>
                    <a:pt x="398" y="2683"/>
                  </a:cubicBezTo>
                  <a:cubicBezTo>
                    <a:pt x="664" y="3068"/>
                    <a:pt x="1045" y="3368"/>
                    <a:pt x="1500" y="3548"/>
                  </a:cubicBezTo>
                  <a:cubicBezTo>
                    <a:pt x="1513" y="3554"/>
                    <a:pt x="1513" y="3554"/>
                    <a:pt x="1513" y="3554"/>
                  </a:cubicBezTo>
                  <a:cubicBezTo>
                    <a:pt x="1526" y="3548"/>
                    <a:pt x="1526" y="3548"/>
                    <a:pt x="1526" y="3548"/>
                  </a:cubicBezTo>
                  <a:cubicBezTo>
                    <a:pt x="1981" y="3368"/>
                    <a:pt x="2362" y="3068"/>
                    <a:pt x="2628" y="2683"/>
                  </a:cubicBezTo>
                  <a:cubicBezTo>
                    <a:pt x="2888" y="2306"/>
                    <a:pt x="3026" y="1867"/>
                    <a:pt x="3026" y="1413"/>
                  </a:cubicBezTo>
                  <a:cubicBezTo>
                    <a:pt x="3026" y="373"/>
                    <a:pt x="3026" y="373"/>
                    <a:pt x="3026" y="373"/>
                  </a:cubicBezTo>
                  <a:lnTo>
                    <a:pt x="3010" y="362"/>
                  </a:lnTo>
                  <a:close/>
                  <a:moveTo>
                    <a:pt x="2954" y="1413"/>
                  </a:moveTo>
                  <a:cubicBezTo>
                    <a:pt x="2954" y="2314"/>
                    <a:pt x="2389" y="3122"/>
                    <a:pt x="1513" y="3476"/>
                  </a:cubicBezTo>
                  <a:cubicBezTo>
                    <a:pt x="637" y="3122"/>
                    <a:pt x="72" y="2314"/>
                    <a:pt x="72" y="1413"/>
                  </a:cubicBezTo>
                  <a:cubicBezTo>
                    <a:pt x="72" y="412"/>
                    <a:pt x="72" y="412"/>
                    <a:pt x="72" y="412"/>
                  </a:cubicBezTo>
                  <a:cubicBezTo>
                    <a:pt x="391" y="208"/>
                    <a:pt x="966" y="72"/>
                    <a:pt x="1513" y="72"/>
                  </a:cubicBezTo>
                  <a:cubicBezTo>
                    <a:pt x="2060" y="72"/>
                    <a:pt x="2635" y="208"/>
                    <a:pt x="2954" y="412"/>
                  </a:cubicBezTo>
                  <a:lnTo>
                    <a:pt x="2954" y="14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endParaRPr lang="en-US" sz="1800">
                <a:latin typeface="Adobe Garamond Pro" panose="02020502060506020403" pitchFamily="18" charset="0"/>
              </a:endParaRPr>
            </a:p>
          </p:txBody>
        </p:sp>
        <p:sp>
          <p:nvSpPr>
            <p:cNvPr id="39" name="BLUE"/>
            <p:cNvSpPr>
              <a:spLocks/>
            </p:cNvSpPr>
            <p:nvPr/>
          </p:nvSpPr>
          <p:spPr bwMode="auto">
            <a:xfrm>
              <a:off x="4219" y="1369"/>
              <a:ext cx="797" cy="1744"/>
            </a:xfrm>
            <a:custGeom>
              <a:avLst/>
              <a:gdLst>
                <a:gd name="T0" fmla="*/ 1329 w 1329"/>
                <a:gd name="T1" fmla="*/ 40 h 2908"/>
                <a:gd name="T2" fmla="*/ 302 w 1329"/>
                <a:gd name="T3" fmla="*/ 1068 h 2908"/>
                <a:gd name="T4" fmla="*/ 544 w 1329"/>
                <a:gd name="T5" fmla="*/ 1370 h 2908"/>
                <a:gd name="T6" fmla="*/ 0 w 1329"/>
                <a:gd name="T7" fmla="*/ 1991 h 2908"/>
                <a:gd name="T8" fmla="*/ 0 w 1329"/>
                <a:gd name="T9" fmla="*/ 2908 h 2908"/>
                <a:gd name="T10" fmla="*/ 1329 w 1329"/>
                <a:gd name="T11" fmla="*/ 930 h 2908"/>
                <a:gd name="T12" fmla="*/ 1329 w 1329"/>
                <a:gd name="T13" fmla="*/ 40 h 2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9" h="2908">
                  <a:moveTo>
                    <a:pt x="1329" y="40"/>
                  </a:moveTo>
                  <a:cubicBezTo>
                    <a:pt x="302" y="1068"/>
                    <a:pt x="302" y="1068"/>
                    <a:pt x="302" y="1068"/>
                  </a:cubicBezTo>
                  <a:cubicBezTo>
                    <a:pt x="544" y="1370"/>
                    <a:pt x="544" y="1370"/>
                    <a:pt x="544" y="1370"/>
                  </a:cubicBezTo>
                  <a:cubicBezTo>
                    <a:pt x="0" y="1991"/>
                    <a:pt x="0" y="1991"/>
                    <a:pt x="0" y="1991"/>
                  </a:cubicBezTo>
                  <a:cubicBezTo>
                    <a:pt x="0" y="2908"/>
                    <a:pt x="0" y="2908"/>
                    <a:pt x="0" y="2908"/>
                  </a:cubicBezTo>
                  <a:cubicBezTo>
                    <a:pt x="540" y="2665"/>
                    <a:pt x="1329" y="2054"/>
                    <a:pt x="1329" y="930"/>
                  </a:cubicBezTo>
                  <a:cubicBezTo>
                    <a:pt x="1329" y="0"/>
                    <a:pt x="1329" y="41"/>
                    <a:pt x="1329" y="40"/>
                  </a:cubicBezTo>
                  <a:close/>
                </a:path>
              </a:pathLst>
            </a:custGeom>
            <a:solidFill>
              <a:srgbClr val="005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endParaRPr lang="en-US" sz="1800">
                <a:latin typeface="Adobe Garamond Pro" panose="02020502060506020403" pitchFamily="18" charset="0"/>
              </a:endParaRPr>
            </a:p>
          </p:txBody>
        </p:sp>
        <p:sp>
          <p:nvSpPr>
            <p:cNvPr id="40" name="RED"/>
            <p:cNvSpPr>
              <a:spLocks/>
            </p:cNvSpPr>
            <p:nvPr/>
          </p:nvSpPr>
          <p:spPr bwMode="auto">
            <a:xfrm>
              <a:off x="3422" y="1369"/>
              <a:ext cx="797" cy="1744"/>
            </a:xfrm>
            <a:custGeom>
              <a:avLst/>
              <a:gdLst>
                <a:gd name="T0" fmla="*/ 0 w 1329"/>
                <a:gd name="T1" fmla="*/ 40 h 2908"/>
                <a:gd name="T2" fmla="*/ 1027 w 1329"/>
                <a:gd name="T3" fmla="*/ 1068 h 2908"/>
                <a:gd name="T4" fmla="*/ 785 w 1329"/>
                <a:gd name="T5" fmla="*/ 1370 h 2908"/>
                <a:gd name="T6" fmla="*/ 1329 w 1329"/>
                <a:gd name="T7" fmla="*/ 1991 h 2908"/>
                <a:gd name="T8" fmla="*/ 1329 w 1329"/>
                <a:gd name="T9" fmla="*/ 2908 h 2908"/>
                <a:gd name="T10" fmla="*/ 0 w 1329"/>
                <a:gd name="T11" fmla="*/ 930 h 2908"/>
                <a:gd name="T12" fmla="*/ 0 w 1329"/>
                <a:gd name="T13" fmla="*/ 40 h 2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9" h="2908">
                  <a:moveTo>
                    <a:pt x="0" y="40"/>
                  </a:moveTo>
                  <a:cubicBezTo>
                    <a:pt x="1027" y="1068"/>
                    <a:pt x="1027" y="1068"/>
                    <a:pt x="1027" y="1068"/>
                  </a:cubicBezTo>
                  <a:cubicBezTo>
                    <a:pt x="785" y="1370"/>
                    <a:pt x="785" y="1370"/>
                    <a:pt x="785" y="1370"/>
                  </a:cubicBezTo>
                  <a:cubicBezTo>
                    <a:pt x="1329" y="1991"/>
                    <a:pt x="1329" y="1991"/>
                    <a:pt x="1329" y="1991"/>
                  </a:cubicBezTo>
                  <a:cubicBezTo>
                    <a:pt x="1329" y="2908"/>
                    <a:pt x="1329" y="2908"/>
                    <a:pt x="1329" y="2908"/>
                  </a:cubicBezTo>
                  <a:cubicBezTo>
                    <a:pt x="789" y="2665"/>
                    <a:pt x="0" y="2054"/>
                    <a:pt x="0" y="930"/>
                  </a:cubicBezTo>
                  <a:cubicBezTo>
                    <a:pt x="0" y="0"/>
                    <a:pt x="0" y="41"/>
                    <a:pt x="0" y="40"/>
                  </a:cubicBezTo>
                  <a:close/>
                </a:path>
              </a:pathLst>
            </a:custGeom>
            <a:solidFill>
              <a:srgbClr val="C32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endParaRPr lang="en-US" sz="1800">
                <a:latin typeface="Adobe Garamond Pro" panose="02020502060506020403" pitchFamily="18" charset="0"/>
              </a:endParaRPr>
            </a:p>
          </p:txBody>
        </p:sp>
      </p:grpSp>
      <p:grpSp>
        <p:nvGrpSpPr>
          <p:cNvPr id="41" name="Group 40"/>
          <p:cNvGrpSpPr>
            <a:grpSpLocks noChangeAspect="1"/>
          </p:cNvGrpSpPr>
          <p:nvPr userDrawn="1"/>
        </p:nvGrpSpPr>
        <p:grpSpPr>
          <a:xfrm>
            <a:off x="58566" y="0"/>
            <a:ext cx="819991" cy="731520"/>
            <a:chOff x="125730" y="0"/>
            <a:chExt cx="526946" cy="626790"/>
          </a:xfrm>
        </p:grpSpPr>
        <p:sp>
          <p:nvSpPr>
            <p:cNvPr id="42" name="Round Same Side Corner Rectangle 41"/>
            <p:cNvSpPr/>
            <p:nvPr userDrawn="1"/>
          </p:nvSpPr>
          <p:spPr>
            <a:xfrm>
              <a:off x="125730" y="0"/>
              <a:ext cx="526946" cy="626790"/>
            </a:xfrm>
            <a:prstGeom prst="round2SameRect">
              <a:avLst>
                <a:gd name="adj1" fmla="val 0"/>
                <a:gd name="adj2" fmla="val 7443"/>
              </a:avLst>
            </a:prstGeom>
            <a:gradFill>
              <a:gsLst>
                <a:gs pos="0">
                  <a:sysClr val="windowText" lastClr="000000">
                    <a:lumMod val="50000"/>
                    <a:lumOff val="50000"/>
                  </a:sysClr>
                </a:gs>
                <a:gs pos="68000">
                  <a:sysClr val="windowText" lastClr="000000">
                    <a:lumMod val="95000"/>
                    <a:lumOff val="5000"/>
                  </a:sysClr>
                </a:gs>
                <a:gs pos="34000">
                  <a:sysClr val="windowText" lastClr="000000">
                    <a:lumMod val="85000"/>
                    <a:lumOff val="15000"/>
                  </a:sysClr>
                </a:gs>
              </a:gsLst>
              <a:lin ang="36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grpSp>
          <p:nvGrpSpPr>
            <p:cNvPr id="43" name="U.S. ARMY for dark bkgrnds"/>
            <p:cNvGrpSpPr>
              <a:grpSpLocks noChangeAspect="1"/>
            </p:cNvGrpSpPr>
            <p:nvPr userDrawn="1"/>
          </p:nvGrpSpPr>
          <p:grpSpPr bwMode="auto">
            <a:xfrm>
              <a:off x="208305" y="59287"/>
              <a:ext cx="361795" cy="457200"/>
              <a:chOff x="2205" y="1186"/>
              <a:chExt cx="1425" cy="1802"/>
            </a:xfrm>
          </p:grpSpPr>
          <p:sp>
            <p:nvSpPr>
              <p:cNvPr id="44" name="Freeform 43"/>
              <p:cNvSpPr>
                <a:spLocks noEditPoints="1"/>
              </p:cNvSpPr>
              <p:nvPr/>
            </p:nvSpPr>
            <p:spPr bwMode="invGray">
              <a:xfrm>
                <a:off x="3562" y="2500"/>
                <a:ext cx="68" cy="66"/>
              </a:xfrm>
              <a:custGeom>
                <a:avLst/>
                <a:gdLst>
                  <a:gd name="T0" fmla="*/ 0 w 125"/>
                  <a:gd name="T1" fmla="*/ 18 h 122"/>
                  <a:gd name="T2" fmla="*/ 18 w 125"/>
                  <a:gd name="T3" fmla="*/ 0 h 122"/>
                  <a:gd name="T4" fmla="*/ 37 w 125"/>
                  <a:gd name="T5" fmla="*/ 18 h 122"/>
                  <a:gd name="T6" fmla="*/ 18 w 125"/>
                  <a:gd name="T7" fmla="*/ 36 h 122"/>
                  <a:gd name="T8" fmla="*/ 0 w 125"/>
                  <a:gd name="T9" fmla="*/ 18 h 122"/>
                  <a:gd name="T10" fmla="*/ 18 w 125"/>
                  <a:gd name="T11" fmla="*/ 4 h 122"/>
                  <a:gd name="T12" fmla="*/ 5 w 125"/>
                  <a:gd name="T13" fmla="*/ 18 h 122"/>
                  <a:gd name="T14" fmla="*/ 18 w 125"/>
                  <a:gd name="T15" fmla="*/ 32 h 122"/>
                  <a:gd name="T16" fmla="*/ 32 w 125"/>
                  <a:gd name="T17" fmla="*/ 18 h 122"/>
                  <a:gd name="T18" fmla="*/ 18 w 125"/>
                  <a:gd name="T19" fmla="*/ 4 h 122"/>
                  <a:gd name="T20" fmla="*/ 15 w 125"/>
                  <a:gd name="T21" fmla="*/ 28 h 122"/>
                  <a:gd name="T22" fmla="*/ 11 w 125"/>
                  <a:gd name="T23" fmla="*/ 28 h 122"/>
                  <a:gd name="T24" fmla="*/ 11 w 125"/>
                  <a:gd name="T25" fmla="*/ 8 h 122"/>
                  <a:gd name="T26" fmla="*/ 19 w 125"/>
                  <a:gd name="T27" fmla="*/ 8 h 122"/>
                  <a:gd name="T28" fmla="*/ 27 w 125"/>
                  <a:gd name="T29" fmla="*/ 14 h 122"/>
                  <a:gd name="T30" fmla="*/ 22 w 125"/>
                  <a:gd name="T31" fmla="*/ 19 h 122"/>
                  <a:gd name="T32" fmla="*/ 22 w 125"/>
                  <a:gd name="T33" fmla="*/ 19 h 122"/>
                  <a:gd name="T34" fmla="*/ 27 w 125"/>
                  <a:gd name="T35" fmla="*/ 28 h 122"/>
                  <a:gd name="T36" fmla="*/ 22 w 125"/>
                  <a:gd name="T37" fmla="*/ 28 h 122"/>
                  <a:gd name="T38" fmla="*/ 18 w 125"/>
                  <a:gd name="T39" fmla="*/ 19 h 122"/>
                  <a:gd name="T40" fmla="*/ 15 w 125"/>
                  <a:gd name="T41" fmla="*/ 19 h 122"/>
                  <a:gd name="T42" fmla="*/ 15 w 125"/>
                  <a:gd name="T43" fmla="*/ 28 h 122"/>
                  <a:gd name="T44" fmla="*/ 15 w 125"/>
                  <a:gd name="T45" fmla="*/ 16 h 122"/>
                  <a:gd name="T46" fmla="*/ 18 w 125"/>
                  <a:gd name="T47" fmla="*/ 16 h 122"/>
                  <a:gd name="T48" fmla="*/ 23 w 125"/>
                  <a:gd name="T49" fmla="*/ 14 h 122"/>
                  <a:gd name="T50" fmla="*/ 18 w 125"/>
                  <a:gd name="T51" fmla="*/ 11 h 122"/>
                  <a:gd name="T52" fmla="*/ 15 w 125"/>
                  <a:gd name="T53" fmla="*/ 11 h 122"/>
                  <a:gd name="T54" fmla="*/ 15 w 125"/>
                  <a:gd name="T55" fmla="*/ 16 h 12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25" h="122">
                    <a:moveTo>
                      <a:pt x="0" y="61"/>
                    </a:moveTo>
                    <a:cubicBezTo>
                      <a:pt x="0" y="24"/>
                      <a:pt x="29" y="0"/>
                      <a:pt x="62" y="0"/>
                    </a:cubicBezTo>
                    <a:cubicBezTo>
                      <a:pt x="95" y="0"/>
                      <a:pt x="125" y="24"/>
                      <a:pt x="125" y="61"/>
                    </a:cubicBezTo>
                    <a:cubicBezTo>
                      <a:pt x="125" y="98"/>
                      <a:pt x="96" y="122"/>
                      <a:pt x="62" y="122"/>
                    </a:cubicBezTo>
                    <a:cubicBezTo>
                      <a:pt x="29" y="122"/>
                      <a:pt x="0" y="98"/>
                      <a:pt x="0" y="61"/>
                    </a:cubicBezTo>
                    <a:close/>
                    <a:moveTo>
                      <a:pt x="62" y="13"/>
                    </a:moveTo>
                    <a:cubicBezTo>
                      <a:pt x="36" y="13"/>
                      <a:pt x="16" y="33"/>
                      <a:pt x="16" y="61"/>
                    </a:cubicBezTo>
                    <a:cubicBezTo>
                      <a:pt x="16" y="89"/>
                      <a:pt x="36" y="109"/>
                      <a:pt x="62" y="109"/>
                    </a:cubicBezTo>
                    <a:cubicBezTo>
                      <a:pt x="89" y="109"/>
                      <a:pt x="109" y="89"/>
                      <a:pt x="109" y="61"/>
                    </a:cubicBezTo>
                    <a:cubicBezTo>
                      <a:pt x="109" y="33"/>
                      <a:pt x="88" y="13"/>
                      <a:pt x="62" y="13"/>
                    </a:cubicBezTo>
                    <a:close/>
                    <a:moveTo>
                      <a:pt x="52" y="95"/>
                    </a:moveTo>
                    <a:cubicBezTo>
                      <a:pt x="38" y="95"/>
                      <a:pt x="38" y="95"/>
                      <a:pt x="38" y="95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64" y="27"/>
                      <a:pt x="64" y="27"/>
                      <a:pt x="64" y="27"/>
                    </a:cubicBezTo>
                    <a:cubicBezTo>
                      <a:pt x="81" y="27"/>
                      <a:pt x="90" y="32"/>
                      <a:pt x="90" y="47"/>
                    </a:cubicBezTo>
                    <a:cubicBezTo>
                      <a:pt x="91" y="56"/>
                      <a:pt x="84" y="64"/>
                      <a:pt x="75" y="65"/>
                    </a:cubicBezTo>
                    <a:cubicBezTo>
                      <a:pt x="75" y="65"/>
                      <a:pt x="74" y="65"/>
                      <a:pt x="74" y="65"/>
                    </a:cubicBezTo>
                    <a:cubicBezTo>
                      <a:pt x="90" y="95"/>
                      <a:pt x="90" y="95"/>
                      <a:pt x="90" y="95"/>
                    </a:cubicBezTo>
                    <a:cubicBezTo>
                      <a:pt x="75" y="95"/>
                      <a:pt x="75" y="95"/>
                      <a:pt x="75" y="95"/>
                    </a:cubicBezTo>
                    <a:cubicBezTo>
                      <a:pt x="60" y="66"/>
                      <a:pt x="60" y="66"/>
                      <a:pt x="60" y="66"/>
                    </a:cubicBezTo>
                    <a:cubicBezTo>
                      <a:pt x="52" y="66"/>
                      <a:pt x="52" y="66"/>
                      <a:pt x="52" y="66"/>
                    </a:cubicBezTo>
                    <a:lnTo>
                      <a:pt x="52" y="95"/>
                    </a:lnTo>
                    <a:close/>
                    <a:moveTo>
                      <a:pt x="52" y="55"/>
                    </a:moveTo>
                    <a:cubicBezTo>
                      <a:pt x="63" y="55"/>
                      <a:pt x="63" y="55"/>
                      <a:pt x="63" y="55"/>
                    </a:cubicBezTo>
                    <a:cubicBezTo>
                      <a:pt x="73" y="55"/>
                      <a:pt x="77" y="52"/>
                      <a:pt x="77" y="46"/>
                    </a:cubicBezTo>
                    <a:cubicBezTo>
                      <a:pt x="77" y="39"/>
                      <a:pt x="72" y="37"/>
                      <a:pt x="63" y="37"/>
                    </a:cubicBezTo>
                    <a:cubicBezTo>
                      <a:pt x="52" y="37"/>
                      <a:pt x="52" y="37"/>
                      <a:pt x="52" y="37"/>
                    </a:cubicBezTo>
                    <a:lnTo>
                      <a:pt x="52" y="5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5" name="Freeform 44"/>
              <p:cNvSpPr>
                <a:spLocks/>
              </p:cNvSpPr>
              <p:nvPr/>
            </p:nvSpPr>
            <p:spPr bwMode="invGray">
              <a:xfrm>
                <a:off x="2205" y="2508"/>
                <a:ext cx="1354" cy="480"/>
              </a:xfrm>
              <a:custGeom>
                <a:avLst/>
                <a:gdLst>
                  <a:gd name="T0" fmla="*/ 61 w 2500"/>
                  <a:gd name="T1" fmla="*/ 0 h 887"/>
                  <a:gd name="T2" fmla="*/ 0 w 2500"/>
                  <a:gd name="T3" fmla="*/ 60 h 887"/>
                  <a:gd name="T4" fmla="*/ 0 w 2500"/>
                  <a:gd name="T5" fmla="*/ 200 h 887"/>
                  <a:gd name="T6" fmla="*/ 61 w 2500"/>
                  <a:gd name="T7" fmla="*/ 260 h 887"/>
                  <a:gd name="T8" fmla="*/ 673 w 2500"/>
                  <a:gd name="T9" fmla="*/ 260 h 887"/>
                  <a:gd name="T10" fmla="*/ 733 w 2500"/>
                  <a:gd name="T11" fmla="*/ 200 h 887"/>
                  <a:gd name="T12" fmla="*/ 733 w 2500"/>
                  <a:gd name="T13" fmla="*/ 60 h 887"/>
                  <a:gd name="T14" fmla="*/ 673 w 2500"/>
                  <a:gd name="T15" fmla="*/ 0 h 887"/>
                  <a:gd name="T16" fmla="*/ 61 w 2500"/>
                  <a:gd name="T17" fmla="*/ 0 h 88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887">
                    <a:moveTo>
                      <a:pt x="206" y="0"/>
                    </a:moveTo>
                    <a:cubicBezTo>
                      <a:pt x="92" y="0"/>
                      <a:pt x="0" y="92"/>
                      <a:pt x="0" y="206"/>
                    </a:cubicBezTo>
                    <a:cubicBezTo>
                      <a:pt x="0" y="681"/>
                      <a:pt x="0" y="681"/>
                      <a:pt x="0" y="681"/>
                    </a:cubicBezTo>
                    <a:cubicBezTo>
                      <a:pt x="0" y="795"/>
                      <a:pt x="92" y="887"/>
                      <a:pt x="206" y="887"/>
                    </a:cubicBezTo>
                    <a:cubicBezTo>
                      <a:pt x="2294" y="887"/>
                      <a:pt x="2294" y="887"/>
                      <a:pt x="2294" y="887"/>
                    </a:cubicBezTo>
                    <a:cubicBezTo>
                      <a:pt x="2408" y="887"/>
                      <a:pt x="2500" y="795"/>
                      <a:pt x="2500" y="681"/>
                    </a:cubicBezTo>
                    <a:cubicBezTo>
                      <a:pt x="2500" y="206"/>
                      <a:pt x="2500" y="206"/>
                      <a:pt x="2500" y="206"/>
                    </a:cubicBezTo>
                    <a:cubicBezTo>
                      <a:pt x="2500" y="92"/>
                      <a:pt x="2408" y="0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6" name="Freeform 45"/>
              <p:cNvSpPr>
                <a:spLocks noEditPoints="1"/>
              </p:cNvSpPr>
              <p:nvPr/>
            </p:nvSpPr>
            <p:spPr bwMode="invGray">
              <a:xfrm>
                <a:off x="2241" y="2543"/>
                <a:ext cx="1283" cy="409"/>
              </a:xfrm>
              <a:custGeom>
                <a:avLst/>
                <a:gdLst>
                  <a:gd name="T0" fmla="*/ 654 w 2369"/>
                  <a:gd name="T1" fmla="*/ 0 h 755"/>
                  <a:gd name="T2" fmla="*/ 41 w 2369"/>
                  <a:gd name="T3" fmla="*/ 0 h 755"/>
                  <a:gd name="T4" fmla="*/ 0 w 2369"/>
                  <a:gd name="T5" fmla="*/ 41 h 755"/>
                  <a:gd name="T6" fmla="*/ 0 w 2369"/>
                  <a:gd name="T7" fmla="*/ 180 h 755"/>
                  <a:gd name="T8" fmla="*/ 41 w 2369"/>
                  <a:gd name="T9" fmla="*/ 222 h 755"/>
                  <a:gd name="T10" fmla="*/ 654 w 2369"/>
                  <a:gd name="T11" fmla="*/ 222 h 755"/>
                  <a:gd name="T12" fmla="*/ 695 w 2369"/>
                  <a:gd name="T13" fmla="*/ 180 h 755"/>
                  <a:gd name="T14" fmla="*/ 695 w 2369"/>
                  <a:gd name="T15" fmla="*/ 41 h 755"/>
                  <a:gd name="T16" fmla="*/ 654 w 2369"/>
                  <a:gd name="T17" fmla="*/ 0 h 755"/>
                  <a:gd name="T18" fmla="*/ 675 w 2369"/>
                  <a:gd name="T19" fmla="*/ 180 h 755"/>
                  <a:gd name="T20" fmla="*/ 654 w 2369"/>
                  <a:gd name="T21" fmla="*/ 202 h 755"/>
                  <a:gd name="T22" fmla="*/ 41 w 2369"/>
                  <a:gd name="T23" fmla="*/ 202 h 755"/>
                  <a:gd name="T24" fmla="*/ 19 w 2369"/>
                  <a:gd name="T25" fmla="*/ 180 h 755"/>
                  <a:gd name="T26" fmla="*/ 19 w 2369"/>
                  <a:gd name="T27" fmla="*/ 41 h 755"/>
                  <a:gd name="T28" fmla="*/ 41 w 2369"/>
                  <a:gd name="T29" fmla="*/ 19 h 755"/>
                  <a:gd name="T30" fmla="*/ 654 w 2369"/>
                  <a:gd name="T31" fmla="*/ 19 h 755"/>
                  <a:gd name="T32" fmla="*/ 675 w 2369"/>
                  <a:gd name="T33" fmla="*/ 41 h 755"/>
                  <a:gd name="T34" fmla="*/ 675 w 2369"/>
                  <a:gd name="T35" fmla="*/ 180 h 75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75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0"/>
                    </a:cubicBezTo>
                    <a:cubicBezTo>
                      <a:pt x="0" y="615"/>
                      <a:pt x="0" y="615"/>
                      <a:pt x="0" y="615"/>
                    </a:cubicBezTo>
                    <a:cubicBezTo>
                      <a:pt x="0" y="692"/>
                      <a:pt x="63" y="755"/>
                      <a:pt x="140" y="755"/>
                    </a:cubicBezTo>
                    <a:cubicBezTo>
                      <a:pt x="2228" y="755"/>
                      <a:pt x="2228" y="755"/>
                      <a:pt x="2228" y="755"/>
                    </a:cubicBezTo>
                    <a:cubicBezTo>
                      <a:pt x="2306" y="755"/>
                      <a:pt x="2369" y="692"/>
                      <a:pt x="2369" y="615"/>
                    </a:cubicBezTo>
                    <a:cubicBezTo>
                      <a:pt x="2369" y="140"/>
                      <a:pt x="2369" y="140"/>
                      <a:pt x="2369" y="140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615"/>
                    </a:moveTo>
                    <a:cubicBezTo>
                      <a:pt x="2303" y="656"/>
                      <a:pt x="2269" y="689"/>
                      <a:pt x="2228" y="689"/>
                    </a:cubicBezTo>
                    <a:cubicBezTo>
                      <a:pt x="140" y="689"/>
                      <a:pt x="140" y="689"/>
                      <a:pt x="140" y="689"/>
                    </a:cubicBezTo>
                    <a:cubicBezTo>
                      <a:pt x="99" y="689"/>
                      <a:pt x="66" y="656"/>
                      <a:pt x="66" y="615"/>
                    </a:cubicBezTo>
                    <a:cubicBezTo>
                      <a:pt x="66" y="140"/>
                      <a:pt x="66" y="140"/>
                      <a:pt x="66" y="140"/>
                    </a:cubicBezTo>
                    <a:cubicBezTo>
                      <a:pt x="66" y="99"/>
                      <a:pt x="99" y="66"/>
                      <a:pt x="140" y="65"/>
                    </a:cubicBezTo>
                    <a:cubicBezTo>
                      <a:pt x="2228" y="65"/>
                      <a:pt x="2228" y="65"/>
                      <a:pt x="2228" y="65"/>
                    </a:cubicBezTo>
                    <a:cubicBezTo>
                      <a:pt x="2269" y="66"/>
                      <a:pt x="2303" y="99"/>
                      <a:pt x="2303" y="140"/>
                    </a:cubicBezTo>
                    <a:lnTo>
                      <a:pt x="2303" y="61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7" name="Freeform 46"/>
              <p:cNvSpPr>
                <a:spLocks/>
              </p:cNvSpPr>
              <p:nvPr/>
            </p:nvSpPr>
            <p:spPr bwMode="invGray">
              <a:xfrm>
                <a:off x="2205" y="1186"/>
                <a:ext cx="1354" cy="1287"/>
              </a:xfrm>
              <a:custGeom>
                <a:avLst/>
                <a:gdLst>
                  <a:gd name="T0" fmla="*/ 61 w 2500"/>
                  <a:gd name="T1" fmla="*/ 0 h 2376"/>
                  <a:gd name="T2" fmla="*/ 0 w 2500"/>
                  <a:gd name="T3" fmla="*/ 61 h 2376"/>
                  <a:gd name="T4" fmla="*/ 0 w 2500"/>
                  <a:gd name="T5" fmla="*/ 636 h 2376"/>
                  <a:gd name="T6" fmla="*/ 61 w 2500"/>
                  <a:gd name="T7" fmla="*/ 697 h 2376"/>
                  <a:gd name="T8" fmla="*/ 673 w 2500"/>
                  <a:gd name="T9" fmla="*/ 697 h 2376"/>
                  <a:gd name="T10" fmla="*/ 733 w 2500"/>
                  <a:gd name="T11" fmla="*/ 636 h 2376"/>
                  <a:gd name="T12" fmla="*/ 733 w 2500"/>
                  <a:gd name="T13" fmla="*/ 61 h 2376"/>
                  <a:gd name="T14" fmla="*/ 673 w 2500"/>
                  <a:gd name="T15" fmla="*/ 0 h 2376"/>
                  <a:gd name="T16" fmla="*/ 61 w 2500"/>
                  <a:gd name="T17" fmla="*/ 0 h 23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2376">
                    <a:moveTo>
                      <a:pt x="206" y="0"/>
                    </a:moveTo>
                    <a:cubicBezTo>
                      <a:pt x="92" y="1"/>
                      <a:pt x="0" y="93"/>
                      <a:pt x="0" y="207"/>
                    </a:cubicBezTo>
                    <a:cubicBezTo>
                      <a:pt x="0" y="2170"/>
                      <a:pt x="0" y="2170"/>
                      <a:pt x="0" y="2170"/>
                    </a:cubicBezTo>
                    <a:cubicBezTo>
                      <a:pt x="0" y="2284"/>
                      <a:pt x="92" y="2376"/>
                      <a:pt x="206" y="2376"/>
                    </a:cubicBezTo>
                    <a:cubicBezTo>
                      <a:pt x="2294" y="2376"/>
                      <a:pt x="2294" y="2376"/>
                      <a:pt x="2294" y="2376"/>
                    </a:cubicBezTo>
                    <a:cubicBezTo>
                      <a:pt x="2408" y="2376"/>
                      <a:pt x="2500" y="2284"/>
                      <a:pt x="2500" y="2170"/>
                    </a:cubicBezTo>
                    <a:cubicBezTo>
                      <a:pt x="2500" y="207"/>
                      <a:pt x="2500" y="207"/>
                      <a:pt x="2500" y="207"/>
                    </a:cubicBezTo>
                    <a:cubicBezTo>
                      <a:pt x="2500" y="93"/>
                      <a:pt x="2408" y="1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8" name="Freeform 47"/>
              <p:cNvSpPr>
                <a:spLocks noEditPoints="1"/>
              </p:cNvSpPr>
              <p:nvPr/>
            </p:nvSpPr>
            <p:spPr bwMode="invGray">
              <a:xfrm>
                <a:off x="2241" y="1222"/>
                <a:ext cx="1283" cy="1216"/>
              </a:xfrm>
              <a:custGeom>
                <a:avLst/>
                <a:gdLst>
                  <a:gd name="T0" fmla="*/ 654 w 2369"/>
                  <a:gd name="T1" fmla="*/ 0 h 2245"/>
                  <a:gd name="T2" fmla="*/ 41 w 2369"/>
                  <a:gd name="T3" fmla="*/ 0 h 2245"/>
                  <a:gd name="T4" fmla="*/ 0 w 2369"/>
                  <a:gd name="T5" fmla="*/ 41 h 2245"/>
                  <a:gd name="T6" fmla="*/ 0 w 2369"/>
                  <a:gd name="T7" fmla="*/ 617 h 2245"/>
                  <a:gd name="T8" fmla="*/ 41 w 2369"/>
                  <a:gd name="T9" fmla="*/ 659 h 2245"/>
                  <a:gd name="T10" fmla="*/ 654 w 2369"/>
                  <a:gd name="T11" fmla="*/ 659 h 2245"/>
                  <a:gd name="T12" fmla="*/ 695 w 2369"/>
                  <a:gd name="T13" fmla="*/ 617 h 2245"/>
                  <a:gd name="T14" fmla="*/ 695 w 2369"/>
                  <a:gd name="T15" fmla="*/ 41 h 2245"/>
                  <a:gd name="T16" fmla="*/ 654 w 2369"/>
                  <a:gd name="T17" fmla="*/ 0 h 2245"/>
                  <a:gd name="T18" fmla="*/ 675 w 2369"/>
                  <a:gd name="T19" fmla="*/ 617 h 2245"/>
                  <a:gd name="T20" fmla="*/ 654 w 2369"/>
                  <a:gd name="T21" fmla="*/ 639 h 2245"/>
                  <a:gd name="T22" fmla="*/ 41 w 2369"/>
                  <a:gd name="T23" fmla="*/ 639 h 2245"/>
                  <a:gd name="T24" fmla="*/ 19 w 2369"/>
                  <a:gd name="T25" fmla="*/ 617 h 2245"/>
                  <a:gd name="T26" fmla="*/ 19 w 2369"/>
                  <a:gd name="T27" fmla="*/ 41 h 2245"/>
                  <a:gd name="T28" fmla="*/ 41 w 2369"/>
                  <a:gd name="T29" fmla="*/ 19 h 2245"/>
                  <a:gd name="T30" fmla="*/ 654 w 2369"/>
                  <a:gd name="T31" fmla="*/ 19 h 2245"/>
                  <a:gd name="T32" fmla="*/ 675 w 2369"/>
                  <a:gd name="T33" fmla="*/ 41 h 2245"/>
                  <a:gd name="T34" fmla="*/ 675 w 2369"/>
                  <a:gd name="T35" fmla="*/ 617 h 224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224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1"/>
                    </a:cubicBezTo>
                    <a:cubicBezTo>
                      <a:pt x="0" y="2104"/>
                      <a:pt x="0" y="2104"/>
                      <a:pt x="0" y="2104"/>
                    </a:cubicBezTo>
                    <a:cubicBezTo>
                      <a:pt x="0" y="2182"/>
                      <a:pt x="63" y="2245"/>
                      <a:pt x="140" y="2245"/>
                    </a:cubicBezTo>
                    <a:cubicBezTo>
                      <a:pt x="2228" y="2245"/>
                      <a:pt x="2228" y="2245"/>
                      <a:pt x="2228" y="2245"/>
                    </a:cubicBezTo>
                    <a:cubicBezTo>
                      <a:pt x="2306" y="2245"/>
                      <a:pt x="2369" y="2182"/>
                      <a:pt x="2369" y="2104"/>
                    </a:cubicBezTo>
                    <a:cubicBezTo>
                      <a:pt x="2369" y="141"/>
                      <a:pt x="2369" y="141"/>
                      <a:pt x="2369" y="141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2104"/>
                    </a:moveTo>
                    <a:cubicBezTo>
                      <a:pt x="2303" y="2145"/>
                      <a:pt x="2269" y="2179"/>
                      <a:pt x="2228" y="2179"/>
                    </a:cubicBezTo>
                    <a:cubicBezTo>
                      <a:pt x="140" y="2179"/>
                      <a:pt x="140" y="2179"/>
                      <a:pt x="140" y="2179"/>
                    </a:cubicBezTo>
                    <a:cubicBezTo>
                      <a:pt x="99" y="2179"/>
                      <a:pt x="66" y="2145"/>
                      <a:pt x="66" y="2104"/>
                    </a:cubicBezTo>
                    <a:cubicBezTo>
                      <a:pt x="66" y="141"/>
                      <a:pt x="66" y="141"/>
                      <a:pt x="66" y="141"/>
                    </a:cubicBezTo>
                    <a:cubicBezTo>
                      <a:pt x="66" y="100"/>
                      <a:pt x="99" y="66"/>
                      <a:pt x="140" y="66"/>
                    </a:cubicBezTo>
                    <a:cubicBezTo>
                      <a:pt x="2228" y="66"/>
                      <a:pt x="2228" y="66"/>
                      <a:pt x="2228" y="66"/>
                    </a:cubicBezTo>
                    <a:cubicBezTo>
                      <a:pt x="2269" y="66"/>
                      <a:pt x="2303" y="100"/>
                      <a:pt x="2303" y="141"/>
                    </a:cubicBezTo>
                    <a:lnTo>
                      <a:pt x="2303" y="2104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9" name="Freeform 48"/>
              <p:cNvSpPr>
                <a:spLocks/>
              </p:cNvSpPr>
              <p:nvPr/>
            </p:nvSpPr>
            <p:spPr bwMode="invGray">
              <a:xfrm>
                <a:off x="2359" y="2636"/>
                <a:ext cx="124" cy="223"/>
              </a:xfrm>
              <a:custGeom>
                <a:avLst/>
                <a:gdLst>
                  <a:gd name="T0" fmla="*/ 124 w 124"/>
                  <a:gd name="T1" fmla="*/ 191 h 223"/>
                  <a:gd name="T2" fmla="*/ 91 w 124"/>
                  <a:gd name="T3" fmla="*/ 223 h 223"/>
                  <a:gd name="T4" fmla="*/ 34 w 124"/>
                  <a:gd name="T5" fmla="*/ 223 h 223"/>
                  <a:gd name="T6" fmla="*/ 0 w 124"/>
                  <a:gd name="T7" fmla="*/ 191 h 223"/>
                  <a:gd name="T8" fmla="*/ 0 w 124"/>
                  <a:gd name="T9" fmla="*/ 0 h 223"/>
                  <a:gd name="T10" fmla="*/ 51 w 124"/>
                  <a:gd name="T11" fmla="*/ 0 h 223"/>
                  <a:gd name="T12" fmla="*/ 51 w 124"/>
                  <a:gd name="T13" fmla="*/ 181 h 223"/>
                  <a:gd name="T14" fmla="*/ 73 w 124"/>
                  <a:gd name="T15" fmla="*/ 181 h 223"/>
                  <a:gd name="T16" fmla="*/ 73 w 124"/>
                  <a:gd name="T17" fmla="*/ 0 h 223"/>
                  <a:gd name="T18" fmla="*/ 124 w 124"/>
                  <a:gd name="T19" fmla="*/ 0 h 223"/>
                  <a:gd name="T20" fmla="*/ 124 w 124"/>
                  <a:gd name="T21" fmla="*/ 191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24" h="223">
                    <a:moveTo>
                      <a:pt x="124" y="191"/>
                    </a:moveTo>
                    <a:lnTo>
                      <a:pt x="91" y="223"/>
                    </a:lnTo>
                    <a:lnTo>
                      <a:pt x="34" y="223"/>
                    </a:lnTo>
                    <a:lnTo>
                      <a:pt x="0" y="191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51" y="181"/>
                    </a:lnTo>
                    <a:lnTo>
                      <a:pt x="73" y="181"/>
                    </a:lnTo>
                    <a:lnTo>
                      <a:pt x="73" y="0"/>
                    </a:lnTo>
                    <a:lnTo>
                      <a:pt x="124" y="0"/>
                    </a:lnTo>
                    <a:lnTo>
                      <a:pt x="124" y="1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0" name="Rectangle 49"/>
              <p:cNvSpPr>
                <a:spLocks noChangeArrowheads="1"/>
              </p:cNvSpPr>
              <p:nvPr/>
            </p:nvSpPr>
            <p:spPr bwMode="invGray">
              <a:xfrm>
                <a:off x="2503" y="2817"/>
                <a:ext cx="49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1" name="Freeform 50"/>
              <p:cNvSpPr>
                <a:spLocks/>
              </p:cNvSpPr>
              <p:nvPr/>
            </p:nvSpPr>
            <p:spPr bwMode="invGray">
              <a:xfrm>
                <a:off x="2573" y="2636"/>
                <a:ext cx="123" cy="223"/>
              </a:xfrm>
              <a:custGeom>
                <a:avLst/>
                <a:gdLst>
                  <a:gd name="T0" fmla="*/ 87 w 123"/>
                  <a:gd name="T1" fmla="*/ 0 h 223"/>
                  <a:gd name="T2" fmla="*/ 123 w 123"/>
                  <a:gd name="T3" fmla="*/ 33 h 223"/>
                  <a:gd name="T4" fmla="*/ 123 w 123"/>
                  <a:gd name="T5" fmla="*/ 73 h 223"/>
                  <a:gd name="T6" fmla="*/ 72 w 123"/>
                  <a:gd name="T7" fmla="*/ 73 h 223"/>
                  <a:gd name="T8" fmla="*/ 72 w 123"/>
                  <a:gd name="T9" fmla="*/ 43 h 223"/>
                  <a:gd name="T10" fmla="*/ 51 w 123"/>
                  <a:gd name="T11" fmla="*/ 43 h 223"/>
                  <a:gd name="T12" fmla="*/ 51 w 123"/>
                  <a:gd name="T13" fmla="*/ 88 h 223"/>
                  <a:gd name="T14" fmla="*/ 88 w 123"/>
                  <a:gd name="T15" fmla="*/ 91 h 223"/>
                  <a:gd name="T16" fmla="*/ 123 w 123"/>
                  <a:gd name="T17" fmla="*/ 123 h 223"/>
                  <a:gd name="T18" fmla="*/ 123 w 123"/>
                  <a:gd name="T19" fmla="*/ 191 h 223"/>
                  <a:gd name="T20" fmla="*/ 90 w 123"/>
                  <a:gd name="T21" fmla="*/ 223 h 223"/>
                  <a:gd name="T22" fmla="*/ 33 w 123"/>
                  <a:gd name="T23" fmla="*/ 223 h 223"/>
                  <a:gd name="T24" fmla="*/ 0 w 123"/>
                  <a:gd name="T25" fmla="*/ 191 h 223"/>
                  <a:gd name="T26" fmla="*/ 0 w 123"/>
                  <a:gd name="T27" fmla="*/ 152 h 223"/>
                  <a:gd name="T28" fmla="*/ 51 w 123"/>
                  <a:gd name="T29" fmla="*/ 152 h 223"/>
                  <a:gd name="T30" fmla="*/ 51 w 123"/>
                  <a:gd name="T31" fmla="*/ 181 h 223"/>
                  <a:gd name="T32" fmla="*/ 72 w 123"/>
                  <a:gd name="T33" fmla="*/ 181 h 223"/>
                  <a:gd name="T34" fmla="*/ 72 w 123"/>
                  <a:gd name="T35" fmla="*/ 134 h 223"/>
                  <a:gd name="T36" fmla="*/ 36 w 123"/>
                  <a:gd name="T37" fmla="*/ 132 h 223"/>
                  <a:gd name="T38" fmla="*/ 0 w 123"/>
                  <a:gd name="T39" fmla="*/ 100 h 223"/>
                  <a:gd name="T40" fmla="*/ 0 w 123"/>
                  <a:gd name="T41" fmla="*/ 33 h 223"/>
                  <a:gd name="T42" fmla="*/ 34 w 123"/>
                  <a:gd name="T43" fmla="*/ 0 h 223"/>
                  <a:gd name="T44" fmla="*/ 87 w 123"/>
                  <a:gd name="T45" fmla="*/ 0 h 223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123" h="223">
                    <a:moveTo>
                      <a:pt x="87" y="0"/>
                    </a:moveTo>
                    <a:lnTo>
                      <a:pt x="123" y="33"/>
                    </a:lnTo>
                    <a:lnTo>
                      <a:pt x="123" y="73"/>
                    </a:lnTo>
                    <a:lnTo>
                      <a:pt x="72" y="73"/>
                    </a:lnTo>
                    <a:lnTo>
                      <a:pt x="72" y="43"/>
                    </a:lnTo>
                    <a:lnTo>
                      <a:pt x="51" y="43"/>
                    </a:lnTo>
                    <a:lnTo>
                      <a:pt x="51" y="88"/>
                    </a:lnTo>
                    <a:lnTo>
                      <a:pt x="88" y="91"/>
                    </a:lnTo>
                    <a:lnTo>
                      <a:pt x="123" y="123"/>
                    </a:lnTo>
                    <a:lnTo>
                      <a:pt x="123" y="191"/>
                    </a:lnTo>
                    <a:lnTo>
                      <a:pt x="90" y="223"/>
                    </a:lnTo>
                    <a:lnTo>
                      <a:pt x="33" y="223"/>
                    </a:lnTo>
                    <a:lnTo>
                      <a:pt x="0" y="191"/>
                    </a:lnTo>
                    <a:lnTo>
                      <a:pt x="0" y="152"/>
                    </a:lnTo>
                    <a:lnTo>
                      <a:pt x="51" y="152"/>
                    </a:lnTo>
                    <a:lnTo>
                      <a:pt x="51" y="181"/>
                    </a:lnTo>
                    <a:lnTo>
                      <a:pt x="72" y="181"/>
                    </a:lnTo>
                    <a:lnTo>
                      <a:pt x="72" y="134"/>
                    </a:lnTo>
                    <a:lnTo>
                      <a:pt x="36" y="132"/>
                    </a:lnTo>
                    <a:lnTo>
                      <a:pt x="0" y="100"/>
                    </a:lnTo>
                    <a:lnTo>
                      <a:pt x="0" y="33"/>
                    </a:lnTo>
                    <a:lnTo>
                      <a:pt x="34" y="0"/>
                    </a:ln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2" name="Rectangle 51"/>
              <p:cNvSpPr>
                <a:spLocks noChangeArrowheads="1"/>
              </p:cNvSpPr>
              <p:nvPr/>
            </p:nvSpPr>
            <p:spPr bwMode="invGray">
              <a:xfrm>
                <a:off x="2713" y="2817"/>
                <a:ext cx="54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3" name="Freeform 52"/>
              <p:cNvSpPr>
                <a:spLocks noEditPoints="1"/>
              </p:cNvSpPr>
              <p:nvPr/>
            </p:nvSpPr>
            <p:spPr bwMode="invGray">
              <a:xfrm>
                <a:off x="2787" y="2636"/>
                <a:ext cx="138" cy="223"/>
              </a:xfrm>
              <a:custGeom>
                <a:avLst/>
                <a:gdLst>
                  <a:gd name="T0" fmla="*/ 80 w 138"/>
                  <a:gd name="T1" fmla="*/ 140 h 223"/>
                  <a:gd name="T2" fmla="*/ 58 w 138"/>
                  <a:gd name="T3" fmla="*/ 140 h 223"/>
                  <a:gd name="T4" fmla="*/ 66 w 138"/>
                  <a:gd name="T5" fmla="*/ 48 h 223"/>
                  <a:gd name="T6" fmla="*/ 71 w 138"/>
                  <a:gd name="T7" fmla="*/ 48 h 223"/>
                  <a:gd name="T8" fmla="*/ 80 w 138"/>
                  <a:gd name="T9" fmla="*/ 140 h 223"/>
                  <a:gd name="T10" fmla="*/ 105 w 138"/>
                  <a:gd name="T11" fmla="*/ 0 h 223"/>
                  <a:gd name="T12" fmla="*/ 31 w 138"/>
                  <a:gd name="T13" fmla="*/ 0 h 223"/>
                  <a:gd name="T14" fmla="*/ 0 w 138"/>
                  <a:gd name="T15" fmla="*/ 223 h 223"/>
                  <a:gd name="T16" fmla="*/ 49 w 138"/>
                  <a:gd name="T17" fmla="*/ 223 h 223"/>
                  <a:gd name="T18" fmla="*/ 54 w 138"/>
                  <a:gd name="T19" fmla="*/ 182 h 223"/>
                  <a:gd name="T20" fmla="*/ 84 w 138"/>
                  <a:gd name="T21" fmla="*/ 182 h 223"/>
                  <a:gd name="T22" fmla="*/ 88 w 138"/>
                  <a:gd name="T23" fmla="*/ 223 h 223"/>
                  <a:gd name="T24" fmla="*/ 138 w 138"/>
                  <a:gd name="T25" fmla="*/ 223 h 223"/>
                  <a:gd name="T26" fmla="*/ 105 w 138"/>
                  <a:gd name="T27" fmla="*/ 0 h 22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38" h="223">
                    <a:moveTo>
                      <a:pt x="80" y="140"/>
                    </a:moveTo>
                    <a:lnTo>
                      <a:pt x="58" y="140"/>
                    </a:lnTo>
                    <a:lnTo>
                      <a:pt x="66" y="48"/>
                    </a:lnTo>
                    <a:lnTo>
                      <a:pt x="71" y="48"/>
                    </a:lnTo>
                    <a:lnTo>
                      <a:pt x="80" y="140"/>
                    </a:lnTo>
                    <a:close/>
                    <a:moveTo>
                      <a:pt x="105" y="0"/>
                    </a:moveTo>
                    <a:lnTo>
                      <a:pt x="31" y="0"/>
                    </a:lnTo>
                    <a:lnTo>
                      <a:pt x="0" y="223"/>
                    </a:lnTo>
                    <a:lnTo>
                      <a:pt x="49" y="223"/>
                    </a:lnTo>
                    <a:lnTo>
                      <a:pt x="54" y="182"/>
                    </a:lnTo>
                    <a:lnTo>
                      <a:pt x="84" y="182"/>
                    </a:lnTo>
                    <a:lnTo>
                      <a:pt x="88" y="223"/>
                    </a:lnTo>
                    <a:lnTo>
                      <a:pt x="138" y="223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4" name="Freeform 53"/>
              <p:cNvSpPr>
                <a:spLocks noEditPoints="1"/>
              </p:cNvSpPr>
              <p:nvPr/>
            </p:nvSpPr>
            <p:spPr bwMode="invGray">
              <a:xfrm>
                <a:off x="2946" y="2636"/>
                <a:ext cx="122" cy="223"/>
              </a:xfrm>
              <a:custGeom>
                <a:avLst/>
                <a:gdLst>
                  <a:gd name="T0" fmla="*/ 72 w 122"/>
                  <a:gd name="T1" fmla="*/ 43 h 223"/>
                  <a:gd name="T2" fmla="*/ 72 w 122"/>
                  <a:gd name="T3" fmla="*/ 93 h 223"/>
                  <a:gd name="T4" fmla="*/ 51 w 122"/>
                  <a:gd name="T5" fmla="*/ 93 h 223"/>
                  <a:gd name="T6" fmla="*/ 51 w 122"/>
                  <a:gd name="T7" fmla="*/ 43 h 223"/>
                  <a:gd name="T8" fmla="*/ 72 w 122"/>
                  <a:gd name="T9" fmla="*/ 43 h 223"/>
                  <a:gd name="T10" fmla="*/ 122 w 122"/>
                  <a:gd name="T11" fmla="*/ 33 h 223"/>
                  <a:gd name="T12" fmla="*/ 87 w 122"/>
                  <a:gd name="T13" fmla="*/ 0 h 223"/>
                  <a:gd name="T14" fmla="*/ 0 w 122"/>
                  <a:gd name="T15" fmla="*/ 0 h 223"/>
                  <a:gd name="T16" fmla="*/ 0 w 122"/>
                  <a:gd name="T17" fmla="*/ 223 h 223"/>
                  <a:gd name="T18" fmla="*/ 51 w 122"/>
                  <a:gd name="T19" fmla="*/ 223 h 223"/>
                  <a:gd name="T20" fmla="*/ 51 w 122"/>
                  <a:gd name="T21" fmla="*/ 134 h 223"/>
                  <a:gd name="T22" fmla="*/ 72 w 122"/>
                  <a:gd name="T23" fmla="*/ 134 h 223"/>
                  <a:gd name="T24" fmla="*/ 72 w 122"/>
                  <a:gd name="T25" fmla="*/ 223 h 223"/>
                  <a:gd name="T26" fmla="*/ 122 w 122"/>
                  <a:gd name="T27" fmla="*/ 223 h 223"/>
                  <a:gd name="T28" fmla="*/ 122 w 122"/>
                  <a:gd name="T29" fmla="*/ 134 h 223"/>
                  <a:gd name="T30" fmla="*/ 96 w 122"/>
                  <a:gd name="T31" fmla="*/ 113 h 223"/>
                  <a:gd name="T32" fmla="*/ 122 w 122"/>
                  <a:gd name="T33" fmla="*/ 91 h 223"/>
                  <a:gd name="T34" fmla="*/ 122 w 122"/>
                  <a:gd name="T35" fmla="*/ 33 h 22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22" h="223">
                    <a:moveTo>
                      <a:pt x="72" y="43"/>
                    </a:moveTo>
                    <a:lnTo>
                      <a:pt x="72" y="93"/>
                    </a:lnTo>
                    <a:lnTo>
                      <a:pt x="51" y="93"/>
                    </a:lnTo>
                    <a:lnTo>
                      <a:pt x="51" y="43"/>
                    </a:lnTo>
                    <a:lnTo>
                      <a:pt x="72" y="43"/>
                    </a:lnTo>
                    <a:close/>
                    <a:moveTo>
                      <a:pt x="122" y="33"/>
                    </a:moveTo>
                    <a:lnTo>
                      <a:pt x="87" y="0"/>
                    </a:lnTo>
                    <a:lnTo>
                      <a:pt x="0" y="0"/>
                    </a:lnTo>
                    <a:lnTo>
                      <a:pt x="0" y="223"/>
                    </a:lnTo>
                    <a:lnTo>
                      <a:pt x="51" y="223"/>
                    </a:lnTo>
                    <a:lnTo>
                      <a:pt x="51" y="134"/>
                    </a:lnTo>
                    <a:lnTo>
                      <a:pt x="72" y="134"/>
                    </a:lnTo>
                    <a:lnTo>
                      <a:pt x="72" y="223"/>
                    </a:lnTo>
                    <a:lnTo>
                      <a:pt x="122" y="223"/>
                    </a:lnTo>
                    <a:lnTo>
                      <a:pt x="122" y="134"/>
                    </a:lnTo>
                    <a:lnTo>
                      <a:pt x="96" y="113"/>
                    </a:lnTo>
                    <a:lnTo>
                      <a:pt x="122" y="91"/>
                    </a:lnTo>
                    <a:lnTo>
                      <a:pt x="12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5" name="Freeform 54"/>
              <p:cNvSpPr>
                <a:spLocks/>
              </p:cNvSpPr>
              <p:nvPr/>
            </p:nvSpPr>
            <p:spPr bwMode="invGray">
              <a:xfrm>
                <a:off x="3094" y="2636"/>
                <a:ext cx="159" cy="223"/>
              </a:xfrm>
              <a:custGeom>
                <a:avLst/>
                <a:gdLst>
                  <a:gd name="T0" fmla="*/ 159 w 159"/>
                  <a:gd name="T1" fmla="*/ 223 h 223"/>
                  <a:gd name="T2" fmla="*/ 112 w 159"/>
                  <a:gd name="T3" fmla="*/ 223 h 223"/>
                  <a:gd name="T4" fmla="*/ 112 w 159"/>
                  <a:gd name="T5" fmla="*/ 82 h 223"/>
                  <a:gd name="T6" fmla="*/ 110 w 159"/>
                  <a:gd name="T7" fmla="*/ 82 h 223"/>
                  <a:gd name="T8" fmla="*/ 89 w 159"/>
                  <a:gd name="T9" fmla="*/ 223 h 223"/>
                  <a:gd name="T10" fmla="*/ 70 w 159"/>
                  <a:gd name="T11" fmla="*/ 223 h 223"/>
                  <a:gd name="T12" fmla="*/ 48 w 159"/>
                  <a:gd name="T13" fmla="*/ 82 h 223"/>
                  <a:gd name="T14" fmla="*/ 46 w 159"/>
                  <a:gd name="T15" fmla="*/ 82 h 223"/>
                  <a:gd name="T16" fmla="*/ 46 w 159"/>
                  <a:gd name="T17" fmla="*/ 223 h 223"/>
                  <a:gd name="T18" fmla="*/ 0 w 159"/>
                  <a:gd name="T19" fmla="*/ 223 h 223"/>
                  <a:gd name="T20" fmla="*/ 0 w 159"/>
                  <a:gd name="T21" fmla="*/ 0 h 223"/>
                  <a:gd name="T22" fmla="*/ 60 w 159"/>
                  <a:gd name="T23" fmla="*/ 0 h 223"/>
                  <a:gd name="T24" fmla="*/ 78 w 159"/>
                  <a:gd name="T25" fmla="*/ 108 h 223"/>
                  <a:gd name="T26" fmla="*/ 82 w 159"/>
                  <a:gd name="T27" fmla="*/ 108 h 223"/>
                  <a:gd name="T28" fmla="*/ 99 w 159"/>
                  <a:gd name="T29" fmla="*/ 0 h 223"/>
                  <a:gd name="T30" fmla="*/ 159 w 159"/>
                  <a:gd name="T31" fmla="*/ 0 h 223"/>
                  <a:gd name="T32" fmla="*/ 159 w 159"/>
                  <a:gd name="T33" fmla="*/ 223 h 22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59" h="223">
                    <a:moveTo>
                      <a:pt x="159" y="223"/>
                    </a:moveTo>
                    <a:lnTo>
                      <a:pt x="112" y="223"/>
                    </a:lnTo>
                    <a:lnTo>
                      <a:pt x="112" y="82"/>
                    </a:lnTo>
                    <a:lnTo>
                      <a:pt x="110" y="82"/>
                    </a:lnTo>
                    <a:lnTo>
                      <a:pt x="89" y="223"/>
                    </a:lnTo>
                    <a:lnTo>
                      <a:pt x="70" y="223"/>
                    </a:lnTo>
                    <a:lnTo>
                      <a:pt x="48" y="82"/>
                    </a:lnTo>
                    <a:lnTo>
                      <a:pt x="46" y="82"/>
                    </a:lnTo>
                    <a:lnTo>
                      <a:pt x="46" y="223"/>
                    </a:lnTo>
                    <a:lnTo>
                      <a:pt x="0" y="223"/>
                    </a:lnTo>
                    <a:lnTo>
                      <a:pt x="0" y="0"/>
                    </a:lnTo>
                    <a:lnTo>
                      <a:pt x="60" y="0"/>
                    </a:lnTo>
                    <a:lnTo>
                      <a:pt x="78" y="108"/>
                    </a:lnTo>
                    <a:lnTo>
                      <a:pt x="82" y="108"/>
                    </a:lnTo>
                    <a:lnTo>
                      <a:pt x="99" y="0"/>
                    </a:lnTo>
                    <a:lnTo>
                      <a:pt x="159" y="0"/>
                    </a:lnTo>
                    <a:lnTo>
                      <a:pt x="159" y="2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6" name="Freeform 55"/>
              <p:cNvSpPr>
                <a:spLocks/>
              </p:cNvSpPr>
              <p:nvPr/>
            </p:nvSpPr>
            <p:spPr bwMode="invGray">
              <a:xfrm>
                <a:off x="3274" y="2636"/>
                <a:ext cx="139" cy="223"/>
              </a:xfrm>
              <a:custGeom>
                <a:avLst/>
                <a:gdLst>
                  <a:gd name="T0" fmla="*/ 95 w 139"/>
                  <a:gd name="T1" fmla="*/ 130 h 223"/>
                  <a:gd name="T2" fmla="*/ 95 w 139"/>
                  <a:gd name="T3" fmla="*/ 223 h 223"/>
                  <a:gd name="T4" fmla="*/ 44 w 139"/>
                  <a:gd name="T5" fmla="*/ 223 h 223"/>
                  <a:gd name="T6" fmla="*/ 44 w 139"/>
                  <a:gd name="T7" fmla="*/ 130 h 223"/>
                  <a:gd name="T8" fmla="*/ 0 w 139"/>
                  <a:gd name="T9" fmla="*/ 0 h 223"/>
                  <a:gd name="T10" fmla="*/ 51 w 139"/>
                  <a:gd name="T11" fmla="*/ 0 h 223"/>
                  <a:gd name="T12" fmla="*/ 69 w 139"/>
                  <a:gd name="T13" fmla="*/ 81 h 223"/>
                  <a:gd name="T14" fmla="*/ 70 w 139"/>
                  <a:gd name="T15" fmla="*/ 81 h 223"/>
                  <a:gd name="T16" fmla="*/ 88 w 139"/>
                  <a:gd name="T17" fmla="*/ 0 h 223"/>
                  <a:gd name="T18" fmla="*/ 139 w 139"/>
                  <a:gd name="T19" fmla="*/ 0 h 223"/>
                  <a:gd name="T20" fmla="*/ 95 w 139"/>
                  <a:gd name="T21" fmla="*/ 130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39" h="223">
                    <a:moveTo>
                      <a:pt x="95" y="130"/>
                    </a:moveTo>
                    <a:lnTo>
                      <a:pt x="95" y="223"/>
                    </a:lnTo>
                    <a:lnTo>
                      <a:pt x="44" y="223"/>
                    </a:lnTo>
                    <a:lnTo>
                      <a:pt x="44" y="130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69" y="81"/>
                    </a:lnTo>
                    <a:lnTo>
                      <a:pt x="70" y="81"/>
                    </a:lnTo>
                    <a:lnTo>
                      <a:pt x="88" y="0"/>
                    </a:lnTo>
                    <a:lnTo>
                      <a:pt x="139" y="0"/>
                    </a:lnTo>
                    <a:lnTo>
                      <a:pt x="95" y="13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7" name="Freeform 56"/>
              <p:cNvSpPr>
                <a:spLocks/>
              </p:cNvSpPr>
              <p:nvPr/>
            </p:nvSpPr>
            <p:spPr bwMode="invGray">
              <a:xfrm>
                <a:off x="2371" y="1344"/>
                <a:ext cx="1022" cy="971"/>
              </a:xfrm>
              <a:custGeom>
                <a:avLst/>
                <a:gdLst>
                  <a:gd name="T0" fmla="*/ 827 w 1022"/>
                  <a:gd name="T1" fmla="*/ 971 h 971"/>
                  <a:gd name="T2" fmla="*/ 511 w 1022"/>
                  <a:gd name="T3" fmla="*/ 741 h 971"/>
                  <a:gd name="T4" fmla="*/ 196 w 1022"/>
                  <a:gd name="T5" fmla="*/ 971 h 971"/>
                  <a:gd name="T6" fmla="*/ 316 w 1022"/>
                  <a:gd name="T7" fmla="*/ 600 h 971"/>
                  <a:gd name="T8" fmla="*/ 0 w 1022"/>
                  <a:gd name="T9" fmla="*/ 371 h 971"/>
                  <a:gd name="T10" fmla="*/ 391 w 1022"/>
                  <a:gd name="T11" fmla="*/ 371 h 971"/>
                  <a:gd name="T12" fmla="*/ 511 w 1022"/>
                  <a:gd name="T13" fmla="*/ 0 h 971"/>
                  <a:gd name="T14" fmla="*/ 632 w 1022"/>
                  <a:gd name="T15" fmla="*/ 371 h 971"/>
                  <a:gd name="T16" fmla="*/ 1022 w 1022"/>
                  <a:gd name="T17" fmla="*/ 371 h 971"/>
                  <a:gd name="T18" fmla="*/ 706 w 1022"/>
                  <a:gd name="T19" fmla="*/ 600 h 971"/>
                  <a:gd name="T20" fmla="*/ 827 w 1022"/>
                  <a:gd name="T21" fmla="*/ 971 h 971"/>
                  <a:gd name="T22" fmla="*/ 827 w 1022"/>
                  <a:gd name="T23" fmla="*/ 971 h 97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022" h="971">
                    <a:moveTo>
                      <a:pt x="827" y="971"/>
                    </a:moveTo>
                    <a:lnTo>
                      <a:pt x="511" y="741"/>
                    </a:lnTo>
                    <a:lnTo>
                      <a:pt x="196" y="971"/>
                    </a:lnTo>
                    <a:lnTo>
                      <a:pt x="316" y="600"/>
                    </a:lnTo>
                    <a:lnTo>
                      <a:pt x="0" y="371"/>
                    </a:lnTo>
                    <a:lnTo>
                      <a:pt x="391" y="371"/>
                    </a:lnTo>
                    <a:lnTo>
                      <a:pt x="511" y="0"/>
                    </a:lnTo>
                    <a:lnTo>
                      <a:pt x="632" y="371"/>
                    </a:lnTo>
                    <a:lnTo>
                      <a:pt x="1022" y="371"/>
                    </a:lnTo>
                    <a:lnTo>
                      <a:pt x="706" y="600"/>
                    </a:lnTo>
                    <a:lnTo>
                      <a:pt x="827" y="971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8" name="Freeform 57"/>
              <p:cNvSpPr>
                <a:spLocks/>
              </p:cNvSpPr>
              <p:nvPr/>
            </p:nvSpPr>
            <p:spPr bwMode="invGray">
              <a:xfrm>
                <a:off x="2486" y="1463"/>
                <a:ext cx="793" cy="755"/>
              </a:xfrm>
              <a:custGeom>
                <a:avLst/>
                <a:gdLst>
                  <a:gd name="T0" fmla="*/ 641 w 793"/>
                  <a:gd name="T1" fmla="*/ 755 h 755"/>
                  <a:gd name="T2" fmla="*/ 396 w 793"/>
                  <a:gd name="T3" fmla="*/ 577 h 755"/>
                  <a:gd name="T4" fmla="*/ 151 w 793"/>
                  <a:gd name="T5" fmla="*/ 755 h 755"/>
                  <a:gd name="T6" fmla="*/ 245 w 793"/>
                  <a:gd name="T7" fmla="*/ 467 h 755"/>
                  <a:gd name="T8" fmla="*/ 0 w 793"/>
                  <a:gd name="T9" fmla="*/ 288 h 755"/>
                  <a:gd name="T10" fmla="*/ 303 w 793"/>
                  <a:gd name="T11" fmla="*/ 288 h 755"/>
                  <a:gd name="T12" fmla="*/ 396 w 793"/>
                  <a:gd name="T13" fmla="*/ 0 h 755"/>
                  <a:gd name="T14" fmla="*/ 490 w 793"/>
                  <a:gd name="T15" fmla="*/ 288 h 755"/>
                  <a:gd name="T16" fmla="*/ 793 w 793"/>
                  <a:gd name="T17" fmla="*/ 288 h 755"/>
                  <a:gd name="T18" fmla="*/ 548 w 793"/>
                  <a:gd name="T19" fmla="*/ 467 h 755"/>
                  <a:gd name="T20" fmla="*/ 641 w 793"/>
                  <a:gd name="T21" fmla="*/ 755 h 755"/>
                  <a:gd name="T22" fmla="*/ 641 w 793"/>
                  <a:gd name="T23" fmla="*/ 755 h 7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793" h="755">
                    <a:moveTo>
                      <a:pt x="641" y="755"/>
                    </a:moveTo>
                    <a:lnTo>
                      <a:pt x="396" y="577"/>
                    </a:lnTo>
                    <a:lnTo>
                      <a:pt x="151" y="755"/>
                    </a:lnTo>
                    <a:lnTo>
                      <a:pt x="245" y="467"/>
                    </a:lnTo>
                    <a:lnTo>
                      <a:pt x="0" y="288"/>
                    </a:lnTo>
                    <a:lnTo>
                      <a:pt x="303" y="288"/>
                    </a:lnTo>
                    <a:lnTo>
                      <a:pt x="396" y="0"/>
                    </a:lnTo>
                    <a:lnTo>
                      <a:pt x="490" y="288"/>
                    </a:lnTo>
                    <a:lnTo>
                      <a:pt x="793" y="288"/>
                    </a:lnTo>
                    <a:lnTo>
                      <a:pt x="548" y="467"/>
                    </a:lnTo>
                    <a:lnTo>
                      <a:pt x="641" y="755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9" name="Freeform 58"/>
              <p:cNvSpPr>
                <a:spLocks/>
              </p:cNvSpPr>
              <p:nvPr/>
            </p:nvSpPr>
            <p:spPr bwMode="invGray">
              <a:xfrm>
                <a:off x="2595" y="1579"/>
                <a:ext cx="574" cy="545"/>
              </a:xfrm>
              <a:custGeom>
                <a:avLst/>
                <a:gdLst>
                  <a:gd name="T0" fmla="*/ 287 w 574"/>
                  <a:gd name="T1" fmla="*/ 0 h 545"/>
                  <a:gd name="T2" fmla="*/ 355 w 574"/>
                  <a:gd name="T3" fmla="*/ 208 h 545"/>
                  <a:gd name="T4" fmla="*/ 574 w 574"/>
                  <a:gd name="T5" fmla="*/ 208 h 545"/>
                  <a:gd name="T6" fmla="*/ 396 w 574"/>
                  <a:gd name="T7" fmla="*/ 337 h 545"/>
                  <a:gd name="T8" fmla="*/ 464 w 574"/>
                  <a:gd name="T9" fmla="*/ 545 h 545"/>
                  <a:gd name="T10" fmla="*/ 287 w 574"/>
                  <a:gd name="T11" fmla="*/ 416 h 545"/>
                  <a:gd name="T12" fmla="*/ 110 w 574"/>
                  <a:gd name="T13" fmla="*/ 545 h 545"/>
                  <a:gd name="T14" fmla="*/ 178 w 574"/>
                  <a:gd name="T15" fmla="*/ 337 h 545"/>
                  <a:gd name="T16" fmla="*/ 0 w 574"/>
                  <a:gd name="T17" fmla="*/ 208 h 545"/>
                  <a:gd name="T18" fmla="*/ 219 w 574"/>
                  <a:gd name="T19" fmla="*/ 208 h 545"/>
                  <a:gd name="T20" fmla="*/ 287 w 574"/>
                  <a:gd name="T21" fmla="*/ 0 h 54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74" h="545">
                    <a:moveTo>
                      <a:pt x="287" y="0"/>
                    </a:moveTo>
                    <a:lnTo>
                      <a:pt x="355" y="208"/>
                    </a:lnTo>
                    <a:lnTo>
                      <a:pt x="574" y="208"/>
                    </a:lnTo>
                    <a:lnTo>
                      <a:pt x="396" y="337"/>
                    </a:lnTo>
                    <a:lnTo>
                      <a:pt x="464" y="545"/>
                    </a:lnTo>
                    <a:lnTo>
                      <a:pt x="287" y="416"/>
                    </a:lnTo>
                    <a:lnTo>
                      <a:pt x="110" y="545"/>
                    </a:lnTo>
                    <a:lnTo>
                      <a:pt x="178" y="337"/>
                    </a:lnTo>
                    <a:lnTo>
                      <a:pt x="0" y="208"/>
                    </a:lnTo>
                    <a:lnTo>
                      <a:pt x="219" y="208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04227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8" t="287" r="12617"/>
          <a:stretch/>
        </p:blipFill>
        <p:spPr>
          <a:xfrm>
            <a:off x="0" y="1"/>
            <a:ext cx="12192000" cy="68334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5497" y="5524500"/>
            <a:ext cx="1663700" cy="1333500"/>
          </a:xfrm>
          <a:prstGeom prst="rect">
            <a:avLst/>
          </a:prstGeom>
        </p:spPr>
      </p:pic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306406" y="3654027"/>
            <a:ext cx="9540815" cy="332399"/>
          </a:xfrm>
        </p:spPr>
        <p:txBody>
          <a:bodyPr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1" kern="12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Title 1"/>
          <p:cNvSpPr>
            <a:spLocks noGrp="1"/>
          </p:cNvSpPr>
          <p:nvPr>
            <p:ph type="ctrTitle"/>
          </p:nvPr>
        </p:nvSpPr>
        <p:spPr bwMode="ltGray">
          <a:xfrm>
            <a:off x="306406" y="3157734"/>
            <a:ext cx="9540815" cy="484748"/>
          </a:xfrm>
        </p:spPr>
        <p:txBody>
          <a:bodyPr lIns="0" tIns="0" rIns="0" bIns="0" anchor="b"/>
          <a:lstStyle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500" b="1" kern="1200" dirty="0">
                <a:solidFill>
                  <a:schemeClr val="bg1"/>
                </a:solidFill>
                <a:effectLst>
                  <a:outerShdw blurRad="63500" dist="50800" dir="3600000" algn="t" rotWithShape="0">
                    <a:prstClr val="black">
                      <a:alpha val="9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" name="TextBox 13"/>
          <p:cNvSpPr txBox="1"/>
          <p:nvPr userDrawn="1"/>
        </p:nvSpPr>
        <p:spPr bwMode="black">
          <a:xfrm>
            <a:off x="0" y="6700839"/>
            <a:ext cx="2438400" cy="160337"/>
          </a:xfrm>
          <a:prstGeom prst="rect">
            <a:avLst/>
          </a:prstGeom>
          <a:noFill/>
        </p:spPr>
        <p:txBody>
          <a:bodyPr wrap="none" lIns="45720" tIns="18288" rIns="0" bIns="1828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b="1" kern="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UNCLASSIFIED//FOUO</a:t>
            </a:r>
          </a:p>
        </p:txBody>
      </p:sp>
      <p:sp>
        <p:nvSpPr>
          <p:cNvPr id="15" name="TextBox 14"/>
          <p:cNvSpPr txBox="1"/>
          <p:nvPr userDrawn="1"/>
        </p:nvSpPr>
        <p:spPr bwMode="white">
          <a:xfrm>
            <a:off x="4876800" y="0"/>
            <a:ext cx="2438400" cy="160338"/>
          </a:xfrm>
          <a:prstGeom prst="rect">
            <a:avLst/>
          </a:prstGeom>
          <a:noFill/>
        </p:spPr>
        <p:txBody>
          <a:bodyPr wrap="none" lIns="0" tIns="9144" rIns="0" bIns="18288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b="1" kern="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UNCLASSIFIED//FOUO</a:t>
            </a:r>
            <a:endParaRPr lang="en-US" sz="800" b="1" kern="6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Group 16"/>
          <p:cNvGrpSpPr>
            <a:grpSpLocks noChangeAspect="1"/>
          </p:cNvGrpSpPr>
          <p:nvPr userDrawn="1"/>
        </p:nvGrpSpPr>
        <p:grpSpPr>
          <a:xfrm>
            <a:off x="681310" y="-1"/>
            <a:ext cx="2094311" cy="1868351"/>
            <a:chOff x="125730" y="0"/>
            <a:chExt cx="526946" cy="626790"/>
          </a:xfrm>
        </p:grpSpPr>
        <p:sp>
          <p:nvSpPr>
            <p:cNvPr id="18" name="Round Same Side Corner Rectangle 17"/>
            <p:cNvSpPr/>
            <p:nvPr userDrawn="1"/>
          </p:nvSpPr>
          <p:spPr>
            <a:xfrm>
              <a:off x="125730" y="0"/>
              <a:ext cx="526946" cy="626790"/>
            </a:xfrm>
            <a:prstGeom prst="round2SameRect">
              <a:avLst>
                <a:gd name="adj1" fmla="val 0"/>
                <a:gd name="adj2" fmla="val 7443"/>
              </a:avLst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68000">
                  <a:schemeClr val="tx1">
                    <a:lumMod val="95000"/>
                    <a:lumOff val="5000"/>
                  </a:schemeClr>
                </a:gs>
                <a:gs pos="34000">
                  <a:schemeClr val="tx1">
                    <a:lumMod val="85000"/>
                    <a:lumOff val="15000"/>
                  </a:schemeClr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grpSp>
          <p:nvGrpSpPr>
            <p:cNvPr id="19" name="U.S. ARMY for dark bkgrnds"/>
            <p:cNvGrpSpPr>
              <a:grpSpLocks noChangeAspect="1"/>
            </p:cNvGrpSpPr>
            <p:nvPr userDrawn="1"/>
          </p:nvGrpSpPr>
          <p:grpSpPr bwMode="auto">
            <a:xfrm>
              <a:off x="208305" y="59287"/>
              <a:ext cx="361795" cy="457200"/>
              <a:chOff x="2205" y="1186"/>
              <a:chExt cx="1425" cy="1802"/>
            </a:xfrm>
          </p:grpSpPr>
          <p:sp>
            <p:nvSpPr>
              <p:cNvPr id="20" name="Freeform 19"/>
              <p:cNvSpPr>
                <a:spLocks noEditPoints="1"/>
              </p:cNvSpPr>
              <p:nvPr/>
            </p:nvSpPr>
            <p:spPr bwMode="invGray">
              <a:xfrm>
                <a:off x="3562" y="2500"/>
                <a:ext cx="68" cy="66"/>
              </a:xfrm>
              <a:custGeom>
                <a:avLst/>
                <a:gdLst>
                  <a:gd name="T0" fmla="*/ 0 w 125"/>
                  <a:gd name="T1" fmla="*/ 18 h 122"/>
                  <a:gd name="T2" fmla="*/ 18 w 125"/>
                  <a:gd name="T3" fmla="*/ 0 h 122"/>
                  <a:gd name="T4" fmla="*/ 37 w 125"/>
                  <a:gd name="T5" fmla="*/ 18 h 122"/>
                  <a:gd name="T6" fmla="*/ 18 w 125"/>
                  <a:gd name="T7" fmla="*/ 36 h 122"/>
                  <a:gd name="T8" fmla="*/ 0 w 125"/>
                  <a:gd name="T9" fmla="*/ 18 h 122"/>
                  <a:gd name="T10" fmla="*/ 18 w 125"/>
                  <a:gd name="T11" fmla="*/ 4 h 122"/>
                  <a:gd name="T12" fmla="*/ 5 w 125"/>
                  <a:gd name="T13" fmla="*/ 18 h 122"/>
                  <a:gd name="T14" fmla="*/ 18 w 125"/>
                  <a:gd name="T15" fmla="*/ 32 h 122"/>
                  <a:gd name="T16" fmla="*/ 32 w 125"/>
                  <a:gd name="T17" fmla="*/ 18 h 122"/>
                  <a:gd name="T18" fmla="*/ 18 w 125"/>
                  <a:gd name="T19" fmla="*/ 4 h 122"/>
                  <a:gd name="T20" fmla="*/ 15 w 125"/>
                  <a:gd name="T21" fmla="*/ 28 h 122"/>
                  <a:gd name="T22" fmla="*/ 11 w 125"/>
                  <a:gd name="T23" fmla="*/ 28 h 122"/>
                  <a:gd name="T24" fmla="*/ 11 w 125"/>
                  <a:gd name="T25" fmla="*/ 8 h 122"/>
                  <a:gd name="T26" fmla="*/ 19 w 125"/>
                  <a:gd name="T27" fmla="*/ 8 h 122"/>
                  <a:gd name="T28" fmla="*/ 27 w 125"/>
                  <a:gd name="T29" fmla="*/ 14 h 122"/>
                  <a:gd name="T30" fmla="*/ 22 w 125"/>
                  <a:gd name="T31" fmla="*/ 19 h 122"/>
                  <a:gd name="T32" fmla="*/ 22 w 125"/>
                  <a:gd name="T33" fmla="*/ 19 h 122"/>
                  <a:gd name="T34" fmla="*/ 27 w 125"/>
                  <a:gd name="T35" fmla="*/ 28 h 122"/>
                  <a:gd name="T36" fmla="*/ 22 w 125"/>
                  <a:gd name="T37" fmla="*/ 28 h 122"/>
                  <a:gd name="T38" fmla="*/ 18 w 125"/>
                  <a:gd name="T39" fmla="*/ 19 h 122"/>
                  <a:gd name="T40" fmla="*/ 15 w 125"/>
                  <a:gd name="T41" fmla="*/ 19 h 122"/>
                  <a:gd name="T42" fmla="*/ 15 w 125"/>
                  <a:gd name="T43" fmla="*/ 28 h 122"/>
                  <a:gd name="T44" fmla="*/ 15 w 125"/>
                  <a:gd name="T45" fmla="*/ 16 h 122"/>
                  <a:gd name="T46" fmla="*/ 18 w 125"/>
                  <a:gd name="T47" fmla="*/ 16 h 122"/>
                  <a:gd name="T48" fmla="*/ 23 w 125"/>
                  <a:gd name="T49" fmla="*/ 14 h 122"/>
                  <a:gd name="T50" fmla="*/ 18 w 125"/>
                  <a:gd name="T51" fmla="*/ 11 h 122"/>
                  <a:gd name="T52" fmla="*/ 15 w 125"/>
                  <a:gd name="T53" fmla="*/ 11 h 122"/>
                  <a:gd name="T54" fmla="*/ 15 w 125"/>
                  <a:gd name="T55" fmla="*/ 16 h 12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25" h="122">
                    <a:moveTo>
                      <a:pt x="0" y="61"/>
                    </a:moveTo>
                    <a:cubicBezTo>
                      <a:pt x="0" y="24"/>
                      <a:pt x="29" y="0"/>
                      <a:pt x="62" y="0"/>
                    </a:cubicBezTo>
                    <a:cubicBezTo>
                      <a:pt x="95" y="0"/>
                      <a:pt x="125" y="24"/>
                      <a:pt x="125" y="61"/>
                    </a:cubicBezTo>
                    <a:cubicBezTo>
                      <a:pt x="125" y="98"/>
                      <a:pt x="96" y="122"/>
                      <a:pt x="62" y="122"/>
                    </a:cubicBezTo>
                    <a:cubicBezTo>
                      <a:pt x="29" y="122"/>
                      <a:pt x="0" y="98"/>
                      <a:pt x="0" y="61"/>
                    </a:cubicBezTo>
                    <a:close/>
                    <a:moveTo>
                      <a:pt x="62" y="13"/>
                    </a:moveTo>
                    <a:cubicBezTo>
                      <a:pt x="36" y="13"/>
                      <a:pt x="16" y="33"/>
                      <a:pt x="16" y="61"/>
                    </a:cubicBezTo>
                    <a:cubicBezTo>
                      <a:pt x="16" y="89"/>
                      <a:pt x="36" y="109"/>
                      <a:pt x="62" y="109"/>
                    </a:cubicBezTo>
                    <a:cubicBezTo>
                      <a:pt x="89" y="109"/>
                      <a:pt x="109" y="89"/>
                      <a:pt x="109" y="61"/>
                    </a:cubicBezTo>
                    <a:cubicBezTo>
                      <a:pt x="109" y="33"/>
                      <a:pt x="88" y="13"/>
                      <a:pt x="62" y="13"/>
                    </a:cubicBezTo>
                    <a:close/>
                    <a:moveTo>
                      <a:pt x="52" y="95"/>
                    </a:moveTo>
                    <a:cubicBezTo>
                      <a:pt x="38" y="95"/>
                      <a:pt x="38" y="95"/>
                      <a:pt x="38" y="95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64" y="27"/>
                      <a:pt x="64" y="27"/>
                      <a:pt x="64" y="27"/>
                    </a:cubicBezTo>
                    <a:cubicBezTo>
                      <a:pt x="81" y="27"/>
                      <a:pt x="90" y="32"/>
                      <a:pt x="90" y="47"/>
                    </a:cubicBezTo>
                    <a:cubicBezTo>
                      <a:pt x="91" y="56"/>
                      <a:pt x="84" y="64"/>
                      <a:pt x="75" y="65"/>
                    </a:cubicBezTo>
                    <a:cubicBezTo>
                      <a:pt x="75" y="65"/>
                      <a:pt x="74" y="65"/>
                      <a:pt x="74" y="65"/>
                    </a:cubicBezTo>
                    <a:cubicBezTo>
                      <a:pt x="90" y="95"/>
                      <a:pt x="90" y="95"/>
                      <a:pt x="90" y="95"/>
                    </a:cubicBezTo>
                    <a:cubicBezTo>
                      <a:pt x="75" y="95"/>
                      <a:pt x="75" y="95"/>
                      <a:pt x="75" y="95"/>
                    </a:cubicBezTo>
                    <a:cubicBezTo>
                      <a:pt x="60" y="66"/>
                      <a:pt x="60" y="66"/>
                      <a:pt x="60" y="66"/>
                    </a:cubicBezTo>
                    <a:cubicBezTo>
                      <a:pt x="52" y="66"/>
                      <a:pt x="52" y="66"/>
                      <a:pt x="52" y="66"/>
                    </a:cubicBezTo>
                    <a:lnTo>
                      <a:pt x="52" y="95"/>
                    </a:lnTo>
                    <a:close/>
                    <a:moveTo>
                      <a:pt x="52" y="55"/>
                    </a:moveTo>
                    <a:cubicBezTo>
                      <a:pt x="63" y="55"/>
                      <a:pt x="63" y="55"/>
                      <a:pt x="63" y="55"/>
                    </a:cubicBezTo>
                    <a:cubicBezTo>
                      <a:pt x="73" y="55"/>
                      <a:pt x="77" y="52"/>
                      <a:pt x="77" y="46"/>
                    </a:cubicBezTo>
                    <a:cubicBezTo>
                      <a:pt x="77" y="39"/>
                      <a:pt x="72" y="37"/>
                      <a:pt x="63" y="37"/>
                    </a:cubicBezTo>
                    <a:cubicBezTo>
                      <a:pt x="52" y="37"/>
                      <a:pt x="52" y="37"/>
                      <a:pt x="52" y="37"/>
                    </a:cubicBezTo>
                    <a:lnTo>
                      <a:pt x="52" y="5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21" name="Freeform 20"/>
              <p:cNvSpPr>
                <a:spLocks/>
              </p:cNvSpPr>
              <p:nvPr/>
            </p:nvSpPr>
            <p:spPr bwMode="invGray">
              <a:xfrm>
                <a:off x="2205" y="2508"/>
                <a:ext cx="1354" cy="480"/>
              </a:xfrm>
              <a:custGeom>
                <a:avLst/>
                <a:gdLst>
                  <a:gd name="T0" fmla="*/ 61 w 2500"/>
                  <a:gd name="T1" fmla="*/ 0 h 887"/>
                  <a:gd name="T2" fmla="*/ 0 w 2500"/>
                  <a:gd name="T3" fmla="*/ 60 h 887"/>
                  <a:gd name="T4" fmla="*/ 0 w 2500"/>
                  <a:gd name="T5" fmla="*/ 200 h 887"/>
                  <a:gd name="T6" fmla="*/ 61 w 2500"/>
                  <a:gd name="T7" fmla="*/ 260 h 887"/>
                  <a:gd name="T8" fmla="*/ 673 w 2500"/>
                  <a:gd name="T9" fmla="*/ 260 h 887"/>
                  <a:gd name="T10" fmla="*/ 733 w 2500"/>
                  <a:gd name="T11" fmla="*/ 200 h 887"/>
                  <a:gd name="T12" fmla="*/ 733 w 2500"/>
                  <a:gd name="T13" fmla="*/ 60 h 887"/>
                  <a:gd name="T14" fmla="*/ 673 w 2500"/>
                  <a:gd name="T15" fmla="*/ 0 h 887"/>
                  <a:gd name="T16" fmla="*/ 61 w 2500"/>
                  <a:gd name="T17" fmla="*/ 0 h 88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887">
                    <a:moveTo>
                      <a:pt x="206" y="0"/>
                    </a:moveTo>
                    <a:cubicBezTo>
                      <a:pt x="92" y="0"/>
                      <a:pt x="0" y="92"/>
                      <a:pt x="0" y="206"/>
                    </a:cubicBezTo>
                    <a:cubicBezTo>
                      <a:pt x="0" y="681"/>
                      <a:pt x="0" y="681"/>
                      <a:pt x="0" y="681"/>
                    </a:cubicBezTo>
                    <a:cubicBezTo>
                      <a:pt x="0" y="795"/>
                      <a:pt x="92" y="887"/>
                      <a:pt x="206" y="887"/>
                    </a:cubicBezTo>
                    <a:cubicBezTo>
                      <a:pt x="2294" y="887"/>
                      <a:pt x="2294" y="887"/>
                      <a:pt x="2294" y="887"/>
                    </a:cubicBezTo>
                    <a:cubicBezTo>
                      <a:pt x="2408" y="887"/>
                      <a:pt x="2500" y="795"/>
                      <a:pt x="2500" y="681"/>
                    </a:cubicBezTo>
                    <a:cubicBezTo>
                      <a:pt x="2500" y="206"/>
                      <a:pt x="2500" y="206"/>
                      <a:pt x="2500" y="206"/>
                    </a:cubicBezTo>
                    <a:cubicBezTo>
                      <a:pt x="2500" y="92"/>
                      <a:pt x="2408" y="0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22" name="Freeform 21"/>
              <p:cNvSpPr>
                <a:spLocks noEditPoints="1"/>
              </p:cNvSpPr>
              <p:nvPr/>
            </p:nvSpPr>
            <p:spPr bwMode="invGray">
              <a:xfrm>
                <a:off x="2241" y="2543"/>
                <a:ext cx="1283" cy="409"/>
              </a:xfrm>
              <a:custGeom>
                <a:avLst/>
                <a:gdLst>
                  <a:gd name="T0" fmla="*/ 654 w 2369"/>
                  <a:gd name="T1" fmla="*/ 0 h 755"/>
                  <a:gd name="T2" fmla="*/ 41 w 2369"/>
                  <a:gd name="T3" fmla="*/ 0 h 755"/>
                  <a:gd name="T4" fmla="*/ 0 w 2369"/>
                  <a:gd name="T5" fmla="*/ 41 h 755"/>
                  <a:gd name="T6" fmla="*/ 0 w 2369"/>
                  <a:gd name="T7" fmla="*/ 180 h 755"/>
                  <a:gd name="T8" fmla="*/ 41 w 2369"/>
                  <a:gd name="T9" fmla="*/ 222 h 755"/>
                  <a:gd name="T10" fmla="*/ 654 w 2369"/>
                  <a:gd name="T11" fmla="*/ 222 h 755"/>
                  <a:gd name="T12" fmla="*/ 695 w 2369"/>
                  <a:gd name="T13" fmla="*/ 180 h 755"/>
                  <a:gd name="T14" fmla="*/ 695 w 2369"/>
                  <a:gd name="T15" fmla="*/ 41 h 755"/>
                  <a:gd name="T16" fmla="*/ 654 w 2369"/>
                  <a:gd name="T17" fmla="*/ 0 h 755"/>
                  <a:gd name="T18" fmla="*/ 675 w 2369"/>
                  <a:gd name="T19" fmla="*/ 180 h 755"/>
                  <a:gd name="T20" fmla="*/ 654 w 2369"/>
                  <a:gd name="T21" fmla="*/ 202 h 755"/>
                  <a:gd name="T22" fmla="*/ 41 w 2369"/>
                  <a:gd name="T23" fmla="*/ 202 h 755"/>
                  <a:gd name="T24" fmla="*/ 19 w 2369"/>
                  <a:gd name="T25" fmla="*/ 180 h 755"/>
                  <a:gd name="T26" fmla="*/ 19 w 2369"/>
                  <a:gd name="T27" fmla="*/ 41 h 755"/>
                  <a:gd name="T28" fmla="*/ 41 w 2369"/>
                  <a:gd name="T29" fmla="*/ 19 h 755"/>
                  <a:gd name="T30" fmla="*/ 654 w 2369"/>
                  <a:gd name="T31" fmla="*/ 19 h 755"/>
                  <a:gd name="T32" fmla="*/ 675 w 2369"/>
                  <a:gd name="T33" fmla="*/ 41 h 755"/>
                  <a:gd name="T34" fmla="*/ 675 w 2369"/>
                  <a:gd name="T35" fmla="*/ 180 h 75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75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0"/>
                    </a:cubicBezTo>
                    <a:cubicBezTo>
                      <a:pt x="0" y="615"/>
                      <a:pt x="0" y="615"/>
                      <a:pt x="0" y="615"/>
                    </a:cubicBezTo>
                    <a:cubicBezTo>
                      <a:pt x="0" y="692"/>
                      <a:pt x="63" y="755"/>
                      <a:pt x="140" y="755"/>
                    </a:cubicBezTo>
                    <a:cubicBezTo>
                      <a:pt x="2228" y="755"/>
                      <a:pt x="2228" y="755"/>
                      <a:pt x="2228" y="755"/>
                    </a:cubicBezTo>
                    <a:cubicBezTo>
                      <a:pt x="2306" y="755"/>
                      <a:pt x="2369" y="692"/>
                      <a:pt x="2369" y="615"/>
                    </a:cubicBezTo>
                    <a:cubicBezTo>
                      <a:pt x="2369" y="140"/>
                      <a:pt x="2369" y="140"/>
                      <a:pt x="2369" y="140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615"/>
                    </a:moveTo>
                    <a:cubicBezTo>
                      <a:pt x="2303" y="656"/>
                      <a:pt x="2269" y="689"/>
                      <a:pt x="2228" y="689"/>
                    </a:cubicBezTo>
                    <a:cubicBezTo>
                      <a:pt x="140" y="689"/>
                      <a:pt x="140" y="689"/>
                      <a:pt x="140" y="689"/>
                    </a:cubicBezTo>
                    <a:cubicBezTo>
                      <a:pt x="99" y="689"/>
                      <a:pt x="66" y="656"/>
                      <a:pt x="66" y="615"/>
                    </a:cubicBezTo>
                    <a:cubicBezTo>
                      <a:pt x="66" y="140"/>
                      <a:pt x="66" y="140"/>
                      <a:pt x="66" y="140"/>
                    </a:cubicBezTo>
                    <a:cubicBezTo>
                      <a:pt x="66" y="99"/>
                      <a:pt x="99" y="66"/>
                      <a:pt x="140" y="65"/>
                    </a:cubicBezTo>
                    <a:cubicBezTo>
                      <a:pt x="2228" y="65"/>
                      <a:pt x="2228" y="65"/>
                      <a:pt x="2228" y="65"/>
                    </a:cubicBezTo>
                    <a:cubicBezTo>
                      <a:pt x="2269" y="66"/>
                      <a:pt x="2303" y="99"/>
                      <a:pt x="2303" y="140"/>
                    </a:cubicBezTo>
                    <a:lnTo>
                      <a:pt x="2303" y="61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23" name="Freeform 22"/>
              <p:cNvSpPr>
                <a:spLocks/>
              </p:cNvSpPr>
              <p:nvPr/>
            </p:nvSpPr>
            <p:spPr bwMode="invGray">
              <a:xfrm>
                <a:off x="2205" y="1186"/>
                <a:ext cx="1354" cy="1287"/>
              </a:xfrm>
              <a:custGeom>
                <a:avLst/>
                <a:gdLst>
                  <a:gd name="T0" fmla="*/ 61 w 2500"/>
                  <a:gd name="T1" fmla="*/ 0 h 2376"/>
                  <a:gd name="T2" fmla="*/ 0 w 2500"/>
                  <a:gd name="T3" fmla="*/ 61 h 2376"/>
                  <a:gd name="T4" fmla="*/ 0 w 2500"/>
                  <a:gd name="T5" fmla="*/ 636 h 2376"/>
                  <a:gd name="T6" fmla="*/ 61 w 2500"/>
                  <a:gd name="T7" fmla="*/ 697 h 2376"/>
                  <a:gd name="T8" fmla="*/ 673 w 2500"/>
                  <a:gd name="T9" fmla="*/ 697 h 2376"/>
                  <a:gd name="T10" fmla="*/ 733 w 2500"/>
                  <a:gd name="T11" fmla="*/ 636 h 2376"/>
                  <a:gd name="T12" fmla="*/ 733 w 2500"/>
                  <a:gd name="T13" fmla="*/ 61 h 2376"/>
                  <a:gd name="T14" fmla="*/ 673 w 2500"/>
                  <a:gd name="T15" fmla="*/ 0 h 2376"/>
                  <a:gd name="T16" fmla="*/ 61 w 2500"/>
                  <a:gd name="T17" fmla="*/ 0 h 23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2376">
                    <a:moveTo>
                      <a:pt x="206" y="0"/>
                    </a:moveTo>
                    <a:cubicBezTo>
                      <a:pt x="92" y="1"/>
                      <a:pt x="0" y="93"/>
                      <a:pt x="0" y="207"/>
                    </a:cubicBezTo>
                    <a:cubicBezTo>
                      <a:pt x="0" y="2170"/>
                      <a:pt x="0" y="2170"/>
                      <a:pt x="0" y="2170"/>
                    </a:cubicBezTo>
                    <a:cubicBezTo>
                      <a:pt x="0" y="2284"/>
                      <a:pt x="92" y="2376"/>
                      <a:pt x="206" y="2376"/>
                    </a:cubicBezTo>
                    <a:cubicBezTo>
                      <a:pt x="2294" y="2376"/>
                      <a:pt x="2294" y="2376"/>
                      <a:pt x="2294" y="2376"/>
                    </a:cubicBezTo>
                    <a:cubicBezTo>
                      <a:pt x="2408" y="2376"/>
                      <a:pt x="2500" y="2284"/>
                      <a:pt x="2500" y="2170"/>
                    </a:cubicBezTo>
                    <a:cubicBezTo>
                      <a:pt x="2500" y="207"/>
                      <a:pt x="2500" y="207"/>
                      <a:pt x="2500" y="207"/>
                    </a:cubicBezTo>
                    <a:cubicBezTo>
                      <a:pt x="2500" y="93"/>
                      <a:pt x="2408" y="1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24" name="Freeform 23"/>
              <p:cNvSpPr>
                <a:spLocks noEditPoints="1"/>
              </p:cNvSpPr>
              <p:nvPr/>
            </p:nvSpPr>
            <p:spPr bwMode="invGray">
              <a:xfrm>
                <a:off x="2241" y="1222"/>
                <a:ext cx="1283" cy="1216"/>
              </a:xfrm>
              <a:custGeom>
                <a:avLst/>
                <a:gdLst>
                  <a:gd name="T0" fmla="*/ 654 w 2369"/>
                  <a:gd name="T1" fmla="*/ 0 h 2245"/>
                  <a:gd name="T2" fmla="*/ 41 w 2369"/>
                  <a:gd name="T3" fmla="*/ 0 h 2245"/>
                  <a:gd name="T4" fmla="*/ 0 w 2369"/>
                  <a:gd name="T5" fmla="*/ 41 h 2245"/>
                  <a:gd name="T6" fmla="*/ 0 w 2369"/>
                  <a:gd name="T7" fmla="*/ 617 h 2245"/>
                  <a:gd name="T8" fmla="*/ 41 w 2369"/>
                  <a:gd name="T9" fmla="*/ 659 h 2245"/>
                  <a:gd name="T10" fmla="*/ 654 w 2369"/>
                  <a:gd name="T11" fmla="*/ 659 h 2245"/>
                  <a:gd name="T12" fmla="*/ 695 w 2369"/>
                  <a:gd name="T13" fmla="*/ 617 h 2245"/>
                  <a:gd name="T14" fmla="*/ 695 w 2369"/>
                  <a:gd name="T15" fmla="*/ 41 h 2245"/>
                  <a:gd name="T16" fmla="*/ 654 w 2369"/>
                  <a:gd name="T17" fmla="*/ 0 h 2245"/>
                  <a:gd name="T18" fmla="*/ 675 w 2369"/>
                  <a:gd name="T19" fmla="*/ 617 h 2245"/>
                  <a:gd name="T20" fmla="*/ 654 w 2369"/>
                  <a:gd name="T21" fmla="*/ 639 h 2245"/>
                  <a:gd name="T22" fmla="*/ 41 w 2369"/>
                  <a:gd name="T23" fmla="*/ 639 h 2245"/>
                  <a:gd name="T24" fmla="*/ 19 w 2369"/>
                  <a:gd name="T25" fmla="*/ 617 h 2245"/>
                  <a:gd name="T26" fmla="*/ 19 w 2369"/>
                  <a:gd name="T27" fmla="*/ 41 h 2245"/>
                  <a:gd name="T28" fmla="*/ 41 w 2369"/>
                  <a:gd name="T29" fmla="*/ 19 h 2245"/>
                  <a:gd name="T30" fmla="*/ 654 w 2369"/>
                  <a:gd name="T31" fmla="*/ 19 h 2245"/>
                  <a:gd name="T32" fmla="*/ 675 w 2369"/>
                  <a:gd name="T33" fmla="*/ 41 h 2245"/>
                  <a:gd name="T34" fmla="*/ 675 w 2369"/>
                  <a:gd name="T35" fmla="*/ 617 h 224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224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1"/>
                    </a:cubicBezTo>
                    <a:cubicBezTo>
                      <a:pt x="0" y="2104"/>
                      <a:pt x="0" y="2104"/>
                      <a:pt x="0" y="2104"/>
                    </a:cubicBezTo>
                    <a:cubicBezTo>
                      <a:pt x="0" y="2182"/>
                      <a:pt x="63" y="2245"/>
                      <a:pt x="140" y="2245"/>
                    </a:cubicBezTo>
                    <a:cubicBezTo>
                      <a:pt x="2228" y="2245"/>
                      <a:pt x="2228" y="2245"/>
                      <a:pt x="2228" y="2245"/>
                    </a:cubicBezTo>
                    <a:cubicBezTo>
                      <a:pt x="2306" y="2245"/>
                      <a:pt x="2369" y="2182"/>
                      <a:pt x="2369" y="2104"/>
                    </a:cubicBezTo>
                    <a:cubicBezTo>
                      <a:pt x="2369" y="141"/>
                      <a:pt x="2369" y="141"/>
                      <a:pt x="2369" y="141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2104"/>
                    </a:moveTo>
                    <a:cubicBezTo>
                      <a:pt x="2303" y="2145"/>
                      <a:pt x="2269" y="2179"/>
                      <a:pt x="2228" y="2179"/>
                    </a:cubicBezTo>
                    <a:cubicBezTo>
                      <a:pt x="140" y="2179"/>
                      <a:pt x="140" y="2179"/>
                      <a:pt x="140" y="2179"/>
                    </a:cubicBezTo>
                    <a:cubicBezTo>
                      <a:pt x="99" y="2179"/>
                      <a:pt x="66" y="2145"/>
                      <a:pt x="66" y="2104"/>
                    </a:cubicBezTo>
                    <a:cubicBezTo>
                      <a:pt x="66" y="141"/>
                      <a:pt x="66" y="141"/>
                      <a:pt x="66" y="141"/>
                    </a:cubicBezTo>
                    <a:cubicBezTo>
                      <a:pt x="66" y="100"/>
                      <a:pt x="99" y="66"/>
                      <a:pt x="140" y="66"/>
                    </a:cubicBezTo>
                    <a:cubicBezTo>
                      <a:pt x="2228" y="66"/>
                      <a:pt x="2228" y="66"/>
                      <a:pt x="2228" y="66"/>
                    </a:cubicBezTo>
                    <a:cubicBezTo>
                      <a:pt x="2269" y="66"/>
                      <a:pt x="2303" y="100"/>
                      <a:pt x="2303" y="141"/>
                    </a:cubicBezTo>
                    <a:lnTo>
                      <a:pt x="2303" y="2104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25" name="Freeform 24"/>
              <p:cNvSpPr>
                <a:spLocks/>
              </p:cNvSpPr>
              <p:nvPr/>
            </p:nvSpPr>
            <p:spPr bwMode="invGray">
              <a:xfrm>
                <a:off x="2359" y="2636"/>
                <a:ext cx="124" cy="223"/>
              </a:xfrm>
              <a:custGeom>
                <a:avLst/>
                <a:gdLst>
                  <a:gd name="T0" fmla="*/ 124 w 124"/>
                  <a:gd name="T1" fmla="*/ 191 h 223"/>
                  <a:gd name="T2" fmla="*/ 91 w 124"/>
                  <a:gd name="T3" fmla="*/ 223 h 223"/>
                  <a:gd name="T4" fmla="*/ 34 w 124"/>
                  <a:gd name="T5" fmla="*/ 223 h 223"/>
                  <a:gd name="T6" fmla="*/ 0 w 124"/>
                  <a:gd name="T7" fmla="*/ 191 h 223"/>
                  <a:gd name="T8" fmla="*/ 0 w 124"/>
                  <a:gd name="T9" fmla="*/ 0 h 223"/>
                  <a:gd name="T10" fmla="*/ 51 w 124"/>
                  <a:gd name="T11" fmla="*/ 0 h 223"/>
                  <a:gd name="T12" fmla="*/ 51 w 124"/>
                  <a:gd name="T13" fmla="*/ 181 h 223"/>
                  <a:gd name="T14" fmla="*/ 73 w 124"/>
                  <a:gd name="T15" fmla="*/ 181 h 223"/>
                  <a:gd name="T16" fmla="*/ 73 w 124"/>
                  <a:gd name="T17" fmla="*/ 0 h 223"/>
                  <a:gd name="T18" fmla="*/ 124 w 124"/>
                  <a:gd name="T19" fmla="*/ 0 h 223"/>
                  <a:gd name="T20" fmla="*/ 124 w 124"/>
                  <a:gd name="T21" fmla="*/ 191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24" h="223">
                    <a:moveTo>
                      <a:pt x="124" y="191"/>
                    </a:moveTo>
                    <a:lnTo>
                      <a:pt x="91" y="223"/>
                    </a:lnTo>
                    <a:lnTo>
                      <a:pt x="34" y="223"/>
                    </a:lnTo>
                    <a:lnTo>
                      <a:pt x="0" y="191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51" y="181"/>
                    </a:lnTo>
                    <a:lnTo>
                      <a:pt x="73" y="181"/>
                    </a:lnTo>
                    <a:lnTo>
                      <a:pt x="73" y="0"/>
                    </a:lnTo>
                    <a:lnTo>
                      <a:pt x="124" y="0"/>
                    </a:lnTo>
                    <a:lnTo>
                      <a:pt x="124" y="1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26" name="Rectangle 25"/>
              <p:cNvSpPr>
                <a:spLocks noChangeArrowheads="1"/>
              </p:cNvSpPr>
              <p:nvPr/>
            </p:nvSpPr>
            <p:spPr bwMode="invGray">
              <a:xfrm>
                <a:off x="2503" y="2817"/>
                <a:ext cx="49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180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27" name="Freeform 26"/>
              <p:cNvSpPr>
                <a:spLocks/>
              </p:cNvSpPr>
              <p:nvPr/>
            </p:nvSpPr>
            <p:spPr bwMode="invGray">
              <a:xfrm>
                <a:off x="2573" y="2636"/>
                <a:ext cx="123" cy="223"/>
              </a:xfrm>
              <a:custGeom>
                <a:avLst/>
                <a:gdLst>
                  <a:gd name="T0" fmla="*/ 87 w 123"/>
                  <a:gd name="T1" fmla="*/ 0 h 223"/>
                  <a:gd name="T2" fmla="*/ 123 w 123"/>
                  <a:gd name="T3" fmla="*/ 33 h 223"/>
                  <a:gd name="T4" fmla="*/ 123 w 123"/>
                  <a:gd name="T5" fmla="*/ 73 h 223"/>
                  <a:gd name="T6" fmla="*/ 72 w 123"/>
                  <a:gd name="T7" fmla="*/ 73 h 223"/>
                  <a:gd name="T8" fmla="*/ 72 w 123"/>
                  <a:gd name="T9" fmla="*/ 43 h 223"/>
                  <a:gd name="T10" fmla="*/ 51 w 123"/>
                  <a:gd name="T11" fmla="*/ 43 h 223"/>
                  <a:gd name="T12" fmla="*/ 51 w 123"/>
                  <a:gd name="T13" fmla="*/ 88 h 223"/>
                  <a:gd name="T14" fmla="*/ 88 w 123"/>
                  <a:gd name="T15" fmla="*/ 91 h 223"/>
                  <a:gd name="T16" fmla="*/ 123 w 123"/>
                  <a:gd name="T17" fmla="*/ 123 h 223"/>
                  <a:gd name="T18" fmla="*/ 123 w 123"/>
                  <a:gd name="T19" fmla="*/ 191 h 223"/>
                  <a:gd name="T20" fmla="*/ 90 w 123"/>
                  <a:gd name="T21" fmla="*/ 223 h 223"/>
                  <a:gd name="T22" fmla="*/ 33 w 123"/>
                  <a:gd name="T23" fmla="*/ 223 h 223"/>
                  <a:gd name="T24" fmla="*/ 0 w 123"/>
                  <a:gd name="T25" fmla="*/ 191 h 223"/>
                  <a:gd name="T26" fmla="*/ 0 w 123"/>
                  <a:gd name="T27" fmla="*/ 152 h 223"/>
                  <a:gd name="T28" fmla="*/ 51 w 123"/>
                  <a:gd name="T29" fmla="*/ 152 h 223"/>
                  <a:gd name="T30" fmla="*/ 51 w 123"/>
                  <a:gd name="T31" fmla="*/ 181 h 223"/>
                  <a:gd name="T32" fmla="*/ 72 w 123"/>
                  <a:gd name="T33" fmla="*/ 181 h 223"/>
                  <a:gd name="T34" fmla="*/ 72 w 123"/>
                  <a:gd name="T35" fmla="*/ 134 h 223"/>
                  <a:gd name="T36" fmla="*/ 36 w 123"/>
                  <a:gd name="T37" fmla="*/ 132 h 223"/>
                  <a:gd name="T38" fmla="*/ 0 w 123"/>
                  <a:gd name="T39" fmla="*/ 100 h 223"/>
                  <a:gd name="T40" fmla="*/ 0 w 123"/>
                  <a:gd name="T41" fmla="*/ 33 h 223"/>
                  <a:gd name="T42" fmla="*/ 34 w 123"/>
                  <a:gd name="T43" fmla="*/ 0 h 223"/>
                  <a:gd name="T44" fmla="*/ 87 w 123"/>
                  <a:gd name="T45" fmla="*/ 0 h 223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123" h="223">
                    <a:moveTo>
                      <a:pt x="87" y="0"/>
                    </a:moveTo>
                    <a:lnTo>
                      <a:pt x="123" y="33"/>
                    </a:lnTo>
                    <a:lnTo>
                      <a:pt x="123" y="73"/>
                    </a:lnTo>
                    <a:lnTo>
                      <a:pt x="72" y="73"/>
                    </a:lnTo>
                    <a:lnTo>
                      <a:pt x="72" y="43"/>
                    </a:lnTo>
                    <a:lnTo>
                      <a:pt x="51" y="43"/>
                    </a:lnTo>
                    <a:lnTo>
                      <a:pt x="51" y="88"/>
                    </a:lnTo>
                    <a:lnTo>
                      <a:pt x="88" y="91"/>
                    </a:lnTo>
                    <a:lnTo>
                      <a:pt x="123" y="123"/>
                    </a:lnTo>
                    <a:lnTo>
                      <a:pt x="123" y="191"/>
                    </a:lnTo>
                    <a:lnTo>
                      <a:pt x="90" y="223"/>
                    </a:lnTo>
                    <a:lnTo>
                      <a:pt x="33" y="223"/>
                    </a:lnTo>
                    <a:lnTo>
                      <a:pt x="0" y="191"/>
                    </a:lnTo>
                    <a:lnTo>
                      <a:pt x="0" y="152"/>
                    </a:lnTo>
                    <a:lnTo>
                      <a:pt x="51" y="152"/>
                    </a:lnTo>
                    <a:lnTo>
                      <a:pt x="51" y="181"/>
                    </a:lnTo>
                    <a:lnTo>
                      <a:pt x="72" y="181"/>
                    </a:lnTo>
                    <a:lnTo>
                      <a:pt x="72" y="134"/>
                    </a:lnTo>
                    <a:lnTo>
                      <a:pt x="36" y="132"/>
                    </a:lnTo>
                    <a:lnTo>
                      <a:pt x="0" y="100"/>
                    </a:lnTo>
                    <a:lnTo>
                      <a:pt x="0" y="33"/>
                    </a:lnTo>
                    <a:lnTo>
                      <a:pt x="34" y="0"/>
                    </a:ln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28" name="Rectangle 27"/>
              <p:cNvSpPr>
                <a:spLocks noChangeArrowheads="1"/>
              </p:cNvSpPr>
              <p:nvPr/>
            </p:nvSpPr>
            <p:spPr bwMode="invGray">
              <a:xfrm>
                <a:off x="2713" y="2817"/>
                <a:ext cx="54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180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29" name="Freeform 28"/>
              <p:cNvSpPr>
                <a:spLocks noEditPoints="1"/>
              </p:cNvSpPr>
              <p:nvPr/>
            </p:nvSpPr>
            <p:spPr bwMode="invGray">
              <a:xfrm>
                <a:off x="2787" y="2636"/>
                <a:ext cx="138" cy="223"/>
              </a:xfrm>
              <a:custGeom>
                <a:avLst/>
                <a:gdLst>
                  <a:gd name="T0" fmla="*/ 80 w 138"/>
                  <a:gd name="T1" fmla="*/ 140 h 223"/>
                  <a:gd name="T2" fmla="*/ 58 w 138"/>
                  <a:gd name="T3" fmla="*/ 140 h 223"/>
                  <a:gd name="T4" fmla="*/ 66 w 138"/>
                  <a:gd name="T5" fmla="*/ 48 h 223"/>
                  <a:gd name="T6" fmla="*/ 71 w 138"/>
                  <a:gd name="T7" fmla="*/ 48 h 223"/>
                  <a:gd name="T8" fmla="*/ 80 w 138"/>
                  <a:gd name="T9" fmla="*/ 140 h 223"/>
                  <a:gd name="T10" fmla="*/ 105 w 138"/>
                  <a:gd name="T11" fmla="*/ 0 h 223"/>
                  <a:gd name="T12" fmla="*/ 31 w 138"/>
                  <a:gd name="T13" fmla="*/ 0 h 223"/>
                  <a:gd name="T14" fmla="*/ 0 w 138"/>
                  <a:gd name="T15" fmla="*/ 223 h 223"/>
                  <a:gd name="T16" fmla="*/ 49 w 138"/>
                  <a:gd name="T17" fmla="*/ 223 h 223"/>
                  <a:gd name="T18" fmla="*/ 54 w 138"/>
                  <a:gd name="T19" fmla="*/ 182 h 223"/>
                  <a:gd name="T20" fmla="*/ 84 w 138"/>
                  <a:gd name="T21" fmla="*/ 182 h 223"/>
                  <a:gd name="T22" fmla="*/ 88 w 138"/>
                  <a:gd name="T23" fmla="*/ 223 h 223"/>
                  <a:gd name="T24" fmla="*/ 138 w 138"/>
                  <a:gd name="T25" fmla="*/ 223 h 223"/>
                  <a:gd name="T26" fmla="*/ 105 w 138"/>
                  <a:gd name="T27" fmla="*/ 0 h 22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38" h="223">
                    <a:moveTo>
                      <a:pt x="80" y="140"/>
                    </a:moveTo>
                    <a:lnTo>
                      <a:pt x="58" y="140"/>
                    </a:lnTo>
                    <a:lnTo>
                      <a:pt x="66" y="48"/>
                    </a:lnTo>
                    <a:lnTo>
                      <a:pt x="71" y="48"/>
                    </a:lnTo>
                    <a:lnTo>
                      <a:pt x="80" y="140"/>
                    </a:lnTo>
                    <a:close/>
                    <a:moveTo>
                      <a:pt x="105" y="0"/>
                    </a:moveTo>
                    <a:lnTo>
                      <a:pt x="31" y="0"/>
                    </a:lnTo>
                    <a:lnTo>
                      <a:pt x="0" y="223"/>
                    </a:lnTo>
                    <a:lnTo>
                      <a:pt x="49" y="223"/>
                    </a:lnTo>
                    <a:lnTo>
                      <a:pt x="54" y="182"/>
                    </a:lnTo>
                    <a:lnTo>
                      <a:pt x="84" y="182"/>
                    </a:lnTo>
                    <a:lnTo>
                      <a:pt x="88" y="223"/>
                    </a:lnTo>
                    <a:lnTo>
                      <a:pt x="138" y="223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30" name="Freeform 29"/>
              <p:cNvSpPr>
                <a:spLocks noEditPoints="1"/>
              </p:cNvSpPr>
              <p:nvPr/>
            </p:nvSpPr>
            <p:spPr bwMode="invGray">
              <a:xfrm>
                <a:off x="2946" y="2636"/>
                <a:ext cx="122" cy="223"/>
              </a:xfrm>
              <a:custGeom>
                <a:avLst/>
                <a:gdLst>
                  <a:gd name="T0" fmla="*/ 72 w 122"/>
                  <a:gd name="T1" fmla="*/ 43 h 223"/>
                  <a:gd name="T2" fmla="*/ 72 w 122"/>
                  <a:gd name="T3" fmla="*/ 93 h 223"/>
                  <a:gd name="T4" fmla="*/ 51 w 122"/>
                  <a:gd name="T5" fmla="*/ 93 h 223"/>
                  <a:gd name="T6" fmla="*/ 51 w 122"/>
                  <a:gd name="T7" fmla="*/ 43 h 223"/>
                  <a:gd name="T8" fmla="*/ 72 w 122"/>
                  <a:gd name="T9" fmla="*/ 43 h 223"/>
                  <a:gd name="T10" fmla="*/ 122 w 122"/>
                  <a:gd name="T11" fmla="*/ 33 h 223"/>
                  <a:gd name="T12" fmla="*/ 87 w 122"/>
                  <a:gd name="T13" fmla="*/ 0 h 223"/>
                  <a:gd name="T14" fmla="*/ 0 w 122"/>
                  <a:gd name="T15" fmla="*/ 0 h 223"/>
                  <a:gd name="T16" fmla="*/ 0 w 122"/>
                  <a:gd name="T17" fmla="*/ 223 h 223"/>
                  <a:gd name="T18" fmla="*/ 51 w 122"/>
                  <a:gd name="T19" fmla="*/ 223 h 223"/>
                  <a:gd name="T20" fmla="*/ 51 w 122"/>
                  <a:gd name="T21" fmla="*/ 134 h 223"/>
                  <a:gd name="T22" fmla="*/ 72 w 122"/>
                  <a:gd name="T23" fmla="*/ 134 h 223"/>
                  <a:gd name="T24" fmla="*/ 72 w 122"/>
                  <a:gd name="T25" fmla="*/ 223 h 223"/>
                  <a:gd name="T26" fmla="*/ 122 w 122"/>
                  <a:gd name="T27" fmla="*/ 223 h 223"/>
                  <a:gd name="T28" fmla="*/ 122 w 122"/>
                  <a:gd name="T29" fmla="*/ 134 h 223"/>
                  <a:gd name="T30" fmla="*/ 96 w 122"/>
                  <a:gd name="T31" fmla="*/ 113 h 223"/>
                  <a:gd name="T32" fmla="*/ 122 w 122"/>
                  <a:gd name="T33" fmla="*/ 91 h 223"/>
                  <a:gd name="T34" fmla="*/ 122 w 122"/>
                  <a:gd name="T35" fmla="*/ 33 h 22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22" h="223">
                    <a:moveTo>
                      <a:pt x="72" y="43"/>
                    </a:moveTo>
                    <a:lnTo>
                      <a:pt x="72" y="93"/>
                    </a:lnTo>
                    <a:lnTo>
                      <a:pt x="51" y="93"/>
                    </a:lnTo>
                    <a:lnTo>
                      <a:pt x="51" y="43"/>
                    </a:lnTo>
                    <a:lnTo>
                      <a:pt x="72" y="43"/>
                    </a:lnTo>
                    <a:close/>
                    <a:moveTo>
                      <a:pt x="122" y="33"/>
                    </a:moveTo>
                    <a:lnTo>
                      <a:pt x="87" y="0"/>
                    </a:lnTo>
                    <a:lnTo>
                      <a:pt x="0" y="0"/>
                    </a:lnTo>
                    <a:lnTo>
                      <a:pt x="0" y="223"/>
                    </a:lnTo>
                    <a:lnTo>
                      <a:pt x="51" y="223"/>
                    </a:lnTo>
                    <a:lnTo>
                      <a:pt x="51" y="134"/>
                    </a:lnTo>
                    <a:lnTo>
                      <a:pt x="72" y="134"/>
                    </a:lnTo>
                    <a:lnTo>
                      <a:pt x="72" y="223"/>
                    </a:lnTo>
                    <a:lnTo>
                      <a:pt x="122" y="223"/>
                    </a:lnTo>
                    <a:lnTo>
                      <a:pt x="122" y="134"/>
                    </a:lnTo>
                    <a:lnTo>
                      <a:pt x="96" y="113"/>
                    </a:lnTo>
                    <a:lnTo>
                      <a:pt x="122" y="91"/>
                    </a:lnTo>
                    <a:lnTo>
                      <a:pt x="12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31" name="Freeform 30"/>
              <p:cNvSpPr>
                <a:spLocks/>
              </p:cNvSpPr>
              <p:nvPr/>
            </p:nvSpPr>
            <p:spPr bwMode="invGray">
              <a:xfrm>
                <a:off x="3094" y="2636"/>
                <a:ext cx="159" cy="223"/>
              </a:xfrm>
              <a:custGeom>
                <a:avLst/>
                <a:gdLst>
                  <a:gd name="T0" fmla="*/ 159 w 159"/>
                  <a:gd name="T1" fmla="*/ 223 h 223"/>
                  <a:gd name="T2" fmla="*/ 112 w 159"/>
                  <a:gd name="T3" fmla="*/ 223 h 223"/>
                  <a:gd name="T4" fmla="*/ 112 w 159"/>
                  <a:gd name="T5" fmla="*/ 82 h 223"/>
                  <a:gd name="T6" fmla="*/ 110 w 159"/>
                  <a:gd name="T7" fmla="*/ 82 h 223"/>
                  <a:gd name="T8" fmla="*/ 89 w 159"/>
                  <a:gd name="T9" fmla="*/ 223 h 223"/>
                  <a:gd name="T10" fmla="*/ 70 w 159"/>
                  <a:gd name="T11" fmla="*/ 223 h 223"/>
                  <a:gd name="T12" fmla="*/ 48 w 159"/>
                  <a:gd name="T13" fmla="*/ 82 h 223"/>
                  <a:gd name="T14" fmla="*/ 46 w 159"/>
                  <a:gd name="T15" fmla="*/ 82 h 223"/>
                  <a:gd name="T16" fmla="*/ 46 w 159"/>
                  <a:gd name="T17" fmla="*/ 223 h 223"/>
                  <a:gd name="T18" fmla="*/ 0 w 159"/>
                  <a:gd name="T19" fmla="*/ 223 h 223"/>
                  <a:gd name="T20" fmla="*/ 0 w 159"/>
                  <a:gd name="T21" fmla="*/ 0 h 223"/>
                  <a:gd name="T22" fmla="*/ 60 w 159"/>
                  <a:gd name="T23" fmla="*/ 0 h 223"/>
                  <a:gd name="T24" fmla="*/ 78 w 159"/>
                  <a:gd name="T25" fmla="*/ 108 h 223"/>
                  <a:gd name="T26" fmla="*/ 82 w 159"/>
                  <a:gd name="T27" fmla="*/ 108 h 223"/>
                  <a:gd name="T28" fmla="*/ 99 w 159"/>
                  <a:gd name="T29" fmla="*/ 0 h 223"/>
                  <a:gd name="T30" fmla="*/ 159 w 159"/>
                  <a:gd name="T31" fmla="*/ 0 h 223"/>
                  <a:gd name="T32" fmla="*/ 159 w 159"/>
                  <a:gd name="T33" fmla="*/ 223 h 22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59" h="223">
                    <a:moveTo>
                      <a:pt x="159" y="223"/>
                    </a:moveTo>
                    <a:lnTo>
                      <a:pt x="112" y="223"/>
                    </a:lnTo>
                    <a:lnTo>
                      <a:pt x="112" y="82"/>
                    </a:lnTo>
                    <a:lnTo>
                      <a:pt x="110" y="82"/>
                    </a:lnTo>
                    <a:lnTo>
                      <a:pt x="89" y="223"/>
                    </a:lnTo>
                    <a:lnTo>
                      <a:pt x="70" y="223"/>
                    </a:lnTo>
                    <a:lnTo>
                      <a:pt x="48" y="82"/>
                    </a:lnTo>
                    <a:lnTo>
                      <a:pt x="46" y="82"/>
                    </a:lnTo>
                    <a:lnTo>
                      <a:pt x="46" y="223"/>
                    </a:lnTo>
                    <a:lnTo>
                      <a:pt x="0" y="223"/>
                    </a:lnTo>
                    <a:lnTo>
                      <a:pt x="0" y="0"/>
                    </a:lnTo>
                    <a:lnTo>
                      <a:pt x="60" y="0"/>
                    </a:lnTo>
                    <a:lnTo>
                      <a:pt x="78" y="108"/>
                    </a:lnTo>
                    <a:lnTo>
                      <a:pt x="82" y="108"/>
                    </a:lnTo>
                    <a:lnTo>
                      <a:pt x="99" y="0"/>
                    </a:lnTo>
                    <a:lnTo>
                      <a:pt x="159" y="0"/>
                    </a:lnTo>
                    <a:lnTo>
                      <a:pt x="159" y="2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32" name="Freeform 31"/>
              <p:cNvSpPr>
                <a:spLocks/>
              </p:cNvSpPr>
              <p:nvPr/>
            </p:nvSpPr>
            <p:spPr bwMode="invGray">
              <a:xfrm>
                <a:off x="3274" y="2636"/>
                <a:ext cx="139" cy="223"/>
              </a:xfrm>
              <a:custGeom>
                <a:avLst/>
                <a:gdLst>
                  <a:gd name="T0" fmla="*/ 95 w 139"/>
                  <a:gd name="T1" fmla="*/ 130 h 223"/>
                  <a:gd name="T2" fmla="*/ 95 w 139"/>
                  <a:gd name="T3" fmla="*/ 223 h 223"/>
                  <a:gd name="T4" fmla="*/ 44 w 139"/>
                  <a:gd name="T5" fmla="*/ 223 h 223"/>
                  <a:gd name="T6" fmla="*/ 44 w 139"/>
                  <a:gd name="T7" fmla="*/ 130 h 223"/>
                  <a:gd name="T8" fmla="*/ 0 w 139"/>
                  <a:gd name="T9" fmla="*/ 0 h 223"/>
                  <a:gd name="T10" fmla="*/ 51 w 139"/>
                  <a:gd name="T11" fmla="*/ 0 h 223"/>
                  <a:gd name="T12" fmla="*/ 69 w 139"/>
                  <a:gd name="T13" fmla="*/ 81 h 223"/>
                  <a:gd name="T14" fmla="*/ 70 w 139"/>
                  <a:gd name="T15" fmla="*/ 81 h 223"/>
                  <a:gd name="T16" fmla="*/ 88 w 139"/>
                  <a:gd name="T17" fmla="*/ 0 h 223"/>
                  <a:gd name="T18" fmla="*/ 139 w 139"/>
                  <a:gd name="T19" fmla="*/ 0 h 223"/>
                  <a:gd name="T20" fmla="*/ 95 w 139"/>
                  <a:gd name="T21" fmla="*/ 130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39" h="223">
                    <a:moveTo>
                      <a:pt x="95" y="130"/>
                    </a:moveTo>
                    <a:lnTo>
                      <a:pt x="95" y="223"/>
                    </a:lnTo>
                    <a:lnTo>
                      <a:pt x="44" y="223"/>
                    </a:lnTo>
                    <a:lnTo>
                      <a:pt x="44" y="130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69" y="81"/>
                    </a:lnTo>
                    <a:lnTo>
                      <a:pt x="70" y="81"/>
                    </a:lnTo>
                    <a:lnTo>
                      <a:pt x="88" y="0"/>
                    </a:lnTo>
                    <a:lnTo>
                      <a:pt x="139" y="0"/>
                    </a:lnTo>
                    <a:lnTo>
                      <a:pt x="95" y="13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33" name="Freeform 32"/>
              <p:cNvSpPr>
                <a:spLocks/>
              </p:cNvSpPr>
              <p:nvPr/>
            </p:nvSpPr>
            <p:spPr bwMode="invGray">
              <a:xfrm>
                <a:off x="2371" y="1344"/>
                <a:ext cx="1022" cy="971"/>
              </a:xfrm>
              <a:custGeom>
                <a:avLst/>
                <a:gdLst>
                  <a:gd name="T0" fmla="*/ 827 w 1022"/>
                  <a:gd name="T1" fmla="*/ 971 h 971"/>
                  <a:gd name="T2" fmla="*/ 511 w 1022"/>
                  <a:gd name="T3" fmla="*/ 741 h 971"/>
                  <a:gd name="T4" fmla="*/ 196 w 1022"/>
                  <a:gd name="T5" fmla="*/ 971 h 971"/>
                  <a:gd name="T6" fmla="*/ 316 w 1022"/>
                  <a:gd name="T7" fmla="*/ 600 h 971"/>
                  <a:gd name="T8" fmla="*/ 0 w 1022"/>
                  <a:gd name="T9" fmla="*/ 371 h 971"/>
                  <a:gd name="T10" fmla="*/ 391 w 1022"/>
                  <a:gd name="T11" fmla="*/ 371 h 971"/>
                  <a:gd name="T12" fmla="*/ 511 w 1022"/>
                  <a:gd name="T13" fmla="*/ 0 h 971"/>
                  <a:gd name="T14" fmla="*/ 632 w 1022"/>
                  <a:gd name="T15" fmla="*/ 371 h 971"/>
                  <a:gd name="T16" fmla="*/ 1022 w 1022"/>
                  <a:gd name="T17" fmla="*/ 371 h 971"/>
                  <a:gd name="T18" fmla="*/ 706 w 1022"/>
                  <a:gd name="T19" fmla="*/ 600 h 971"/>
                  <a:gd name="T20" fmla="*/ 827 w 1022"/>
                  <a:gd name="T21" fmla="*/ 971 h 971"/>
                  <a:gd name="T22" fmla="*/ 827 w 1022"/>
                  <a:gd name="T23" fmla="*/ 971 h 97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022" h="971">
                    <a:moveTo>
                      <a:pt x="827" y="971"/>
                    </a:moveTo>
                    <a:lnTo>
                      <a:pt x="511" y="741"/>
                    </a:lnTo>
                    <a:lnTo>
                      <a:pt x="196" y="971"/>
                    </a:lnTo>
                    <a:lnTo>
                      <a:pt x="316" y="600"/>
                    </a:lnTo>
                    <a:lnTo>
                      <a:pt x="0" y="371"/>
                    </a:lnTo>
                    <a:lnTo>
                      <a:pt x="391" y="371"/>
                    </a:lnTo>
                    <a:lnTo>
                      <a:pt x="511" y="0"/>
                    </a:lnTo>
                    <a:lnTo>
                      <a:pt x="632" y="371"/>
                    </a:lnTo>
                    <a:lnTo>
                      <a:pt x="1022" y="371"/>
                    </a:lnTo>
                    <a:lnTo>
                      <a:pt x="706" y="600"/>
                    </a:lnTo>
                    <a:lnTo>
                      <a:pt x="827" y="971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34" name="Freeform 33"/>
              <p:cNvSpPr>
                <a:spLocks/>
              </p:cNvSpPr>
              <p:nvPr/>
            </p:nvSpPr>
            <p:spPr bwMode="invGray">
              <a:xfrm>
                <a:off x="2486" y="1463"/>
                <a:ext cx="793" cy="755"/>
              </a:xfrm>
              <a:custGeom>
                <a:avLst/>
                <a:gdLst>
                  <a:gd name="T0" fmla="*/ 641 w 793"/>
                  <a:gd name="T1" fmla="*/ 755 h 755"/>
                  <a:gd name="T2" fmla="*/ 396 w 793"/>
                  <a:gd name="T3" fmla="*/ 577 h 755"/>
                  <a:gd name="T4" fmla="*/ 151 w 793"/>
                  <a:gd name="T5" fmla="*/ 755 h 755"/>
                  <a:gd name="T6" fmla="*/ 245 w 793"/>
                  <a:gd name="T7" fmla="*/ 467 h 755"/>
                  <a:gd name="T8" fmla="*/ 0 w 793"/>
                  <a:gd name="T9" fmla="*/ 288 h 755"/>
                  <a:gd name="T10" fmla="*/ 303 w 793"/>
                  <a:gd name="T11" fmla="*/ 288 h 755"/>
                  <a:gd name="T12" fmla="*/ 396 w 793"/>
                  <a:gd name="T13" fmla="*/ 0 h 755"/>
                  <a:gd name="T14" fmla="*/ 490 w 793"/>
                  <a:gd name="T15" fmla="*/ 288 h 755"/>
                  <a:gd name="T16" fmla="*/ 793 w 793"/>
                  <a:gd name="T17" fmla="*/ 288 h 755"/>
                  <a:gd name="T18" fmla="*/ 548 w 793"/>
                  <a:gd name="T19" fmla="*/ 467 h 755"/>
                  <a:gd name="T20" fmla="*/ 641 w 793"/>
                  <a:gd name="T21" fmla="*/ 755 h 755"/>
                  <a:gd name="T22" fmla="*/ 641 w 793"/>
                  <a:gd name="T23" fmla="*/ 755 h 7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793" h="755">
                    <a:moveTo>
                      <a:pt x="641" y="755"/>
                    </a:moveTo>
                    <a:lnTo>
                      <a:pt x="396" y="577"/>
                    </a:lnTo>
                    <a:lnTo>
                      <a:pt x="151" y="755"/>
                    </a:lnTo>
                    <a:lnTo>
                      <a:pt x="245" y="467"/>
                    </a:lnTo>
                    <a:lnTo>
                      <a:pt x="0" y="288"/>
                    </a:lnTo>
                    <a:lnTo>
                      <a:pt x="303" y="288"/>
                    </a:lnTo>
                    <a:lnTo>
                      <a:pt x="396" y="0"/>
                    </a:lnTo>
                    <a:lnTo>
                      <a:pt x="490" y="288"/>
                    </a:lnTo>
                    <a:lnTo>
                      <a:pt x="793" y="288"/>
                    </a:lnTo>
                    <a:lnTo>
                      <a:pt x="548" y="467"/>
                    </a:lnTo>
                    <a:lnTo>
                      <a:pt x="641" y="755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35" name="Freeform 34"/>
              <p:cNvSpPr>
                <a:spLocks/>
              </p:cNvSpPr>
              <p:nvPr/>
            </p:nvSpPr>
            <p:spPr bwMode="invGray">
              <a:xfrm>
                <a:off x="2595" y="1579"/>
                <a:ext cx="574" cy="545"/>
              </a:xfrm>
              <a:custGeom>
                <a:avLst/>
                <a:gdLst>
                  <a:gd name="T0" fmla="*/ 287 w 574"/>
                  <a:gd name="T1" fmla="*/ 0 h 545"/>
                  <a:gd name="T2" fmla="*/ 355 w 574"/>
                  <a:gd name="T3" fmla="*/ 208 h 545"/>
                  <a:gd name="T4" fmla="*/ 574 w 574"/>
                  <a:gd name="T5" fmla="*/ 208 h 545"/>
                  <a:gd name="T6" fmla="*/ 396 w 574"/>
                  <a:gd name="T7" fmla="*/ 337 h 545"/>
                  <a:gd name="T8" fmla="*/ 464 w 574"/>
                  <a:gd name="T9" fmla="*/ 545 h 545"/>
                  <a:gd name="T10" fmla="*/ 287 w 574"/>
                  <a:gd name="T11" fmla="*/ 416 h 545"/>
                  <a:gd name="T12" fmla="*/ 110 w 574"/>
                  <a:gd name="T13" fmla="*/ 545 h 545"/>
                  <a:gd name="T14" fmla="*/ 178 w 574"/>
                  <a:gd name="T15" fmla="*/ 337 h 545"/>
                  <a:gd name="T16" fmla="*/ 0 w 574"/>
                  <a:gd name="T17" fmla="*/ 208 h 545"/>
                  <a:gd name="T18" fmla="*/ 219 w 574"/>
                  <a:gd name="T19" fmla="*/ 208 h 545"/>
                  <a:gd name="T20" fmla="*/ 287 w 574"/>
                  <a:gd name="T21" fmla="*/ 0 h 54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74" h="545">
                    <a:moveTo>
                      <a:pt x="287" y="0"/>
                    </a:moveTo>
                    <a:lnTo>
                      <a:pt x="355" y="208"/>
                    </a:lnTo>
                    <a:lnTo>
                      <a:pt x="574" y="208"/>
                    </a:lnTo>
                    <a:lnTo>
                      <a:pt x="396" y="337"/>
                    </a:lnTo>
                    <a:lnTo>
                      <a:pt x="464" y="545"/>
                    </a:lnTo>
                    <a:lnTo>
                      <a:pt x="287" y="416"/>
                    </a:lnTo>
                    <a:lnTo>
                      <a:pt x="110" y="545"/>
                    </a:lnTo>
                    <a:lnTo>
                      <a:pt x="178" y="337"/>
                    </a:lnTo>
                    <a:lnTo>
                      <a:pt x="0" y="208"/>
                    </a:lnTo>
                    <a:lnTo>
                      <a:pt x="219" y="208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>
                  <a:latin typeface="Adobe Garamond Pro" panose="02020502060506020403" pitchFamily="18" charset="0"/>
                </a:endParaRPr>
              </a:p>
            </p:txBody>
          </p:sp>
        </p:grpSp>
      </p:grpSp>
      <p:grpSp>
        <p:nvGrpSpPr>
          <p:cNvPr id="41" name="AMC insignia"/>
          <p:cNvGrpSpPr>
            <a:grpSpLocks noChangeAspect="1"/>
          </p:cNvGrpSpPr>
          <p:nvPr userDrawn="1"/>
        </p:nvGrpSpPr>
        <p:grpSpPr bwMode="auto">
          <a:xfrm>
            <a:off x="10481708" y="5791200"/>
            <a:ext cx="951275" cy="838201"/>
            <a:chOff x="4592" y="1364"/>
            <a:chExt cx="1161" cy="1364"/>
          </a:xfrm>
        </p:grpSpPr>
        <p:sp>
          <p:nvSpPr>
            <p:cNvPr id="42" name="Crest Freeform"/>
            <p:cNvSpPr>
              <a:spLocks/>
            </p:cNvSpPr>
            <p:nvPr userDrawn="1"/>
          </p:nvSpPr>
          <p:spPr bwMode="auto">
            <a:xfrm>
              <a:off x="4605" y="1378"/>
              <a:ext cx="1135" cy="1335"/>
            </a:xfrm>
            <a:custGeom>
              <a:avLst/>
              <a:gdLst>
                <a:gd name="T0" fmla="*/ 1477 w 2954"/>
                <a:gd name="T1" fmla="*/ 0 h 3479"/>
                <a:gd name="T2" fmla="*/ 2954 w 2954"/>
                <a:gd name="T3" fmla="*/ 356 h 3479"/>
                <a:gd name="T4" fmla="*/ 2954 w 2954"/>
                <a:gd name="T5" fmla="*/ 1377 h 3479"/>
                <a:gd name="T6" fmla="*/ 1477 w 2954"/>
                <a:gd name="T7" fmla="*/ 3479 h 3479"/>
                <a:gd name="T8" fmla="*/ 0 w 2954"/>
                <a:gd name="T9" fmla="*/ 1377 h 3479"/>
                <a:gd name="T10" fmla="*/ 0 w 2954"/>
                <a:gd name="T11" fmla="*/ 356 h 3479"/>
                <a:gd name="T12" fmla="*/ 1477 w 2954"/>
                <a:gd name="T13" fmla="*/ 0 h 3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4" h="3479">
                  <a:moveTo>
                    <a:pt x="1477" y="0"/>
                  </a:moveTo>
                  <a:cubicBezTo>
                    <a:pt x="2003" y="0"/>
                    <a:pt x="2609" y="127"/>
                    <a:pt x="2954" y="356"/>
                  </a:cubicBezTo>
                  <a:cubicBezTo>
                    <a:pt x="2954" y="1377"/>
                    <a:pt x="2954" y="1377"/>
                    <a:pt x="2954" y="1377"/>
                  </a:cubicBezTo>
                  <a:cubicBezTo>
                    <a:pt x="2954" y="2275"/>
                    <a:pt x="2402" y="3111"/>
                    <a:pt x="1477" y="3479"/>
                  </a:cubicBezTo>
                  <a:cubicBezTo>
                    <a:pt x="552" y="3111"/>
                    <a:pt x="0" y="2275"/>
                    <a:pt x="0" y="1377"/>
                  </a:cubicBezTo>
                  <a:cubicBezTo>
                    <a:pt x="0" y="356"/>
                    <a:pt x="0" y="356"/>
                    <a:pt x="0" y="356"/>
                  </a:cubicBezTo>
                  <a:cubicBezTo>
                    <a:pt x="345" y="127"/>
                    <a:pt x="951" y="0"/>
                    <a:pt x="14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3" name="Black Frame Freeform"/>
            <p:cNvSpPr>
              <a:spLocks noEditPoints="1"/>
            </p:cNvSpPr>
            <p:nvPr userDrawn="1"/>
          </p:nvSpPr>
          <p:spPr bwMode="auto">
            <a:xfrm>
              <a:off x="4592" y="1364"/>
              <a:ext cx="1161" cy="1364"/>
            </a:xfrm>
            <a:custGeom>
              <a:avLst/>
              <a:gdLst>
                <a:gd name="T0" fmla="*/ 3010 w 3026"/>
                <a:gd name="T1" fmla="*/ 362 h 3554"/>
                <a:gd name="T2" fmla="*/ 2328 w 3026"/>
                <a:gd name="T3" fmla="*/ 93 h 3554"/>
                <a:gd name="T4" fmla="*/ 1513 w 3026"/>
                <a:gd name="T5" fmla="*/ 0 h 3554"/>
                <a:gd name="T6" fmla="*/ 698 w 3026"/>
                <a:gd name="T7" fmla="*/ 93 h 3554"/>
                <a:gd name="T8" fmla="*/ 16 w 3026"/>
                <a:gd name="T9" fmla="*/ 362 h 3554"/>
                <a:gd name="T10" fmla="*/ 0 w 3026"/>
                <a:gd name="T11" fmla="*/ 373 h 3554"/>
                <a:gd name="T12" fmla="*/ 0 w 3026"/>
                <a:gd name="T13" fmla="*/ 1413 h 3554"/>
                <a:gd name="T14" fmla="*/ 398 w 3026"/>
                <a:gd name="T15" fmla="*/ 2683 h 3554"/>
                <a:gd name="T16" fmla="*/ 1500 w 3026"/>
                <a:gd name="T17" fmla="*/ 3548 h 3554"/>
                <a:gd name="T18" fmla="*/ 1513 w 3026"/>
                <a:gd name="T19" fmla="*/ 3554 h 3554"/>
                <a:gd name="T20" fmla="*/ 1526 w 3026"/>
                <a:gd name="T21" fmla="*/ 3548 h 3554"/>
                <a:gd name="T22" fmla="*/ 2628 w 3026"/>
                <a:gd name="T23" fmla="*/ 2683 h 3554"/>
                <a:gd name="T24" fmla="*/ 3026 w 3026"/>
                <a:gd name="T25" fmla="*/ 1413 h 3554"/>
                <a:gd name="T26" fmla="*/ 3026 w 3026"/>
                <a:gd name="T27" fmla="*/ 373 h 3554"/>
                <a:gd name="T28" fmla="*/ 3010 w 3026"/>
                <a:gd name="T29" fmla="*/ 362 h 3554"/>
                <a:gd name="T30" fmla="*/ 2954 w 3026"/>
                <a:gd name="T31" fmla="*/ 1413 h 3554"/>
                <a:gd name="T32" fmla="*/ 1513 w 3026"/>
                <a:gd name="T33" fmla="*/ 3476 h 3554"/>
                <a:gd name="T34" fmla="*/ 72 w 3026"/>
                <a:gd name="T35" fmla="*/ 1413 h 3554"/>
                <a:gd name="T36" fmla="*/ 72 w 3026"/>
                <a:gd name="T37" fmla="*/ 412 h 3554"/>
                <a:gd name="T38" fmla="*/ 1513 w 3026"/>
                <a:gd name="T39" fmla="*/ 72 h 3554"/>
                <a:gd name="T40" fmla="*/ 2954 w 3026"/>
                <a:gd name="T41" fmla="*/ 412 h 3554"/>
                <a:gd name="T42" fmla="*/ 2954 w 3026"/>
                <a:gd name="T43" fmla="*/ 1413 h 3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26" h="3554">
                  <a:moveTo>
                    <a:pt x="3010" y="362"/>
                  </a:moveTo>
                  <a:cubicBezTo>
                    <a:pt x="2842" y="251"/>
                    <a:pt x="2606" y="158"/>
                    <a:pt x="2328" y="93"/>
                  </a:cubicBezTo>
                  <a:cubicBezTo>
                    <a:pt x="2069" y="33"/>
                    <a:pt x="1779" y="0"/>
                    <a:pt x="1513" y="0"/>
                  </a:cubicBezTo>
                  <a:cubicBezTo>
                    <a:pt x="1247" y="0"/>
                    <a:pt x="957" y="33"/>
                    <a:pt x="698" y="93"/>
                  </a:cubicBezTo>
                  <a:cubicBezTo>
                    <a:pt x="420" y="158"/>
                    <a:pt x="184" y="251"/>
                    <a:pt x="16" y="362"/>
                  </a:cubicBezTo>
                  <a:cubicBezTo>
                    <a:pt x="0" y="373"/>
                    <a:pt x="0" y="373"/>
                    <a:pt x="0" y="373"/>
                  </a:cubicBezTo>
                  <a:cubicBezTo>
                    <a:pt x="0" y="1413"/>
                    <a:pt x="0" y="1413"/>
                    <a:pt x="0" y="1413"/>
                  </a:cubicBezTo>
                  <a:cubicBezTo>
                    <a:pt x="0" y="1867"/>
                    <a:pt x="138" y="2306"/>
                    <a:pt x="398" y="2683"/>
                  </a:cubicBezTo>
                  <a:cubicBezTo>
                    <a:pt x="664" y="3068"/>
                    <a:pt x="1045" y="3368"/>
                    <a:pt x="1500" y="3548"/>
                  </a:cubicBezTo>
                  <a:cubicBezTo>
                    <a:pt x="1513" y="3554"/>
                    <a:pt x="1513" y="3554"/>
                    <a:pt x="1513" y="3554"/>
                  </a:cubicBezTo>
                  <a:cubicBezTo>
                    <a:pt x="1526" y="3548"/>
                    <a:pt x="1526" y="3548"/>
                    <a:pt x="1526" y="3548"/>
                  </a:cubicBezTo>
                  <a:cubicBezTo>
                    <a:pt x="1981" y="3368"/>
                    <a:pt x="2362" y="3068"/>
                    <a:pt x="2628" y="2683"/>
                  </a:cubicBezTo>
                  <a:cubicBezTo>
                    <a:pt x="2888" y="2306"/>
                    <a:pt x="3026" y="1867"/>
                    <a:pt x="3026" y="1413"/>
                  </a:cubicBezTo>
                  <a:cubicBezTo>
                    <a:pt x="3026" y="373"/>
                    <a:pt x="3026" y="373"/>
                    <a:pt x="3026" y="373"/>
                  </a:cubicBezTo>
                  <a:lnTo>
                    <a:pt x="3010" y="362"/>
                  </a:lnTo>
                  <a:close/>
                  <a:moveTo>
                    <a:pt x="2954" y="1413"/>
                  </a:moveTo>
                  <a:cubicBezTo>
                    <a:pt x="2954" y="2314"/>
                    <a:pt x="2389" y="3122"/>
                    <a:pt x="1513" y="3476"/>
                  </a:cubicBezTo>
                  <a:cubicBezTo>
                    <a:pt x="637" y="3122"/>
                    <a:pt x="72" y="2314"/>
                    <a:pt x="72" y="1413"/>
                  </a:cubicBezTo>
                  <a:cubicBezTo>
                    <a:pt x="72" y="412"/>
                    <a:pt x="72" y="412"/>
                    <a:pt x="72" y="412"/>
                  </a:cubicBezTo>
                  <a:cubicBezTo>
                    <a:pt x="391" y="208"/>
                    <a:pt x="966" y="72"/>
                    <a:pt x="1513" y="72"/>
                  </a:cubicBezTo>
                  <a:cubicBezTo>
                    <a:pt x="2060" y="72"/>
                    <a:pt x="2635" y="208"/>
                    <a:pt x="2954" y="412"/>
                  </a:cubicBezTo>
                  <a:lnTo>
                    <a:pt x="2954" y="14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4" name="Blue Freeform"/>
            <p:cNvSpPr>
              <a:spLocks/>
            </p:cNvSpPr>
            <p:nvPr userDrawn="1"/>
          </p:nvSpPr>
          <p:spPr bwMode="auto">
            <a:xfrm>
              <a:off x="5172" y="1540"/>
              <a:ext cx="511" cy="1116"/>
            </a:xfrm>
            <a:custGeom>
              <a:avLst/>
              <a:gdLst>
                <a:gd name="T0" fmla="*/ 1329 w 1329"/>
                <a:gd name="T1" fmla="*/ 40 h 2908"/>
                <a:gd name="T2" fmla="*/ 302 w 1329"/>
                <a:gd name="T3" fmla="*/ 1068 h 2908"/>
                <a:gd name="T4" fmla="*/ 544 w 1329"/>
                <a:gd name="T5" fmla="*/ 1370 h 2908"/>
                <a:gd name="T6" fmla="*/ 0 w 1329"/>
                <a:gd name="T7" fmla="*/ 1991 h 2908"/>
                <a:gd name="T8" fmla="*/ 0 w 1329"/>
                <a:gd name="T9" fmla="*/ 2908 h 2908"/>
                <a:gd name="T10" fmla="*/ 1329 w 1329"/>
                <a:gd name="T11" fmla="*/ 930 h 2908"/>
                <a:gd name="T12" fmla="*/ 1329 w 1329"/>
                <a:gd name="T13" fmla="*/ 40 h 2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9" h="2908">
                  <a:moveTo>
                    <a:pt x="1329" y="40"/>
                  </a:moveTo>
                  <a:cubicBezTo>
                    <a:pt x="302" y="1068"/>
                    <a:pt x="302" y="1068"/>
                    <a:pt x="302" y="1068"/>
                  </a:cubicBezTo>
                  <a:cubicBezTo>
                    <a:pt x="544" y="1370"/>
                    <a:pt x="544" y="1370"/>
                    <a:pt x="544" y="1370"/>
                  </a:cubicBezTo>
                  <a:cubicBezTo>
                    <a:pt x="0" y="1991"/>
                    <a:pt x="0" y="1991"/>
                    <a:pt x="0" y="1991"/>
                  </a:cubicBezTo>
                  <a:cubicBezTo>
                    <a:pt x="0" y="2908"/>
                    <a:pt x="0" y="2908"/>
                    <a:pt x="0" y="2908"/>
                  </a:cubicBezTo>
                  <a:cubicBezTo>
                    <a:pt x="540" y="2665"/>
                    <a:pt x="1329" y="2054"/>
                    <a:pt x="1329" y="930"/>
                  </a:cubicBezTo>
                  <a:cubicBezTo>
                    <a:pt x="1329" y="0"/>
                    <a:pt x="1329" y="41"/>
                    <a:pt x="1329" y="40"/>
                  </a:cubicBezTo>
                  <a:close/>
                </a:path>
              </a:pathLst>
            </a:custGeom>
            <a:solidFill>
              <a:srgbClr val="005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5" name="Red Freeform"/>
            <p:cNvSpPr>
              <a:spLocks/>
            </p:cNvSpPr>
            <p:nvPr userDrawn="1"/>
          </p:nvSpPr>
          <p:spPr bwMode="auto">
            <a:xfrm>
              <a:off x="4662" y="1540"/>
              <a:ext cx="510" cy="1116"/>
            </a:xfrm>
            <a:custGeom>
              <a:avLst/>
              <a:gdLst>
                <a:gd name="T0" fmla="*/ 0 w 1329"/>
                <a:gd name="T1" fmla="*/ 40 h 2908"/>
                <a:gd name="T2" fmla="*/ 1027 w 1329"/>
                <a:gd name="T3" fmla="*/ 1068 h 2908"/>
                <a:gd name="T4" fmla="*/ 785 w 1329"/>
                <a:gd name="T5" fmla="*/ 1370 h 2908"/>
                <a:gd name="T6" fmla="*/ 1329 w 1329"/>
                <a:gd name="T7" fmla="*/ 1991 h 2908"/>
                <a:gd name="T8" fmla="*/ 1329 w 1329"/>
                <a:gd name="T9" fmla="*/ 2908 h 2908"/>
                <a:gd name="T10" fmla="*/ 0 w 1329"/>
                <a:gd name="T11" fmla="*/ 930 h 2908"/>
                <a:gd name="T12" fmla="*/ 0 w 1329"/>
                <a:gd name="T13" fmla="*/ 40 h 2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9" h="2908">
                  <a:moveTo>
                    <a:pt x="0" y="40"/>
                  </a:moveTo>
                  <a:cubicBezTo>
                    <a:pt x="1027" y="1068"/>
                    <a:pt x="1027" y="1068"/>
                    <a:pt x="1027" y="1068"/>
                  </a:cubicBezTo>
                  <a:cubicBezTo>
                    <a:pt x="785" y="1370"/>
                    <a:pt x="785" y="1370"/>
                    <a:pt x="785" y="1370"/>
                  </a:cubicBezTo>
                  <a:cubicBezTo>
                    <a:pt x="1329" y="1991"/>
                    <a:pt x="1329" y="1991"/>
                    <a:pt x="1329" y="1991"/>
                  </a:cubicBezTo>
                  <a:cubicBezTo>
                    <a:pt x="1329" y="2908"/>
                    <a:pt x="1329" y="2908"/>
                    <a:pt x="1329" y="2908"/>
                  </a:cubicBezTo>
                  <a:cubicBezTo>
                    <a:pt x="789" y="2665"/>
                    <a:pt x="0" y="2054"/>
                    <a:pt x="0" y="930"/>
                  </a:cubicBezTo>
                  <a:cubicBezTo>
                    <a:pt x="0" y="0"/>
                    <a:pt x="0" y="41"/>
                    <a:pt x="0" y="40"/>
                  </a:cubicBezTo>
                  <a:close/>
                </a:path>
              </a:pathLst>
            </a:custGeom>
            <a:solidFill>
              <a:srgbClr val="C32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18627626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Content a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23003" y="6193640"/>
            <a:ext cx="11076517" cy="369332"/>
          </a:xfrm>
        </p:spPr>
        <p:txBody>
          <a:bodyPr vert="horz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/>
              <a:t>Click to add bumper</a:t>
            </a:r>
          </a:p>
        </p:txBody>
      </p:sp>
      <p:sp>
        <p:nvSpPr>
          <p:cNvPr id="32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1115681" y="99566"/>
            <a:ext cx="10607040" cy="480131"/>
          </a:xfrm>
          <a:prstGeom prst="rect">
            <a:avLst/>
          </a:prstGeom>
        </p:spPr>
        <p:txBody>
          <a:bodyPr vert="horz" lIns="182880" tIns="45720" rIns="91440" bIns="45720" rtlCol="0" anchor="t" anchorCtr="0">
            <a:spAutoFit/>
          </a:bodyPr>
          <a:lstStyle>
            <a:lvl1pPr marL="0">
              <a:defRPr>
                <a:solidFill>
                  <a:schemeClr val="tx1"/>
                </a:solidFill>
              </a:defRPr>
            </a:lvl1pPr>
          </a:lstStyle>
          <a:p>
            <a:pPr marL="0" lvl="0"/>
            <a:r>
              <a:rPr lang="en-US"/>
              <a:t>Slide Title — Arial 28 Bold</a:t>
            </a:r>
          </a:p>
        </p:txBody>
      </p:sp>
      <p:sp>
        <p:nvSpPr>
          <p:cNvPr id="37" name="Text Placeholder 36"/>
          <p:cNvSpPr>
            <a:spLocks noGrp="1"/>
          </p:cNvSpPr>
          <p:nvPr>
            <p:ph type="body" sz="quarter" idx="14"/>
          </p:nvPr>
        </p:nvSpPr>
        <p:spPr>
          <a:xfrm>
            <a:off x="1115681" y="683879"/>
            <a:ext cx="6956264" cy="914400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ü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5250571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acer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50161" y="5330181"/>
            <a:ext cx="9641840" cy="528561"/>
          </a:xfrm>
        </p:spPr>
        <p:txBody>
          <a:bodyPr/>
          <a:lstStyle>
            <a:lvl1pPr marL="171450" indent="-171450">
              <a:buFont typeface="Arial" panose="020B0604020202020204" pitchFamily="34" charset="0"/>
              <a:buChar char="•"/>
              <a:defRPr sz="1200" b="1"/>
            </a:lvl1pPr>
            <a:lvl2pPr marL="227013" indent="-173038">
              <a:buFont typeface="Wingdings" panose="05000000000000000000" pitchFamily="2" charset="2"/>
              <a:buChar char="ü"/>
              <a:defRPr sz="1000"/>
            </a:lvl2pPr>
            <a:lvl3pPr marL="400050" indent="-168275">
              <a:defRPr sz="1000"/>
            </a:lvl3pPr>
            <a:lvl4pPr marL="574675" indent="-174625">
              <a:defRPr sz="1000"/>
            </a:lvl4pPr>
            <a:lvl5pPr marL="741363" indent="-168275"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8316918" y="135119"/>
            <a:ext cx="4006177" cy="479425"/>
          </a:xfrm>
          <a:prstGeom prst="rect">
            <a:avLst/>
          </a:prstGeom>
        </p:spPr>
        <p:txBody>
          <a:bodyPr lIns="9144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8" name="Classification top"/>
          <p:cNvSpPr txBox="1"/>
          <p:nvPr userDrawn="1"/>
        </p:nvSpPr>
        <p:spPr bwMode="white">
          <a:xfrm>
            <a:off x="4876800" y="0"/>
            <a:ext cx="2438400" cy="160338"/>
          </a:xfrm>
          <a:prstGeom prst="rect">
            <a:avLst/>
          </a:prstGeom>
          <a:noFill/>
        </p:spPr>
        <p:txBody>
          <a:bodyPr wrap="none" lIns="0" tIns="9144" rIns="0" bIns="18288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b="1" kern="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UNCLASSIFIED//FOUO</a:t>
            </a:r>
          </a:p>
        </p:txBody>
      </p:sp>
      <p:sp>
        <p:nvSpPr>
          <p:cNvPr id="9" name="Classification bottom"/>
          <p:cNvSpPr txBox="1"/>
          <p:nvPr userDrawn="1"/>
        </p:nvSpPr>
        <p:spPr bwMode="black">
          <a:xfrm>
            <a:off x="1121664" y="128235"/>
            <a:ext cx="7190792" cy="480131"/>
          </a:xfrm>
          <a:prstGeom prst="rect">
            <a:avLst/>
          </a:prstGeom>
        </p:spPr>
        <p:txBody>
          <a:bodyPr vert="horz" wrap="square" lIns="45720" tIns="45720" rIns="0" bIns="45720" rtlCol="0" anchor="t" anchorCtr="0">
            <a:spAutoFit/>
          </a:bodyPr>
          <a:lstStyle>
            <a:lvl1pPr defTabSz="914400" eaLnBrk="1" latinLnBrk="0" hangingPunct="1">
              <a:lnSpc>
                <a:spcPct val="90000"/>
              </a:lnSpc>
              <a:buNone/>
              <a:defRPr sz="2800" b="1"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sz="2800"/>
              <a:t>AMC</a:t>
            </a:r>
            <a:r>
              <a:rPr lang="en-US" sz="2800" baseline="0"/>
              <a:t> Campaign Plan Linkage </a:t>
            </a:r>
            <a:r>
              <a:rPr lang="en-US" sz="2800"/>
              <a:t>–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 userDrawn="1"/>
        </p:nvGraphicFramePr>
        <p:xfrm>
          <a:off x="1" y="804301"/>
          <a:ext cx="1330036" cy="731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300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7076">
                <a:tc>
                  <a:txBody>
                    <a:bodyPr/>
                    <a:lstStyle/>
                    <a:p>
                      <a:pPr algn="r"/>
                      <a:r>
                        <a:rPr lang="en-US" sz="1000" b="1"/>
                        <a:t>EVENT CHAIR:</a:t>
                      </a:r>
                    </a:p>
                  </a:txBody>
                  <a:tcPr marL="0" marR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732">
                <a:tc>
                  <a:txBody>
                    <a:bodyPr/>
                    <a:lstStyle/>
                    <a:p>
                      <a:pPr algn="r"/>
                      <a:r>
                        <a:rPr lang="en-US" sz="1000" b="1"/>
                        <a:t>EVENT TOR:</a:t>
                      </a:r>
                    </a:p>
                  </a:txBody>
                  <a:tcPr marL="0" marR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en-US" sz="1000" b="1"/>
                        <a:t>OTHER:</a:t>
                      </a:r>
                    </a:p>
                  </a:txBody>
                  <a:tcPr marL="0" marR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 userDrawn="1"/>
        </p:nvGraphicFramePr>
        <p:xfrm>
          <a:off x="1" y="1532783"/>
          <a:ext cx="1330036" cy="731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300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7076">
                <a:tc>
                  <a:txBody>
                    <a:bodyPr/>
                    <a:lstStyle/>
                    <a:p>
                      <a:pPr algn="r"/>
                      <a:r>
                        <a:rPr lang="en-US" sz="1000" b="1"/>
                        <a:t>AMC Staff</a:t>
                      </a:r>
                    </a:p>
                  </a:txBody>
                  <a:tcPr marL="0" marR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732">
                <a:tc>
                  <a:txBody>
                    <a:bodyPr/>
                    <a:lstStyle/>
                    <a:p>
                      <a:pPr algn="l"/>
                      <a:r>
                        <a:rPr lang="en-US" sz="1000" b="1"/>
                        <a:t>OPR:</a:t>
                      </a:r>
                    </a:p>
                  </a:txBody>
                  <a:tcPr marL="60960" marR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1000" b="1"/>
                        <a:t>OCR:</a:t>
                      </a:r>
                    </a:p>
                  </a:txBody>
                  <a:tcPr marL="60960" marR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8" name="Text Placeholder 16"/>
          <p:cNvSpPr>
            <a:spLocks noGrp="1"/>
          </p:cNvSpPr>
          <p:nvPr>
            <p:ph type="body" sz="quarter" idx="12" hasCustomPrompt="1"/>
          </p:nvPr>
        </p:nvSpPr>
        <p:spPr>
          <a:xfrm>
            <a:off x="496306" y="1785352"/>
            <a:ext cx="2053431" cy="150813"/>
          </a:xfrm>
        </p:spPr>
        <p:txBody>
          <a:bodyPr lIns="45720" rIns="45720">
            <a:noAutofit/>
          </a:bodyPr>
          <a:lstStyle>
            <a:lvl1pPr marL="0" indent="0"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enter OPR</a:t>
            </a:r>
          </a:p>
        </p:txBody>
      </p:sp>
      <p:sp>
        <p:nvSpPr>
          <p:cNvPr id="19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496306" y="2036682"/>
            <a:ext cx="2053431" cy="150813"/>
          </a:xfrm>
        </p:spPr>
        <p:txBody>
          <a:bodyPr lIns="45720" rIns="45720">
            <a:noAutofit/>
          </a:bodyPr>
          <a:lstStyle>
            <a:lvl1pPr marL="0" indent="0"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enter OCR</a:t>
            </a:r>
          </a:p>
        </p:txBody>
      </p:sp>
      <p:cxnSp>
        <p:nvCxnSpPr>
          <p:cNvPr id="20" name="Straight Connector 19"/>
          <p:cNvCxnSpPr/>
          <p:nvPr userDrawn="1"/>
        </p:nvCxnSpPr>
        <p:spPr>
          <a:xfrm flipV="1">
            <a:off x="2550160" y="708660"/>
            <a:ext cx="0" cy="60416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 userDrawn="1"/>
        </p:nvCxnSpPr>
        <p:spPr>
          <a:xfrm>
            <a:off x="2550160" y="5105400"/>
            <a:ext cx="964184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22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2512190"/>
            <a:ext cx="2550584" cy="1125309"/>
          </a:xfrm>
        </p:spPr>
        <p:txBody>
          <a:bodyPr vert="horz" lIns="45720" tIns="45720" rIns="45720" bIns="45720" rtlCol="0">
            <a:normAutofit/>
          </a:bodyPr>
          <a:lstStyle>
            <a:lvl1pPr marL="741363" indent="-741363">
              <a:defRPr lang="en-US" sz="1200" b="1" smtClean="0"/>
            </a:lvl1pPr>
            <a:lvl2pPr>
              <a:defRPr lang="en-US" sz="1000" smtClean="0"/>
            </a:lvl2pPr>
            <a:lvl3pPr>
              <a:defRPr lang="en-US" sz="1000" smtClean="0"/>
            </a:lvl3pPr>
            <a:lvl4pPr>
              <a:defRPr lang="en-US" sz="1000" smtClean="0"/>
            </a:lvl4pPr>
            <a:lvl5pPr>
              <a:defRPr lang="en-US" sz="1000"/>
            </a:lvl5pPr>
          </a:lstStyle>
          <a:p>
            <a:pPr marL="0" lvl="0" indent="0"/>
            <a:r>
              <a:rPr lang="en-US"/>
              <a:t>Click to edit Internal:</a:t>
            </a:r>
          </a:p>
          <a:p>
            <a:pPr marL="227013" lvl="1" indent="-173038">
              <a:buFont typeface="Wingdings" panose="05000000000000000000" pitchFamily="2" charset="2"/>
              <a:buChar char="ü"/>
            </a:pPr>
            <a:r>
              <a:rPr lang="en-US"/>
              <a:t>Second level</a:t>
            </a:r>
          </a:p>
          <a:p>
            <a:pPr marL="400050" lvl="2" indent="-168275"/>
            <a:r>
              <a:rPr lang="en-US"/>
              <a:t>Third level</a:t>
            </a:r>
          </a:p>
          <a:p>
            <a:pPr marL="574675" lvl="3" indent="-174625"/>
            <a:r>
              <a:rPr lang="en-US"/>
              <a:t>Fourth level</a:t>
            </a:r>
          </a:p>
          <a:p>
            <a:pPr marL="741363" lvl="4" indent="-168275"/>
            <a:r>
              <a:rPr lang="en-US"/>
              <a:t>Fifth level</a:t>
            </a:r>
          </a:p>
        </p:txBody>
      </p:sp>
      <p:sp>
        <p:nvSpPr>
          <p:cNvPr id="24" name="Text Placeholder 22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3631165"/>
            <a:ext cx="2550584" cy="1125309"/>
          </a:xfrm>
        </p:spPr>
        <p:txBody>
          <a:bodyPr vert="horz" lIns="45720" tIns="45720" rIns="45720" bIns="45720" rtlCol="0">
            <a:normAutofit/>
          </a:bodyPr>
          <a:lstStyle>
            <a:lvl1pPr marL="228600" indent="-228600">
              <a:def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000" smtClean="0"/>
            </a:lvl2pPr>
            <a:lvl3pPr>
              <a:defRPr lang="en-US" sz="1000" smtClean="0"/>
            </a:lvl3pPr>
            <a:lvl4pPr>
              <a:defRPr lang="en-US" sz="1000" smtClean="0"/>
            </a:lvl4pPr>
            <a:lvl5pPr>
              <a:defRPr lang="en-US" sz="10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/>
              <a:t>Click to edit External:</a:t>
            </a:r>
          </a:p>
          <a:p>
            <a:pPr marL="227013" lvl="1" indent="-173038">
              <a:buFont typeface="Wingdings" panose="05000000000000000000" pitchFamily="2" charset="2"/>
              <a:buChar char="ü"/>
            </a:pPr>
            <a:r>
              <a:rPr lang="en-US"/>
              <a:t>Second level</a:t>
            </a:r>
          </a:p>
          <a:p>
            <a:pPr marL="400050" lvl="2" indent="-168275"/>
            <a:r>
              <a:rPr lang="en-US"/>
              <a:t>Third level</a:t>
            </a:r>
          </a:p>
          <a:p>
            <a:pPr marL="574675" lvl="3" indent="-174625"/>
            <a:r>
              <a:rPr lang="en-US"/>
              <a:t>Fourth level</a:t>
            </a:r>
          </a:p>
          <a:p>
            <a:pPr marL="741363" lvl="4" indent="-168275"/>
            <a:r>
              <a:rPr lang="en-US"/>
              <a:t>Fifth level</a:t>
            </a:r>
          </a:p>
        </p:txBody>
      </p:sp>
      <p:sp>
        <p:nvSpPr>
          <p:cNvPr id="26" name="TextBox 25"/>
          <p:cNvSpPr txBox="1"/>
          <p:nvPr userDrawn="1"/>
        </p:nvSpPr>
        <p:spPr>
          <a:xfrm>
            <a:off x="25739" y="2297636"/>
            <a:ext cx="1419620" cy="2585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lvl="0" indent="0" defTabSz="91440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>
                <a:latin typeface="+mn-lt"/>
              </a:defRPr>
            </a:lvl1pPr>
            <a:lvl2pPr marL="227013" lvl="1" indent="-173038" defTabSz="91440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sz="1000">
                <a:latin typeface="+mn-lt"/>
              </a:defRPr>
            </a:lvl2pPr>
            <a:lvl3pPr marL="400050" lvl="2" indent="-168275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+mn-lt"/>
              </a:defRPr>
            </a:lvl3pPr>
            <a:lvl4pPr marL="574675" lvl="3" indent="-174625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+mn-lt"/>
              </a:defRPr>
            </a:lvl4pPr>
            <a:lvl5pPr marL="741363" lvl="4" indent="-168275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+mn-lt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9pPr>
          </a:lstStyle>
          <a:p>
            <a:pPr lvl="0"/>
            <a:r>
              <a:rPr lang="en-US" sz="1200"/>
              <a:t>Participants</a:t>
            </a:r>
          </a:p>
        </p:txBody>
      </p:sp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324" y="838201"/>
            <a:ext cx="9686208" cy="4116639"/>
          </a:xfrm>
          <a:prstGeom prst="rect">
            <a:avLst/>
          </a:prstGeom>
        </p:spPr>
      </p:pic>
      <p:sp>
        <p:nvSpPr>
          <p:cNvPr id="28" name="TextBox 27"/>
          <p:cNvSpPr txBox="1"/>
          <p:nvPr userDrawn="1"/>
        </p:nvSpPr>
        <p:spPr>
          <a:xfrm>
            <a:off x="25739" y="4760892"/>
            <a:ext cx="1677111" cy="2585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lvl="0" indent="0" defTabSz="91440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>
                <a:latin typeface="+mn-lt"/>
              </a:defRPr>
            </a:lvl1pPr>
            <a:lvl2pPr marL="227013" lvl="1" indent="-173038" defTabSz="91440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sz="1000">
                <a:latin typeface="+mn-lt"/>
              </a:defRPr>
            </a:lvl2pPr>
            <a:lvl3pPr marL="400050" lvl="2" indent="-168275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+mn-lt"/>
              </a:defRPr>
            </a:lvl3pPr>
            <a:lvl4pPr marL="574675" lvl="3" indent="-174625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+mn-lt"/>
              </a:defRPr>
            </a:lvl4pPr>
            <a:lvl5pPr marL="741363" lvl="4" indent="-168275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+mn-lt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9pPr>
          </a:lstStyle>
          <a:p>
            <a:pPr lvl="0"/>
            <a:r>
              <a:rPr lang="en-US" sz="1200"/>
              <a:t>AMC Staff OPR:</a:t>
            </a:r>
          </a:p>
        </p:txBody>
      </p:sp>
      <p:sp>
        <p:nvSpPr>
          <p:cNvPr id="29" name="TextBox 28"/>
          <p:cNvSpPr txBox="1"/>
          <p:nvPr userDrawn="1"/>
        </p:nvSpPr>
        <p:spPr>
          <a:xfrm>
            <a:off x="2575902" y="5129541"/>
            <a:ext cx="6774657" cy="2585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lvl="0" indent="0" defTabSz="91440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>
                <a:latin typeface="+mn-lt"/>
              </a:defRPr>
            </a:lvl1pPr>
            <a:lvl2pPr marL="227013" lvl="1" indent="-173038" defTabSz="91440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sz="1000">
                <a:latin typeface="+mn-lt"/>
              </a:defRPr>
            </a:lvl2pPr>
            <a:lvl3pPr marL="400050" lvl="2" indent="-168275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+mn-lt"/>
              </a:defRPr>
            </a:lvl3pPr>
            <a:lvl4pPr marL="574675" lvl="3" indent="-174625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+mn-lt"/>
              </a:defRPr>
            </a:lvl4pPr>
            <a:lvl5pPr marL="741363" lvl="4" indent="-168275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+mn-lt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9pPr>
          </a:lstStyle>
          <a:p>
            <a:pPr lvl="0"/>
            <a:r>
              <a:rPr lang="en-US" sz="1200"/>
              <a:t>Macro Context – Purpose of Event:</a:t>
            </a:r>
          </a:p>
        </p:txBody>
      </p:sp>
      <p:sp>
        <p:nvSpPr>
          <p:cNvPr id="31" name="TextBox 30"/>
          <p:cNvSpPr txBox="1"/>
          <p:nvPr userDrawn="1"/>
        </p:nvSpPr>
        <p:spPr>
          <a:xfrm>
            <a:off x="2575902" y="5815678"/>
            <a:ext cx="6774657" cy="2585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lvl="0" indent="0" defTabSz="91440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>
                <a:latin typeface="+mn-lt"/>
              </a:defRPr>
            </a:lvl1pPr>
            <a:lvl2pPr marL="227013" lvl="1" indent="-173038" defTabSz="91440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sz="1000">
                <a:latin typeface="+mn-lt"/>
              </a:defRPr>
            </a:lvl2pPr>
            <a:lvl3pPr marL="400050" lvl="2" indent="-168275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+mn-lt"/>
              </a:defRPr>
            </a:lvl3pPr>
            <a:lvl4pPr marL="574675" lvl="3" indent="-174625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+mn-lt"/>
              </a:defRPr>
            </a:lvl4pPr>
            <a:lvl5pPr marL="741363" lvl="4" indent="-168275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+mn-lt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9pPr>
          </a:lstStyle>
          <a:p>
            <a:pPr lvl="0"/>
            <a:r>
              <a:rPr lang="en-US" sz="1200"/>
              <a:t>Guidance / Decision:</a:t>
            </a:r>
          </a:p>
        </p:txBody>
      </p:sp>
      <p:sp>
        <p:nvSpPr>
          <p:cNvPr id="32" name="Text Placeholder 22"/>
          <p:cNvSpPr>
            <a:spLocks noGrp="1"/>
          </p:cNvSpPr>
          <p:nvPr>
            <p:ph type="body" sz="quarter" idx="16" hasCustomPrompt="1"/>
          </p:nvPr>
        </p:nvSpPr>
        <p:spPr>
          <a:xfrm>
            <a:off x="2550160" y="6013813"/>
            <a:ext cx="9641840" cy="5675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200" b="1" dirty="0" smtClean="0"/>
            </a:lvl1pPr>
            <a:lvl2pPr>
              <a:defRPr lang="en-US" sz="1000" dirty="0" smtClean="0"/>
            </a:lvl2pPr>
            <a:lvl3pPr>
              <a:defRPr lang="en-US" sz="1000" dirty="0" smtClean="0"/>
            </a:lvl3pPr>
            <a:lvl4pPr>
              <a:defRPr lang="en-US" sz="1000" dirty="0" smtClean="0"/>
            </a:lvl4pPr>
            <a:lvl5pPr>
              <a:defRPr lang="en-US" sz="1000" dirty="0"/>
            </a:lvl5pPr>
          </a:lstStyle>
          <a:p>
            <a:pPr marL="171450" lvl="0" indent="-171450"/>
            <a:r>
              <a:rPr lang="en-US"/>
              <a:t>Click to edit text:</a:t>
            </a:r>
          </a:p>
          <a:p>
            <a:pPr marL="227013" lvl="1" indent="-173038">
              <a:buFont typeface="Wingdings" panose="05000000000000000000" pitchFamily="2" charset="2"/>
              <a:buChar char="ü"/>
            </a:pPr>
            <a:r>
              <a:rPr lang="en-US"/>
              <a:t>Second level</a:t>
            </a:r>
          </a:p>
          <a:p>
            <a:pPr marL="400050" lvl="2" indent="-168275"/>
            <a:r>
              <a:rPr lang="en-US"/>
              <a:t>Third level</a:t>
            </a:r>
          </a:p>
          <a:p>
            <a:pPr marL="574675" lvl="3" indent="-174625"/>
            <a:r>
              <a:rPr lang="en-US"/>
              <a:t>Fourth level</a:t>
            </a:r>
          </a:p>
          <a:p>
            <a:pPr marL="741363" lvl="4" indent="-168275"/>
            <a:r>
              <a:rPr lang="en-US"/>
              <a:t>Fifth level</a:t>
            </a:r>
          </a:p>
        </p:txBody>
      </p:sp>
      <p:sp>
        <p:nvSpPr>
          <p:cNvPr id="22" name="Slide Number Placeholder 5"/>
          <p:cNvSpPr txBox="1">
            <a:spLocks/>
          </p:cNvSpPr>
          <p:nvPr userDrawn="1"/>
        </p:nvSpPr>
        <p:spPr>
          <a:xfrm>
            <a:off x="5334000" y="6750278"/>
            <a:ext cx="1524000" cy="10772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defPPr>
              <a:defRPr lang="en-US"/>
            </a:defPPr>
            <a:lvl1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lang="en-US" sz="700" b="1" kern="60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2CFA9B-4785-4222-B2D1-FB953FCA43F9}" type="slidenum">
              <a:rPr kumimoji="0" lang="en-US" sz="700" b="1" i="0" u="none" strike="noStrike" kern="6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1" i="0" u="none" strike="noStrike" kern="6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Classification bottom"/>
          <p:cNvSpPr txBox="1"/>
          <p:nvPr userDrawn="1"/>
        </p:nvSpPr>
        <p:spPr bwMode="black">
          <a:xfrm>
            <a:off x="0" y="6753453"/>
            <a:ext cx="1584960" cy="107722"/>
          </a:xfrm>
          <a:prstGeom prst="rect">
            <a:avLst/>
          </a:prstGeom>
          <a:noFill/>
        </p:spPr>
        <p:txBody>
          <a:bodyPr wrap="none" lIns="45720" tIns="0" rIns="0" bIns="0" anchor="b" anchorCtr="0">
            <a:noAutofit/>
          </a:bodyPr>
          <a:lstStyle/>
          <a:p>
            <a:pPr>
              <a:defRPr/>
            </a:pPr>
            <a:r>
              <a:rPr lang="en-US" sz="700" b="1" kern="600">
                <a:solidFill>
                  <a:prstClr val="black"/>
                </a:solidFill>
                <a:cs typeface="Arial" panose="020B0604020202020204" pitchFamily="34" charset="0"/>
              </a:rPr>
              <a:t>UNCLASSIFIED//FOUO</a:t>
            </a:r>
          </a:p>
        </p:txBody>
      </p:sp>
      <p:sp>
        <p:nvSpPr>
          <p:cNvPr id="30" name="Round Same Side Corner Rectangle 29"/>
          <p:cNvSpPr/>
          <p:nvPr userDrawn="1"/>
        </p:nvSpPr>
        <p:spPr>
          <a:xfrm>
            <a:off x="11220485" y="6126480"/>
            <a:ext cx="872492" cy="731520"/>
          </a:xfrm>
          <a:prstGeom prst="round2SameRect">
            <a:avLst>
              <a:gd name="adj1" fmla="val 9581"/>
              <a:gd name="adj2" fmla="val 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3" name="Round Same Side Corner Rectangle 32"/>
          <p:cNvSpPr/>
          <p:nvPr userDrawn="1"/>
        </p:nvSpPr>
        <p:spPr>
          <a:xfrm>
            <a:off x="11220486" y="6151172"/>
            <a:ext cx="872492" cy="706828"/>
          </a:xfrm>
          <a:prstGeom prst="round2SameRect">
            <a:avLst>
              <a:gd name="adj1" fmla="val 9581"/>
              <a:gd name="adj2" fmla="val 0"/>
            </a:avLst>
          </a:prstGeom>
          <a:gradFill>
            <a:gsLst>
              <a:gs pos="73000">
                <a:schemeClr val="bg1">
                  <a:lumMod val="75000"/>
                </a:schemeClr>
              </a:gs>
              <a:gs pos="91000">
                <a:srgbClr val="7F7F7F"/>
              </a:gs>
              <a:gs pos="0">
                <a:schemeClr val="bg1">
                  <a:lumMod val="85000"/>
                </a:schemeClr>
              </a:gs>
              <a:gs pos="13000">
                <a:schemeClr val="bg1">
                  <a:lumMod val="95000"/>
                </a:schemeClr>
              </a:gs>
              <a:gs pos="34000">
                <a:schemeClr val="bg1">
                  <a:lumMod val="7500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  <a:gs pos="48000">
                <a:schemeClr val="bg1">
                  <a:lumMod val="9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4" name="Round Same Side Corner Rectangle 33"/>
          <p:cNvSpPr/>
          <p:nvPr userDrawn="1"/>
        </p:nvSpPr>
        <p:spPr>
          <a:xfrm>
            <a:off x="11220486" y="6151172"/>
            <a:ext cx="872492" cy="706828"/>
          </a:xfrm>
          <a:prstGeom prst="round2SameRect">
            <a:avLst>
              <a:gd name="adj1" fmla="val 9581"/>
              <a:gd name="adj2" fmla="val 0"/>
            </a:avLst>
          </a:prstGeom>
          <a:gradFill>
            <a:gsLst>
              <a:gs pos="59000">
                <a:schemeClr val="bg1">
                  <a:alpha val="20000"/>
                  <a:lumMod val="60000"/>
                </a:schemeClr>
              </a:gs>
              <a:gs pos="67000">
                <a:schemeClr val="bg1">
                  <a:alpha val="20000"/>
                </a:schemeClr>
              </a:gs>
              <a:gs pos="100000">
                <a:schemeClr val="bg1">
                  <a:alpha val="20000"/>
                  <a:lumMod val="20000"/>
                </a:schemeClr>
              </a:gs>
              <a:gs pos="23000">
                <a:schemeClr val="tx1">
                  <a:lumMod val="52000"/>
                  <a:lumOff val="48000"/>
                  <a:alpha val="20000"/>
                </a:schemeClr>
              </a:gs>
              <a:gs pos="9000">
                <a:schemeClr val="tx1">
                  <a:alpha val="20000"/>
                  <a:lumMod val="0"/>
                  <a:lumOff val="100000"/>
                </a:schemeClr>
              </a:gs>
              <a:gs pos="35000">
                <a:schemeClr val="tx1">
                  <a:lumMod val="95000"/>
                  <a:lumOff val="5000"/>
                  <a:alpha val="20000"/>
                </a:schemeClr>
              </a:gs>
              <a:gs pos="43000">
                <a:schemeClr val="bg1">
                  <a:alpha val="20000"/>
                  <a:lumMod val="100000"/>
                </a:schemeClr>
              </a:gs>
            </a:gsLst>
            <a:lin ang="33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800"/>
          </a:p>
        </p:txBody>
      </p:sp>
      <p:sp>
        <p:nvSpPr>
          <p:cNvPr id="35" name="Round Same Side Corner Rectangle 34"/>
          <p:cNvSpPr/>
          <p:nvPr userDrawn="1"/>
        </p:nvSpPr>
        <p:spPr>
          <a:xfrm>
            <a:off x="11220486" y="6151172"/>
            <a:ext cx="872492" cy="706828"/>
          </a:xfrm>
          <a:prstGeom prst="round2SameRect">
            <a:avLst>
              <a:gd name="adj1" fmla="val 9581"/>
              <a:gd name="adj2" fmla="val 0"/>
            </a:avLst>
          </a:prstGeom>
          <a:gradFill>
            <a:gsLst>
              <a:gs pos="0">
                <a:schemeClr val="tx1">
                  <a:lumMod val="52000"/>
                  <a:lumOff val="48000"/>
                  <a:alpha val="20000"/>
                </a:schemeClr>
              </a:gs>
              <a:gs pos="68000">
                <a:schemeClr val="tx1">
                  <a:lumMod val="95000"/>
                  <a:lumOff val="5000"/>
                  <a:alpha val="20000"/>
                </a:schemeClr>
              </a:gs>
              <a:gs pos="34000">
                <a:schemeClr val="tx1">
                  <a:lumMod val="85000"/>
                  <a:lumOff val="15000"/>
                  <a:alpha val="20000"/>
                </a:schemeClr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800"/>
          </a:p>
        </p:txBody>
      </p:sp>
      <p:grpSp>
        <p:nvGrpSpPr>
          <p:cNvPr id="36" name="AMC"/>
          <p:cNvGrpSpPr>
            <a:grpSpLocks noChangeAspect="1"/>
          </p:cNvGrpSpPr>
          <p:nvPr userDrawn="1"/>
        </p:nvGrpSpPr>
        <p:grpSpPr bwMode="auto">
          <a:xfrm>
            <a:off x="11390978" y="6251059"/>
            <a:ext cx="531508" cy="467776"/>
            <a:chOff x="3311" y="1094"/>
            <a:chExt cx="1816" cy="2131"/>
          </a:xfrm>
        </p:grpSpPr>
        <p:sp>
          <p:nvSpPr>
            <p:cNvPr id="37" name="WHITE bkgrnd"/>
            <p:cNvSpPr>
              <a:spLocks/>
            </p:cNvSpPr>
            <p:nvPr/>
          </p:nvSpPr>
          <p:spPr bwMode="auto">
            <a:xfrm>
              <a:off x="3333" y="1116"/>
              <a:ext cx="1772" cy="2086"/>
            </a:xfrm>
            <a:custGeom>
              <a:avLst/>
              <a:gdLst>
                <a:gd name="T0" fmla="*/ 1477 w 2954"/>
                <a:gd name="T1" fmla="*/ 0 h 3479"/>
                <a:gd name="T2" fmla="*/ 2954 w 2954"/>
                <a:gd name="T3" fmla="*/ 356 h 3479"/>
                <a:gd name="T4" fmla="*/ 2954 w 2954"/>
                <a:gd name="T5" fmla="*/ 1377 h 3479"/>
                <a:gd name="T6" fmla="*/ 1477 w 2954"/>
                <a:gd name="T7" fmla="*/ 3479 h 3479"/>
                <a:gd name="T8" fmla="*/ 0 w 2954"/>
                <a:gd name="T9" fmla="*/ 1377 h 3479"/>
                <a:gd name="T10" fmla="*/ 0 w 2954"/>
                <a:gd name="T11" fmla="*/ 356 h 3479"/>
                <a:gd name="T12" fmla="*/ 1477 w 2954"/>
                <a:gd name="T13" fmla="*/ 0 h 3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4" h="3479">
                  <a:moveTo>
                    <a:pt x="1477" y="0"/>
                  </a:moveTo>
                  <a:cubicBezTo>
                    <a:pt x="2003" y="0"/>
                    <a:pt x="2609" y="127"/>
                    <a:pt x="2954" y="356"/>
                  </a:cubicBezTo>
                  <a:cubicBezTo>
                    <a:pt x="2954" y="1377"/>
                    <a:pt x="2954" y="1377"/>
                    <a:pt x="2954" y="1377"/>
                  </a:cubicBezTo>
                  <a:cubicBezTo>
                    <a:pt x="2954" y="2275"/>
                    <a:pt x="2402" y="3111"/>
                    <a:pt x="1477" y="3479"/>
                  </a:cubicBezTo>
                  <a:cubicBezTo>
                    <a:pt x="552" y="3111"/>
                    <a:pt x="0" y="2275"/>
                    <a:pt x="0" y="1377"/>
                  </a:cubicBezTo>
                  <a:cubicBezTo>
                    <a:pt x="0" y="356"/>
                    <a:pt x="0" y="356"/>
                    <a:pt x="0" y="356"/>
                  </a:cubicBezTo>
                  <a:cubicBezTo>
                    <a:pt x="345" y="127"/>
                    <a:pt x="951" y="0"/>
                    <a:pt x="14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endParaRPr lang="en-US" sz="1800">
                <a:latin typeface="Adobe Garamond Pro" panose="02020502060506020403" pitchFamily="18" charset="0"/>
              </a:endParaRPr>
            </a:p>
          </p:txBody>
        </p:sp>
        <p:sp>
          <p:nvSpPr>
            <p:cNvPr id="38" name="BLACK outline"/>
            <p:cNvSpPr>
              <a:spLocks noEditPoints="1"/>
            </p:cNvSpPr>
            <p:nvPr/>
          </p:nvSpPr>
          <p:spPr bwMode="auto">
            <a:xfrm>
              <a:off x="3311" y="1094"/>
              <a:ext cx="1816" cy="2131"/>
            </a:xfrm>
            <a:custGeom>
              <a:avLst/>
              <a:gdLst>
                <a:gd name="T0" fmla="*/ 3010 w 3026"/>
                <a:gd name="T1" fmla="*/ 362 h 3554"/>
                <a:gd name="T2" fmla="*/ 2328 w 3026"/>
                <a:gd name="T3" fmla="*/ 93 h 3554"/>
                <a:gd name="T4" fmla="*/ 1513 w 3026"/>
                <a:gd name="T5" fmla="*/ 0 h 3554"/>
                <a:gd name="T6" fmla="*/ 698 w 3026"/>
                <a:gd name="T7" fmla="*/ 93 h 3554"/>
                <a:gd name="T8" fmla="*/ 16 w 3026"/>
                <a:gd name="T9" fmla="*/ 362 h 3554"/>
                <a:gd name="T10" fmla="*/ 0 w 3026"/>
                <a:gd name="T11" fmla="*/ 373 h 3554"/>
                <a:gd name="T12" fmla="*/ 0 w 3026"/>
                <a:gd name="T13" fmla="*/ 1413 h 3554"/>
                <a:gd name="T14" fmla="*/ 398 w 3026"/>
                <a:gd name="T15" fmla="*/ 2683 h 3554"/>
                <a:gd name="T16" fmla="*/ 1500 w 3026"/>
                <a:gd name="T17" fmla="*/ 3548 h 3554"/>
                <a:gd name="T18" fmla="*/ 1513 w 3026"/>
                <a:gd name="T19" fmla="*/ 3554 h 3554"/>
                <a:gd name="T20" fmla="*/ 1526 w 3026"/>
                <a:gd name="T21" fmla="*/ 3548 h 3554"/>
                <a:gd name="T22" fmla="*/ 2628 w 3026"/>
                <a:gd name="T23" fmla="*/ 2683 h 3554"/>
                <a:gd name="T24" fmla="*/ 3026 w 3026"/>
                <a:gd name="T25" fmla="*/ 1413 h 3554"/>
                <a:gd name="T26" fmla="*/ 3026 w 3026"/>
                <a:gd name="T27" fmla="*/ 373 h 3554"/>
                <a:gd name="T28" fmla="*/ 3010 w 3026"/>
                <a:gd name="T29" fmla="*/ 362 h 3554"/>
                <a:gd name="T30" fmla="*/ 2954 w 3026"/>
                <a:gd name="T31" fmla="*/ 1413 h 3554"/>
                <a:gd name="T32" fmla="*/ 1513 w 3026"/>
                <a:gd name="T33" fmla="*/ 3476 h 3554"/>
                <a:gd name="T34" fmla="*/ 72 w 3026"/>
                <a:gd name="T35" fmla="*/ 1413 h 3554"/>
                <a:gd name="T36" fmla="*/ 72 w 3026"/>
                <a:gd name="T37" fmla="*/ 412 h 3554"/>
                <a:gd name="T38" fmla="*/ 1513 w 3026"/>
                <a:gd name="T39" fmla="*/ 72 h 3554"/>
                <a:gd name="T40" fmla="*/ 2954 w 3026"/>
                <a:gd name="T41" fmla="*/ 412 h 3554"/>
                <a:gd name="T42" fmla="*/ 2954 w 3026"/>
                <a:gd name="T43" fmla="*/ 1413 h 3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26" h="3554">
                  <a:moveTo>
                    <a:pt x="3010" y="362"/>
                  </a:moveTo>
                  <a:cubicBezTo>
                    <a:pt x="2842" y="251"/>
                    <a:pt x="2606" y="158"/>
                    <a:pt x="2328" y="93"/>
                  </a:cubicBezTo>
                  <a:cubicBezTo>
                    <a:pt x="2069" y="33"/>
                    <a:pt x="1779" y="0"/>
                    <a:pt x="1513" y="0"/>
                  </a:cubicBezTo>
                  <a:cubicBezTo>
                    <a:pt x="1247" y="0"/>
                    <a:pt x="957" y="33"/>
                    <a:pt x="698" y="93"/>
                  </a:cubicBezTo>
                  <a:cubicBezTo>
                    <a:pt x="420" y="158"/>
                    <a:pt x="184" y="251"/>
                    <a:pt x="16" y="362"/>
                  </a:cubicBezTo>
                  <a:cubicBezTo>
                    <a:pt x="0" y="373"/>
                    <a:pt x="0" y="373"/>
                    <a:pt x="0" y="373"/>
                  </a:cubicBezTo>
                  <a:cubicBezTo>
                    <a:pt x="0" y="1413"/>
                    <a:pt x="0" y="1413"/>
                    <a:pt x="0" y="1413"/>
                  </a:cubicBezTo>
                  <a:cubicBezTo>
                    <a:pt x="0" y="1867"/>
                    <a:pt x="138" y="2306"/>
                    <a:pt x="398" y="2683"/>
                  </a:cubicBezTo>
                  <a:cubicBezTo>
                    <a:pt x="664" y="3068"/>
                    <a:pt x="1045" y="3368"/>
                    <a:pt x="1500" y="3548"/>
                  </a:cubicBezTo>
                  <a:cubicBezTo>
                    <a:pt x="1513" y="3554"/>
                    <a:pt x="1513" y="3554"/>
                    <a:pt x="1513" y="3554"/>
                  </a:cubicBezTo>
                  <a:cubicBezTo>
                    <a:pt x="1526" y="3548"/>
                    <a:pt x="1526" y="3548"/>
                    <a:pt x="1526" y="3548"/>
                  </a:cubicBezTo>
                  <a:cubicBezTo>
                    <a:pt x="1981" y="3368"/>
                    <a:pt x="2362" y="3068"/>
                    <a:pt x="2628" y="2683"/>
                  </a:cubicBezTo>
                  <a:cubicBezTo>
                    <a:pt x="2888" y="2306"/>
                    <a:pt x="3026" y="1867"/>
                    <a:pt x="3026" y="1413"/>
                  </a:cubicBezTo>
                  <a:cubicBezTo>
                    <a:pt x="3026" y="373"/>
                    <a:pt x="3026" y="373"/>
                    <a:pt x="3026" y="373"/>
                  </a:cubicBezTo>
                  <a:lnTo>
                    <a:pt x="3010" y="362"/>
                  </a:lnTo>
                  <a:close/>
                  <a:moveTo>
                    <a:pt x="2954" y="1413"/>
                  </a:moveTo>
                  <a:cubicBezTo>
                    <a:pt x="2954" y="2314"/>
                    <a:pt x="2389" y="3122"/>
                    <a:pt x="1513" y="3476"/>
                  </a:cubicBezTo>
                  <a:cubicBezTo>
                    <a:pt x="637" y="3122"/>
                    <a:pt x="72" y="2314"/>
                    <a:pt x="72" y="1413"/>
                  </a:cubicBezTo>
                  <a:cubicBezTo>
                    <a:pt x="72" y="412"/>
                    <a:pt x="72" y="412"/>
                    <a:pt x="72" y="412"/>
                  </a:cubicBezTo>
                  <a:cubicBezTo>
                    <a:pt x="391" y="208"/>
                    <a:pt x="966" y="72"/>
                    <a:pt x="1513" y="72"/>
                  </a:cubicBezTo>
                  <a:cubicBezTo>
                    <a:pt x="2060" y="72"/>
                    <a:pt x="2635" y="208"/>
                    <a:pt x="2954" y="412"/>
                  </a:cubicBezTo>
                  <a:lnTo>
                    <a:pt x="2954" y="14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endParaRPr lang="en-US" sz="1800">
                <a:latin typeface="Adobe Garamond Pro" panose="02020502060506020403" pitchFamily="18" charset="0"/>
              </a:endParaRPr>
            </a:p>
          </p:txBody>
        </p:sp>
        <p:sp>
          <p:nvSpPr>
            <p:cNvPr id="39" name="BLUE"/>
            <p:cNvSpPr>
              <a:spLocks/>
            </p:cNvSpPr>
            <p:nvPr/>
          </p:nvSpPr>
          <p:spPr bwMode="auto">
            <a:xfrm>
              <a:off x="4219" y="1369"/>
              <a:ext cx="797" cy="1744"/>
            </a:xfrm>
            <a:custGeom>
              <a:avLst/>
              <a:gdLst>
                <a:gd name="T0" fmla="*/ 1329 w 1329"/>
                <a:gd name="T1" fmla="*/ 40 h 2908"/>
                <a:gd name="T2" fmla="*/ 302 w 1329"/>
                <a:gd name="T3" fmla="*/ 1068 h 2908"/>
                <a:gd name="T4" fmla="*/ 544 w 1329"/>
                <a:gd name="T5" fmla="*/ 1370 h 2908"/>
                <a:gd name="T6" fmla="*/ 0 w 1329"/>
                <a:gd name="T7" fmla="*/ 1991 h 2908"/>
                <a:gd name="T8" fmla="*/ 0 w 1329"/>
                <a:gd name="T9" fmla="*/ 2908 h 2908"/>
                <a:gd name="T10" fmla="*/ 1329 w 1329"/>
                <a:gd name="T11" fmla="*/ 930 h 2908"/>
                <a:gd name="T12" fmla="*/ 1329 w 1329"/>
                <a:gd name="T13" fmla="*/ 40 h 2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9" h="2908">
                  <a:moveTo>
                    <a:pt x="1329" y="40"/>
                  </a:moveTo>
                  <a:cubicBezTo>
                    <a:pt x="302" y="1068"/>
                    <a:pt x="302" y="1068"/>
                    <a:pt x="302" y="1068"/>
                  </a:cubicBezTo>
                  <a:cubicBezTo>
                    <a:pt x="544" y="1370"/>
                    <a:pt x="544" y="1370"/>
                    <a:pt x="544" y="1370"/>
                  </a:cubicBezTo>
                  <a:cubicBezTo>
                    <a:pt x="0" y="1991"/>
                    <a:pt x="0" y="1991"/>
                    <a:pt x="0" y="1991"/>
                  </a:cubicBezTo>
                  <a:cubicBezTo>
                    <a:pt x="0" y="2908"/>
                    <a:pt x="0" y="2908"/>
                    <a:pt x="0" y="2908"/>
                  </a:cubicBezTo>
                  <a:cubicBezTo>
                    <a:pt x="540" y="2665"/>
                    <a:pt x="1329" y="2054"/>
                    <a:pt x="1329" y="930"/>
                  </a:cubicBezTo>
                  <a:cubicBezTo>
                    <a:pt x="1329" y="0"/>
                    <a:pt x="1329" y="41"/>
                    <a:pt x="1329" y="40"/>
                  </a:cubicBezTo>
                  <a:close/>
                </a:path>
              </a:pathLst>
            </a:custGeom>
            <a:solidFill>
              <a:srgbClr val="005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endParaRPr lang="en-US" sz="1800">
                <a:latin typeface="Adobe Garamond Pro" panose="02020502060506020403" pitchFamily="18" charset="0"/>
              </a:endParaRPr>
            </a:p>
          </p:txBody>
        </p:sp>
        <p:sp>
          <p:nvSpPr>
            <p:cNvPr id="40" name="RED"/>
            <p:cNvSpPr>
              <a:spLocks/>
            </p:cNvSpPr>
            <p:nvPr/>
          </p:nvSpPr>
          <p:spPr bwMode="auto">
            <a:xfrm>
              <a:off x="3422" y="1369"/>
              <a:ext cx="797" cy="1744"/>
            </a:xfrm>
            <a:custGeom>
              <a:avLst/>
              <a:gdLst>
                <a:gd name="T0" fmla="*/ 0 w 1329"/>
                <a:gd name="T1" fmla="*/ 40 h 2908"/>
                <a:gd name="T2" fmla="*/ 1027 w 1329"/>
                <a:gd name="T3" fmla="*/ 1068 h 2908"/>
                <a:gd name="T4" fmla="*/ 785 w 1329"/>
                <a:gd name="T5" fmla="*/ 1370 h 2908"/>
                <a:gd name="T6" fmla="*/ 1329 w 1329"/>
                <a:gd name="T7" fmla="*/ 1991 h 2908"/>
                <a:gd name="T8" fmla="*/ 1329 w 1329"/>
                <a:gd name="T9" fmla="*/ 2908 h 2908"/>
                <a:gd name="T10" fmla="*/ 0 w 1329"/>
                <a:gd name="T11" fmla="*/ 930 h 2908"/>
                <a:gd name="T12" fmla="*/ 0 w 1329"/>
                <a:gd name="T13" fmla="*/ 40 h 2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9" h="2908">
                  <a:moveTo>
                    <a:pt x="0" y="40"/>
                  </a:moveTo>
                  <a:cubicBezTo>
                    <a:pt x="1027" y="1068"/>
                    <a:pt x="1027" y="1068"/>
                    <a:pt x="1027" y="1068"/>
                  </a:cubicBezTo>
                  <a:cubicBezTo>
                    <a:pt x="785" y="1370"/>
                    <a:pt x="785" y="1370"/>
                    <a:pt x="785" y="1370"/>
                  </a:cubicBezTo>
                  <a:cubicBezTo>
                    <a:pt x="1329" y="1991"/>
                    <a:pt x="1329" y="1991"/>
                    <a:pt x="1329" y="1991"/>
                  </a:cubicBezTo>
                  <a:cubicBezTo>
                    <a:pt x="1329" y="2908"/>
                    <a:pt x="1329" y="2908"/>
                    <a:pt x="1329" y="2908"/>
                  </a:cubicBezTo>
                  <a:cubicBezTo>
                    <a:pt x="789" y="2665"/>
                    <a:pt x="0" y="2054"/>
                    <a:pt x="0" y="930"/>
                  </a:cubicBezTo>
                  <a:cubicBezTo>
                    <a:pt x="0" y="0"/>
                    <a:pt x="0" y="41"/>
                    <a:pt x="0" y="40"/>
                  </a:cubicBezTo>
                  <a:close/>
                </a:path>
              </a:pathLst>
            </a:custGeom>
            <a:solidFill>
              <a:srgbClr val="C32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endParaRPr lang="en-US" sz="1800">
                <a:latin typeface="Adobe Garamond Pro" panose="02020502060506020403" pitchFamily="18" charset="0"/>
              </a:endParaRPr>
            </a:p>
          </p:txBody>
        </p:sp>
      </p:grpSp>
      <p:grpSp>
        <p:nvGrpSpPr>
          <p:cNvPr id="41" name="Group 40"/>
          <p:cNvGrpSpPr>
            <a:grpSpLocks noChangeAspect="1"/>
          </p:cNvGrpSpPr>
          <p:nvPr userDrawn="1"/>
        </p:nvGrpSpPr>
        <p:grpSpPr>
          <a:xfrm>
            <a:off x="58566" y="0"/>
            <a:ext cx="819991" cy="731520"/>
            <a:chOff x="125730" y="0"/>
            <a:chExt cx="526946" cy="626790"/>
          </a:xfrm>
        </p:grpSpPr>
        <p:sp>
          <p:nvSpPr>
            <p:cNvPr id="42" name="Round Same Side Corner Rectangle 41"/>
            <p:cNvSpPr/>
            <p:nvPr userDrawn="1"/>
          </p:nvSpPr>
          <p:spPr>
            <a:xfrm>
              <a:off x="125730" y="0"/>
              <a:ext cx="526946" cy="626790"/>
            </a:xfrm>
            <a:prstGeom prst="round2SameRect">
              <a:avLst>
                <a:gd name="adj1" fmla="val 0"/>
                <a:gd name="adj2" fmla="val 7443"/>
              </a:avLst>
            </a:prstGeom>
            <a:gradFill>
              <a:gsLst>
                <a:gs pos="0">
                  <a:sysClr val="windowText" lastClr="000000">
                    <a:lumMod val="50000"/>
                    <a:lumOff val="50000"/>
                  </a:sysClr>
                </a:gs>
                <a:gs pos="68000">
                  <a:sysClr val="windowText" lastClr="000000">
                    <a:lumMod val="95000"/>
                    <a:lumOff val="5000"/>
                  </a:sysClr>
                </a:gs>
                <a:gs pos="34000">
                  <a:sysClr val="windowText" lastClr="000000">
                    <a:lumMod val="85000"/>
                    <a:lumOff val="15000"/>
                  </a:sysClr>
                </a:gs>
              </a:gsLst>
              <a:lin ang="36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grpSp>
          <p:nvGrpSpPr>
            <p:cNvPr id="43" name="U.S. ARMY for dark bkgrnds"/>
            <p:cNvGrpSpPr>
              <a:grpSpLocks noChangeAspect="1"/>
            </p:cNvGrpSpPr>
            <p:nvPr userDrawn="1"/>
          </p:nvGrpSpPr>
          <p:grpSpPr bwMode="auto">
            <a:xfrm>
              <a:off x="208305" y="59287"/>
              <a:ext cx="361795" cy="457200"/>
              <a:chOff x="2205" y="1186"/>
              <a:chExt cx="1425" cy="1802"/>
            </a:xfrm>
          </p:grpSpPr>
          <p:sp>
            <p:nvSpPr>
              <p:cNvPr id="44" name="Freeform 43"/>
              <p:cNvSpPr>
                <a:spLocks noEditPoints="1"/>
              </p:cNvSpPr>
              <p:nvPr/>
            </p:nvSpPr>
            <p:spPr bwMode="invGray">
              <a:xfrm>
                <a:off x="3562" y="2500"/>
                <a:ext cx="68" cy="66"/>
              </a:xfrm>
              <a:custGeom>
                <a:avLst/>
                <a:gdLst>
                  <a:gd name="T0" fmla="*/ 0 w 125"/>
                  <a:gd name="T1" fmla="*/ 18 h 122"/>
                  <a:gd name="T2" fmla="*/ 18 w 125"/>
                  <a:gd name="T3" fmla="*/ 0 h 122"/>
                  <a:gd name="T4" fmla="*/ 37 w 125"/>
                  <a:gd name="T5" fmla="*/ 18 h 122"/>
                  <a:gd name="T6" fmla="*/ 18 w 125"/>
                  <a:gd name="T7" fmla="*/ 36 h 122"/>
                  <a:gd name="T8" fmla="*/ 0 w 125"/>
                  <a:gd name="T9" fmla="*/ 18 h 122"/>
                  <a:gd name="T10" fmla="*/ 18 w 125"/>
                  <a:gd name="T11" fmla="*/ 4 h 122"/>
                  <a:gd name="T12" fmla="*/ 5 w 125"/>
                  <a:gd name="T13" fmla="*/ 18 h 122"/>
                  <a:gd name="T14" fmla="*/ 18 w 125"/>
                  <a:gd name="T15" fmla="*/ 32 h 122"/>
                  <a:gd name="T16" fmla="*/ 32 w 125"/>
                  <a:gd name="T17" fmla="*/ 18 h 122"/>
                  <a:gd name="T18" fmla="*/ 18 w 125"/>
                  <a:gd name="T19" fmla="*/ 4 h 122"/>
                  <a:gd name="T20" fmla="*/ 15 w 125"/>
                  <a:gd name="T21" fmla="*/ 28 h 122"/>
                  <a:gd name="T22" fmla="*/ 11 w 125"/>
                  <a:gd name="T23" fmla="*/ 28 h 122"/>
                  <a:gd name="T24" fmla="*/ 11 w 125"/>
                  <a:gd name="T25" fmla="*/ 8 h 122"/>
                  <a:gd name="T26" fmla="*/ 19 w 125"/>
                  <a:gd name="T27" fmla="*/ 8 h 122"/>
                  <a:gd name="T28" fmla="*/ 27 w 125"/>
                  <a:gd name="T29" fmla="*/ 14 h 122"/>
                  <a:gd name="T30" fmla="*/ 22 w 125"/>
                  <a:gd name="T31" fmla="*/ 19 h 122"/>
                  <a:gd name="T32" fmla="*/ 22 w 125"/>
                  <a:gd name="T33" fmla="*/ 19 h 122"/>
                  <a:gd name="T34" fmla="*/ 27 w 125"/>
                  <a:gd name="T35" fmla="*/ 28 h 122"/>
                  <a:gd name="T36" fmla="*/ 22 w 125"/>
                  <a:gd name="T37" fmla="*/ 28 h 122"/>
                  <a:gd name="T38" fmla="*/ 18 w 125"/>
                  <a:gd name="T39" fmla="*/ 19 h 122"/>
                  <a:gd name="T40" fmla="*/ 15 w 125"/>
                  <a:gd name="T41" fmla="*/ 19 h 122"/>
                  <a:gd name="T42" fmla="*/ 15 w 125"/>
                  <a:gd name="T43" fmla="*/ 28 h 122"/>
                  <a:gd name="T44" fmla="*/ 15 w 125"/>
                  <a:gd name="T45" fmla="*/ 16 h 122"/>
                  <a:gd name="T46" fmla="*/ 18 w 125"/>
                  <a:gd name="T47" fmla="*/ 16 h 122"/>
                  <a:gd name="T48" fmla="*/ 23 w 125"/>
                  <a:gd name="T49" fmla="*/ 14 h 122"/>
                  <a:gd name="T50" fmla="*/ 18 w 125"/>
                  <a:gd name="T51" fmla="*/ 11 h 122"/>
                  <a:gd name="T52" fmla="*/ 15 w 125"/>
                  <a:gd name="T53" fmla="*/ 11 h 122"/>
                  <a:gd name="T54" fmla="*/ 15 w 125"/>
                  <a:gd name="T55" fmla="*/ 16 h 12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25" h="122">
                    <a:moveTo>
                      <a:pt x="0" y="61"/>
                    </a:moveTo>
                    <a:cubicBezTo>
                      <a:pt x="0" y="24"/>
                      <a:pt x="29" y="0"/>
                      <a:pt x="62" y="0"/>
                    </a:cubicBezTo>
                    <a:cubicBezTo>
                      <a:pt x="95" y="0"/>
                      <a:pt x="125" y="24"/>
                      <a:pt x="125" y="61"/>
                    </a:cubicBezTo>
                    <a:cubicBezTo>
                      <a:pt x="125" y="98"/>
                      <a:pt x="96" y="122"/>
                      <a:pt x="62" y="122"/>
                    </a:cubicBezTo>
                    <a:cubicBezTo>
                      <a:pt x="29" y="122"/>
                      <a:pt x="0" y="98"/>
                      <a:pt x="0" y="61"/>
                    </a:cubicBezTo>
                    <a:close/>
                    <a:moveTo>
                      <a:pt x="62" y="13"/>
                    </a:moveTo>
                    <a:cubicBezTo>
                      <a:pt x="36" y="13"/>
                      <a:pt x="16" y="33"/>
                      <a:pt x="16" y="61"/>
                    </a:cubicBezTo>
                    <a:cubicBezTo>
                      <a:pt x="16" y="89"/>
                      <a:pt x="36" y="109"/>
                      <a:pt x="62" y="109"/>
                    </a:cubicBezTo>
                    <a:cubicBezTo>
                      <a:pt x="89" y="109"/>
                      <a:pt x="109" y="89"/>
                      <a:pt x="109" y="61"/>
                    </a:cubicBezTo>
                    <a:cubicBezTo>
                      <a:pt x="109" y="33"/>
                      <a:pt x="88" y="13"/>
                      <a:pt x="62" y="13"/>
                    </a:cubicBezTo>
                    <a:close/>
                    <a:moveTo>
                      <a:pt x="52" y="95"/>
                    </a:moveTo>
                    <a:cubicBezTo>
                      <a:pt x="38" y="95"/>
                      <a:pt x="38" y="95"/>
                      <a:pt x="38" y="95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64" y="27"/>
                      <a:pt x="64" y="27"/>
                      <a:pt x="64" y="27"/>
                    </a:cubicBezTo>
                    <a:cubicBezTo>
                      <a:pt x="81" y="27"/>
                      <a:pt x="90" y="32"/>
                      <a:pt x="90" y="47"/>
                    </a:cubicBezTo>
                    <a:cubicBezTo>
                      <a:pt x="91" y="56"/>
                      <a:pt x="84" y="64"/>
                      <a:pt x="75" y="65"/>
                    </a:cubicBezTo>
                    <a:cubicBezTo>
                      <a:pt x="75" y="65"/>
                      <a:pt x="74" y="65"/>
                      <a:pt x="74" y="65"/>
                    </a:cubicBezTo>
                    <a:cubicBezTo>
                      <a:pt x="90" y="95"/>
                      <a:pt x="90" y="95"/>
                      <a:pt x="90" y="95"/>
                    </a:cubicBezTo>
                    <a:cubicBezTo>
                      <a:pt x="75" y="95"/>
                      <a:pt x="75" y="95"/>
                      <a:pt x="75" y="95"/>
                    </a:cubicBezTo>
                    <a:cubicBezTo>
                      <a:pt x="60" y="66"/>
                      <a:pt x="60" y="66"/>
                      <a:pt x="60" y="66"/>
                    </a:cubicBezTo>
                    <a:cubicBezTo>
                      <a:pt x="52" y="66"/>
                      <a:pt x="52" y="66"/>
                      <a:pt x="52" y="66"/>
                    </a:cubicBezTo>
                    <a:lnTo>
                      <a:pt x="52" y="95"/>
                    </a:lnTo>
                    <a:close/>
                    <a:moveTo>
                      <a:pt x="52" y="55"/>
                    </a:moveTo>
                    <a:cubicBezTo>
                      <a:pt x="63" y="55"/>
                      <a:pt x="63" y="55"/>
                      <a:pt x="63" y="55"/>
                    </a:cubicBezTo>
                    <a:cubicBezTo>
                      <a:pt x="73" y="55"/>
                      <a:pt x="77" y="52"/>
                      <a:pt x="77" y="46"/>
                    </a:cubicBezTo>
                    <a:cubicBezTo>
                      <a:pt x="77" y="39"/>
                      <a:pt x="72" y="37"/>
                      <a:pt x="63" y="37"/>
                    </a:cubicBezTo>
                    <a:cubicBezTo>
                      <a:pt x="52" y="37"/>
                      <a:pt x="52" y="37"/>
                      <a:pt x="52" y="37"/>
                    </a:cubicBezTo>
                    <a:lnTo>
                      <a:pt x="52" y="5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5" name="Freeform 44"/>
              <p:cNvSpPr>
                <a:spLocks/>
              </p:cNvSpPr>
              <p:nvPr/>
            </p:nvSpPr>
            <p:spPr bwMode="invGray">
              <a:xfrm>
                <a:off x="2205" y="2508"/>
                <a:ext cx="1354" cy="480"/>
              </a:xfrm>
              <a:custGeom>
                <a:avLst/>
                <a:gdLst>
                  <a:gd name="T0" fmla="*/ 61 w 2500"/>
                  <a:gd name="T1" fmla="*/ 0 h 887"/>
                  <a:gd name="T2" fmla="*/ 0 w 2500"/>
                  <a:gd name="T3" fmla="*/ 60 h 887"/>
                  <a:gd name="T4" fmla="*/ 0 w 2500"/>
                  <a:gd name="T5" fmla="*/ 200 h 887"/>
                  <a:gd name="T6" fmla="*/ 61 w 2500"/>
                  <a:gd name="T7" fmla="*/ 260 h 887"/>
                  <a:gd name="T8" fmla="*/ 673 w 2500"/>
                  <a:gd name="T9" fmla="*/ 260 h 887"/>
                  <a:gd name="T10" fmla="*/ 733 w 2500"/>
                  <a:gd name="T11" fmla="*/ 200 h 887"/>
                  <a:gd name="T12" fmla="*/ 733 w 2500"/>
                  <a:gd name="T13" fmla="*/ 60 h 887"/>
                  <a:gd name="T14" fmla="*/ 673 w 2500"/>
                  <a:gd name="T15" fmla="*/ 0 h 887"/>
                  <a:gd name="T16" fmla="*/ 61 w 2500"/>
                  <a:gd name="T17" fmla="*/ 0 h 88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887">
                    <a:moveTo>
                      <a:pt x="206" y="0"/>
                    </a:moveTo>
                    <a:cubicBezTo>
                      <a:pt x="92" y="0"/>
                      <a:pt x="0" y="92"/>
                      <a:pt x="0" y="206"/>
                    </a:cubicBezTo>
                    <a:cubicBezTo>
                      <a:pt x="0" y="681"/>
                      <a:pt x="0" y="681"/>
                      <a:pt x="0" y="681"/>
                    </a:cubicBezTo>
                    <a:cubicBezTo>
                      <a:pt x="0" y="795"/>
                      <a:pt x="92" y="887"/>
                      <a:pt x="206" y="887"/>
                    </a:cubicBezTo>
                    <a:cubicBezTo>
                      <a:pt x="2294" y="887"/>
                      <a:pt x="2294" y="887"/>
                      <a:pt x="2294" y="887"/>
                    </a:cubicBezTo>
                    <a:cubicBezTo>
                      <a:pt x="2408" y="887"/>
                      <a:pt x="2500" y="795"/>
                      <a:pt x="2500" y="681"/>
                    </a:cubicBezTo>
                    <a:cubicBezTo>
                      <a:pt x="2500" y="206"/>
                      <a:pt x="2500" y="206"/>
                      <a:pt x="2500" y="206"/>
                    </a:cubicBezTo>
                    <a:cubicBezTo>
                      <a:pt x="2500" y="92"/>
                      <a:pt x="2408" y="0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6" name="Freeform 45"/>
              <p:cNvSpPr>
                <a:spLocks noEditPoints="1"/>
              </p:cNvSpPr>
              <p:nvPr/>
            </p:nvSpPr>
            <p:spPr bwMode="invGray">
              <a:xfrm>
                <a:off x="2241" y="2543"/>
                <a:ext cx="1283" cy="409"/>
              </a:xfrm>
              <a:custGeom>
                <a:avLst/>
                <a:gdLst>
                  <a:gd name="T0" fmla="*/ 654 w 2369"/>
                  <a:gd name="T1" fmla="*/ 0 h 755"/>
                  <a:gd name="T2" fmla="*/ 41 w 2369"/>
                  <a:gd name="T3" fmla="*/ 0 h 755"/>
                  <a:gd name="T4" fmla="*/ 0 w 2369"/>
                  <a:gd name="T5" fmla="*/ 41 h 755"/>
                  <a:gd name="T6" fmla="*/ 0 w 2369"/>
                  <a:gd name="T7" fmla="*/ 180 h 755"/>
                  <a:gd name="T8" fmla="*/ 41 w 2369"/>
                  <a:gd name="T9" fmla="*/ 222 h 755"/>
                  <a:gd name="T10" fmla="*/ 654 w 2369"/>
                  <a:gd name="T11" fmla="*/ 222 h 755"/>
                  <a:gd name="T12" fmla="*/ 695 w 2369"/>
                  <a:gd name="T13" fmla="*/ 180 h 755"/>
                  <a:gd name="T14" fmla="*/ 695 w 2369"/>
                  <a:gd name="T15" fmla="*/ 41 h 755"/>
                  <a:gd name="T16" fmla="*/ 654 w 2369"/>
                  <a:gd name="T17" fmla="*/ 0 h 755"/>
                  <a:gd name="T18" fmla="*/ 675 w 2369"/>
                  <a:gd name="T19" fmla="*/ 180 h 755"/>
                  <a:gd name="T20" fmla="*/ 654 w 2369"/>
                  <a:gd name="T21" fmla="*/ 202 h 755"/>
                  <a:gd name="T22" fmla="*/ 41 w 2369"/>
                  <a:gd name="T23" fmla="*/ 202 h 755"/>
                  <a:gd name="T24" fmla="*/ 19 w 2369"/>
                  <a:gd name="T25" fmla="*/ 180 h 755"/>
                  <a:gd name="T26" fmla="*/ 19 w 2369"/>
                  <a:gd name="T27" fmla="*/ 41 h 755"/>
                  <a:gd name="T28" fmla="*/ 41 w 2369"/>
                  <a:gd name="T29" fmla="*/ 19 h 755"/>
                  <a:gd name="T30" fmla="*/ 654 w 2369"/>
                  <a:gd name="T31" fmla="*/ 19 h 755"/>
                  <a:gd name="T32" fmla="*/ 675 w 2369"/>
                  <a:gd name="T33" fmla="*/ 41 h 755"/>
                  <a:gd name="T34" fmla="*/ 675 w 2369"/>
                  <a:gd name="T35" fmla="*/ 180 h 75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75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0"/>
                    </a:cubicBezTo>
                    <a:cubicBezTo>
                      <a:pt x="0" y="615"/>
                      <a:pt x="0" y="615"/>
                      <a:pt x="0" y="615"/>
                    </a:cubicBezTo>
                    <a:cubicBezTo>
                      <a:pt x="0" y="692"/>
                      <a:pt x="63" y="755"/>
                      <a:pt x="140" y="755"/>
                    </a:cubicBezTo>
                    <a:cubicBezTo>
                      <a:pt x="2228" y="755"/>
                      <a:pt x="2228" y="755"/>
                      <a:pt x="2228" y="755"/>
                    </a:cubicBezTo>
                    <a:cubicBezTo>
                      <a:pt x="2306" y="755"/>
                      <a:pt x="2369" y="692"/>
                      <a:pt x="2369" y="615"/>
                    </a:cubicBezTo>
                    <a:cubicBezTo>
                      <a:pt x="2369" y="140"/>
                      <a:pt x="2369" y="140"/>
                      <a:pt x="2369" y="140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615"/>
                    </a:moveTo>
                    <a:cubicBezTo>
                      <a:pt x="2303" y="656"/>
                      <a:pt x="2269" y="689"/>
                      <a:pt x="2228" y="689"/>
                    </a:cubicBezTo>
                    <a:cubicBezTo>
                      <a:pt x="140" y="689"/>
                      <a:pt x="140" y="689"/>
                      <a:pt x="140" y="689"/>
                    </a:cubicBezTo>
                    <a:cubicBezTo>
                      <a:pt x="99" y="689"/>
                      <a:pt x="66" y="656"/>
                      <a:pt x="66" y="615"/>
                    </a:cubicBezTo>
                    <a:cubicBezTo>
                      <a:pt x="66" y="140"/>
                      <a:pt x="66" y="140"/>
                      <a:pt x="66" y="140"/>
                    </a:cubicBezTo>
                    <a:cubicBezTo>
                      <a:pt x="66" y="99"/>
                      <a:pt x="99" y="66"/>
                      <a:pt x="140" y="65"/>
                    </a:cubicBezTo>
                    <a:cubicBezTo>
                      <a:pt x="2228" y="65"/>
                      <a:pt x="2228" y="65"/>
                      <a:pt x="2228" y="65"/>
                    </a:cubicBezTo>
                    <a:cubicBezTo>
                      <a:pt x="2269" y="66"/>
                      <a:pt x="2303" y="99"/>
                      <a:pt x="2303" y="140"/>
                    </a:cubicBezTo>
                    <a:lnTo>
                      <a:pt x="2303" y="61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7" name="Freeform 46"/>
              <p:cNvSpPr>
                <a:spLocks/>
              </p:cNvSpPr>
              <p:nvPr/>
            </p:nvSpPr>
            <p:spPr bwMode="invGray">
              <a:xfrm>
                <a:off x="2205" y="1186"/>
                <a:ext cx="1354" cy="1287"/>
              </a:xfrm>
              <a:custGeom>
                <a:avLst/>
                <a:gdLst>
                  <a:gd name="T0" fmla="*/ 61 w 2500"/>
                  <a:gd name="T1" fmla="*/ 0 h 2376"/>
                  <a:gd name="T2" fmla="*/ 0 w 2500"/>
                  <a:gd name="T3" fmla="*/ 61 h 2376"/>
                  <a:gd name="T4" fmla="*/ 0 w 2500"/>
                  <a:gd name="T5" fmla="*/ 636 h 2376"/>
                  <a:gd name="T6" fmla="*/ 61 w 2500"/>
                  <a:gd name="T7" fmla="*/ 697 h 2376"/>
                  <a:gd name="T8" fmla="*/ 673 w 2500"/>
                  <a:gd name="T9" fmla="*/ 697 h 2376"/>
                  <a:gd name="T10" fmla="*/ 733 w 2500"/>
                  <a:gd name="T11" fmla="*/ 636 h 2376"/>
                  <a:gd name="T12" fmla="*/ 733 w 2500"/>
                  <a:gd name="T13" fmla="*/ 61 h 2376"/>
                  <a:gd name="T14" fmla="*/ 673 w 2500"/>
                  <a:gd name="T15" fmla="*/ 0 h 2376"/>
                  <a:gd name="T16" fmla="*/ 61 w 2500"/>
                  <a:gd name="T17" fmla="*/ 0 h 23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2376">
                    <a:moveTo>
                      <a:pt x="206" y="0"/>
                    </a:moveTo>
                    <a:cubicBezTo>
                      <a:pt x="92" y="1"/>
                      <a:pt x="0" y="93"/>
                      <a:pt x="0" y="207"/>
                    </a:cubicBezTo>
                    <a:cubicBezTo>
                      <a:pt x="0" y="2170"/>
                      <a:pt x="0" y="2170"/>
                      <a:pt x="0" y="2170"/>
                    </a:cubicBezTo>
                    <a:cubicBezTo>
                      <a:pt x="0" y="2284"/>
                      <a:pt x="92" y="2376"/>
                      <a:pt x="206" y="2376"/>
                    </a:cubicBezTo>
                    <a:cubicBezTo>
                      <a:pt x="2294" y="2376"/>
                      <a:pt x="2294" y="2376"/>
                      <a:pt x="2294" y="2376"/>
                    </a:cubicBezTo>
                    <a:cubicBezTo>
                      <a:pt x="2408" y="2376"/>
                      <a:pt x="2500" y="2284"/>
                      <a:pt x="2500" y="2170"/>
                    </a:cubicBezTo>
                    <a:cubicBezTo>
                      <a:pt x="2500" y="207"/>
                      <a:pt x="2500" y="207"/>
                      <a:pt x="2500" y="207"/>
                    </a:cubicBezTo>
                    <a:cubicBezTo>
                      <a:pt x="2500" y="93"/>
                      <a:pt x="2408" y="1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8" name="Freeform 47"/>
              <p:cNvSpPr>
                <a:spLocks noEditPoints="1"/>
              </p:cNvSpPr>
              <p:nvPr/>
            </p:nvSpPr>
            <p:spPr bwMode="invGray">
              <a:xfrm>
                <a:off x="2241" y="1222"/>
                <a:ext cx="1283" cy="1216"/>
              </a:xfrm>
              <a:custGeom>
                <a:avLst/>
                <a:gdLst>
                  <a:gd name="T0" fmla="*/ 654 w 2369"/>
                  <a:gd name="T1" fmla="*/ 0 h 2245"/>
                  <a:gd name="T2" fmla="*/ 41 w 2369"/>
                  <a:gd name="T3" fmla="*/ 0 h 2245"/>
                  <a:gd name="T4" fmla="*/ 0 w 2369"/>
                  <a:gd name="T5" fmla="*/ 41 h 2245"/>
                  <a:gd name="T6" fmla="*/ 0 w 2369"/>
                  <a:gd name="T7" fmla="*/ 617 h 2245"/>
                  <a:gd name="T8" fmla="*/ 41 w 2369"/>
                  <a:gd name="T9" fmla="*/ 659 h 2245"/>
                  <a:gd name="T10" fmla="*/ 654 w 2369"/>
                  <a:gd name="T11" fmla="*/ 659 h 2245"/>
                  <a:gd name="T12" fmla="*/ 695 w 2369"/>
                  <a:gd name="T13" fmla="*/ 617 h 2245"/>
                  <a:gd name="T14" fmla="*/ 695 w 2369"/>
                  <a:gd name="T15" fmla="*/ 41 h 2245"/>
                  <a:gd name="T16" fmla="*/ 654 w 2369"/>
                  <a:gd name="T17" fmla="*/ 0 h 2245"/>
                  <a:gd name="T18" fmla="*/ 675 w 2369"/>
                  <a:gd name="T19" fmla="*/ 617 h 2245"/>
                  <a:gd name="T20" fmla="*/ 654 w 2369"/>
                  <a:gd name="T21" fmla="*/ 639 h 2245"/>
                  <a:gd name="T22" fmla="*/ 41 w 2369"/>
                  <a:gd name="T23" fmla="*/ 639 h 2245"/>
                  <a:gd name="T24" fmla="*/ 19 w 2369"/>
                  <a:gd name="T25" fmla="*/ 617 h 2245"/>
                  <a:gd name="T26" fmla="*/ 19 w 2369"/>
                  <a:gd name="T27" fmla="*/ 41 h 2245"/>
                  <a:gd name="T28" fmla="*/ 41 w 2369"/>
                  <a:gd name="T29" fmla="*/ 19 h 2245"/>
                  <a:gd name="T30" fmla="*/ 654 w 2369"/>
                  <a:gd name="T31" fmla="*/ 19 h 2245"/>
                  <a:gd name="T32" fmla="*/ 675 w 2369"/>
                  <a:gd name="T33" fmla="*/ 41 h 2245"/>
                  <a:gd name="T34" fmla="*/ 675 w 2369"/>
                  <a:gd name="T35" fmla="*/ 617 h 224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224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1"/>
                    </a:cubicBezTo>
                    <a:cubicBezTo>
                      <a:pt x="0" y="2104"/>
                      <a:pt x="0" y="2104"/>
                      <a:pt x="0" y="2104"/>
                    </a:cubicBezTo>
                    <a:cubicBezTo>
                      <a:pt x="0" y="2182"/>
                      <a:pt x="63" y="2245"/>
                      <a:pt x="140" y="2245"/>
                    </a:cubicBezTo>
                    <a:cubicBezTo>
                      <a:pt x="2228" y="2245"/>
                      <a:pt x="2228" y="2245"/>
                      <a:pt x="2228" y="2245"/>
                    </a:cubicBezTo>
                    <a:cubicBezTo>
                      <a:pt x="2306" y="2245"/>
                      <a:pt x="2369" y="2182"/>
                      <a:pt x="2369" y="2104"/>
                    </a:cubicBezTo>
                    <a:cubicBezTo>
                      <a:pt x="2369" y="141"/>
                      <a:pt x="2369" y="141"/>
                      <a:pt x="2369" y="141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2104"/>
                    </a:moveTo>
                    <a:cubicBezTo>
                      <a:pt x="2303" y="2145"/>
                      <a:pt x="2269" y="2179"/>
                      <a:pt x="2228" y="2179"/>
                    </a:cubicBezTo>
                    <a:cubicBezTo>
                      <a:pt x="140" y="2179"/>
                      <a:pt x="140" y="2179"/>
                      <a:pt x="140" y="2179"/>
                    </a:cubicBezTo>
                    <a:cubicBezTo>
                      <a:pt x="99" y="2179"/>
                      <a:pt x="66" y="2145"/>
                      <a:pt x="66" y="2104"/>
                    </a:cubicBezTo>
                    <a:cubicBezTo>
                      <a:pt x="66" y="141"/>
                      <a:pt x="66" y="141"/>
                      <a:pt x="66" y="141"/>
                    </a:cubicBezTo>
                    <a:cubicBezTo>
                      <a:pt x="66" y="100"/>
                      <a:pt x="99" y="66"/>
                      <a:pt x="140" y="66"/>
                    </a:cubicBezTo>
                    <a:cubicBezTo>
                      <a:pt x="2228" y="66"/>
                      <a:pt x="2228" y="66"/>
                      <a:pt x="2228" y="66"/>
                    </a:cubicBezTo>
                    <a:cubicBezTo>
                      <a:pt x="2269" y="66"/>
                      <a:pt x="2303" y="100"/>
                      <a:pt x="2303" y="141"/>
                    </a:cubicBezTo>
                    <a:lnTo>
                      <a:pt x="2303" y="2104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9" name="Freeform 48"/>
              <p:cNvSpPr>
                <a:spLocks/>
              </p:cNvSpPr>
              <p:nvPr/>
            </p:nvSpPr>
            <p:spPr bwMode="invGray">
              <a:xfrm>
                <a:off x="2359" y="2636"/>
                <a:ext cx="124" cy="223"/>
              </a:xfrm>
              <a:custGeom>
                <a:avLst/>
                <a:gdLst>
                  <a:gd name="T0" fmla="*/ 124 w 124"/>
                  <a:gd name="T1" fmla="*/ 191 h 223"/>
                  <a:gd name="T2" fmla="*/ 91 w 124"/>
                  <a:gd name="T3" fmla="*/ 223 h 223"/>
                  <a:gd name="T4" fmla="*/ 34 w 124"/>
                  <a:gd name="T5" fmla="*/ 223 h 223"/>
                  <a:gd name="T6" fmla="*/ 0 w 124"/>
                  <a:gd name="T7" fmla="*/ 191 h 223"/>
                  <a:gd name="T8" fmla="*/ 0 w 124"/>
                  <a:gd name="T9" fmla="*/ 0 h 223"/>
                  <a:gd name="T10" fmla="*/ 51 w 124"/>
                  <a:gd name="T11" fmla="*/ 0 h 223"/>
                  <a:gd name="T12" fmla="*/ 51 w 124"/>
                  <a:gd name="T13" fmla="*/ 181 h 223"/>
                  <a:gd name="T14" fmla="*/ 73 w 124"/>
                  <a:gd name="T15" fmla="*/ 181 h 223"/>
                  <a:gd name="T16" fmla="*/ 73 w 124"/>
                  <a:gd name="T17" fmla="*/ 0 h 223"/>
                  <a:gd name="T18" fmla="*/ 124 w 124"/>
                  <a:gd name="T19" fmla="*/ 0 h 223"/>
                  <a:gd name="T20" fmla="*/ 124 w 124"/>
                  <a:gd name="T21" fmla="*/ 191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24" h="223">
                    <a:moveTo>
                      <a:pt x="124" y="191"/>
                    </a:moveTo>
                    <a:lnTo>
                      <a:pt x="91" y="223"/>
                    </a:lnTo>
                    <a:lnTo>
                      <a:pt x="34" y="223"/>
                    </a:lnTo>
                    <a:lnTo>
                      <a:pt x="0" y="191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51" y="181"/>
                    </a:lnTo>
                    <a:lnTo>
                      <a:pt x="73" y="181"/>
                    </a:lnTo>
                    <a:lnTo>
                      <a:pt x="73" y="0"/>
                    </a:lnTo>
                    <a:lnTo>
                      <a:pt x="124" y="0"/>
                    </a:lnTo>
                    <a:lnTo>
                      <a:pt x="124" y="1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0" name="Rectangle 49"/>
              <p:cNvSpPr>
                <a:spLocks noChangeArrowheads="1"/>
              </p:cNvSpPr>
              <p:nvPr/>
            </p:nvSpPr>
            <p:spPr bwMode="invGray">
              <a:xfrm>
                <a:off x="2503" y="2817"/>
                <a:ext cx="49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1" name="Freeform 50"/>
              <p:cNvSpPr>
                <a:spLocks/>
              </p:cNvSpPr>
              <p:nvPr/>
            </p:nvSpPr>
            <p:spPr bwMode="invGray">
              <a:xfrm>
                <a:off x="2573" y="2636"/>
                <a:ext cx="123" cy="223"/>
              </a:xfrm>
              <a:custGeom>
                <a:avLst/>
                <a:gdLst>
                  <a:gd name="T0" fmla="*/ 87 w 123"/>
                  <a:gd name="T1" fmla="*/ 0 h 223"/>
                  <a:gd name="T2" fmla="*/ 123 w 123"/>
                  <a:gd name="T3" fmla="*/ 33 h 223"/>
                  <a:gd name="T4" fmla="*/ 123 w 123"/>
                  <a:gd name="T5" fmla="*/ 73 h 223"/>
                  <a:gd name="T6" fmla="*/ 72 w 123"/>
                  <a:gd name="T7" fmla="*/ 73 h 223"/>
                  <a:gd name="T8" fmla="*/ 72 w 123"/>
                  <a:gd name="T9" fmla="*/ 43 h 223"/>
                  <a:gd name="T10" fmla="*/ 51 w 123"/>
                  <a:gd name="T11" fmla="*/ 43 h 223"/>
                  <a:gd name="T12" fmla="*/ 51 w 123"/>
                  <a:gd name="T13" fmla="*/ 88 h 223"/>
                  <a:gd name="T14" fmla="*/ 88 w 123"/>
                  <a:gd name="T15" fmla="*/ 91 h 223"/>
                  <a:gd name="T16" fmla="*/ 123 w 123"/>
                  <a:gd name="T17" fmla="*/ 123 h 223"/>
                  <a:gd name="T18" fmla="*/ 123 w 123"/>
                  <a:gd name="T19" fmla="*/ 191 h 223"/>
                  <a:gd name="T20" fmla="*/ 90 w 123"/>
                  <a:gd name="T21" fmla="*/ 223 h 223"/>
                  <a:gd name="T22" fmla="*/ 33 w 123"/>
                  <a:gd name="T23" fmla="*/ 223 h 223"/>
                  <a:gd name="T24" fmla="*/ 0 w 123"/>
                  <a:gd name="T25" fmla="*/ 191 h 223"/>
                  <a:gd name="T26" fmla="*/ 0 w 123"/>
                  <a:gd name="T27" fmla="*/ 152 h 223"/>
                  <a:gd name="T28" fmla="*/ 51 w 123"/>
                  <a:gd name="T29" fmla="*/ 152 h 223"/>
                  <a:gd name="T30" fmla="*/ 51 w 123"/>
                  <a:gd name="T31" fmla="*/ 181 h 223"/>
                  <a:gd name="T32" fmla="*/ 72 w 123"/>
                  <a:gd name="T33" fmla="*/ 181 h 223"/>
                  <a:gd name="T34" fmla="*/ 72 w 123"/>
                  <a:gd name="T35" fmla="*/ 134 h 223"/>
                  <a:gd name="T36" fmla="*/ 36 w 123"/>
                  <a:gd name="T37" fmla="*/ 132 h 223"/>
                  <a:gd name="T38" fmla="*/ 0 w 123"/>
                  <a:gd name="T39" fmla="*/ 100 h 223"/>
                  <a:gd name="T40" fmla="*/ 0 w 123"/>
                  <a:gd name="T41" fmla="*/ 33 h 223"/>
                  <a:gd name="T42" fmla="*/ 34 w 123"/>
                  <a:gd name="T43" fmla="*/ 0 h 223"/>
                  <a:gd name="T44" fmla="*/ 87 w 123"/>
                  <a:gd name="T45" fmla="*/ 0 h 223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123" h="223">
                    <a:moveTo>
                      <a:pt x="87" y="0"/>
                    </a:moveTo>
                    <a:lnTo>
                      <a:pt x="123" y="33"/>
                    </a:lnTo>
                    <a:lnTo>
                      <a:pt x="123" y="73"/>
                    </a:lnTo>
                    <a:lnTo>
                      <a:pt x="72" y="73"/>
                    </a:lnTo>
                    <a:lnTo>
                      <a:pt x="72" y="43"/>
                    </a:lnTo>
                    <a:lnTo>
                      <a:pt x="51" y="43"/>
                    </a:lnTo>
                    <a:lnTo>
                      <a:pt x="51" y="88"/>
                    </a:lnTo>
                    <a:lnTo>
                      <a:pt x="88" y="91"/>
                    </a:lnTo>
                    <a:lnTo>
                      <a:pt x="123" y="123"/>
                    </a:lnTo>
                    <a:lnTo>
                      <a:pt x="123" y="191"/>
                    </a:lnTo>
                    <a:lnTo>
                      <a:pt x="90" y="223"/>
                    </a:lnTo>
                    <a:lnTo>
                      <a:pt x="33" y="223"/>
                    </a:lnTo>
                    <a:lnTo>
                      <a:pt x="0" y="191"/>
                    </a:lnTo>
                    <a:lnTo>
                      <a:pt x="0" y="152"/>
                    </a:lnTo>
                    <a:lnTo>
                      <a:pt x="51" y="152"/>
                    </a:lnTo>
                    <a:lnTo>
                      <a:pt x="51" y="181"/>
                    </a:lnTo>
                    <a:lnTo>
                      <a:pt x="72" y="181"/>
                    </a:lnTo>
                    <a:lnTo>
                      <a:pt x="72" y="134"/>
                    </a:lnTo>
                    <a:lnTo>
                      <a:pt x="36" y="132"/>
                    </a:lnTo>
                    <a:lnTo>
                      <a:pt x="0" y="100"/>
                    </a:lnTo>
                    <a:lnTo>
                      <a:pt x="0" y="33"/>
                    </a:lnTo>
                    <a:lnTo>
                      <a:pt x="34" y="0"/>
                    </a:ln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2" name="Rectangle 51"/>
              <p:cNvSpPr>
                <a:spLocks noChangeArrowheads="1"/>
              </p:cNvSpPr>
              <p:nvPr/>
            </p:nvSpPr>
            <p:spPr bwMode="invGray">
              <a:xfrm>
                <a:off x="2713" y="2817"/>
                <a:ext cx="54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3" name="Freeform 52"/>
              <p:cNvSpPr>
                <a:spLocks noEditPoints="1"/>
              </p:cNvSpPr>
              <p:nvPr/>
            </p:nvSpPr>
            <p:spPr bwMode="invGray">
              <a:xfrm>
                <a:off x="2787" y="2636"/>
                <a:ext cx="138" cy="223"/>
              </a:xfrm>
              <a:custGeom>
                <a:avLst/>
                <a:gdLst>
                  <a:gd name="T0" fmla="*/ 80 w 138"/>
                  <a:gd name="T1" fmla="*/ 140 h 223"/>
                  <a:gd name="T2" fmla="*/ 58 w 138"/>
                  <a:gd name="T3" fmla="*/ 140 h 223"/>
                  <a:gd name="T4" fmla="*/ 66 w 138"/>
                  <a:gd name="T5" fmla="*/ 48 h 223"/>
                  <a:gd name="T6" fmla="*/ 71 w 138"/>
                  <a:gd name="T7" fmla="*/ 48 h 223"/>
                  <a:gd name="T8" fmla="*/ 80 w 138"/>
                  <a:gd name="T9" fmla="*/ 140 h 223"/>
                  <a:gd name="T10" fmla="*/ 105 w 138"/>
                  <a:gd name="T11" fmla="*/ 0 h 223"/>
                  <a:gd name="T12" fmla="*/ 31 w 138"/>
                  <a:gd name="T13" fmla="*/ 0 h 223"/>
                  <a:gd name="T14" fmla="*/ 0 w 138"/>
                  <a:gd name="T15" fmla="*/ 223 h 223"/>
                  <a:gd name="T16" fmla="*/ 49 w 138"/>
                  <a:gd name="T17" fmla="*/ 223 h 223"/>
                  <a:gd name="T18" fmla="*/ 54 w 138"/>
                  <a:gd name="T19" fmla="*/ 182 h 223"/>
                  <a:gd name="T20" fmla="*/ 84 w 138"/>
                  <a:gd name="T21" fmla="*/ 182 h 223"/>
                  <a:gd name="T22" fmla="*/ 88 w 138"/>
                  <a:gd name="T23" fmla="*/ 223 h 223"/>
                  <a:gd name="T24" fmla="*/ 138 w 138"/>
                  <a:gd name="T25" fmla="*/ 223 h 223"/>
                  <a:gd name="T26" fmla="*/ 105 w 138"/>
                  <a:gd name="T27" fmla="*/ 0 h 22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38" h="223">
                    <a:moveTo>
                      <a:pt x="80" y="140"/>
                    </a:moveTo>
                    <a:lnTo>
                      <a:pt x="58" y="140"/>
                    </a:lnTo>
                    <a:lnTo>
                      <a:pt x="66" y="48"/>
                    </a:lnTo>
                    <a:lnTo>
                      <a:pt x="71" y="48"/>
                    </a:lnTo>
                    <a:lnTo>
                      <a:pt x="80" y="140"/>
                    </a:lnTo>
                    <a:close/>
                    <a:moveTo>
                      <a:pt x="105" y="0"/>
                    </a:moveTo>
                    <a:lnTo>
                      <a:pt x="31" y="0"/>
                    </a:lnTo>
                    <a:lnTo>
                      <a:pt x="0" y="223"/>
                    </a:lnTo>
                    <a:lnTo>
                      <a:pt x="49" y="223"/>
                    </a:lnTo>
                    <a:lnTo>
                      <a:pt x="54" y="182"/>
                    </a:lnTo>
                    <a:lnTo>
                      <a:pt x="84" y="182"/>
                    </a:lnTo>
                    <a:lnTo>
                      <a:pt x="88" y="223"/>
                    </a:lnTo>
                    <a:lnTo>
                      <a:pt x="138" y="223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4" name="Freeform 53"/>
              <p:cNvSpPr>
                <a:spLocks noEditPoints="1"/>
              </p:cNvSpPr>
              <p:nvPr/>
            </p:nvSpPr>
            <p:spPr bwMode="invGray">
              <a:xfrm>
                <a:off x="2946" y="2636"/>
                <a:ext cx="122" cy="223"/>
              </a:xfrm>
              <a:custGeom>
                <a:avLst/>
                <a:gdLst>
                  <a:gd name="T0" fmla="*/ 72 w 122"/>
                  <a:gd name="T1" fmla="*/ 43 h 223"/>
                  <a:gd name="T2" fmla="*/ 72 w 122"/>
                  <a:gd name="T3" fmla="*/ 93 h 223"/>
                  <a:gd name="T4" fmla="*/ 51 w 122"/>
                  <a:gd name="T5" fmla="*/ 93 h 223"/>
                  <a:gd name="T6" fmla="*/ 51 w 122"/>
                  <a:gd name="T7" fmla="*/ 43 h 223"/>
                  <a:gd name="T8" fmla="*/ 72 w 122"/>
                  <a:gd name="T9" fmla="*/ 43 h 223"/>
                  <a:gd name="T10" fmla="*/ 122 w 122"/>
                  <a:gd name="T11" fmla="*/ 33 h 223"/>
                  <a:gd name="T12" fmla="*/ 87 w 122"/>
                  <a:gd name="T13" fmla="*/ 0 h 223"/>
                  <a:gd name="T14" fmla="*/ 0 w 122"/>
                  <a:gd name="T15" fmla="*/ 0 h 223"/>
                  <a:gd name="T16" fmla="*/ 0 w 122"/>
                  <a:gd name="T17" fmla="*/ 223 h 223"/>
                  <a:gd name="T18" fmla="*/ 51 w 122"/>
                  <a:gd name="T19" fmla="*/ 223 h 223"/>
                  <a:gd name="T20" fmla="*/ 51 w 122"/>
                  <a:gd name="T21" fmla="*/ 134 h 223"/>
                  <a:gd name="T22" fmla="*/ 72 w 122"/>
                  <a:gd name="T23" fmla="*/ 134 h 223"/>
                  <a:gd name="T24" fmla="*/ 72 w 122"/>
                  <a:gd name="T25" fmla="*/ 223 h 223"/>
                  <a:gd name="T26" fmla="*/ 122 w 122"/>
                  <a:gd name="T27" fmla="*/ 223 h 223"/>
                  <a:gd name="T28" fmla="*/ 122 w 122"/>
                  <a:gd name="T29" fmla="*/ 134 h 223"/>
                  <a:gd name="T30" fmla="*/ 96 w 122"/>
                  <a:gd name="T31" fmla="*/ 113 h 223"/>
                  <a:gd name="T32" fmla="*/ 122 w 122"/>
                  <a:gd name="T33" fmla="*/ 91 h 223"/>
                  <a:gd name="T34" fmla="*/ 122 w 122"/>
                  <a:gd name="T35" fmla="*/ 33 h 22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22" h="223">
                    <a:moveTo>
                      <a:pt x="72" y="43"/>
                    </a:moveTo>
                    <a:lnTo>
                      <a:pt x="72" y="93"/>
                    </a:lnTo>
                    <a:lnTo>
                      <a:pt x="51" y="93"/>
                    </a:lnTo>
                    <a:lnTo>
                      <a:pt x="51" y="43"/>
                    </a:lnTo>
                    <a:lnTo>
                      <a:pt x="72" y="43"/>
                    </a:lnTo>
                    <a:close/>
                    <a:moveTo>
                      <a:pt x="122" y="33"/>
                    </a:moveTo>
                    <a:lnTo>
                      <a:pt x="87" y="0"/>
                    </a:lnTo>
                    <a:lnTo>
                      <a:pt x="0" y="0"/>
                    </a:lnTo>
                    <a:lnTo>
                      <a:pt x="0" y="223"/>
                    </a:lnTo>
                    <a:lnTo>
                      <a:pt x="51" y="223"/>
                    </a:lnTo>
                    <a:lnTo>
                      <a:pt x="51" y="134"/>
                    </a:lnTo>
                    <a:lnTo>
                      <a:pt x="72" y="134"/>
                    </a:lnTo>
                    <a:lnTo>
                      <a:pt x="72" y="223"/>
                    </a:lnTo>
                    <a:lnTo>
                      <a:pt x="122" y="223"/>
                    </a:lnTo>
                    <a:lnTo>
                      <a:pt x="122" y="134"/>
                    </a:lnTo>
                    <a:lnTo>
                      <a:pt x="96" y="113"/>
                    </a:lnTo>
                    <a:lnTo>
                      <a:pt x="122" y="91"/>
                    </a:lnTo>
                    <a:lnTo>
                      <a:pt x="12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5" name="Freeform 54"/>
              <p:cNvSpPr>
                <a:spLocks/>
              </p:cNvSpPr>
              <p:nvPr/>
            </p:nvSpPr>
            <p:spPr bwMode="invGray">
              <a:xfrm>
                <a:off x="3094" y="2636"/>
                <a:ext cx="159" cy="223"/>
              </a:xfrm>
              <a:custGeom>
                <a:avLst/>
                <a:gdLst>
                  <a:gd name="T0" fmla="*/ 159 w 159"/>
                  <a:gd name="T1" fmla="*/ 223 h 223"/>
                  <a:gd name="T2" fmla="*/ 112 w 159"/>
                  <a:gd name="T3" fmla="*/ 223 h 223"/>
                  <a:gd name="T4" fmla="*/ 112 w 159"/>
                  <a:gd name="T5" fmla="*/ 82 h 223"/>
                  <a:gd name="T6" fmla="*/ 110 w 159"/>
                  <a:gd name="T7" fmla="*/ 82 h 223"/>
                  <a:gd name="T8" fmla="*/ 89 w 159"/>
                  <a:gd name="T9" fmla="*/ 223 h 223"/>
                  <a:gd name="T10" fmla="*/ 70 w 159"/>
                  <a:gd name="T11" fmla="*/ 223 h 223"/>
                  <a:gd name="T12" fmla="*/ 48 w 159"/>
                  <a:gd name="T13" fmla="*/ 82 h 223"/>
                  <a:gd name="T14" fmla="*/ 46 w 159"/>
                  <a:gd name="T15" fmla="*/ 82 h 223"/>
                  <a:gd name="T16" fmla="*/ 46 w 159"/>
                  <a:gd name="T17" fmla="*/ 223 h 223"/>
                  <a:gd name="T18" fmla="*/ 0 w 159"/>
                  <a:gd name="T19" fmla="*/ 223 h 223"/>
                  <a:gd name="T20" fmla="*/ 0 w 159"/>
                  <a:gd name="T21" fmla="*/ 0 h 223"/>
                  <a:gd name="T22" fmla="*/ 60 w 159"/>
                  <a:gd name="T23" fmla="*/ 0 h 223"/>
                  <a:gd name="T24" fmla="*/ 78 w 159"/>
                  <a:gd name="T25" fmla="*/ 108 h 223"/>
                  <a:gd name="T26" fmla="*/ 82 w 159"/>
                  <a:gd name="T27" fmla="*/ 108 h 223"/>
                  <a:gd name="T28" fmla="*/ 99 w 159"/>
                  <a:gd name="T29" fmla="*/ 0 h 223"/>
                  <a:gd name="T30" fmla="*/ 159 w 159"/>
                  <a:gd name="T31" fmla="*/ 0 h 223"/>
                  <a:gd name="T32" fmla="*/ 159 w 159"/>
                  <a:gd name="T33" fmla="*/ 223 h 22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59" h="223">
                    <a:moveTo>
                      <a:pt x="159" y="223"/>
                    </a:moveTo>
                    <a:lnTo>
                      <a:pt x="112" y="223"/>
                    </a:lnTo>
                    <a:lnTo>
                      <a:pt x="112" y="82"/>
                    </a:lnTo>
                    <a:lnTo>
                      <a:pt x="110" y="82"/>
                    </a:lnTo>
                    <a:lnTo>
                      <a:pt x="89" y="223"/>
                    </a:lnTo>
                    <a:lnTo>
                      <a:pt x="70" y="223"/>
                    </a:lnTo>
                    <a:lnTo>
                      <a:pt x="48" y="82"/>
                    </a:lnTo>
                    <a:lnTo>
                      <a:pt x="46" y="82"/>
                    </a:lnTo>
                    <a:lnTo>
                      <a:pt x="46" y="223"/>
                    </a:lnTo>
                    <a:lnTo>
                      <a:pt x="0" y="223"/>
                    </a:lnTo>
                    <a:lnTo>
                      <a:pt x="0" y="0"/>
                    </a:lnTo>
                    <a:lnTo>
                      <a:pt x="60" y="0"/>
                    </a:lnTo>
                    <a:lnTo>
                      <a:pt x="78" y="108"/>
                    </a:lnTo>
                    <a:lnTo>
                      <a:pt x="82" y="108"/>
                    </a:lnTo>
                    <a:lnTo>
                      <a:pt x="99" y="0"/>
                    </a:lnTo>
                    <a:lnTo>
                      <a:pt x="159" y="0"/>
                    </a:lnTo>
                    <a:lnTo>
                      <a:pt x="159" y="2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6" name="Freeform 55"/>
              <p:cNvSpPr>
                <a:spLocks/>
              </p:cNvSpPr>
              <p:nvPr/>
            </p:nvSpPr>
            <p:spPr bwMode="invGray">
              <a:xfrm>
                <a:off x="3274" y="2636"/>
                <a:ext cx="139" cy="223"/>
              </a:xfrm>
              <a:custGeom>
                <a:avLst/>
                <a:gdLst>
                  <a:gd name="T0" fmla="*/ 95 w 139"/>
                  <a:gd name="T1" fmla="*/ 130 h 223"/>
                  <a:gd name="T2" fmla="*/ 95 w 139"/>
                  <a:gd name="T3" fmla="*/ 223 h 223"/>
                  <a:gd name="T4" fmla="*/ 44 w 139"/>
                  <a:gd name="T5" fmla="*/ 223 h 223"/>
                  <a:gd name="T6" fmla="*/ 44 w 139"/>
                  <a:gd name="T7" fmla="*/ 130 h 223"/>
                  <a:gd name="T8" fmla="*/ 0 w 139"/>
                  <a:gd name="T9" fmla="*/ 0 h 223"/>
                  <a:gd name="T10" fmla="*/ 51 w 139"/>
                  <a:gd name="T11" fmla="*/ 0 h 223"/>
                  <a:gd name="T12" fmla="*/ 69 w 139"/>
                  <a:gd name="T13" fmla="*/ 81 h 223"/>
                  <a:gd name="T14" fmla="*/ 70 w 139"/>
                  <a:gd name="T15" fmla="*/ 81 h 223"/>
                  <a:gd name="T16" fmla="*/ 88 w 139"/>
                  <a:gd name="T17" fmla="*/ 0 h 223"/>
                  <a:gd name="T18" fmla="*/ 139 w 139"/>
                  <a:gd name="T19" fmla="*/ 0 h 223"/>
                  <a:gd name="T20" fmla="*/ 95 w 139"/>
                  <a:gd name="T21" fmla="*/ 130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39" h="223">
                    <a:moveTo>
                      <a:pt x="95" y="130"/>
                    </a:moveTo>
                    <a:lnTo>
                      <a:pt x="95" y="223"/>
                    </a:lnTo>
                    <a:lnTo>
                      <a:pt x="44" y="223"/>
                    </a:lnTo>
                    <a:lnTo>
                      <a:pt x="44" y="130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69" y="81"/>
                    </a:lnTo>
                    <a:lnTo>
                      <a:pt x="70" y="81"/>
                    </a:lnTo>
                    <a:lnTo>
                      <a:pt x="88" y="0"/>
                    </a:lnTo>
                    <a:lnTo>
                      <a:pt x="139" y="0"/>
                    </a:lnTo>
                    <a:lnTo>
                      <a:pt x="95" y="13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7" name="Freeform 56"/>
              <p:cNvSpPr>
                <a:spLocks/>
              </p:cNvSpPr>
              <p:nvPr/>
            </p:nvSpPr>
            <p:spPr bwMode="invGray">
              <a:xfrm>
                <a:off x="2371" y="1344"/>
                <a:ext cx="1022" cy="971"/>
              </a:xfrm>
              <a:custGeom>
                <a:avLst/>
                <a:gdLst>
                  <a:gd name="T0" fmla="*/ 827 w 1022"/>
                  <a:gd name="T1" fmla="*/ 971 h 971"/>
                  <a:gd name="T2" fmla="*/ 511 w 1022"/>
                  <a:gd name="T3" fmla="*/ 741 h 971"/>
                  <a:gd name="T4" fmla="*/ 196 w 1022"/>
                  <a:gd name="T5" fmla="*/ 971 h 971"/>
                  <a:gd name="T6" fmla="*/ 316 w 1022"/>
                  <a:gd name="T7" fmla="*/ 600 h 971"/>
                  <a:gd name="T8" fmla="*/ 0 w 1022"/>
                  <a:gd name="T9" fmla="*/ 371 h 971"/>
                  <a:gd name="T10" fmla="*/ 391 w 1022"/>
                  <a:gd name="T11" fmla="*/ 371 h 971"/>
                  <a:gd name="T12" fmla="*/ 511 w 1022"/>
                  <a:gd name="T13" fmla="*/ 0 h 971"/>
                  <a:gd name="T14" fmla="*/ 632 w 1022"/>
                  <a:gd name="T15" fmla="*/ 371 h 971"/>
                  <a:gd name="T16" fmla="*/ 1022 w 1022"/>
                  <a:gd name="T17" fmla="*/ 371 h 971"/>
                  <a:gd name="T18" fmla="*/ 706 w 1022"/>
                  <a:gd name="T19" fmla="*/ 600 h 971"/>
                  <a:gd name="T20" fmla="*/ 827 w 1022"/>
                  <a:gd name="T21" fmla="*/ 971 h 971"/>
                  <a:gd name="T22" fmla="*/ 827 w 1022"/>
                  <a:gd name="T23" fmla="*/ 971 h 97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022" h="971">
                    <a:moveTo>
                      <a:pt x="827" y="971"/>
                    </a:moveTo>
                    <a:lnTo>
                      <a:pt x="511" y="741"/>
                    </a:lnTo>
                    <a:lnTo>
                      <a:pt x="196" y="971"/>
                    </a:lnTo>
                    <a:lnTo>
                      <a:pt x="316" y="600"/>
                    </a:lnTo>
                    <a:lnTo>
                      <a:pt x="0" y="371"/>
                    </a:lnTo>
                    <a:lnTo>
                      <a:pt x="391" y="371"/>
                    </a:lnTo>
                    <a:lnTo>
                      <a:pt x="511" y="0"/>
                    </a:lnTo>
                    <a:lnTo>
                      <a:pt x="632" y="371"/>
                    </a:lnTo>
                    <a:lnTo>
                      <a:pt x="1022" y="371"/>
                    </a:lnTo>
                    <a:lnTo>
                      <a:pt x="706" y="600"/>
                    </a:lnTo>
                    <a:lnTo>
                      <a:pt x="827" y="971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8" name="Freeform 57"/>
              <p:cNvSpPr>
                <a:spLocks/>
              </p:cNvSpPr>
              <p:nvPr/>
            </p:nvSpPr>
            <p:spPr bwMode="invGray">
              <a:xfrm>
                <a:off x="2486" y="1463"/>
                <a:ext cx="793" cy="755"/>
              </a:xfrm>
              <a:custGeom>
                <a:avLst/>
                <a:gdLst>
                  <a:gd name="T0" fmla="*/ 641 w 793"/>
                  <a:gd name="T1" fmla="*/ 755 h 755"/>
                  <a:gd name="T2" fmla="*/ 396 w 793"/>
                  <a:gd name="T3" fmla="*/ 577 h 755"/>
                  <a:gd name="T4" fmla="*/ 151 w 793"/>
                  <a:gd name="T5" fmla="*/ 755 h 755"/>
                  <a:gd name="T6" fmla="*/ 245 w 793"/>
                  <a:gd name="T7" fmla="*/ 467 h 755"/>
                  <a:gd name="T8" fmla="*/ 0 w 793"/>
                  <a:gd name="T9" fmla="*/ 288 h 755"/>
                  <a:gd name="T10" fmla="*/ 303 w 793"/>
                  <a:gd name="T11" fmla="*/ 288 h 755"/>
                  <a:gd name="T12" fmla="*/ 396 w 793"/>
                  <a:gd name="T13" fmla="*/ 0 h 755"/>
                  <a:gd name="T14" fmla="*/ 490 w 793"/>
                  <a:gd name="T15" fmla="*/ 288 h 755"/>
                  <a:gd name="T16" fmla="*/ 793 w 793"/>
                  <a:gd name="T17" fmla="*/ 288 h 755"/>
                  <a:gd name="T18" fmla="*/ 548 w 793"/>
                  <a:gd name="T19" fmla="*/ 467 h 755"/>
                  <a:gd name="T20" fmla="*/ 641 w 793"/>
                  <a:gd name="T21" fmla="*/ 755 h 755"/>
                  <a:gd name="T22" fmla="*/ 641 w 793"/>
                  <a:gd name="T23" fmla="*/ 755 h 7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793" h="755">
                    <a:moveTo>
                      <a:pt x="641" y="755"/>
                    </a:moveTo>
                    <a:lnTo>
                      <a:pt x="396" y="577"/>
                    </a:lnTo>
                    <a:lnTo>
                      <a:pt x="151" y="755"/>
                    </a:lnTo>
                    <a:lnTo>
                      <a:pt x="245" y="467"/>
                    </a:lnTo>
                    <a:lnTo>
                      <a:pt x="0" y="288"/>
                    </a:lnTo>
                    <a:lnTo>
                      <a:pt x="303" y="288"/>
                    </a:lnTo>
                    <a:lnTo>
                      <a:pt x="396" y="0"/>
                    </a:lnTo>
                    <a:lnTo>
                      <a:pt x="490" y="288"/>
                    </a:lnTo>
                    <a:lnTo>
                      <a:pt x="793" y="288"/>
                    </a:lnTo>
                    <a:lnTo>
                      <a:pt x="548" y="467"/>
                    </a:lnTo>
                    <a:lnTo>
                      <a:pt x="641" y="755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9" name="Freeform 58"/>
              <p:cNvSpPr>
                <a:spLocks/>
              </p:cNvSpPr>
              <p:nvPr/>
            </p:nvSpPr>
            <p:spPr bwMode="invGray">
              <a:xfrm>
                <a:off x="2595" y="1579"/>
                <a:ext cx="574" cy="545"/>
              </a:xfrm>
              <a:custGeom>
                <a:avLst/>
                <a:gdLst>
                  <a:gd name="T0" fmla="*/ 287 w 574"/>
                  <a:gd name="T1" fmla="*/ 0 h 545"/>
                  <a:gd name="T2" fmla="*/ 355 w 574"/>
                  <a:gd name="T3" fmla="*/ 208 h 545"/>
                  <a:gd name="T4" fmla="*/ 574 w 574"/>
                  <a:gd name="T5" fmla="*/ 208 h 545"/>
                  <a:gd name="T6" fmla="*/ 396 w 574"/>
                  <a:gd name="T7" fmla="*/ 337 h 545"/>
                  <a:gd name="T8" fmla="*/ 464 w 574"/>
                  <a:gd name="T9" fmla="*/ 545 h 545"/>
                  <a:gd name="T10" fmla="*/ 287 w 574"/>
                  <a:gd name="T11" fmla="*/ 416 h 545"/>
                  <a:gd name="T12" fmla="*/ 110 w 574"/>
                  <a:gd name="T13" fmla="*/ 545 h 545"/>
                  <a:gd name="T14" fmla="*/ 178 w 574"/>
                  <a:gd name="T15" fmla="*/ 337 h 545"/>
                  <a:gd name="T16" fmla="*/ 0 w 574"/>
                  <a:gd name="T17" fmla="*/ 208 h 545"/>
                  <a:gd name="T18" fmla="*/ 219 w 574"/>
                  <a:gd name="T19" fmla="*/ 208 h 545"/>
                  <a:gd name="T20" fmla="*/ 287 w 574"/>
                  <a:gd name="T21" fmla="*/ 0 h 54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74" h="545">
                    <a:moveTo>
                      <a:pt x="287" y="0"/>
                    </a:moveTo>
                    <a:lnTo>
                      <a:pt x="355" y="208"/>
                    </a:lnTo>
                    <a:lnTo>
                      <a:pt x="574" y="208"/>
                    </a:lnTo>
                    <a:lnTo>
                      <a:pt x="396" y="337"/>
                    </a:lnTo>
                    <a:lnTo>
                      <a:pt x="464" y="545"/>
                    </a:lnTo>
                    <a:lnTo>
                      <a:pt x="287" y="416"/>
                    </a:lnTo>
                    <a:lnTo>
                      <a:pt x="110" y="545"/>
                    </a:lnTo>
                    <a:lnTo>
                      <a:pt x="178" y="337"/>
                    </a:lnTo>
                    <a:lnTo>
                      <a:pt x="0" y="208"/>
                    </a:lnTo>
                    <a:lnTo>
                      <a:pt x="219" y="208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69407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 userDrawn="1">
            <p:ph type="title"/>
          </p:nvPr>
        </p:nvSpPr>
        <p:spPr bwMode="gray">
          <a:xfrm>
            <a:off x="1115681" y="99566"/>
            <a:ext cx="10977295" cy="480131"/>
          </a:xfrm>
          <a:prstGeom prst="rect">
            <a:avLst/>
          </a:prstGeom>
        </p:spPr>
        <p:txBody>
          <a:bodyPr vert="horz" wrap="square" lIns="182880" tIns="45720" rIns="91440" bIns="45720" rtlCol="0" anchor="t" anchorCtr="0">
            <a:spAutoFit/>
          </a:bodyPr>
          <a:lstStyle/>
          <a:p>
            <a:pPr marL="0" lvl="0"/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Click to edit Master title style – Arial 28pt Bold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1115681" y="711257"/>
            <a:ext cx="103632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Fifth level</a:t>
            </a:r>
          </a:p>
          <a:p>
            <a:pPr lvl="4"/>
            <a:endParaRPr lang="en-US"/>
          </a:p>
        </p:txBody>
      </p:sp>
      <p:sp>
        <p:nvSpPr>
          <p:cNvPr id="7" name="Classification Top"/>
          <p:cNvSpPr txBox="1">
            <a:spLocks/>
          </p:cNvSpPr>
          <p:nvPr userDrawn="1"/>
        </p:nvSpPr>
        <p:spPr bwMode="white">
          <a:xfrm>
            <a:off x="1041400" y="1"/>
            <a:ext cx="105156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>
                <a:solidFill>
                  <a:schemeClr val="bg1"/>
                </a:solidFill>
              </a:rPr>
              <a:t>UNCLASSIFIED//FOUO</a:t>
            </a:r>
          </a:p>
        </p:txBody>
      </p:sp>
      <p:sp>
        <p:nvSpPr>
          <p:cNvPr id="32" name="Slide Number Placeholder 5"/>
          <p:cNvSpPr txBox="1">
            <a:spLocks/>
          </p:cNvSpPr>
          <p:nvPr userDrawn="1"/>
        </p:nvSpPr>
        <p:spPr>
          <a:xfrm>
            <a:off x="5334000" y="6750278"/>
            <a:ext cx="1524000" cy="10772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defPPr>
              <a:defRPr lang="en-US"/>
            </a:defPPr>
            <a:lvl1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lang="en-US" sz="700" b="1" kern="60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2CFA9B-4785-4222-B2D1-FB953FCA43F9}" type="slidenum">
              <a:rPr kumimoji="0" lang="en-US" sz="700" b="1" i="0" u="none" strike="noStrike" kern="6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1" i="0" u="none" strike="noStrike" kern="6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3" name="Classification bottom"/>
          <p:cNvSpPr txBox="1"/>
          <p:nvPr userDrawn="1"/>
        </p:nvSpPr>
        <p:spPr bwMode="black">
          <a:xfrm>
            <a:off x="0" y="6753453"/>
            <a:ext cx="1584960" cy="107722"/>
          </a:xfrm>
          <a:prstGeom prst="rect">
            <a:avLst/>
          </a:prstGeom>
          <a:noFill/>
        </p:spPr>
        <p:txBody>
          <a:bodyPr wrap="none" lIns="45720" tIns="0" rIns="0" bIns="0" anchor="b" anchorCtr="0">
            <a:noAutofit/>
          </a:bodyPr>
          <a:lstStyle/>
          <a:p>
            <a:pPr>
              <a:defRPr/>
            </a:pPr>
            <a:r>
              <a:rPr lang="en-US" sz="700" b="1" kern="600">
                <a:solidFill>
                  <a:prstClr val="black"/>
                </a:solidFill>
                <a:cs typeface="Arial" panose="020B0604020202020204" pitchFamily="34" charset="0"/>
              </a:rPr>
              <a:t>UNCLASSIFIED//FOUO</a:t>
            </a:r>
          </a:p>
        </p:txBody>
      </p:sp>
      <p:grpSp>
        <p:nvGrpSpPr>
          <p:cNvPr id="34" name="Group 33"/>
          <p:cNvGrpSpPr>
            <a:grpSpLocks noChangeAspect="1"/>
          </p:cNvGrpSpPr>
          <p:nvPr userDrawn="1"/>
        </p:nvGrpSpPr>
        <p:grpSpPr>
          <a:xfrm>
            <a:off x="58566" y="0"/>
            <a:ext cx="819991" cy="731520"/>
            <a:chOff x="125730" y="0"/>
            <a:chExt cx="526946" cy="626790"/>
          </a:xfrm>
        </p:grpSpPr>
        <p:sp>
          <p:nvSpPr>
            <p:cNvPr id="35" name="Round Same Side Corner Rectangle 34"/>
            <p:cNvSpPr/>
            <p:nvPr userDrawn="1"/>
          </p:nvSpPr>
          <p:spPr>
            <a:xfrm>
              <a:off x="125730" y="0"/>
              <a:ext cx="526946" cy="626790"/>
            </a:xfrm>
            <a:prstGeom prst="round2SameRect">
              <a:avLst>
                <a:gd name="adj1" fmla="val 0"/>
                <a:gd name="adj2" fmla="val 7443"/>
              </a:avLst>
            </a:prstGeom>
            <a:gradFill>
              <a:gsLst>
                <a:gs pos="0">
                  <a:sysClr val="windowText" lastClr="000000">
                    <a:lumMod val="50000"/>
                    <a:lumOff val="50000"/>
                  </a:sysClr>
                </a:gs>
                <a:gs pos="68000">
                  <a:sysClr val="windowText" lastClr="000000">
                    <a:lumMod val="95000"/>
                    <a:lumOff val="5000"/>
                  </a:sysClr>
                </a:gs>
                <a:gs pos="34000">
                  <a:sysClr val="windowText" lastClr="000000">
                    <a:lumMod val="85000"/>
                    <a:lumOff val="15000"/>
                  </a:sysClr>
                </a:gs>
              </a:gsLst>
              <a:lin ang="36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grpSp>
          <p:nvGrpSpPr>
            <p:cNvPr id="36" name="U.S. ARMY for dark bkgrnds"/>
            <p:cNvGrpSpPr>
              <a:grpSpLocks noChangeAspect="1"/>
            </p:cNvGrpSpPr>
            <p:nvPr userDrawn="1"/>
          </p:nvGrpSpPr>
          <p:grpSpPr bwMode="auto">
            <a:xfrm>
              <a:off x="208305" y="59287"/>
              <a:ext cx="361795" cy="457200"/>
              <a:chOff x="2205" y="1186"/>
              <a:chExt cx="1425" cy="1802"/>
            </a:xfrm>
          </p:grpSpPr>
          <p:sp>
            <p:nvSpPr>
              <p:cNvPr id="37" name="Freeform 36"/>
              <p:cNvSpPr>
                <a:spLocks noEditPoints="1"/>
              </p:cNvSpPr>
              <p:nvPr/>
            </p:nvSpPr>
            <p:spPr bwMode="invGray">
              <a:xfrm>
                <a:off x="3562" y="2500"/>
                <a:ext cx="68" cy="66"/>
              </a:xfrm>
              <a:custGeom>
                <a:avLst/>
                <a:gdLst>
                  <a:gd name="T0" fmla="*/ 0 w 125"/>
                  <a:gd name="T1" fmla="*/ 18 h 122"/>
                  <a:gd name="T2" fmla="*/ 18 w 125"/>
                  <a:gd name="T3" fmla="*/ 0 h 122"/>
                  <a:gd name="T4" fmla="*/ 37 w 125"/>
                  <a:gd name="T5" fmla="*/ 18 h 122"/>
                  <a:gd name="T6" fmla="*/ 18 w 125"/>
                  <a:gd name="T7" fmla="*/ 36 h 122"/>
                  <a:gd name="T8" fmla="*/ 0 w 125"/>
                  <a:gd name="T9" fmla="*/ 18 h 122"/>
                  <a:gd name="T10" fmla="*/ 18 w 125"/>
                  <a:gd name="T11" fmla="*/ 4 h 122"/>
                  <a:gd name="T12" fmla="*/ 5 w 125"/>
                  <a:gd name="T13" fmla="*/ 18 h 122"/>
                  <a:gd name="T14" fmla="*/ 18 w 125"/>
                  <a:gd name="T15" fmla="*/ 32 h 122"/>
                  <a:gd name="T16" fmla="*/ 32 w 125"/>
                  <a:gd name="T17" fmla="*/ 18 h 122"/>
                  <a:gd name="T18" fmla="*/ 18 w 125"/>
                  <a:gd name="T19" fmla="*/ 4 h 122"/>
                  <a:gd name="T20" fmla="*/ 15 w 125"/>
                  <a:gd name="T21" fmla="*/ 28 h 122"/>
                  <a:gd name="T22" fmla="*/ 11 w 125"/>
                  <a:gd name="T23" fmla="*/ 28 h 122"/>
                  <a:gd name="T24" fmla="*/ 11 w 125"/>
                  <a:gd name="T25" fmla="*/ 8 h 122"/>
                  <a:gd name="T26" fmla="*/ 19 w 125"/>
                  <a:gd name="T27" fmla="*/ 8 h 122"/>
                  <a:gd name="T28" fmla="*/ 27 w 125"/>
                  <a:gd name="T29" fmla="*/ 14 h 122"/>
                  <a:gd name="T30" fmla="*/ 22 w 125"/>
                  <a:gd name="T31" fmla="*/ 19 h 122"/>
                  <a:gd name="T32" fmla="*/ 22 w 125"/>
                  <a:gd name="T33" fmla="*/ 19 h 122"/>
                  <a:gd name="T34" fmla="*/ 27 w 125"/>
                  <a:gd name="T35" fmla="*/ 28 h 122"/>
                  <a:gd name="T36" fmla="*/ 22 w 125"/>
                  <a:gd name="T37" fmla="*/ 28 h 122"/>
                  <a:gd name="T38" fmla="*/ 18 w 125"/>
                  <a:gd name="T39" fmla="*/ 19 h 122"/>
                  <a:gd name="T40" fmla="*/ 15 w 125"/>
                  <a:gd name="T41" fmla="*/ 19 h 122"/>
                  <a:gd name="T42" fmla="*/ 15 w 125"/>
                  <a:gd name="T43" fmla="*/ 28 h 122"/>
                  <a:gd name="T44" fmla="*/ 15 w 125"/>
                  <a:gd name="T45" fmla="*/ 16 h 122"/>
                  <a:gd name="T46" fmla="*/ 18 w 125"/>
                  <a:gd name="T47" fmla="*/ 16 h 122"/>
                  <a:gd name="T48" fmla="*/ 23 w 125"/>
                  <a:gd name="T49" fmla="*/ 14 h 122"/>
                  <a:gd name="T50" fmla="*/ 18 w 125"/>
                  <a:gd name="T51" fmla="*/ 11 h 122"/>
                  <a:gd name="T52" fmla="*/ 15 w 125"/>
                  <a:gd name="T53" fmla="*/ 11 h 122"/>
                  <a:gd name="T54" fmla="*/ 15 w 125"/>
                  <a:gd name="T55" fmla="*/ 16 h 12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25" h="122">
                    <a:moveTo>
                      <a:pt x="0" y="61"/>
                    </a:moveTo>
                    <a:cubicBezTo>
                      <a:pt x="0" y="24"/>
                      <a:pt x="29" y="0"/>
                      <a:pt x="62" y="0"/>
                    </a:cubicBezTo>
                    <a:cubicBezTo>
                      <a:pt x="95" y="0"/>
                      <a:pt x="125" y="24"/>
                      <a:pt x="125" y="61"/>
                    </a:cubicBezTo>
                    <a:cubicBezTo>
                      <a:pt x="125" y="98"/>
                      <a:pt x="96" y="122"/>
                      <a:pt x="62" y="122"/>
                    </a:cubicBezTo>
                    <a:cubicBezTo>
                      <a:pt x="29" y="122"/>
                      <a:pt x="0" y="98"/>
                      <a:pt x="0" y="61"/>
                    </a:cubicBezTo>
                    <a:close/>
                    <a:moveTo>
                      <a:pt x="62" y="13"/>
                    </a:moveTo>
                    <a:cubicBezTo>
                      <a:pt x="36" y="13"/>
                      <a:pt x="16" y="33"/>
                      <a:pt x="16" y="61"/>
                    </a:cubicBezTo>
                    <a:cubicBezTo>
                      <a:pt x="16" y="89"/>
                      <a:pt x="36" y="109"/>
                      <a:pt x="62" y="109"/>
                    </a:cubicBezTo>
                    <a:cubicBezTo>
                      <a:pt x="89" y="109"/>
                      <a:pt x="109" y="89"/>
                      <a:pt x="109" y="61"/>
                    </a:cubicBezTo>
                    <a:cubicBezTo>
                      <a:pt x="109" y="33"/>
                      <a:pt x="88" y="13"/>
                      <a:pt x="62" y="13"/>
                    </a:cubicBezTo>
                    <a:close/>
                    <a:moveTo>
                      <a:pt x="52" y="95"/>
                    </a:moveTo>
                    <a:cubicBezTo>
                      <a:pt x="38" y="95"/>
                      <a:pt x="38" y="95"/>
                      <a:pt x="38" y="95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64" y="27"/>
                      <a:pt x="64" y="27"/>
                      <a:pt x="64" y="27"/>
                    </a:cubicBezTo>
                    <a:cubicBezTo>
                      <a:pt x="81" y="27"/>
                      <a:pt x="90" y="32"/>
                      <a:pt x="90" y="47"/>
                    </a:cubicBezTo>
                    <a:cubicBezTo>
                      <a:pt x="91" y="56"/>
                      <a:pt x="84" y="64"/>
                      <a:pt x="75" y="65"/>
                    </a:cubicBezTo>
                    <a:cubicBezTo>
                      <a:pt x="75" y="65"/>
                      <a:pt x="74" y="65"/>
                      <a:pt x="74" y="65"/>
                    </a:cubicBezTo>
                    <a:cubicBezTo>
                      <a:pt x="90" y="95"/>
                      <a:pt x="90" y="95"/>
                      <a:pt x="90" y="95"/>
                    </a:cubicBezTo>
                    <a:cubicBezTo>
                      <a:pt x="75" y="95"/>
                      <a:pt x="75" y="95"/>
                      <a:pt x="75" y="95"/>
                    </a:cubicBezTo>
                    <a:cubicBezTo>
                      <a:pt x="60" y="66"/>
                      <a:pt x="60" y="66"/>
                      <a:pt x="60" y="66"/>
                    </a:cubicBezTo>
                    <a:cubicBezTo>
                      <a:pt x="52" y="66"/>
                      <a:pt x="52" y="66"/>
                      <a:pt x="52" y="66"/>
                    </a:cubicBezTo>
                    <a:lnTo>
                      <a:pt x="52" y="95"/>
                    </a:lnTo>
                    <a:close/>
                    <a:moveTo>
                      <a:pt x="52" y="55"/>
                    </a:moveTo>
                    <a:cubicBezTo>
                      <a:pt x="63" y="55"/>
                      <a:pt x="63" y="55"/>
                      <a:pt x="63" y="55"/>
                    </a:cubicBezTo>
                    <a:cubicBezTo>
                      <a:pt x="73" y="55"/>
                      <a:pt x="77" y="52"/>
                      <a:pt x="77" y="46"/>
                    </a:cubicBezTo>
                    <a:cubicBezTo>
                      <a:pt x="77" y="39"/>
                      <a:pt x="72" y="37"/>
                      <a:pt x="63" y="37"/>
                    </a:cubicBezTo>
                    <a:cubicBezTo>
                      <a:pt x="52" y="37"/>
                      <a:pt x="52" y="37"/>
                      <a:pt x="52" y="37"/>
                    </a:cubicBezTo>
                    <a:lnTo>
                      <a:pt x="52" y="5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38" name="Freeform 37"/>
              <p:cNvSpPr>
                <a:spLocks/>
              </p:cNvSpPr>
              <p:nvPr/>
            </p:nvSpPr>
            <p:spPr bwMode="invGray">
              <a:xfrm>
                <a:off x="2205" y="2508"/>
                <a:ext cx="1354" cy="480"/>
              </a:xfrm>
              <a:custGeom>
                <a:avLst/>
                <a:gdLst>
                  <a:gd name="T0" fmla="*/ 61 w 2500"/>
                  <a:gd name="T1" fmla="*/ 0 h 887"/>
                  <a:gd name="T2" fmla="*/ 0 w 2500"/>
                  <a:gd name="T3" fmla="*/ 60 h 887"/>
                  <a:gd name="T4" fmla="*/ 0 w 2500"/>
                  <a:gd name="T5" fmla="*/ 200 h 887"/>
                  <a:gd name="T6" fmla="*/ 61 w 2500"/>
                  <a:gd name="T7" fmla="*/ 260 h 887"/>
                  <a:gd name="T8" fmla="*/ 673 w 2500"/>
                  <a:gd name="T9" fmla="*/ 260 h 887"/>
                  <a:gd name="T10" fmla="*/ 733 w 2500"/>
                  <a:gd name="T11" fmla="*/ 200 h 887"/>
                  <a:gd name="T12" fmla="*/ 733 w 2500"/>
                  <a:gd name="T13" fmla="*/ 60 h 887"/>
                  <a:gd name="T14" fmla="*/ 673 w 2500"/>
                  <a:gd name="T15" fmla="*/ 0 h 887"/>
                  <a:gd name="T16" fmla="*/ 61 w 2500"/>
                  <a:gd name="T17" fmla="*/ 0 h 88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887">
                    <a:moveTo>
                      <a:pt x="206" y="0"/>
                    </a:moveTo>
                    <a:cubicBezTo>
                      <a:pt x="92" y="0"/>
                      <a:pt x="0" y="92"/>
                      <a:pt x="0" y="206"/>
                    </a:cubicBezTo>
                    <a:cubicBezTo>
                      <a:pt x="0" y="681"/>
                      <a:pt x="0" y="681"/>
                      <a:pt x="0" y="681"/>
                    </a:cubicBezTo>
                    <a:cubicBezTo>
                      <a:pt x="0" y="795"/>
                      <a:pt x="92" y="887"/>
                      <a:pt x="206" y="887"/>
                    </a:cubicBezTo>
                    <a:cubicBezTo>
                      <a:pt x="2294" y="887"/>
                      <a:pt x="2294" y="887"/>
                      <a:pt x="2294" y="887"/>
                    </a:cubicBezTo>
                    <a:cubicBezTo>
                      <a:pt x="2408" y="887"/>
                      <a:pt x="2500" y="795"/>
                      <a:pt x="2500" y="681"/>
                    </a:cubicBezTo>
                    <a:cubicBezTo>
                      <a:pt x="2500" y="206"/>
                      <a:pt x="2500" y="206"/>
                      <a:pt x="2500" y="206"/>
                    </a:cubicBezTo>
                    <a:cubicBezTo>
                      <a:pt x="2500" y="92"/>
                      <a:pt x="2408" y="0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39" name="Freeform 38"/>
              <p:cNvSpPr>
                <a:spLocks noEditPoints="1"/>
              </p:cNvSpPr>
              <p:nvPr/>
            </p:nvSpPr>
            <p:spPr bwMode="invGray">
              <a:xfrm>
                <a:off x="2241" y="2543"/>
                <a:ext cx="1283" cy="409"/>
              </a:xfrm>
              <a:custGeom>
                <a:avLst/>
                <a:gdLst>
                  <a:gd name="T0" fmla="*/ 654 w 2369"/>
                  <a:gd name="T1" fmla="*/ 0 h 755"/>
                  <a:gd name="T2" fmla="*/ 41 w 2369"/>
                  <a:gd name="T3" fmla="*/ 0 h 755"/>
                  <a:gd name="T4" fmla="*/ 0 w 2369"/>
                  <a:gd name="T5" fmla="*/ 41 h 755"/>
                  <a:gd name="T6" fmla="*/ 0 w 2369"/>
                  <a:gd name="T7" fmla="*/ 180 h 755"/>
                  <a:gd name="T8" fmla="*/ 41 w 2369"/>
                  <a:gd name="T9" fmla="*/ 222 h 755"/>
                  <a:gd name="T10" fmla="*/ 654 w 2369"/>
                  <a:gd name="T11" fmla="*/ 222 h 755"/>
                  <a:gd name="T12" fmla="*/ 695 w 2369"/>
                  <a:gd name="T13" fmla="*/ 180 h 755"/>
                  <a:gd name="T14" fmla="*/ 695 w 2369"/>
                  <a:gd name="T15" fmla="*/ 41 h 755"/>
                  <a:gd name="T16" fmla="*/ 654 w 2369"/>
                  <a:gd name="T17" fmla="*/ 0 h 755"/>
                  <a:gd name="T18" fmla="*/ 675 w 2369"/>
                  <a:gd name="T19" fmla="*/ 180 h 755"/>
                  <a:gd name="T20" fmla="*/ 654 w 2369"/>
                  <a:gd name="T21" fmla="*/ 202 h 755"/>
                  <a:gd name="T22" fmla="*/ 41 w 2369"/>
                  <a:gd name="T23" fmla="*/ 202 h 755"/>
                  <a:gd name="T24" fmla="*/ 19 w 2369"/>
                  <a:gd name="T25" fmla="*/ 180 h 755"/>
                  <a:gd name="T26" fmla="*/ 19 w 2369"/>
                  <a:gd name="T27" fmla="*/ 41 h 755"/>
                  <a:gd name="T28" fmla="*/ 41 w 2369"/>
                  <a:gd name="T29" fmla="*/ 19 h 755"/>
                  <a:gd name="T30" fmla="*/ 654 w 2369"/>
                  <a:gd name="T31" fmla="*/ 19 h 755"/>
                  <a:gd name="T32" fmla="*/ 675 w 2369"/>
                  <a:gd name="T33" fmla="*/ 41 h 755"/>
                  <a:gd name="T34" fmla="*/ 675 w 2369"/>
                  <a:gd name="T35" fmla="*/ 180 h 75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75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0"/>
                    </a:cubicBezTo>
                    <a:cubicBezTo>
                      <a:pt x="0" y="615"/>
                      <a:pt x="0" y="615"/>
                      <a:pt x="0" y="615"/>
                    </a:cubicBezTo>
                    <a:cubicBezTo>
                      <a:pt x="0" y="692"/>
                      <a:pt x="63" y="755"/>
                      <a:pt x="140" y="755"/>
                    </a:cubicBezTo>
                    <a:cubicBezTo>
                      <a:pt x="2228" y="755"/>
                      <a:pt x="2228" y="755"/>
                      <a:pt x="2228" y="755"/>
                    </a:cubicBezTo>
                    <a:cubicBezTo>
                      <a:pt x="2306" y="755"/>
                      <a:pt x="2369" y="692"/>
                      <a:pt x="2369" y="615"/>
                    </a:cubicBezTo>
                    <a:cubicBezTo>
                      <a:pt x="2369" y="140"/>
                      <a:pt x="2369" y="140"/>
                      <a:pt x="2369" y="140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615"/>
                    </a:moveTo>
                    <a:cubicBezTo>
                      <a:pt x="2303" y="656"/>
                      <a:pt x="2269" y="689"/>
                      <a:pt x="2228" y="689"/>
                    </a:cubicBezTo>
                    <a:cubicBezTo>
                      <a:pt x="140" y="689"/>
                      <a:pt x="140" y="689"/>
                      <a:pt x="140" y="689"/>
                    </a:cubicBezTo>
                    <a:cubicBezTo>
                      <a:pt x="99" y="689"/>
                      <a:pt x="66" y="656"/>
                      <a:pt x="66" y="615"/>
                    </a:cubicBezTo>
                    <a:cubicBezTo>
                      <a:pt x="66" y="140"/>
                      <a:pt x="66" y="140"/>
                      <a:pt x="66" y="140"/>
                    </a:cubicBezTo>
                    <a:cubicBezTo>
                      <a:pt x="66" y="99"/>
                      <a:pt x="99" y="66"/>
                      <a:pt x="140" y="65"/>
                    </a:cubicBezTo>
                    <a:cubicBezTo>
                      <a:pt x="2228" y="65"/>
                      <a:pt x="2228" y="65"/>
                      <a:pt x="2228" y="65"/>
                    </a:cubicBezTo>
                    <a:cubicBezTo>
                      <a:pt x="2269" y="66"/>
                      <a:pt x="2303" y="99"/>
                      <a:pt x="2303" y="140"/>
                    </a:cubicBezTo>
                    <a:lnTo>
                      <a:pt x="2303" y="61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0" name="Freeform 39"/>
              <p:cNvSpPr>
                <a:spLocks/>
              </p:cNvSpPr>
              <p:nvPr/>
            </p:nvSpPr>
            <p:spPr bwMode="invGray">
              <a:xfrm>
                <a:off x="2205" y="1186"/>
                <a:ext cx="1354" cy="1287"/>
              </a:xfrm>
              <a:custGeom>
                <a:avLst/>
                <a:gdLst>
                  <a:gd name="T0" fmla="*/ 61 w 2500"/>
                  <a:gd name="T1" fmla="*/ 0 h 2376"/>
                  <a:gd name="T2" fmla="*/ 0 w 2500"/>
                  <a:gd name="T3" fmla="*/ 61 h 2376"/>
                  <a:gd name="T4" fmla="*/ 0 w 2500"/>
                  <a:gd name="T5" fmla="*/ 636 h 2376"/>
                  <a:gd name="T6" fmla="*/ 61 w 2500"/>
                  <a:gd name="T7" fmla="*/ 697 h 2376"/>
                  <a:gd name="T8" fmla="*/ 673 w 2500"/>
                  <a:gd name="T9" fmla="*/ 697 h 2376"/>
                  <a:gd name="T10" fmla="*/ 733 w 2500"/>
                  <a:gd name="T11" fmla="*/ 636 h 2376"/>
                  <a:gd name="T12" fmla="*/ 733 w 2500"/>
                  <a:gd name="T13" fmla="*/ 61 h 2376"/>
                  <a:gd name="T14" fmla="*/ 673 w 2500"/>
                  <a:gd name="T15" fmla="*/ 0 h 2376"/>
                  <a:gd name="T16" fmla="*/ 61 w 2500"/>
                  <a:gd name="T17" fmla="*/ 0 h 23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2376">
                    <a:moveTo>
                      <a:pt x="206" y="0"/>
                    </a:moveTo>
                    <a:cubicBezTo>
                      <a:pt x="92" y="1"/>
                      <a:pt x="0" y="93"/>
                      <a:pt x="0" y="207"/>
                    </a:cubicBezTo>
                    <a:cubicBezTo>
                      <a:pt x="0" y="2170"/>
                      <a:pt x="0" y="2170"/>
                      <a:pt x="0" y="2170"/>
                    </a:cubicBezTo>
                    <a:cubicBezTo>
                      <a:pt x="0" y="2284"/>
                      <a:pt x="92" y="2376"/>
                      <a:pt x="206" y="2376"/>
                    </a:cubicBezTo>
                    <a:cubicBezTo>
                      <a:pt x="2294" y="2376"/>
                      <a:pt x="2294" y="2376"/>
                      <a:pt x="2294" y="2376"/>
                    </a:cubicBezTo>
                    <a:cubicBezTo>
                      <a:pt x="2408" y="2376"/>
                      <a:pt x="2500" y="2284"/>
                      <a:pt x="2500" y="2170"/>
                    </a:cubicBezTo>
                    <a:cubicBezTo>
                      <a:pt x="2500" y="207"/>
                      <a:pt x="2500" y="207"/>
                      <a:pt x="2500" y="207"/>
                    </a:cubicBezTo>
                    <a:cubicBezTo>
                      <a:pt x="2500" y="93"/>
                      <a:pt x="2408" y="1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1" name="Freeform 40"/>
              <p:cNvSpPr>
                <a:spLocks noEditPoints="1"/>
              </p:cNvSpPr>
              <p:nvPr/>
            </p:nvSpPr>
            <p:spPr bwMode="invGray">
              <a:xfrm>
                <a:off x="2241" y="1222"/>
                <a:ext cx="1283" cy="1216"/>
              </a:xfrm>
              <a:custGeom>
                <a:avLst/>
                <a:gdLst>
                  <a:gd name="T0" fmla="*/ 654 w 2369"/>
                  <a:gd name="T1" fmla="*/ 0 h 2245"/>
                  <a:gd name="T2" fmla="*/ 41 w 2369"/>
                  <a:gd name="T3" fmla="*/ 0 h 2245"/>
                  <a:gd name="T4" fmla="*/ 0 w 2369"/>
                  <a:gd name="T5" fmla="*/ 41 h 2245"/>
                  <a:gd name="T6" fmla="*/ 0 w 2369"/>
                  <a:gd name="T7" fmla="*/ 617 h 2245"/>
                  <a:gd name="T8" fmla="*/ 41 w 2369"/>
                  <a:gd name="T9" fmla="*/ 659 h 2245"/>
                  <a:gd name="T10" fmla="*/ 654 w 2369"/>
                  <a:gd name="T11" fmla="*/ 659 h 2245"/>
                  <a:gd name="T12" fmla="*/ 695 w 2369"/>
                  <a:gd name="T13" fmla="*/ 617 h 2245"/>
                  <a:gd name="T14" fmla="*/ 695 w 2369"/>
                  <a:gd name="T15" fmla="*/ 41 h 2245"/>
                  <a:gd name="T16" fmla="*/ 654 w 2369"/>
                  <a:gd name="T17" fmla="*/ 0 h 2245"/>
                  <a:gd name="T18" fmla="*/ 675 w 2369"/>
                  <a:gd name="T19" fmla="*/ 617 h 2245"/>
                  <a:gd name="T20" fmla="*/ 654 w 2369"/>
                  <a:gd name="T21" fmla="*/ 639 h 2245"/>
                  <a:gd name="T22" fmla="*/ 41 w 2369"/>
                  <a:gd name="T23" fmla="*/ 639 h 2245"/>
                  <a:gd name="T24" fmla="*/ 19 w 2369"/>
                  <a:gd name="T25" fmla="*/ 617 h 2245"/>
                  <a:gd name="T26" fmla="*/ 19 w 2369"/>
                  <a:gd name="T27" fmla="*/ 41 h 2245"/>
                  <a:gd name="T28" fmla="*/ 41 w 2369"/>
                  <a:gd name="T29" fmla="*/ 19 h 2245"/>
                  <a:gd name="T30" fmla="*/ 654 w 2369"/>
                  <a:gd name="T31" fmla="*/ 19 h 2245"/>
                  <a:gd name="T32" fmla="*/ 675 w 2369"/>
                  <a:gd name="T33" fmla="*/ 41 h 2245"/>
                  <a:gd name="T34" fmla="*/ 675 w 2369"/>
                  <a:gd name="T35" fmla="*/ 617 h 224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224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1"/>
                    </a:cubicBezTo>
                    <a:cubicBezTo>
                      <a:pt x="0" y="2104"/>
                      <a:pt x="0" y="2104"/>
                      <a:pt x="0" y="2104"/>
                    </a:cubicBezTo>
                    <a:cubicBezTo>
                      <a:pt x="0" y="2182"/>
                      <a:pt x="63" y="2245"/>
                      <a:pt x="140" y="2245"/>
                    </a:cubicBezTo>
                    <a:cubicBezTo>
                      <a:pt x="2228" y="2245"/>
                      <a:pt x="2228" y="2245"/>
                      <a:pt x="2228" y="2245"/>
                    </a:cubicBezTo>
                    <a:cubicBezTo>
                      <a:pt x="2306" y="2245"/>
                      <a:pt x="2369" y="2182"/>
                      <a:pt x="2369" y="2104"/>
                    </a:cubicBezTo>
                    <a:cubicBezTo>
                      <a:pt x="2369" y="141"/>
                      <a:pt x="2369" y="141"/>
                      <a:pt x="2369" y="141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2104"/>
                    </a:moveTo>
                    <a:cubicBezTo>
                      <a:pt x="2303" y="2145"/>
                      <a:pt x="2269" y="2179"/>
                      <a:pt x="2228" y="2179"/>
                    </a:cubicBezTo>
                    <a:cubicBezTo>
                      <a:pt x="140" y="2179"/>
                      <a:pt x="140" y="2179"/>
                      <a:pt x="140" y="2179"/>
                    </a:cubicBezTo>
                    <a:cubicBezTo>
                      <a:pt x="99" y="2179"/>
                      <a:pt x="66" y="2145"/>
                      <a:pt x="66" y="2104"/>
                    </a:cubicBezTo>
                    <a:cubicBezTo>
                      <a:pt x="66" y="141"/>
                      <a:pt x="66" y="141"/>
                      <a:pt x="66" y="141"/>
                    </a:cubicBezTo>
                    <a:cubicBezTo>
                      <a:pt x="66" y="100"/>
                      <a:pt x="99" y="66"/>
                      <a:pt x="140" y="66"/>
                    </a:cubicBezTo>
                    <a:cubicBezTo>
                      <a:pt x="2228" y="66"/>
                      <a:pt x="2228" y="66"/>
                      <a:pt x="2228" y="66"/>
                    </a:cubicBezTo>
                    <a:cubicBezTo>
                      <a:pt x="2269" y="66"/>
                      <a:pt x="2303" y="100"/>
                      <a:pt x="2303" y="141"/>
                    </a:cubicBezTo>
                    <a:lnTo>
                      <a:pt x="2303" y="2104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2" name="Freeform 41"/>
              <p:cNvSpPr>
                <a:spLocks/>
              </p:cNvSpPr>
              <p:nvPr/>
            </p:nvSpPr>
            <p:spPr bwMode="invGray">
              <a:xfrm>
                <a:off x="2359" y="2636"/>
                <a:ext cx="124" cy="223"/>
              </a:xfrm>
              <a:custGeom>
                <a:avLst/>
                <a:gdLst>
                  <a:gd name="T0" fmla="*/ 124 w 124"/>
                  <a:gd name="T1" fmla="*/ 191 h 223"/>
                  <a:gd name="T2" fmla="*/ 91 w 124"/>
                  <a:gd name="T3" fmla="*/ 223 h 223"/>
                  <a:gd name="T4" fmla="*/ 34 w 124"/>
                  <a:gd name="T5" fmla="*/ 223 h 223"/>
                  <a:gd name="T6" fmla="*/ 0 w 124"/>
                  <a:gd name="T7" fmla="*/ 191 h 223"/>
                  <a:gd name="T8" fmla="*/ 0 w 124"/>
                  <a:gd name="T9" fmla="*/ 0 h 223"/>
                  <a:gd name="T10" fmla="*/ 51 w 124"/>
                  <a:gd name="T11" fmla="*/ 0 h 223"/>
                  <a:gd name="T12" fmla="*/ 51 w 124"/>
                  <a:gd name="T13" fmla="*/ 181 h 223"/>
                  <a:gd name="T14" fmla="*/ 73 w 124"/>
                  <a:gd name="T15" fmla="*/ 181 h 223"/>
                  <a:gd name="T16" fmla="*/ 73 w 124"/>
                  <a:gd name="T17" fmla="*/ 0 h 223"/>
                  <a:gd name="T18" fmla="*/ 124 w 124"/>
                  <a:gd name="T19" fmla="*/ 0 h 223"/>
                  <a:gd name="T20" fmla="*/ 124 w 124"/>
                  <a:gd name="T21" fmla="*/ 191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24" h="223">
                    <a:moveTo>
                      <a:pt x="124" y="191"/>
                    </a:moveTo>
                    <a:lnTo>
                      <a:pt x="91" y="223"/>
                    </a:lnTo>
                    <a:lnTo>
                      <a:pt x="34" y="223"/>
                    </a:lnTo>
                    <a:lnTo>
                      <a:pt x="0" y="191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51" y="181"/>
                    </a:lnTo>
                    <a:lnTo>
                      <a:pt x="73" y="181"/>
                    </a:lnTo>
                    <a:lnTo>
                      <a:pt x="73" y="0"/>
                    </a:lnTo>
                    <a:lnTo>
                      <a:pt x="124" y="0"/>
                    </a:lnTo>
                    <a:lnTo>
                      <a:pt x="124" y="1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3" name="Rectangle 42"/>
              <p:cNvSpPr>
                <a:spLocks noChangeArrowheads="1"/>
              </p:cNvSpPr>
              <p:nvPr/>
            </p:nvSpPr>
            <p:spPr bwMode="invGray">
              <a:xfrm>
                <a:off x="2503" y="2817"/>
                <a:ext cx="49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4" name="Freeform 43"/>
              <p:cNvSpPr>
                <a:spLocks/>
              </p:cNvSpPr>
              <p:nvPr/>
            </p:nvSpPr>
            <p:spPr bwMode="invGray">
              <a:xfrm>
                <a:off x="2573" y="2636"/>
                <a:ext cx="123" cy="223"/>
              </a:xfrm>
              <a:custGeom>
                <a:avLst/>
                <a:gdLst>
                  <a:gd name="T0" fmla="*/ 87 w 123"/>
                  <a:gd name="T1" fmla="*/ 0 h 223"/>
                  <a:gd name="T2" fmla="*/ 123 w 123"/>
                  <a:gd name="T3" fmla="*/ 33 h 223"/>
                  <a:gd name="T4" fmla="*/ 123 w 123"/>
                  <a:gd name="T5" fmla="*/ 73 h 223"/>
                  <a:gd name="T6" fmla="*/ 72 w 123"/>
                  <a:gd name="T7" fmla="*/ 73 h 223"/>
                  <a:gd name="T8" fmla="*/ 72 w 123"/>
                  <a:gd name="T9" fmla="*/ 43 h 223"/>
                  <a:gd name="T10" fmla="*/ 51 w 123"/>
                  <a:gd name="T11" fmla="*/ 43 h 223"/>
                  <a:gd name="T12" fmla="*/ 51 w 123"/>
                  <a:gd name="T13" fmla="*/ 88 h 223"/>
                  <a:gd name="T14" fmla="*/ 88 w 123"/>
                  <a:gd name="T15" fmla="*/ 91 h 223"/>
                  <a:gd name="T16" fmla="*/ 123 w 123"/>
                  <a:gd name="T17" fmla="*/ 123 h 223"/>
                  <a:gd name="T18" fmla="*/ 123 w 123"/>
                  <a:gd name="T19" fmla="*/ 191 h 223"/>
                  <a:gd name="T20" fmla="*/ 90 w 123"/>
                  <a:gd name="T21" fmla="*/ 223 h 223"/>
                  <a:gd name="T22" fmla="*/ 33 w 123"/>
                  <a:gd name="T23" fmla="*/ 223 h 223"/>
                  <a:gd name="T24" fmla="*/ 0 w 123"/>
                  <a:gd name="T25" fmla="*/ 191 h 223"/>
                  <a:gd name="T26" fmla="*/ 0 w 123"/>
                  <a:gd name="T27" fmla="*/ 152 h 223"/>
                  <a:gd name="T28" fmla="*/ 51 w 123"/>
                  <a:gd name="T29" fmla="*/ 152 h 223"/>
                  <a:gd name="T30" fmla="*/ 51 w 123"/>
                  <a:gd name="T31" fmla="*/ 181 h 223"/>
                  <a:gd name="T32" fmla="*/ 72 w 123"/>
                  <a:gd name="T33" fmla="*/ 181 h 223"/>
                  <a:gd name="T34" fmla="*/ 72 w 123"/>
                  <a:gd name="T35" fmla="*/ 134 h 223"/>
                  <a:gd name="T36" fmla="*/ 36 w 123"/>
                  <a:gd name="T37" fmla="*/ 132 h 223"/>
                  <a:gd name="T38" fmla="*/ 0 w 123"/>
                  <a:gd name="T39" fmla="*/ 100 h 223"/>
                  <a:gd name="T40" fmla="*/ 0 w 123"/>
                  <a:gd name="T41" fmla="*/ 33 h 223"/>
                  <a:gd name="T42" fmla="*/ 34 w 123"/>
                  <a:gd name="T43" fmla="*/ 0 h 223"/>
                  <a:gd name="T44" fmla="*/ 87 w 123"/>
                  <a:gd name="T45" fmla="*/ 0 h 223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123" h="223">
                    <a:moveTo>
                      <a:pt x="87" y="0"/>
                    </a:moveTo>
                    <a:lnTo>
                      <a:pt x="123" y="33"/>
                    </a:lnTo>
                    <a:lnTo>
                      <a:pt x="123" y="73"/>
                    </a:lnTo>
                    <a:lnTo>
                      <a:pt x="72" y="73"/>
                    </a:lnTo>
                    <a:lnTo>
                      <a:pt x="72" y="43"/>
                    </a:lnTo>
                    <a:lnTo>
                      <a:pt x="51" y="43"/>
                    </a:lnTo>
                    <a:lnTo>
                      <a:pt x="51" y="88"/>
                    </a:lnTo>
                    <a:lnTo>
                      <a:pt x="88" y="91"/>
                    </a:lnTo>
                    <a:lnTo>
                      <a:pt x="123" y="123"/>
                    </a:lnTo>
                    <a:lnTo>
                      <a:pt x="123" y="191"/>
                    </a:lnTo>
                    <a:lnTo>
                      <a:pt x="90" y="223"/>
                    </a:lnTo>
                    <a:lnTo>
                      <a:pt x="33" y="223"/>
                    </a:lnTo>
                    <a:lnTo>
                      <a:pt x="0" y="191"/>
                    </a:lnTo>
                    <a:lnTo>
                      <a:pt x="0" y="152"/>
                    </a:lnTo>
                    <a:lnTo>
                      <a:pt x="51" y="152"/>
                    </a:lnTo>
                    <a:lnTo>
                      <a:pt x="51" y="181"/>
                    </a:lnTo>
                    <a:lnTo>
                      <a:pt x="72" y="181"/>
                    </a:lnTo>
                    <a:lnTo>
                      <a:pt x="72" y="134"/>
                    </a:lnTo>
                    <a:lnTo>
                      <a:pt x="36" y="132"/>
                    </a:lnTo>
                    <a:lnTo>
                      <a:pt x="0" y="100"/>
                    </a:lnTo>
                    <a:lnTo>
                      <a:pt x="0" y="33"/>
                    </a:lnTo>
                    <a:lnTo>
                      <a:pt x="34" y="0"/>
                    </a:ln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5" name="Rectangle 44"/>
              <p:cNvSpPr>
                <a:spLocks noChangeArrowheads="1"/>
              </p:cNvSpPr>
              <p:nvPr/>
            </p:nvSpPr>
            <p:spPr bwMode="invGray">
              <a:xfrm>
                <a:off x="2713" y="2817"/>
                <a:ext cx="54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6" name="Freeform 45"/>
              <p:cNvSpPr>
                <a:spLocks noEditPoints="1"/>
              </p:cNvSpPr>
              <p:nvPr/>
            </p:nvSpPr>
            <p:spPr bwMode="invGray">
              <a:xfrm>
                <a:off x="2787" y="2636"/>
                <a:ext cx="138" cy="223"/>
              </a:xfrm>
              <a:custGeom>
                <a:avLst/>
                <a:gdLst>
                  <a:gd name="T0" fmla="*/ 80 w 138"/>
                  <a:gd name="T1" fmla="*/ 140 h 223"/>
                  <a:gd name="T2" fmla="*/ 58 w 138"/>
                  <a:gd name="T3" fmla="*/ 140 h 223"/>
                  <a:gd name="T4" fmla="*/ 66 w 138"/>
                  <a:gd name="T5" fmla="*/ 48 h 223"/>
                  <a:gd name="T6" fmla="*/ 71 w 138"/>
                  <a:gd name="T7" fmla="*/ 48 h 223"/>
                  <a:gd name="T8" fmla="*/ 80 w 138"/>
                  <a:gd name="T9" fmla="*/ 140 h 223"/>
                  <a:gd name="T10" fmla="*/ 105 w 138"/>
                  <a:gd name="T11" fmla="*/ 0 h 223"/>
                  <a:gd name="T12" fmla="*/ 31 w 138"/>
                  <a:gd name="T13" fmla="*/ 0 h 223"/>
                  <a:gd name="T14" fmla="*/ 0 w 138"/>
                  <a:gd name="T15" fmla="*/ 223 h 223"/>
                  <a:gd name="T16" fmla="*/ 49 w 138"/>
                  <a:gd name="T17" fmla="*/ 223 h 223"/>
                  <a:gd name="T18" fmla="*/ 54 w 138"/>
                  <a:gd name="T19" fmla="*/ 182 h 223"/>
                  <a:gd name="T20" fmla="*/ 84 w 138"/>
                  <a:gd name="T21" fmla="*/ 182 h 223"/>
                  <a:gd name="T22" fmla="*/ 88 w 138"/>
                  <a:gd name="T23" fmla="*/ 223 h 223"/>
                  <a:gd name="T24" fmla="*/ 138 w 138"/>
                  <a:gd name="T25" fmla="*/ 223 h 223"/>
                  <a:gd name="T26" fmla="*/ 105 w 138"/>
                  <a:gd name="T27" fmla="*/ 0 h 22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38" h="223">
                    <a:moveTo>
                      <a:pt x="80" y="140"/>
                    </a:moveTo>
                    <a:lnTo>
                      <a:pt x="58" y="140"/>
                    </a:lnTo>
                    <a:lnTo>
                      <a:pt x="66" y="48"/>
                    </a:lnTo>
                    <a:lnTo>
                      <a:pt x="71" y="48"/>
                    </a:lnTo>
                    <a:lnTo>
                      <a:pt x="80" y="140"/>
                    </a:lnTo>
                    <a:close/>
                    <a:moveTo>
                      <a:pt x="105" y="0"/>
                    </a:moveTo>
                    <a:lnTo>
                      <a:pt x="31" y="0"/>
                    </a:lnTo>
                    <a:lnTo>
                      <a:pt x="0" y="223"/>
                    </a:lnTo>
                    <a:lnTo>
                      <a:pt x="49" y="223"/>
                    </a:lnTo>
                    <a:lnTo>
                      <a:pt x="54" y="182"/>
                    </a:lnTo>
                    <a:lnTo>
                      <a:pt x="84" y="182"/>
                    </a:lnTo>
                    <a:lnTo>
                      <a:pt x="88" y="223"/>
                    </a:lnTo>
                    <a:lnTo>
                      <a:pt x="138" y="223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7" name="Freeform 46"/>
              <p:cNvSpPr>
                <a:spLocks noEditPoints="1"/>
              </p:cNvSpPr>
              <p:nvPr/>
            </p:nvSpPr>
            <p:spPr bwMode="invGray">
              <a:xfrm>
                <a:off x="2946" y="2636"/>
                <a:ext cx="122" cy="223"/>
              </a:xfrm>
              <a:custGeom>
                <a:avLst/>
                <a:gdLst>
                  <a:gd name="T0" fmla="*/ 72 w 122"/>
                  <a:gd name="T1" fmla="*/ 43 h 223"/>
                  <a:gd name="T2" fmla="*/ 72 w 122"/>
                  <a:gd name="T3" fmla="*/ 93 h 223"/>
                  <a:gd name="T4" fmla="*/ 51 w 122"/>
                  <a:gd name="T5" fmla="*/ 93 h 223"/>
                  <a:gd name="T6" fmla="*/ 51 w 122"/>
                  <a:gd name="T7" fmla="*/ 43 h 223"/>
                  <a:gd name="T8" fmla="*/ 72 w 122"/>
                  <a:gd name="T9" fmla="*/ 43 h 223"/>
                  <a:gd name="T10" fmla="*/ 122 w 122"/>
                  <a:gd name="T11" fmla="*/ 33 h 223"/>
                  <a:gd name="T12" fmla="*/ 87 w 122"/>
                  <a:gd name="T13" fmla="*/ 0 h 223"/>
                  <a:gd name="T14" fmla="*/ 0 w 122"/>
                  <a:gd name="T15" fmla="*/ 0 h 223"/>
                  <a:gd name="T16" fmla="*/ 0 w 122"/>
                  <a:gd name="T17" fmla="*/ 223 h 223"/>
                  <a:gd name="T18" fmla="*/ 51 w 122"/>
                  <a:gd name="T19" fmla="*/ 223 h 223"/>
                  <a:gd name="T20" fmla="*/ 51 w 122"/>
                  <a:gd name="T21" fmla="*/ 134 h 223"/>
                  <a:gd name="T22" fmla="*/ 72 w 122"/>
                  <a:gd name="T23" fmla="*/ 134 h 223"/>
                  <a:gd name="T24" fmla="*/ 72 w 122"/>
                  <a:gd name="T25" fmla="*/ 223 h 223"/>
                  <a:gd name="T26" fmla="*/ 122 w 122"/>
                  <a:gd name="T27" fmla="*/ 223 h 223"/>
                  <a:gd name="T28" fmla="*/ 122 w 122"/>
                  <a:gd name="T29" fmla="*/ 134 h 223"/>
                  <a:gd name="T30" fmla="*/ 96 w 122"/>
                  <a:gd name="T31" fmla="*/ 113 h 223"/>
                  <a:gd name="T32" fmla="*/ 122 w 122"/>
                  <a:gd name="T33" fmla="*/ 91 h 223"/>
                  <a:gd name="T34" fmla="*/ 122 w 122"/>
                  <a:gd name="T35" fmla="*/ 33 h 22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22" h="223">
                    <a:moveTo>
                      <a:pt x="72" y="43"/>
                    </a:moveTo>
                    <a:lnTo>
                      <a:pt x="72" y="93"/>
                    </a:lnTo>
                    <a:lnTo>
                      <a:pt x="51" y="93"/>
                    </a:lnTo>
                    <a:lnTo>
                      <a:pt x="51" y="43"/>
                    </a:lnTo>
                    <a:lnTo>
                      <a:pt x="72" y="43"/>
                    </a:lnTo>
                    <a:close/>
                    <a:moveTo>
                      <a:pt x="122" y="33"/>
                    </a:moveTo>
                    <a:lnTo>
                      <a:pt x="87" y="0"/>
                    </a:lnTo>
                    <a:lnTo>
                      <a:pt x="0" y="0"/>
                    </a:lnTo>
                    <a:lnTo>
                      <a:pt x="0" y="223"/>
                    </a:lnTo>
                    <a:lnTo>
                      <a:pt x="51" y="223"/>
                    </a:lnTo>
                    <a:lnTo>
                      <a:pt x="51" y="134"/>
                    </a:lnTo>
                    <a:lnTo>
                      <a:pt x="72" y="134"/>
                    </a:lnTo>
                    <a:lnTo>
                      <a:pt x="72" y="223"/>
                    </a:lnTo>
                    <a:lnTo>
                      <a:pt x="122" y="223"/>
                    </a:lnTo>
                    <a:lnTo>
                      <a:pt x="122" y="134"/>
                    </a:lnTo>
                    <a:lnTo>
                      <a:pt x="96" y="113"/>
                    </a:lnTo>
                    <a:lnTo>
                      <a:pt x="122" y="91"/>
                    </a:lnTo>
                    <a:lnTo>
                      <a:pt x="12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8" name="Freeform 47"/>
              <p:cNvSpPr>
                <a:spLocks/>
              </p:cNvSpPr>
              <p:nvPr/>
            </p:nvSpPr>
            <p:spPr bwMode="invGray">
              <a:xfrm>
                <a:off x="3094" y="2636"/>
                <a:ext cx="159" cy="223"/>
              </a:xfrm>
              <a:custGeom>
                <a:avLst/>
                <a:gdLst>
                  <a:gd name="T0" fmla="*/ 159 w 159"/>
                  <a:gd name="T1" fmla="*/ 223 h 223"/>
                  <a:gd name="T2" fmla="*/ 112 w 159"/>
                  <a:gd name="T3" fmla="*/ 223 h 223"/>
                  <a:gd name="T4" fmla="*/ 112 w 159"/>
                  <a:gd name="T5" fmla="*/ 82 h 223"/>
                  <a:gd name="T6" fmla="*/ 110 w 159"/>
                  <a:gd name="T7" fmla="*/ 82 h 223"/>
                  <a:gd name="T8" fmla="*/ 89 w 159"/>
                  <a:gd name="T9" fmla="*/ 223 h 223"/>
                  <a:gd name="T10" fmla="*/ 70 w 159"/>
                  <a:gd name="T11" fmla="*/ 223 h 223"/>
                  <a:gd name="T12" fmla="*/ 48 w 159"/>
                  <a:gd name="T13" fmla="*/ 82 h 223"/>
                  <a:gd name="T14" fmla="*/ 46 w 159"/>
                  <a:gd name="T15" fmla="*/ 82 h 223"/>
                  <a:gd name="T16" fmla="*/ 46 w 159"/>
                  <a:gd name="T17" fmla="*/ 223 h 223"/>
                  <a:gd name="T18" fmla="*/ 0 w 159"/>
                  <a:gd name="T19" fmla="*/ 223 h 223"/>
                  <a:gd name="T20" fmla="*/ 0 w 159"/>
                  <a:gd name="T21" fmla="*/ 0 h 223"/>
                  <a:gd name="T22" fmla="*/ 60 w 159"/>
                  <a:gd name="T23" fmla="*/ 0 h 223"/>
                  <a:gd name="T24" fmla="*/ 78 w 159"/>
                  <a:gd name="T25" fmla="*/ 108 h 223"/>
                  <a:gd name="T26" fmla="*/ 82 w 159"/>
                  <a:gd name="T27" fmla="*/ 108 h 223"/>
                  <a:gd name="T28" fmla="*/ 99 w 159"/>
                  <a:gd name="T29" fmla="*/ 0 h 223"/>
                  <a:gd name="T30" fmla="*/ 159 w 159"/>
                  <a:gd name="T31" fmla="*/ 0 h 223"/>
                  <a:gd name="T32" fmla="*/ 159 w 159"/>
                  <a:gd name="T33" fmla="*/ 223 h 22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59" h="223">
                    <a:moveTo>
                      <a:pt x="159" y="223"/>
                    </a:moveTo>
                    <a:lnTo>
                      <a:pt x="112" y="223"/>
                    </a:lnTo>
                    <a:lnTo>
                      <a:pt x="112" y="82"/>
                    </a:lnTo>
                    <a:lnTo>
                      <a:pt x="110" y="82"/>
                    </a:lnTo>
                    <a:lnTo>
                      <a:pt x="89" y="223"/>
                    </a:lnTo>
                    <a:lnTo>
                      <a:pt x="70" y="223"/>
                    </a:lnTo>
                    <a:lnTo>
                      <a:pt x="48" y="82"/>
                    </a:lnTo>
                    <a:lnTo>
                      <a:pt x="46" y="82"/>
                    </a:lnTo>
                    <a:lnTo>
                      <a:pt x="46" y="223"/>
                    </a:lnTo>
                    <a:lnTo>
                      <a:pt x="0" y="223"/>
                    </a:lnTo>
                    <a:lnTo>
                      <a:pt x="0" y="0"/>
                    </a:lnTo>
                    <a:lnTo>
                      <a:pt x="60" y="0"/>
                    </a:lnTo>
                    <a:lnTo>
                      <a:pt x="78" y="108"/>
                    </a:lnTo>
                    <a:lnTo>
                      <a:pt x="82" y="108"/>
                    </a:lnTo>
                    <a:lnTo>
                      <a:pt x="99" y="0"/>
                    </a:lnTo>
                    <a:lnTo>
                      <a:pt x="159" y="0"/>
                    </a:lnTo>
                    <a:lnTo>
                      <a:pt x="159" y="2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9" name="Freeform 48"/>
              <p:cNvSpPr>
                <a:spLocks/>
              </p:cNvSpPr>
              <p:nvPr/>
            </p:nvSpPr>
            <p:spPr bwMode="invGray">
              <a:xfrm>
                <a:off x="3274" y="2636"/>
                <a:ext cx="139" cy="223"/>
              </a:xfrm>
              <a:custGeom>
                <a:avLst/>
                <a:gdLst>
                  <a:gd name="T0" fmla="*/ 95 w 139"/>
                  <a:gd name="T1" fmla="*/ 130 h 223"/>
                  <a:gd name="T2" fmla="*/ 95 w 139"/>
                  <a:gd name="T3" fmla="*/ 223 h 223"/>
                  <a:gd name="T4" fmla="*/ 44 w 139"/>
                  <a:gd name="T5" fmla="*/ 223 h 223"/>
                  <a:gd name="T6" fmla="*/ 44 w 139"/>
                  <a:gd name="T7" fmla="*/ 130 h 223"/>
                  <a:gd name="T8" fmla="*/ 0 w 139"/>
                  <a:gd name="T9" fmla="*/ 0 h 223"/>
                  <a:gd name="T10" fmla="*/ 51 w 139"/>
                  <a:gd name="T11" fmla="*/ 0 h 223"/>
                  <a:gd name="T12" fmla="*/ 69 w 139"/>
                  <a:gd name="T13" fmla="*/ 81 h 223"/>
                  <a:gd name="T14" fmla="*/ 70 w 139"/>
                  <a:gd name="T15" fmla="*/ 81 h 223"/>
                  <a:gd name="T16" fmla="*/ 88 w 139"/>
                  <a:gd name="T17" fmla="*/ 0 h 223"/>
                  <a:gd name="T18" fmla="*/ 139 w 139"/>
                  <a:gd name="T19" fmla="*/ 0 h 223"/>
                  <a:gd name="T20" fmla="*/ 95 w 139"/>
                  <a:gd name="T21" fmla="*/ 130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39" h="223">
                    <a:moveTo>
                      <a:pt x="95" y="130"/>
                    </a:moveTo>
                    <a:lnTo>
                      <a:pt x="95" y="223"/>
                    </a:lnTo>
                    <a:lnTo>
                      <a:pt x="44" y="223"/>
                    </a:lnTo>
                    <a:lnTo>
                      <a:pt x="44" y="130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69" y="81"/>
                    </a:lnTo>
                    <a:lnTo>
                      <a:pt x="70" y="81"/>
                    </a:lnTo>
                    <a:lnTo>
                      <a:pt x="88" y="0"/>
                    </a:lnTo>
                    <a:lnTo>
                      <a:pt x="139" y="0"/>
                    </a:lnTo>
                    <a:lnTo>
                      <a:pt x="95" y="13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0" name="Freeform 49"/>
              <p:cNvSpPr>
                <a:spLocks/>
              </p:cNvSpPr>
              <p:nvPr/>
            </p:nvSpPr>
            <p:spPr bwMode="invGray">
              <a:xfrm>
                <a:off x="2371" y="1344"/>
                <a:ext cx="1022" cy="971"/>
              </a:xfrm>
              <a:custGeom>
                <a:avLst/>
                <a:gdLst>
                  <a:gd name="T0" fmla="*/ 827 w 1022"/>
                  <a:gd name="T1" fmla="*/ 971 h 971"/>
                  <a:gd name="T2" fmla="*/ 511 w 1022"/>
                  <a:gd name="T3" fmla="*/ 741 h 971"/>
                  <a:gd name="T4" fmla="*/ 196 w 1022"/>
                  <a:gd name="T5" fmla="*/ 971 h 971"/>
                  <a:gd name="T6" fmla="*/ 316 w 1022"/>
                  <a:gd name="T7" fmla="*/ 600 h 971"/>
                  <a:gd name="T8" fmla="*/ 0 w 1022"/>
                  <a:gd name="T9" fmla="*/ 371 h 971"/>
                  <a:gd name="T10" fmla="*/ 391 w 1022"/>
                  <a:gd name="T11" fmla="*/ 371 h 971"/>
                  <a:gd name="T12" fmla="*/ 511 w 1022"/>
                  <a:gd name="T13" fmla="*/ 0 h 971"/>
                  <a:gd name="T14" fmla="*/ 632 w 1022"/>
                  <a:gd name="T15" fmla="*/ 371 h 971"/>
                  <a:gd name="T16" fmla="*/ 1022 w 1022"/>
                  <a:gd name="T17" fmla="*/ 371 h 971"/>
                  <a:gd name="T18" fmla="*/ 706 w 1022"/>
                  <a:gd name="T19" fmla="*/ 600 h 971"/>
                  <a:gd name="T20" fmla="*/ 827 w 1022"/>
                  <a:gd name="T21" fmla="*/ 971 h 971"/>
                  <a:gd name="T22" fmla="*/ 827 w 1022"/>
                  <a:gd name="T23" fmla="*/ 971 h 97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022" h="971">
                    <a:moveTo>
                      <a:pt x="827" y="971"/>
                    </a:moveTo>
                    <a:lnTo>
                      <a:pt x="511" y="741"/>
                    </a:lnTo>
                    <a:lnTo>
                      <a:pt x="196" y="971"/>
                    </a:lnTo>
                    <a:lnTo>
                      <a:pt x="316" y="600"/>
                    </a:lnTo>
                    <a:lnTo>
                      <a:pt x="0" y="371"/>
                    </a:lnTo>
                    <a:lnTo>
                      <a:pt x="391" y="371"/>
                    </a:lnTo>
                    <a:lnTo>
                      <a:pt x="511" y="0"/>
                    </a:lnTo>
                    <a:lnTo>
                      <a:pt x="632" y="371"/>
                    </a:lnTo>
                    <a:lnTo>
                      <a:pt x="1022" y="371"/>
                    </a:lnTo>
                    <a:lnTo>
                      <a:pt x="706" y="600"/>
                    </a:lnTo>
                    <a:lnTo>
                      <a:pt x="827" y="971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1" name="Freeform 50"/>
              <p:cNvSpPr>
                <a:spLocks/>
              </p:cNvSpPr>
              <p:nvPr/>
            </p:nvSpPr>
            <p:spPr bwMode="invGray">
              <a:xfrm>
                <a:off x="2486" y="1463"/>
                <a:ext cx="793" cy="755"/>
              </a:xfrm>
              <a:custGeom>
                <a:avLst/>
                <a:gdLst>
                  <a:gd name="T0" fmla="*/ 641 w 793"/>
                  <a:gd name="T1" fmla="*/ 755 h 755"/>
                  <a:gd name="T2" fmla="*/ 396 w 793"/>
                  <a:gd name="T3" fmla="*/ 577 h 755"/>
                  <a:gd name="T4" fmla="*/ 151 w 793"/>
                  <a:gd name="T5" fmla="*/ 755 h 755"/>
                  <a:gd name="T6" fmla="*/ 245 w 793"/>
                  <a:gd name="T7" fmla="*/ 467 h 755"/>
                  <a:gd name="T8" fmla="*/ 0 w 793"/>
                  <a:gd name="T9" fmla="*/ 288 h 755"/>
                  <a:gd name="T10" fmla="*/ 303 w 793"/>
                  <a:gd name="T11" fmla="*/ 288 h 755"/>
                  <a:gd name="T12" fmla="*/ 396 w 793"/>
                  <a:gd name="T13" fmla="*/ 0 h 755"/>
                  <a:gd name="T14" fmla="*/ 490 w 793"/>
                  <a:gd name="T15" fmla="*/ 288 h 755"/>
                  <a:gd name="T16" fmla="*/ 793 w 793"/>
                  <a:gd name="T17" fmla="*/ 288 h 755"/>
                  <a:gd name="T18" fmla="*/ 548 w 793"/>
                  <a:gd name="T19" fmla="*/ 467 h 755"/>
                  <a:gd name="T20" fmla="*/ 641 w 793"/>
                  <a:gd name="T21" fmla="*/ 755 h 755"/>
                  <a:gd name="T22" fmla="*/ 641 w 793"/>
                  <a:gd name="T23" fmla="*/ 755 h 7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793" h="755">
                    <a:moveTo>
                      <a:pt x="641" y="755"/>
                    </a:moveTo>
                    <a:lnTo>
                      <a:pt x="396" y="577"/>
                    </a:lnTo>
                    <a:lnTo>
                      <a:pt x="151" y="755"/>
                    </a:lnTo>
                    <a:lnTo>
                      <a:pt x="245" y="467"/>
                    </a:lnTo>
                    <a:lnTo>
                      <a:pt x="0" y="288"/>
                    </a:lnTo>
                    <a:lnTo>
                      <a:pt x="303" y="288"/>
                    </a:lnTo>
                    <a:lnTo>
                      <a:pt x="396" y="0"/>
                    </a:lnTo>
                    <a:lnTo>
                      <a:pt x="490" y="288"/>
                    </a:lnTo>
                    <a:lnTo>
                      <a:pt x="793" y="288"/>
                    </a:lnTo>
                    <a:lnTo>
                      <a:pt x="548" y="467"/>
                    </a:lnTo>
                    <a:lnTo>
                      <a:pt x="641" y="755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2" name="Freeform 51"/>
              <p:cNvSpPr>
                <a:spLocks/>
              </p:cNvSpPr>
              <p:nvPr/>
            </p:nvSpPr>
            <p:spPr bwMode="invGray">
              <a:xfrm>
                <a:off x="2595" y="1579"/>
                <a:ext cx="574" cy="545"/>
              </a:xfrm>
              <a:custGeom>
                <a:avLst/>
                <a:gdLst>
                  <a:gd name="T0" fmla="*/ 287 w 574"/>
                  <a:gd name="T1" fmla="*/ 0 h 545"/>
                  <a:gd name="T2" fmla="*/ 355 w 574"/>
                  <a:gd name="T3" fmla="*/ 208 h 545"/>
                  <a:gd name="T4" fmla="*/ 574 w 574"/>
                  <a:gd name="T5" fmla="*/ 208 h 545"/>
                  <a:gd name="T6" fmla="*/ 396 w 574"/>
                  <a:gd name="T7" fmla="*/ 337 h 545"/>
                  <a:gd name="T8" fmla="*/ 464 w 574"/>
                  <a:gd name="T9" fmla="*/ 545 h 545"/>
                  <a:gd name="T10" fmla="*/ 287 w 574"/>
                  <a:gd name="T11" fmla="*/ 416 h 545"/>
                  <a:gd name="T12" fmla="*/ 110 w 574"/>
                  <a:gd name="T13" fmla="*/ 545 h 545"/>
                  <a:gd name="T14" fmla="*/ 178 w 574"/>
                  <a:gd name="T15" fmla="*/ 337 h 545"/>
                  <a:gd name="T16" fmla="*/ 0 w 574"/>
                  <a:gd name="T17" fmla="*/ 208 h 545"/>
                  <a:gd name="T18" fmla="*/ 219 w 574"/>
                  <a:gd name="T19" fmla="*/ 208 h 545"/>
                  <a:gd name="T20" fmla="*/ 287 w 574"/>
                  <a:gd name="T21" fmla="*/ 0 h 54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74" h="545">
                    <a:moveTo>
                      <a:pt x="287" y="0"/>
                    </a:moveTo>
                    <a:lnTo>
                      <a:pt x="355" y="208"/>
                    </a:lnTo>
                    <a:lnTo>
                      <a:pt x="574" y="208"/>
                    </a:lnTo>
                    <a:lnTo>
                      <a:pt x="396" y="337"/>
                    </a:lnTo>
                    <a:lnTo>
                      <a:pt x="464" y="545"/>
                    </a:lnTo>
                    <a:lnTo>
                      <a:pt x="287" y="416"/>
                    </a:lnTo>
                    <a:lnTo>
                      <a:pt x="110" y="545"/>
                    </a:lnTo>
                    <a:lnTo>
                      <a:pt x="178" y="337"/>
                    </a:lnTo>
                    <a:lnTo>
                      <a:pt x="0" y="208"/>
                    </a:lnTo>
                    <a:lnTo>
                      <a:pt x="219" y="208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54" name="Picture 5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1069" y="5979026"/>
            <a:ext cx="1670931" cy="878974"/>
          </a:xfrm>
          <a:prstGeom prst="rect">
            <a:avLst/>
          </a:prstGeom>
        </p:spPr>
      </p:pic>
      <p:grpSp>
        <p:nvGrpSpPr>
          <p:cNvPr id="55" name="AMC insignia"/>
          <p:cNvGrpSpPr>
            <a:grpSpLocks noChangeAspect="1"/>
          </p:cNvGrpSpPr>
          <p:nvPr userDrawn="1"/>
        </p:nvGrpSpPr>
        <p:grpSpPr bwMode="auto">
          <a:xfrm>
            <a:off x="10579421" y="6047935"/>
            <a:ext cx="725891" cy="741156"/>
            <a:chOff x="4592" y="1364"/>
            <a:chExt cx="1161" cy="1364"/>
          </a:xfrm>
        </p:grpSpPr>
        <p:sp>
          <p:nvSpPr>
            <p:cNvPr id="56" name="Crest Freeform"/>
            <p:cNvSpPr>
              <a:spLocks/>
            </p:cNvSpPr>
            <p:nvPr userDrawn="1"/>
          </p:nvSpPr>
          <p:spPr bwMode="auto">
            <a:xfrm>
              <a:off x="4605" y="1378"/>
              <a:ext cx="1135" cy="1335"/>
            </a:xfrm>
            <a:custGeom>
              <a:avLst/>
              <a:gdLst>
                <a:gd name="T0" fmla="*/ 1477 w 2954"/>
                <a:gd name="T1" fmla="*/ 0 h 3479"/>
                <a:gd name="T2" fmla="*/ 2954 w 2954"/>
                <a:gd name="T3" fmla="*/ 356 h 3479"/>
                <a:gd name="T4" fmla="*/ 2954 w 2954"/>
                <a:gd name="T5" fmla="*/ 1377 h 3479"/>
                <a:gd name="T6" fmla="*/ 1477 w 2954"/>
                <a:gd name="T7" fmla="*/ 3479 h 3479"/>
                <a:gd name="T8" fmla="*/ 0 w 2954"/>
                <a:gd name="T9" fmla="*/ 1377 h 3479"/>
                <a:gd name="T10" fmla="*/ 0 w 2954"/>
                <a:gd name="T11" fmla="*/ 356 h 3479"/>
                <a:gd name="T12" fmla="*/ 1477 w 2954"/>
                <a:gd name="T13" fmla="*/ 0 h 3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4" h="3479">
                  <a:moveTo>
                    <a:pt x="1477" y="0"/>
                  </a:moveTo>
                  <a:cubicBezTo>
                    <a:pt x="2003" y="0"/>
                    <a:pt x="2609" y="127"/>
                    <a:pt x="2954" y="356"/>
                  </a:cubicBezTo>
                  <a:cubicBezTo>
                    <a:pt x="2954" y="1377"/>
                    <a:pt x="2954" y="1377"/>
                    <a:pt x="2954" y="1377"/>
                  </a:cubicBezTo>
                  <a:cubicBezTo>
                    <a:pt x="2954" y="2275"/>
                    <a:pt x="2402" y="3111"/>
                    <a:pt x="1477" y="3479"/>
                  </a:cubicBezTo>
                  <a:cubicBezTo>
                    <a:pt x="552" y="3111"/>
                    <a:pt x="0" y="2275"/>
                    <a:pt x="0" y="1377"/>
                  </a:cubicBezTo>
                  <a:cubicBezTo>
                    <a:pt x="0" y="356"/>
                    <a:pt x="0" y="356"/>
                    <a:pt x="0" y="356"/>
                  </a:cubicBezTo>
                  <a:cubicBezTo>
                    <a:pt x="345" y="127"/>
                    <a:pt x="951" y="0"/>
                    <a:pt x="14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7" name="Black Frame Freeform"/>
            <p:cNvSpPr>
              <a:spLocks noEditPoints="1"/>
            </p:cNvSpPr>
            <p:nvPr userDrawn="1"/>
          </p:nvSpPr>
          <p:spPr bwMode="auto">
            <a:xfrm>
              <a:off x="4592" y="1364"/>
              <a:ext cx="1161" cy="1364"/>
            </a:xfrm>
            <a:custGeom>
              <a:avLst/>
              <a:gdLst>
                <a:gd name="T0" fmla="*/ 3010 w 3026"/>
                <a:gd name="T1" fmla="*/ 362 h 3554"/>
                <a:gd name="T2" fmla="*/ 2328 w 3026"/>
                <a:gd name="T3" fmla="*/ 93 h 3554"/>
                <a:gd name="T4" fmla="*/ 1513 w 3026"/>
                <a:gd name="T5" fmla="*/ 0 h 3554"/>
                <a:gd name="T6" fmla="*/ 698 w 3026"/>
                <a:gd name="T7" fmla="*/ 93 h 3554"/>
                <a:gd name="T8" fmla="*/ 16 w 3026"/>
                <a:gd name="T9" fmla="*/ 362 h 3554"/>
                <a:gd name="T10" fmla="*/ 0 w 3026"/>
                <a:gd name="T11" fmla="*/ 373 h 3554"/>
                <a:gd name="T12" fmla="*/ 0 w 3026"/>
                <a:gd name="T13" fmla="*/ 1413 h 3554"/>
                <a:gd name="T14" fmla="*/ 398 w 3026"/>
                <a:gd name="T15" fmla="*/ 2683 h 3554"/>
                <a:gd name="T16" fmla="*/ 1500 w 3026"/>
                <a:gd name="T17" fmla="*/ 3548 h 3554"/>
                <a:gd name="T18" fmla="*/ 1513 w 3026"/>
                <a:gd name="T19" fmla="*/ 3554 h 3554"/>
                <a:gd name="T20" fmla="*/ 1526 w 3026"/>
                <a:gd name="T21" fmla="*/ 3548 h 3554"/>
                <a:gd name="T22" fmla="*/ 2628 w 3026"/>
                <a:gd name="T23" fmla="*/ 2683 h 3554"/>
                <a:gd name="T24" fmla="*/ 3026 w 3026"/>
                <a:gd name="T25" fmla="*/ 1413 h 3554"/>
                <a:gd name="T26" fmla="*/ 3026 w 3026"/>
                <a:gd name="T27" fmla="*/ 373 h 3554"/>
                <a:gd name="T28" fmla="*/ 3010 w 3026"/>
                <a:gd name="T29" fmla="*/ 362 h 3554"/>
                <a:gd name="T30" fmla="*/ 2954 w 3026"/>
                <a:gd name="T31" fmla="*/ 1413 h 3554"/>
                <a:gd name="T32" fmla="*/ 1513 w 3026"/>
                <a:gd name="T33" fmla="*/ 3476 h 3554"/>
                <a:gd name="T34" fmla="*/ 72 w 3026"/>
                <a:gd name="T35" fmla="*/ 1413 h 3554"/>
                <a:gd name="T36" fmla="*/ 72 w 3026"/>
                <a:gd name="T37" fmla="*/ 412 h 3554"/>
                <a:gd name="T38" fmla="*/ 1513 w 3026"/>
                <a:gd name="T39" fmla="*/ 72 h 3554"/>
                <a:gd name="T40" fmla="*/ 2954 w 3026"/>
                <a:gd name="T41" fmla="*/ 412 h 3554"/>
                <a:gd name="T42" fmla="*/ 2954 w 3026"/>
                <a:gd name="T43" fmla="*/ 1413 h 3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26" h="3554">
                  <a:moveTo>
                    <a:pt x="3010" y="362"/>
                  </a:moveTo>
                  <a:cubicBezTo>
                    <a:pt x="2842" y="251"/>
                    <a:pt x="2606" y="158"/>
                    <a:pt x="2328" y="93"/>
                  </a:cubicBezTo>
                  <a:cubicBezTo>
                    <a:pt x="2069" y="33"/>
                    <a:pt x="1779" y="0"/>
                    <a:pt x="1513" y="0"/>
                  </a:cubicBezTo>
                  <a:cubicBezTo>
                    <a:pt x="1247" y="0"/>
                    <a:pt x="957" y="33"/>
                    <a:pt x="698" y="93"/>
                  </a:cubicBezTo>
                  <a:cubicBezTo>
                    <a:pt x="420" y="158"/>
                    <a:pt x="184" y="251"/>
                    <a:pt x="16" y="362"/>
                  </a:cubicBezTo>
                  <a:cubicBezTo>
                    <a:pt x="0" y="373"/>
                    <a:pt x="0" y="373"/>
                    <a:pt x="0" y="373"/>
                  </a:cubicBezTo>
                  <a:cubicBezTo>
                    <a:pt x="0" y="1413"/>
                    <a:pt x="0" y="1413"/>
                    <a:pt x="0" y="1413"/>
                  </a:cubicBezTo>
                  <a:cubicBezTo>
                    <a:pt x="0" y="1867"/>
                    <a:pt x="138" y="2306"/>
                    <a:pt x="398" y="2683"/>
                  </a:cubicBezTo>
                  <a:cubicBezTo>
                    <a:pt x="664" y="3068"/>
                    <a:pt x="1045" y="3368"/>
                    <a:pt x="1500" y="3548"/>
                  </a:cubicBezTo>
                  <a:cubicBezTo>
                    <a:pt x="1513" y="3554"/>
                    <a:pt x="1513" y="3554"/>
                    <a:pt x="1513" y="3554"/>
                  </a:cubicBezTo>
                  <a:cubicBezTo>
                    <a:pt x="1526" y="3548"/>
                    <a:pt x="1526" y="3548"/>
                    <a:pt x="1526" y="3548"/>
                  </a:cubicBezTo>
                  <a:cubicBezTo>
                    <a:pt x="1981" y="3368"/>
                    <a:pt x="2362" y="3068"/>
                    <a:pt x="2628" y="2683"/>
                  </a:cubicBezTo>
                  <a:cubicBezTo>
                    <a:pt x="2888" y="2306"/>
                    <a:pt x="3026" y="1867"/>
                    <a:pt x="3026" y="1413"/>
                  </a:cubicBezTo>
                  <a:cubicBezTo>
                    <a:pt x="3026" y="373"/>
                    <a:pt x="3026" y="373"/>
                    <a:pt x="3026" y="373"/>
                  </a:cubicBezTo>
                  <a:lnTo>
                    <a:pt x="3010" y="362"/>
                  </a:lnTo>
                  <a:close/>
                  <a:moveTo>
                    <a:pt x="2954" y="1413"/>
                  </a:moveTo>
                  <a:cubicBezTo>
                    <a:pt x="2954" y="2314"/>
                    <a:pt x="2389" y="3122"/>
                    <a:pt x="1513" y="3476"/>
                  </a:cubicBezTo>
                  <a:cubicBezTo>
                    <a:pt x="637" y="3122"/>
                    <a:pt x="72" y="2314"/>
                    <a:pt x="72" y="1413"/>
                  </a:cubicBezTo>
                  <a:cubicBezTo>
                    <a:pt x="72" y="412"/>
                    <a:pt x="72" y="412"/>
                    <a:pt x="72" y="412"/>
                  </a:cubicBezTo>
                  <a:cubicBezTo>
                    <a:pt x="391" y="208"/>
                    <a:pt x="966" y="72"/>
                    <a:pt x="1513" y="72"/>
                  </a:cubicBezTo>
                  <a:cubicBezTo>
                    <a:pt x="2060" y="72"/>
                    <a:pt x="2635" y="208"/>
                    <a:pt x="2954" y="412"/>
                  </a:cubicBezTo>
                  <a:lnTo>
                    <a:pt x="2954" y="14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8" name="Blue Freeform"/>
            <p:cNvSpPr>
              <a:spLocks/>
            </p:cNvSpPr>
            <p:nvPr userDrawn="1"/>
          </p:nvSpPr>
          <p:spPr bwMode="auto">
            <a:xfrm>
              <a:off x="5172" y="1540"/>
              <a:ext cx="511" cy="1116"/>
            </a:xfrm>
            <a:custGeom>
              <a:avLst/>
              <a:gdLst>
                <a:gd name="T0" fmla="*/ 1329 w 1329"/>
                <a:gd name="T1" fmla="*/ 40 h 2908"/>
                <a:gd name="T2" fmla="*/ 302 w 1329"/>
                <a:gd name="T3" fmla="*/ 1068 h 2908"/>
                <a:gd name="T4" fmla="*/ 544 w 1329"/>
                <a:gd name="T5" fmla="*/ 1370 h 2908"/>
                <a:gd name="T6" fmla="*/ 0 w 1329"/>
                <a:gd name="T7" fmla="*/ 1991 h 2908"/>
                <a:gd name="T8" fmla="*/ 0 w 1329"/>
                <a:gd name="T9" fmla="*/ 2908 h 2908"/>
                <a:gd name="T10" fmla="*/ 1329 w 1329"/>
                <a:gd name="T11" fmla="*/ 930 h 2908"/>
                <a:gd name="T12" fmla="*/ 1329 w 1329"/>
                <a:gd name="T13" fmla="*/ 40 h 2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9" h="2908">
                  <a:moveTo>
                    <a:pt x="1329" y="40"/>
                  </a:moveTo>
                  <a:cubicBezTo>
                    <a:pt x="302" y="1068"/>
                    <a:pt x="302" y="1068"/>
                    <a:pt x="302" y="1068"/>
                  </a:cubicBezTo>
                  <a:cubicBezTo>
                    <a:pt x="544" y="1370"/>
                    <a:pt x="544" y="1370"/>
                    <a:pt x="544" y="1370"/>
                  </a:cubicBezTo>
                  <a:cubicBezTo>
                    <a:pt x="0" y="1991"/>
                    <a:pt x="0" y="1991"/>
                    <a:pt x="0" y="1991"/>
                  </a:cubicBezTo>
                  <a:cubicBezTo>
                    <a:pt x="0" y="2908"/>
                    <a:pt x="0" y="2908"/>
                    <a:pt x="0" y="2908"/>
                  </a:cubicBezTo>
                  <a:cubicBezTo>
                    <a:pt x="540" y="2665"/>
                    <a:pt x="1329" y="2054"/>
                    <a:pt x="1329" y="930"/>
                  </a:cubicBezTo>
                  <a:cubicBezTo>
                    <a:pt x="1329" y="0"/>
                    <a:pt x="1329" y="41"/>
                    <a:pt x="1329" y="40"/>
                  </a:cubicBezTo>
                  <a:close/>
                </a:path>
              </a:pathLst>
            </a:custGeom>
            <a:solidFill>
              <a:srgbClr val="005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9" name="Red Freeform"/>
            <p:cNvSpPr>
              <a:spLocks/>
            </p:cNvSpPr>
            <p:nvPr userDrawn="1"/>
          </p:nvSpPr>
          <p:spPr bwMode="auto">
            <a:xfrm>
              <a:off x="4662" y="1540"/>
              <a:ext cx="510" cy="1116"/>
            </a:xfrm>
            <a:custGeom>
              <a:avLst/>
              <a:gdLst>
                <a:gd name="T0" fmla="*/ 0 w 1329"/>
                <a:gd name="T1" fmla="*/ 40 h 2908"/>
                <a:gd name="T2" fmla="*/ 1027 w 1329"/>
                <a:gd name="T3" fmla="*/ 1068 h 2908"/>
                <a:gd name="T4" fmla="*/ 785 w 1329"/>
                <a:gd name="T5" fmla="*/ 1370 h 2908"/>
                <a:gd name="T6" fmla="*/ 1329 w 1329"/>
                <a:gd name="T7" fmla="*/ 1991 h 2908"/>
                <a:gd name="T8" fmla="*/ 1329 w 1329"/>
                <a:gd name="T9" fmla="*/ 2908 h 2908"/>
                <a:gd name="T10" fmla="*/ 0 w 1329"/>
                <a:gd name="T11" fmla="*/ 930 h 2908"/>
                <a:gd name="T12" fmla="*/ 0 w 1329"/>
                <a:gd name="T13" fmla="*/ 40 h 2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9" h="2908">
                  <a:moveTo>
                    <a:pt x="0" y="40"/>
                  </a:moveTo>
                  <a:cubicBezTo>
                    <a:pt x="1027" y="1068"/>
                    <a:pt x="1027" y="1068"/>
                    <a:pt x="1027" y="1068"/>
                  </a:cubicBezTo>
                  <a:cubicBezTo>
                    <a:pt x="785" y="1370"/>
                    <a:pt x="785" y="1370"/>
                    <a:pt x="785" y="1370"/>
                  </a:cubicBezTo>
                  <a:cubicBezTo>
                    <a:pt x="1329" y="1991"/>
                    <a:pt x="1329" y="1991"/>
                    <a:pt x="1329" y="1991"/>
                  </a:cubicBezTo>
                  <a:cubicBezTo>
                    <a:pt x="1329" y="2908"/>
                    <a:pt x="1329" y="2908"/>
                    <a:pt x="1329" y="2908"/>
                  </a:cubicBezTo>
                  <a:cubicBezTo>
                    <a:pt x="789" y="2665"/>
                    <a:pt x="0" y="2054"/>
                    <a:pt x="0" y="930"/>
                  </a:cubicBezTo>
                  <a:cubicBezTo>
                    <a:pt x="0" y="0"/>
                    <a:pt x="0" y="41"/>
                    <a:pt x="0" y="40"/>
                  </a:cubicBezTo>
                  <a:close/>
                </a:path>
              </a:pathLst>
            </a:custGeom>
            <a:solidFill>
              <a:srgbClr val="C32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60" name="Picture 59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0950" y="6074501"/>
            <a:ext cx="826109" cy="736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845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4" r:id="rId2"/>
    <p:sldLayoutId id="2147483705" r:id="rId3"/>
    <p:sldLayoutId id="2147483706" r:id="rId4"/>
    <p:sldLayoutId id="2147483707" r:id="rId5"/>
  </p:sldLayoutIdLst>
  <p:transition spd="slow">
    <p:fade/>
  </p:transition>
  <p:hf hdr="0" ftr="0" dt="0"/>
  <p:txStyles>
    <p:titleStyle>
      <a:lvl1pPr marL="0" algn="l" defTabSz="914400" rtl="0" eaLnBrk="1" latinLnBrk="0" hangingPunct="1">
        <a:lnSpc>
          <a:spcPct val="90000"/>
        </a:lnSpc>
        <a:spcBef>
          <a:spcPct val="0"/>
        </a:spcBef>
        <a:buNone/>
        <a:defRPr lang="en-US" sz="2800" b="1" kern="1200" dirty="0">
          <a:solidFill>
            <a:srgbClr val="7F7F73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Wingdings" panose="05000000000000000000" pitchFamily="2" charset="2"/>
        <a:buChar char="ü"/>
        <a:tabLst/>
        <a:defRPr lang="en-US" sz="2400" b="1" kern="120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574675" indent="-228600" algn="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792">
          <p15:clr>
            <a:srgbClr val="F26B43"/>
          </p15:clr>
        </p15:guide>
        <p15:guide id="3" pos="5352">
          <p15:clr>
            <a:srgbClr val="F26B43"/>
          </p15:clr>
        </p15:guide>
        <p15:guide id="4" orient="horz" pos="1104">
          <p15:clr>
            <a:srgbClr val="F26B43"/>
          </p15:clr>
        </p15:guide>
        <p15:guide id="5" orient="horz" pos="2376">
          <p15:clr>
            <a:srgbClr val="F26B43"/>
          </p15:clr>
        </p15:guide>
        <p15:guide id="6" orient="horz" pos="3432">
          <p15:clr>
            <a:srgbClr val="F26B43"/>
          </p15:clr>
        </p15:guide>
        <p15:guide id="7" pos="5760">
          <p15:clr>
            <a:srgbClr val="F26B43"/>
          </p15:clr>
        </p15:guide>
        <p15:guide id="8" orient="horz">
          <p15:clr>
            <a:srgbClr val="F26B43"/>
          </p15:clr>
        </p15:guide>
        <p15:guide id="9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 userDrawn="1">
            <p:ph type="title"/>
          </p:nvPr>
        </p:nvSpPr>
        <p:spPr bwMode="gray">
          <a:xfrm>
            <a:off x="1115681" y="99566"/>
            <a:ext cx="10977295" cy="480131"/>
          </a:xfrm>
          <a:prstGeom prst="rect">
            <a:avLst/>
          </a:prstGeom>
        </p:spPr>
        <p:txBody>
          <a:bodyPr vert="horz" wrap="square" lIns="182880" tIns="45720" rIns="91440" bIns="45720" rtlCol="0" anchor="t" anchorCtr="0">
            <a:spAutoFit/>
          </a:bodyPr>
          <a:lstStyle/>
          <a:p>
            <a:pPr marL="0" lvl="0"/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Click to edit Master title style – Arial 28pt Bold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1115681" y="711257"/>
            <a:ext cx="103632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Fifth level</a:t>
            </a:r>
          </a:p>
          <a:p>
            <a:pPr lvl="4"/>
            <a:endParaRPr lang="en-US"/>
          </a:p>
        </p:txBody>
      </p:sp>
      <p:sp>
        <p:nvSpPr>
          <p:cNvPr id="7" name="Classification Top"/>
          <p:cNvSpPr txBox="1">
            <a:spLocks/>
          </p:cNvSpPr>
          <p:nvPr userDrawn="1"/>
        </p:nvSpPr>
        <p:spPr bwMode="white">
          <a:xfrm>
            <a:off x="1041400" y="1"/>
            <a:ext cx="105156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>
                <a:solidFill>
                  <a:schemeClr val="bg1"/>
                </a:solidFill>
              </a:rPr>
              <a:t>UNCLASSIFIED//FOUO</a:t>
            </a:r>
          </a:p>
        </p:txBody>
      </p:sp>
      <p:sp>
        <p:nvSpPr>
          <p:cNvPr id="32" name="Slide Number Placeholder 5"/>
          <p:cNvSpPr txBox="1">
            <a:spLocks/>
          </p:cNvSpPr>
          <p:nvPr userDrawn="1"/>
        </p:nvSpPr>
        <p:spPr>
          <a:xfrm>
            <a:off x="5535281" y="6731988"/>
            <a:ext cx="1524000" cy="10772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defPPr>
              <a:defRPr lang="en-US"/>
            </a:defPPr>
            <a:lvl1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lang="en-US" sz="700" b="1" kern="60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2CFA9B-4785-4222-B2D1-FB953FCA43F9}" type="slidenum">
              <a:rPr kumimoji="0" lang="en-US" sz="700" b="1" i="0" u="none" strike="noStrike" kern="6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1" i="0" u="none" strike="noStrike" kern="6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3" name="Classification bottom"/>
          <p:cNvSpPr txBox="1"/>
          <p:nvPr userDrawn="1"/>
        </p:nvSpPr>
        <p:spPr bwMode="black">
          <a:xfrm>
            <a:off x="0" y="6753453"/>
            <a:ext cx="1584960" cy="107722"/>
          </a:xfrm>
          <a:prstGeom prst="rect">
            <a:avLst/>
          </a:prstGeom>
          <a:noFill/>
        </p:spPr>
        <p:txBody>
          <a:bodyPr wrap="none" lIns="45720" tIns="0" rIns="0" bIns="0" anchor="b" anchorCtr="0">
            <a:noAutofit/>
          </a:bodyPr>
          <a:lstStyle/>
          <a:p>
            <a:pPr>
              <a:defRPr/>
            </a:pPr>
            <a:r>
              <a:rPr lang="en-US" sz="700" b="1" kern="600">
                <a:solidFill>
                  <a:prstClr val="black"/>
                </a:solidFill>
                <a:cs typeface="Arial" panose="020B0604020202020204" pitchFamily="34" charset="0"/>
              </a:rPr>
              <a:t>UNCLASSIFIED//FOUO</a:t>
            </a:r>
          </a:p>
        </p:txBody>
      </p:sp>
      <p:grpSp>
        <p:nvGrpSpPr>
          <p:cNvPr id="34" name="Group 33"/>
          <p:cNvGrpSpPr>
            <a:grpSpLocks noChangeAspect="1"/>
          </p:cNvGrpSpPr>
          <p:nvPr userDrawn="1"/>
        </p:nvGrpSpPr>
        <p:grpSpPr>
          <a:xfrm>
            <a:off x="58566" y="0"/>
            <a:ext cx="819991" cy="731520"/>
            <a:chOff x="125730" y="0"/>
            <a:chExt cx="526946" cy="626790"/>
          </a:xfrm>
        </p:grpSpPr>
        <p:sp>
          <p:nvSpPr>
            <p:cNvPr id="35" name="Round Same Side Corner Rectangle 34"/>
            <p:cNvSpPr/>
            <p:nvPr userDrawn="1"/>
          </p:nvSpPr>
          <p:spPr>
            <a:xfrm>
              <a:off x="125730" y="0"/>
              <a:ext cx="526946" cy="626790"/>
            </a:xfrm>
            <a:prstGeom prst="round2SameRect">
              <a:avLst>
                <a:gd name="adj1" fmla="val 0"/>
                <a:gd name="adj2" fmla="val 7443"/>
              </a:avLst>
            </a:prstGeom>
            <a:gradFill>
              <a:gsLst>
                <a:gs pos="0">
                  <a:sysClr val="windowText" lastClr="000000">
                    <a:lumMod val="50000"/>
                    <a:lumOff val="50000"/>
                  </a:sysClr>
                </a:gs>
                <a:gs pos="68000">
                  <a:sysClr val="windowText" lastClr="000000">
                    <a:lumMod val="95000"/>
                    <a:lumOff val="5000"/>
                  </a:sysClr>
                </a:gs>
                <a:gs pos="34000">
                  <a:sysClr val="windowText" lastClr="000000">
                    <a:lumMod val="85000"/>
                    <a:lumOff val="15000"/>
                  </a:sysClr>
                </a:gs>
              </a:gsLst>
              <a:lin ang="36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grpSp>
          <p:nvGrpSpPr>
            <p:cNvPr id="36" name="U.S. ARMY for dark bkgrnds"/>
            <p:cNvGrpSpPr>
              <a:grpSpLocks noChangeAspect="1"/>
            </p:cNvGrpSpPr>
            <p:nvPr userDrawn="1"/>
          </p:nvGrpSpPr>
          <p:grpSpPr bwMode="auto">
            <a:xfrm>
              <a:off x="208305" y="59287"/>
              <a:ext cx="361795" cy="457200"/>
              <a:chOff x="2205" y="1186"/>
              <a:chExt cx="1425" cy="1802"/>
            </a:xfrm>
          </p:grpSpPr>
          <p:sp>
            <p:nvSpPr>
              <p:cNvPr id="37" name="Freeform 36"/>
              <p:cNvSpPr>
                <a:spLocks noEditPoints="1"/>
              </p:cNvSpPr>
              <p:nvPr/>
            </p:nvSpPr>
            <p:spPr bwMode="invGray">
              <a:xfrm>
                <a:off x="3562" y="2500"/>
                <a:ext cx="68" cy="66"/>
              </a:xfrm>
              <a:custGeom>
                <a:avLst/>
                <a:gdLst>
                  <a:gd name="T0" fmla="*/ 0 w 125"/>
                  <a:gd name="T1" fmla="*/ 18 h 122"/>
                  <a:gd name="T2" fmla="*/ 18 w 125"/>
                  <a:gd name="T3" fmla="*/ 0 h 122"/>
                  <a:gd name="T4" fmla="*/ 37 w 125"/>
                  <a:gd name="T5" fmla="*/ 18 h 122"/>
                  <a:gd name="T6" fmla="*/ 18 w 125"/>
                  <a:gd name="T7" fmla="*/ 36 h 122"/>
                  <a:gd name="T8" fmla="*/ 0 w 125"/>
                  <a:gd name="T9" fmla="*/ 18 h 122"/>
                  <a:gd name="T10" fmla="*/ 18 w 125"/>
                  <a:gd name="T11" fmla="*/ 4 h 122"/>
                  <a:gd name="T12" fmla="*/ 5 w 125"/>
                  <a:gd name="T13" fmla="*/ 18 h 122"/>
                  <a:gd name="T14" fmla="*/ 18 w 125"/>
                  <a:gd name="T15" fmla="*/ 32 h 122"/>
                  <a:gd name="T16" fmla="*/ 32 w 125"/>
                  <a:gd name="T17" fmla="*/ 18 h 122"/>
                  <a:gd name="T18" fmla="*/ 18 w 125"/>
                  <a:gd name="T19" fmla="*/ 4 h 122"/>
                  <a:gd name="T20" fmla="*/ 15 w 125"/>
                  <a:gd name="T21" fmla="*/ 28 h 122"/>
                  <a:gd name="T22" fmla="*/ 11 w 125"/>
                  <a:gd name="T23" fmla="*/ 28 h 122"/>
                  <a:gd name="T24" fmla="*/ 11 w 125"/>
                  <a:gd name="T25" fmla="*/ 8 h 122"/>
                  <a:gd name="T26" fmla="*/ 19 w 125"/>
                  <a:gd name="T27" fmla="*/ 8 h 122"/>
                  <a:gd name="T28" fmla="*/ 27 w 125"/>
                  <a:gd name="T29" fmla="*/ 14 h 122"/>
                  <a:gd name="T30" fmla="*/ 22 w 125"/>
                  <a:gd name="T31" fmla="*/ 19 h 122"/>
                  <a:gd name="T32" fmla="*/ 22 w 125"/>
                  <a:gd name="T33" fmla="*/ 19 h 122"/>
                  <a:gd name="T34" fmla="*/ 27 w 125"/>
                  <a:gd name="T35" fmla="*/ 28 h 122"/>
                  <a:gd name="T36" fmla="*/ 22 w 125"/>
                  <a:gd name="T37" fmla="*/ 28 h 122"/>
                  <a:gd name="T38" fmla="*/ 18 w 125"/>
                  <a:gd name="T39" fmla="*/ 19 h 122"/>
                  <a:gd name="T40" fmla="*/ 15 w 125"/>
                  <a:gd name="T41" fmla="*/ 19 h 122"/>
                  <a:gd name="T42" fmla="*/ 15 w 125"/>
                  <a:gd name="T43" fmla="*/ 28 h 122"/>
                  <a:gd name="T44" fmla="*/ 15 w 125"/>
                  <a:gd name="T45" fmla="*/ 16 h 122"/>
                  <a:gd name="T46" fmla="*/ 18 w 125"/>
                  <a:gd name="T47" fmla="*/ 16 h 122"/>
                  <a:gd name="T48" fmla="*/ 23 w 125"/>
                  <a:gd name="T49" fmla="*/ 14 h 122"/>
                  <a:gd name="T50" fmla="*/ 18 w 125"/>
                  <a:gd name="T51" fmla="*/ 11 h 122"/>
                  <a:gd name="T52" fmla="*/ 15 w 125"/>
                  <a:gd name="T53" fmla="*/ 11 h 122"/>
                  <a:gd name="T54" fmla="*/ 15 w 125"/>
                  <a:gd name="T55" fmla="*/ 16 h 12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25" h="122">
                    <a:moveTo>
                      <a:pt x="0" y="61"/>
                    </a:moveTo>
                    <a:cubicBezTo>
                      <a:pt x="0" y="24"/>
                      <a:pt x="29" y="0"/>
                      <a:pt x="62" y="0"/>
                    </a:cubicBezTo>
                    <a:cubicBezTo>
                      <a:pt x="95" y="0"/>
                      <a:pt x="125" y="24"/>
                      <a:pt x="125" y="61"/>
                    </a:cubicBezTo>
                    <a:cubicBezTo>
                      <a:pt x="125" y="98"/>
                      <a:pt x="96" y="122"/>
                      <a:pt x="62" y="122"/>
                    </a:cubicBezTo>
                    <a:cubicBezTo>
                      <a:pt x="29" y="122"/>
                      <a:pt x="0" y="98"/>
                      <a:pt x="0" y="61"/>
                    </a:cubicBezTo>
                    <a:close/>
                    <a:moveTo>
                      <a:pt x="62" y="13"/>
                    </a:moveTo>
                    <a:cubicBezTo>
                      <a:pt x="36" y="13"/>
                      <a:pt x="16" y="33"/>
                      <a:pt x="16" y="61"/>
                    </a:cubicBezTo>
                    <a:cubicBezTo>
                      <a:pt x="16" y="89"/>
                      <a:pt x="36" y="109"/>
                      <a:pt x="62" y="109"/>
                    </a:cubicBezTo>
                    <a:cubicBezTo>
                      <a:pt x="89" y="109"/>
                      <a:pt x="109" y="89"/>
                      <a:pt x="109" y="61"/>
                    </a:cubicBezTo>
                    <a:cubicBezTo>
                      <a:pt x="109" y="33"/>
                      <a:pt x="88" y="13"/>
                      <a:pt x="62" y="13"/>
                    </a:cubicBezTo>
                    <a:close/>
                    <a:moveTo>
                      <a:pt x="52" y="95"/>
                    </a:moveTo>
                    <a:cubicBezTo>
                      <a:pt x="38" y="95"/>
                      <a:pt x="38" y="95"/>
                      <a:pt x="38" y="95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64" y="27"/>
                      <a:pt x="64" y="27"/>
                      <a:pt x="64" y="27"/>
                    </a:cubicBezTo>
                    <a:cubicBezTo>
                      <a:pt x="81" y="27"/>
                      <a:pt x="90" y="32"/>
                      <a:pt x="90" y="47"/>
                    </a:cubicBezTo>
                    <a:cubicBezTo>
                      <a:pt x="91" y="56"/>
                      <a:pt x="84" y="64"/>
                      <a:pt x="75" y="65"/>
                    </a:cubicBezTo>
                    <a:cubicBezTo>
                      <a:pt x="75" y="65"/>
                      <a:pt x="74" y="65"/>
                      <a:pt x="74" y="65"/>
                    </a:cubicBezTo>
                    <a:cubicBezTo>
                      <a:pt x="90" y="95"/>
                      <a:pt x="90" y="95"/>
                      <a:pt x="90" y="95"/>
                    </a:cubicBezTo>
                    <a:cubicBezTo>
                      <a:pt x="75" y="95"/>
                      <a:pt x="75" y="95"/>
                      <a:pt x="75" y="95"/>
                    </a:cubicBezTo>
                    <a:cubicBezTo>
                      <a:pt x="60" y="66"/>
                      <a:pt x="60" y="66"/>
                      <a:pt x="60" y="66"/>
                    </a:cubicBezTo>
                    <a:cubicBezTo>
                      <a:pt x="52" y="66"/>
                      <a:pt x="52" y="66"/>
                      <a:pt x="52" y="66"/>
                    </a:cubicBezTo>
                    <a:lnTo>
                      <a:pt x="52" y="95"/>
                    </a:lnTo>
                    <a:close/>
                    <a:moveTo>
                      <a:pt x="52" y="55"/>
                    </a:moveTo>
                    <a:cubicBezTo>
                      <a:pt x="63" y="55"/>
                      <a:pt x="63" y="55"/>
                      <a:pt x="63" y="55"/>
                    </a:cubicBezTo>
                    <a:cubicBezTo>
                      <a:pt x="73" y="55"/>
                      <a:pt x="77" y="52"/>
                      <a:pt x="77" y="46"/>
                    </a:cubicBezTo>
                    <a:cubicBezTo>
                      <a:pt x="77" y="39"/>
                      <a:pt x="72" y="37"/>
                      <a:pt x="63" y="37"/>
                    </a:cubicBezTo>
                    <a:cubicBezTo>
                      <a:pt x="52" y="37"/>
                      <a:pt x="52" y="37"/>
                      <a:pt x="52" y="37"/>
                    </a:cubicBezTo>
                    <a:lnTo>
                      <a:pt x="52" y="5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38" name="Freeform 37"/>
              <p:cNvSpPr>
                <a:spLocks/>
              </p:cNvSpPr>
              <p:nvPr/>
            </p:nvSpPr>
            <p:spPr bwMode="invGray">
              <a:xfrm>
                <a:off x="2205" y="2508"/>
                <a:ext cx="1354" cy="480"/>
              </a:xfrm>
              <a:custGeom>
                <a:avLst/>
                <a:gdLst>
                  <a:gd name="T0" fmla="*/ 61 w 2500"/>
                  <a:gd name="T1" fmla="*/ 0 h 887"/>
                  <a:gd name="T2" fmla="*/ 0 w 2500"/>
                  <a:gd name="T3" fmla="*/ 60 h 887"/>
                  <a:gd name="T4" fmla="*/ 0 w 2500"/>
                  <a:gd name="T5" fmla="*/ 200 h 887"/>
                  <a:gd name="T6" fmla="*/ 61 w 2500"/>
                  <a:gd name="T7" fmla="*/ 260 h 887"/>
                  <a:gd name="T8" fmla="*/ 673 w 2500"/>
                  <a:gd name="T9" fmla="*/ 260 h 887"/>
                  <a:gd name="T10" fmla="*/ 733 w 2500"/>
                  <a:gd name="T11" fmla="*/ 200 h 887"/>
                  <a:gd name="T12" fmla="*/ 733 w 2500"/>
                  <a:gd name="T13" fmla="*/ 60 h 887"/>
                  <a:gd name="T14" fmla="*/ 673 w 2500"/>
                  <a:gd name="T15" fmla="*/ 0 h 887"/>
                  <a:gd name="T16" fmla="*/ 61 w 2500"/>
                  <a:gd name="T17" fmla="*/ 0 h 88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887">
                    <a:moveTo>
                      <a:pt x="206" y="0"/>
                    </a:moveTo>
                    <a:cubicBezTo>
                      <a:pt x="92" y="0"/>
                      <a:pt x="0" y="92"/>
                      <a:pt x="0" y="206"/>
                    </a:cubicBezTo>
                    <a:cubicBezTo>
                      <a:pt x="0" y="681"/>
                      <a:pt x="0" y="681"/>
                      <a:pt x="0" y="681"/>
                    </a:cubicBezTo>
                    <a:cubicBezTo>
                      <a:pt x="0" y="795"/>
                      <a:pt x="92" y="887"/>
                      <a:pt x="206" y="887"/>
                    </a:cubicBezTo>
                    <a:cubicBezTo>
                      <a:pt x="2294" y="887"/>
                      <a:pt x="2294" y="887"/>
                      <a:pt x="2294" y="887"/>
                    </a:cubicBezTo>
                    <a:cubicBezTo>
                      <a:pt x="2408" y="887"/>
                      <a:pt x="2500" y="795"/>
                      <a:pt x="2500" y="681"/>
                    </a:cubicBezTo>
                    <a:cubicBezTo>
                      <a:pt x="2500" y="206"/>
                      <a:pt x="2500" y="206"/>
                      <a:pt x="2500" y="206"/>
                    </a:cubicBezTo>
                    <a:cubicBezTo>
                      <a:pt x="2500" y="92"/>
                      <a:pt x="2408" y="0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39" name="Freeform 38"/>
              <p:cNvSpPr>
                <a:spLocks noEditPoints="1"/>
              </p:cNvSpPr>
              <p:nvPr/>
            </p:nvSpPr>
            <p:spPr bwMode="invGray">
              <a:xfrm>
                <a:off x="2241" y="2543"/>
                <a:ext cx="1283" cy="409"/>
              </a:xfrm>
              <a:custGeom>
                <a:avLst/>
                <a:gdLst>
                  <a:gd name="T0" fmla="*/ 654 w 2369"/>
                  <a:gd name="T1" fmla="*/ 0 h 755"/>
                  <a:gd name="T2" fmla="*/ 41 w 2369"/>
                  <a:gd name="T3" fmla="*/ 0 h 755"/>
                  <a:gd name="T4" fmla="*/ 0 w 2369"/>
                  <a:gd name="T5" fmla="*/ 41 h 755"/>
                  <a:gd name="T6" fmla="*/ 0 w 2369"/>
                  <a:gd name="T7" fmla="*/ 180 h 755"/>
                  <a:gd name="T8" fmla="*/ 41 w 2369"/>
                  <a:gd name="T9" fmla="*/ 222 h 755"/>
                  <a:gd name="T10" fmla="*/ 654 w 2369"/>
                  <a:gd name="T11" fmla="*/ 222 h 755"/>
                  <a:gd name="T12" fmla="*/ 695 w 2369"/>
                  <a:gd name="T13" fmla="*/ 180 h 755"/>
                  <a:gd name="T14" fmla="*/ 695 w 2369"/>
                  <a:gd name="T15" fmla="*/ 41 h 755"/>
                  <a:gd name="T16" fmla="*/ 654 w 2369"/>
                  <a:gd name="T17" fmla="*/ 0 h 755"/>
                  <a:gd name="T18" fmla="*/ 675 w 2369"/>
                  <a:gd name="T19" fmla="*/ 180 h 755"/>
                  <a:gd name="T20" fmla="*/ 654 w 2369"/>
                  <a:gd name="T21" fmla="*/ 202 h 755"/>
                  <a:gd name="T22" fmla="*/ 41 w 2369"/>
                  <a:gd name="T23" fmla="*/ 202 h 755"/>
                  <a:gd name="T24" fmla="*/ 19 w 2369"/>
                  <a:gd name="T25" fmla="*/ 180 h 755"/>
                  <a:gd name="T26" fmla="*/ 19 w 2369"/>
                  <a:gd name="T27" fmla="*/ 41 h 755"/>
                  <a:gd name="T28" fmla="*/ 41 w 2369"/>
                  <a:gd name="T29" fmla="*/ 19 h 755"/>
                  <a:gd name="T30" fmla="*/ 654 w 2369"/>
                  <a:gd name="T31" fmla="*/ 19 h 755"/>
                  <a:gd name="T32" fmla="*/ 675 w 2369"/>
                  <a:gd name="T33" fmla="*/ 41 h 755"/>
                  <a:gd name="T34" fmla="*/ 675 w 2369"/>
                  <a:gd name="T35" fmla="*/ 180 h 75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75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0"/>
                    </a:cubicBezTo>
                    <a:cubicBezTo>
                      <a:pt x="0" y="615"/>
                      <a:pt x="0" y="615"/>
                      <a:pt x="0" y="615"/>
                    </a:cubicBezTo>
                    <a:cubicBezTo>
                      <a:pt x="0" y="692"/>
                      <a:pt x="63" y="755"/>
                      <a:pt x="140" y="755"/>
                    </a:cubicBezTo>
                    <a:cubicBezTo>
                      <a:pt x="2228" y="755"/>
                      <a:pt x="2228" y="755"/>
                      <a:pt x="2228" y="755"/>
                    </a:cubicBezTo>
                    <a:cubicBezTo>
                      <a:pt x="2306" y="755"/>
                      <a:pt x="2369" y="692"/>
                      <a:pt x="2369" y="615"/>
                    </a:cubicBezTo>
                    <a:cubicBezTo>
                      <a:pt x="2369" y="140"/>
                      <a:pt x="2369" y="140"/>
                      <a:pt x="2369" y="140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615"/>
                    </a:moveTo>
                    <a:cubicBezTo>
                      <a:pt x="2303" y="656"/>
                      <a:pt x="2269" y="689"/>
                      <a:pt x="2228" y="689"/>
                    </a:cubicBezTo>
                    <a:cubicBezTo>
                      <a:pt x="140" y="689"/>
                      <a:pt x="140" y="689"/>
                      <a:pt x="140" y="689"/>
                    </a:cubicBezTo>
                    <a:cubicBezTo>
                      <a:pt x="99" y="689"/>
                      <a:pt x="66" y="656"/>
                      <a:pt x="66" y="615"/>
                    </a:cubicBezTo>
                    <a:cubicBezTo>
                      <a:pt x="66" y="140"/>
                      <a:pt x="66" y="140"/>
                      <a:pt x="66" y="140"/>
                    </a:cubicBezTo>
                    <a:cubicBezTo>
                      <a:pt x="66" y="99"/>
                      <a:pt x="99" y="66"/>
                      <a:pt x="140" y="65"/>
                    </a:cubicBezTo>
                    <a:cubicBezTo>
                      <a:pt x="2228" y="65"/>
                      <a:pt x="2228" y="65"/>
                      <a:pt x="2228" y="65"/>
                    </a:cubicBezTo>
                    <a:cubicBezTo>
                      <a:pt x="2269" y="66"/>
                      <a:pt x="2303" y="99"/>
                      <a:pt x="2303" y="140"/>
                    </a:cubicBezTo>
                    <a:lnTo>
                      <a:pt x="2303" y="61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0" name="Freeform 39"/>
              <p:cNvSpPr>
                <a:spLocks/>
              </p:cNvSpPr>
              <p:nvPr/>
            </p:nvSpPr>
            <p:spPr bwMode="invGray">
              <a:xfrm>
                <a:off x="2205" y="1186"/>
                <a:ext cx="1354" cy="1287"/>
              </a:xfrm>
              <a:custGeom>
                <a:avLst/>
                <a:gdLst>
                  <a:gd name="T0" fmla="*/ 61 w 2500"/>
                  <a:gd name="T1" fmla="*/ 0 h 2376"/>
                  <a:gd name="T2" fmla="*/ 0 w 2500"/>
                  <a:gd name="T3" fmla="*/ 61 h 2376"/>
                  <a:gd name="T4" fmla="*/ 0 w 2500"/>
                  <a:gd name="T5" fmla="*/ 636 h 2376"/>
                  <a:gd name="T6" fmla="*/ 61 w 2500"/>
                  <a:gd name="T7" fmla="*/ 697 h 2376"/>
                  <a:gd name="T8" fmla="*/ 673 w 2500"/>
                  <a:gd name="T9" fmla="*/ 697 h 2376"/>
                  <a:gd name="T10" fmla="*/ 733 w 2500"/>
                  <a:gd name="T11" fmla="*/ 636 h 2376"/>
                  <a:gd name="T12" fmla="*/ 733 w 2500"/>
                  <a:gd name="T13" fmla="*/ 61 h 2376"/>
                  <a:gd name="T14" fmla="*/ 673 w 2500"/>
                  <a:gd name="T15" fmla="*/ 0 h 2376"/>
                  <a:gd name="T16" fmla="*/ 61 w 2500"/>
                  <a:gd name="T17" fmla="*/ 0 h 23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2376">
                    <a:moveTo>
                      <a:pt x="206" y="0"/>
                    </a:moveTo>
                    <a:cubicBezTo>
                      <a:pt x="92" y="1"/>
                      <a:pt x="0" y="93"/>
                      <a:pt x="0" y="207"/>
                    </a:cubicBezTo>
                    <a:cubicBezTo>
                      <a:pt x="0" y="2170"/>
                      <a:pt x="0" y="2170"/>
                      <a:pt x="0" y="2170"/>
                    </a:cubicBezTo>
                    <a:cubicBezTo>
                      <a:pt x="0" y="2284"/>
                      <a:pt x="92" y="2376"/>
                      <a:pt x="206" y="2376"/>
                    </a:cubicBezTo>
                    <a:cubicBezTo>
                      <a:pt x="2294" y="2376"/>
                      <a:pt x="2294" y="2376"/>
                      <a:pt x="2294" y="2376"/>
                    </a:cubicBezTo>
                    <a:cubicBezTo>
                      <a:pt x="2408" y="2376"/>
                      <a:pt x="2500" y="2284"/>
                      <a:pt x="2500" y="2170"/>
                    </a:cubicBezTo>
                    <a:cubicBezTo>
                      <a:pt x="2500" y="207"/>
                      <a:pt x="2500" y="207"/>
                      <a:pt x="2500" y="207"/>
                    </a:cubicBezTo>
                    <a:cubicBezTo>
                      <a:pt x="2500" y="93"/>
                      <a:pt x="2408" y="1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1" name="Freeform 40"/>
              <p:cNvSpPr>
                <a:spLocks noEditPoints="1"/>
              </p:cNvSpPr>
              <p:nvPr/>
            </p:nvSpPr>
            <p:spPr bwMode="invGray">
              <a:xfrm>
                <a:off x="2241" y="1222"/>
                <a:ext cx="1283" cy="1216"/>
              </a:xfrm>
              <a:custGeom>
                <a:avLst/>
                <a:gdLst>
                  <a:gd name="T0" fmla="*/ 654 w 2369"/>
                  <a:gd name="T1" fmla="*/ 0 h 2245"/>
                  <a:gd name="T2" fmla="*/ 41 w 2369"/>
                  <a:gd name="T3" fmla="*/ 0 h 2245"/>
                  <a:gd name="T4" fmla="*/ 0 w 2369"/>
                  <a:gd name="T5" fmla="*/ 41 h 2245"/>
                  <a:gd name="T6" fmla="*/ 0 w 2369"/>
                  <a:gd name="T7" fmla="*/ 617 h 2245"/>
                  <a:gd name="T8" fmla="*/ 41 w 2369"/>
                  <a:gd name="T9" fmla="*/ 659 h 2245"/>
                  <a:gd name="T10" fmla="*/ 654 w 2369"/>
                  <a:gd name="T11" fmla="*/ 659 h 2245"/>
                  <a:gd name="T12" fmla="*/ 695 w 2369"/>
                  <a:gd name="T13" fmla="*/ 617 h 2245"/>
                  <a:gd name="T14" fmla="*/ 695 w 2369"/>
                  <a:gd name="T15" fmla="*/ 41 h 2245"/>
                  <a:gd name="T16" fmla="*/ 654 w 2369"/>
                  <a:gd name="T17" fmla="*/ 0 h 2245"/>
                  <a:gd name="T18" fmla="*/ 675 w 2369"/>
                  <a:gd name="T19" fmla="*/ 617 h 2245"/>
                  <a:gd name="T20" fmla="*/ 654 w 2369"/>
                  <a:gd name="T21" fmla="*/ 639 h 2245"/>
                  <a:gd name="T22" fmla="*/ 41 w 2369"/>
                  <a:gd name="T23" fmla="*/ 639 h 2245"/>
                  <a:gd name="T24" fmla="*/ 19 w 2369"/>
                  <a:gd name="T25" fmla="*/ 617 h 2245"/>
                  <a:gd name="T26" fmla="*/ 19 w 2369"/>
                  <a:gd name="T27" fmla="*/ 41 h 2245"/>
                  <a:gd name="T28" fmla="*/ 41 w 2369"/>
                  <a:gd name="T29" fmla="*/ 19 h 2245"/>
                  <a:gd name="T30" fmla="*/ 654 w 2369"/>
                  <a:gd name="T31" fmla="*/ 19 h 2245"/>
                  <a:gd name="T32" fmla="*/ 675 w 2369"/>
                  <a:gd name="T33" fmla="*/ 41 h 2245"/>
                  <a:gd name="T34" fmla="*/ 675 w 2369"/>
                  <a:gd name="T35" fmla="*/ 617 h 224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224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1"/>
                    </a:cubicBezTo>
                    <a:cubicBezTo>
                      <a:pt x="0" y="2104"/>
                      <a:pt x="0" y="2104"/>
                      <a:pt x="0" y="2104"/>
                    </a:cubicBezTo>
                    <a:cubicBezTo>
                      <a:pt x="0" y="2182"/>
                      <a:pt x="63" y="2245"/>
                      <a:pt x="140" y="2245"/>
                    </a:cubicBezTo>
                    <a:cubicBezTo>
                      <a:pt x="2228" y="2245"/>
                      <a:pt x="2228" y="2245"/>
                      <a:pt x="2228" y="2245"/>
                    </a:cubicBezTo>
                    <a:cubicBezTo>
                      <a:pt x="2306" y="2245"/>
                      <a:pt x="2369" y="2182"/>
                      <a:pt x="2369" y="2104"/>
                    </a:cubicBezTo>
                    <a:cubicBezTo>
                      <a:pt x="2369" y="141"/>
                      <a:pt x="2369" y="141"/>
                      <a:pt x="2369" y="141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2104"/>
                    </a:moveTo>
                    <a:cubicBezTo>
                      <a:pt x="2303" y="2145"/>
                      <a:pt x="2269" y="2179"/>
                      <a:pt x="2228" y="2179"/>
                    </a:cubicBezTo>
                    <a:cubicBezTo>
                      <a:pt x="140" y="2179"/>
                      <a:pt x="140" y="2179"/>
                      <a:pt x="140" y="2179"/>
                    </a:cubicBezTo>
                    <a:cubicBezTo>
                      <a:pt x="99" y="2179"/>
                      <a:pt x="66" y="2145"/>
                      <a:pt x="66" y="2104"/>
                    </a:cubicBezTo>
                    <a:cubicBezTo>
                      <a:pt x="66" y="141"/>
                      <a:pt x="66" y="141"/>
                      <a:pt x="66" y="141"/>
                    </a:cubicBezTo>
                    <a:cubicBezTo>
                      <a:pt x="66" y="100"/>
                      <a:pt x="99" y="66"/>
                      <a:pt x="140" y="66"/>
                    </a:cubicBezTo>
                    <a:cubicBezTo>
                      <a:pt x="2228" y="66"/>
                      <a:pt x="2228" y="66"/>
                      <a:pt x="2228" y="66"/>
                    </a:cubicBezTo>
                    <a:cubicBezTo>
                      <a:pt x="2269" y="66"/>
                      <a:pt x="2303" y="100"/>
                      <a:pt x="2303" y="141"/>
                    </a:cubicBezTo>
                    <a:lnTo>
                      <a:pt x="2303" y="2104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2" name="Freeform 41"/>
              <p:cNvSpPr>
                <a:spLocks/>
              </p:cNvSpPr>
              <p:nvPr/>
            </p:nvSpPr>
            <p:spPr bwMode="invGray">
              <a:xfrm>
                <a:off x="2359" y="2636"/>
                <a:ext cx="124" cy="223"/>
              </a:xfrm>
              <a:custGeom>
                <a:avLst/>
                <a:gdLst>
                  <a:gd name="T0" fmla="*/ 124 w 124"/>
                  <a:gd name="T1" fmla="*/ 191 h 223"/>
                  <a:gd name="T2" fmla="*/ 91 w 124"/>
                  <a:gd name="T3" fmla="*/ 223 h 223"/>
                  <a:gd name="T4" fmla="*/ 34 w 124"/>
                  <a:gd name="T5" fmla="*/ 223 h 223"/>
                  <a:gd name="T6" fmla="*/ 0 w 124"/>
                  <a:gd name="T7" fmla="*/ 191 h 223"/>
                  <a:gd name="T8" fmla="*/ 0 w 124"/>
                  <a:gd name="T9" fmla="*/ 0 h 223"/>
                  <a:gd name="T10" fmla="*/ 51 w 124"/>
                  <a:gd name="T11" fmla="*/ 0 h 223"/>
                  <a:gd name="T12" fmla="*/ 51 w 124"/>
                  <a:gd name="T13" fmla="*/ 181 h 223"/>
                  <a:gd name="T14" fmla="*/ 73 w 124"/>
                  <a:gd name="T15" fmla="*/ 181 h 223"/>
                  <a:gd name="T16" fmla="*/ 73 w 124"/>
                  <a:gd name="T17" fmla="*/ 0 h 223"/>
                  <a:gd name="T18" fmla="*/ 124 w 124"/>
                  <a:gd name="T19" fmla="*/ 0 h 223"/>
                  <a:gd name="T20" fmla="*/ 124 w 124"/>
                  <a:gd name="T21" fmla="*/ 191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24" h="223">
                    <a:moveTo>
                      <a:pt x="124" y="191"/>
                    </a:moveTo>
                    <a:lnTo>
                      <a:pt x="91" y="223"/>
                    </a:lnTo>
                    <a:lnTo>
                      <a:pt x="34" y="223"/>
                    </a:lnTo>
                    <a:lnTo>
                      <a:pt x="0" y="191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51" y="181"/>
                    </a:lnTo>
                    <a:lnTo>
                      <a:pt x="73" y="181"/>
                    </a:lnTo>
                    <a:lnTo>
                      <a:pt x="73" y="0"/>
                    </a:lnTo>
                    <a:lnTo>
                      <a:pt x="124" y="0"/>
                    </a:lnTo>
                    <a:lnTo>
                      <a:pt x="124" y="1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3" name="Rectangle 42"/>
              <p:cNvSpPr>
                <a:spLocks noChangeArrowheads="1"/>
              </p:cNvSpPr>
              <p:nvPr/>
            </p:nvSpPr>
            <p:spPr bwMode="invGray">
              <a:xfrm>
                <a:off x="2503" y="2817"/>
                <a:ext cx="49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4" name="Freeform 43"/>
              <p:cNvSpPr>
                <a:spLocks/>
              </p:cNvSpPr>
              <p:nvPr/>
            </p:nvSpPr>
            <p:spPr bwMode="invGray">
              <a:xfrm>
                <a:off x="2573" y="2636"/>
                <a:ext cx="123" cy="223"/>
              </a:xfrm>
              <a:custGeom>
                <a:avLst/>
                <a:gdLst>
                  <a:gd name="T0" fmla="*/ 87 w 123"/>
                  <a:gd name="T1" fmla="*/ 0 h 223"/>
                  <a:gd name="T2" fmla="*/ 123 w 123"/>
                  <a:gd name="T3" fmla="*/ 33 h 223"/>
                  <a:gd name="T4" fmla="*/ 123 w 123"/>
                  <a:gd name="T5" fmla="*/ 73 h 223"/>
                  <a:gd name="T6" fmla="*/ 72 w 123"/>
                  <a:gd name="T7" fmla="*/ 73 h 223"/>
                  <a:gd name="T8" fmla="*/ 72 w 123"/>
                  <a:gd name="T9" fmla="*/ 43 h 223"/>
                  <a:gd name="T10" fmla="*/ 51 w 123"/>
                  <a:gd name="T11" fmla="*/ 43 h 223"/>
                  <a:gd name="T12" fmla="*/ 51 w 123"/>
                  <a:gd name="T13" fmla="*/ 88 h 223"/>
                  <a:gd name="T14" fmla="*/ 88 w 123"/>
                  <a:gd name="T15" fmla="*/ 91 h 223"/>
                  <a:gd name="T16" fmla="*/ 123 w 123"/>
                  <a:gd name="T17" fmla="*/ 123 h 223"/>
                  <a:gd name="T18" fmla="*/ 123 w 123"/>
                  <a:gd name="T19" fmla="*/ 191 h 223"/>
                  <a:gd name="T20" fmla="*/ 90 w 123"/>
                  <a:gd name="T21" fmla="*/ 223 h 223"/>
                  <a:gd name="T22" fmla="*/ 33 w 123"/>
                  <a:gd name="T23" fmla="*/ 223 h 223"/>
                  <a:gd name="T24" fmla="*/ 0 w 123"/>
                  <a:gd name="T25" fmla="*/ 191 h 223"/>
                  <a:gd name="T26" fmla="*/ 0 w 123"/>
                  <a:gd name="T27" fmla="*/ 152 h 223"/>
                  <a:gd name="T28" fmla="*/ 51 w 123"/>
                  <a:gd name="T29" fmla="*/ 152 h 223"/>
                  <a:gd name="T30" fmla="*/ 51 w 123"/>
                  <a:gd name="T31" fmla="*/ 181 h 223"/>
                  <a:gd name="T32" fmla="*/ 72 w 123"/>
                  <a:gd name="T33" fmla="*/ 181 h 223"/>
                  <a:gd name="T34" fmla="*/ 72 w 123"/>
                  <a:gd name="T35" fmla="*/ 134 h 223"/>
                  <a:gd name="T36" fmla="*/ 36 w 123"/>
                  <a:gd name="T37" fmla="*/ 132 h 223"/>
                  <a:gd name="T38" fmla="*/ 0 w 123"/>
                  <a:gd name="T39" fmla="*/ 100 h 223"/>
                  <a:gd name="T40" fmla="*/ 0 w 123"/>
                  <a:gd name="T41" fmla="*/ 33 h 223"/>
                  <a:gd name="T42" fmla="*/ 34 w 123"/>
                  <a:gd name="T43" fmla="*/ 0 h 223"/>
                  <a:gd name="T44" fmla="*/ 87 w 123"/>
                  <a:gd name="T45" fmla="*/ 0 h 223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123" h="223">
                    <a:moveTo>
                      <a:pt x="87" y="0"/>
                    </a:moveTo>
                    <a:lnTo>
                      <a:pt x="123" y="33"/>
                    </a:lnTo>
                    <a:lnTo>
                      <a:pt x="123" y="73"/>
                    </a:lnTo>
                    <a:lnTo>
                      <a:pt x="72" y="73"/>
                    </a:lnTo>
                    <a:lnTo>
                      <a:pt x="72" y="43"/>
                    </a:lnTo>
                    <a:lnTo>
                      <a:pt x="51" y="43"/>
                    </a:lnTo>
                    <a:lnTo>
                      <a:pt x="51" y="88"/>
                    </a:lnTo>
                    <a:lnTo>
                      <a:pt x="88" y="91"/>
                    </a:lnTo>
                    <a:lnTo>
                      <a:pt x="123" y="123"/>
                    </a:lnTo>
                    <a:lnTo>
                      <a:pt x="123" y="191"/>
                    </a:lnTo>
                    <a:lnTo>
                      <a:pt x="90" y="223"/>
                    </a:lnTo>
                    <a:lnTo>
                      <a:pt x="33" y="223"/>
                    </a:lnTo>
                    <a:lnTo>
                      <a:pt x="0" y="191"/>
                    </a:lnTo>
                    <a:lnTo>
                      <a:pt x="0" y="152"/>
                    </a:lnTo>
                    <a:lnTo>
                      <a:pt x="51" y="152"/>
                    </a:lnTo>
                    <a:lnTo>
                      <a:pt x="51" y="181"/>
                    </a:lnTo>
                    <a:lnTo>
                      <a:pt x="72" y="181"/>
                    </a:lnTo>
                    <a:lnTo>
                      <a:pt x="72" y="134"/>
                    </a:lnTo>
                    <a:lnTo>
                      <a:pt x="36" y="132"/>
                    </a:lnTo>
                    <a:lnTo>
                      <a:pt x="0" y="100"/>
                    </a:lnTo>
                    <a:lnTo>
                      <a:pt x="0" y="33"/>
                    </a:lnTo>
                    <a:lnTo>
                      <a:pt x="34" y="0"/>
                    </a:ln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5" name="Rectangle 44"/>
              <p:cNvSpPr>
                <a:spLocks noChangeArrowheads="1"/>
              </p:cNvSpPr>
              <p:nvPr/>
            </p:nvSpPr>
            <p:spPr bwMode="invGray">
              <a:xfrm>
                <a:off x="2713" y="2817"/>
                <a:ext cx="54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6" name="Freeform 45"/>
              <p:cNvSpPr>
                <a:spLocks noEditPoints="1"/>
              </p:cNvSpPr>
              <p:nvPr/>
            </p:nvSpPr>
            <p:spPr bwMode="invGray">
              <a:xfrm>
                <a:off x="2787" y="2636"/>
                <a:ext cx="138" cy="223"/>
              </a:xfrm>
              <a:custGeom>
                <a:avLst/>
                <a:gdLst>
                  <a:gd name="T0" fmla="*/ 80 w 138"/>
                  <a:gd name="T1" fmla="*/ 140 h 223"/>
                  <a:gd name="T2" fmla="*/ 58 w 138"/>
                  <a:gd name="T3" fmla="*/ 140 h 223"/>
                  <a:gd name="T4" fmla="*/ 66 w 138"/>
                  <a:gd name="T5" fmla="*/ 48 h 223"/>
                  <a:gd name="T6" fmla="*/ 71 w 138"/>
                  <a:gd name="T7" fmla="*/ 48 h 223"/>
                  <a:gd name="T8" fmla="*/ 80 w 138"/>
                  <a:gd name="T9" fmla="*/ 140 h 223"/>
                  <a:gd name="T10" fmla="*/ 105 w 138"/>
                  <a:gd name="T11" fmla="*/ 0 h 223"/>
                  <a:gd name="T12" fmla="*/ 31 w 138"/>
                  <a:gd name="T13" fmla="*/ 0 h 223"/>
                  <a:gd name="T14" fmla="*/ 0 w 138"/>
                  <a:gd name="T15" fmla="*/ 223 h 223"/>
                  <a:gd name="T16" fmla="*/ 49 w 138"/>
                  <a:gd name="T17" fmla="*/ 223 h 223"/>
                  <a:gd name="T18" fmla="*/ 54 w 138"/>
                  <a:gd name="T19" fmla="*/ 182 h 223"/>
                  <a:gd name="T20" fmla="*/ 84 w 138"/>
                  <a:gd name="T21" fmla="*/ 182 h 223"/>
                  <a:gd name="T22" fmla="*/ 88 w 138"/>
                  <a:gd name="T23" fmla="*/ 223 h 223"/>
                  <a:gd name="T24" fmla="*/ 138 w 138"/>
                  <a:gd name="T25" fmla="*/ 223 h 223"/>
                  <a:gd name="T26" fmla="*/ 105 w 138"/>
                  <a:gd name="T27" fmla="*/ 0 h 22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38" h="223">
                    <a:moveTo>
                      <a:pt x="80" y="140"/>
                    </a:moveTo>
                    <a:lnTo>
                      <a:pt x="58" y="140"/>
                    </a:lnTo>
                    <a:lnTo>
                      <a:pt x="66" y="48"/>
                    </a:lnTo>
                    <a:lnTo>
                      <a:pt x="71" y="48"/>
                    </a:lnTo>
                    <a:lnTo>
                      <a:pt x="80" y="140"/>
                    </a:lnTo>
                    <a:close/>
                    <a:moveTo>
                      <a:pt x="105" y="0"/>
                    </a:moveTo>
                    <a:lnTo>
                      <a:pt x="31" y="0"/>
                    </a:lnTo>
                    <a:lnTo>
                      <a:pt x="0" y="223"/>
                    </a:lnTo>
                    <a:lnTo>
                      <a:pt x="49" y="223"/>
                    </a:lnTo>
                    <a:lnTo>
                      <a:pt x="54" y="182"/>
                    </a:lnTo>
                    <a:lnTo>
                      <a:pt x="84" y="182"/>
                    </a:lnTo>
                    <a:lnTo>
                      <a:pt x="88" y="223"/>
                    </a:lnTo>
                    <a:lnTo>
                      <a:pt x="138" y="223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7" name="Freeform 46"/>
              <p:cNvSpPr>
                <a:spLocks noEditPoints="1"/>
              </p:cNvSpPr>
              <p:nvPr/>
            </p:nvSpPr>
            <p:spPr bwMode="invGray">
              <a:xfrm>
                <a:off x="2946" y="2636"/>
                <a:ext cx="122" cy="223"/>
              </a:xfrm>
              <a:custGeom>
                <a:avLst/>
                <a:gdLst>
                  <a:gd name="T0" fmla="*/ 72 w 122"/>
                  <a:gd name="T1" fmla="*/ 43 h 223"/>
                  <a:gd name="T2" fmla="*/ 72 w 122"/>
                  <a:gd name="T3" fmla="*/ 93 h 223"/>
                  <a:gd name="T4" fmla="*/ 51 w 122"/>
                  <a:gd name="T5" fmla="*/ 93 h 223"/>
                  <a:gd name="T6" fmla="*/ 51 w 122"/>
                  <a:gd name="T7" fmla="*/ 43 h 223"/>
                  <a:gd name="T8" fmla="*/ 72 w 122"/>
                  <a:gd name="T9" fmla="*/ 43 h 223"/>
                  <a:gd name="T10" fmla="*/ 122 w 122"/>
                  <a:gd name="T11" fmla="*/ 33 h 223"/>
                  <a:gd name="T12" fmla="*/ 87 w 122"/>
                  <a:gd name="T13" fmla="*/ 0 h 223"/>
                  <a:gd name="T14" fmla="*/ 0 w 122"/>
                  <a:gd name="T15" fmla="*/ 0 h 223"/>
                  <a:gd name="T16" fmla="*/ 0 w 122"/>
                  <a:gd name="T17" fmla="*/ 223 h 223"/>
                  <a:gd name="T18" fmla="*/ 51 w 122"/>
                  <a:gd name="T19" fmla="*/ 223 h 223"/>
                  <a:gd name="T20" fmla="*/ 51 w 122"/>
                  <a:gd name="T21" fmla="*/ 134 h 223"/>
                  <a:gd name="T22" fmla="*/ 72 w 122"/>
                  <a:gd name="T23" fmla="*/ 134 h 223"/>
                  <a:gd name="T24" fmla="*/ 72 w 122"/>
                  <a:gd name="T25" fmla="*/ 223 h 223"/>
                  <a:gd name="T26" fmla="*/ 122 w 122"/>
                  <a:gd name="T27" fmla="*/ 223 h 223"/>
                  <a:gd name="T28" fmla="*/ 122 w 122"/>
                  <a:gd name="T29" fmla="*/ 134 h 223"/>
                  <a:gd name="T30" fmla="*/ 96 w 122"/>
                  <a:gd name="T31" fmla="*/ 113 h 223"/>
                  <a:gd name="T32" fmla="*/ 122 w 122"/>
                  <a:gd name="T33" fmla="*/ 91 h 223"/>
                  <a:gd name="T34" fmla="*/ 122 w 122"/>
                  <a:gd name="T35" fmla="*/ 33 h 22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22" h="223">
                    <a:moveTo>
                      <a:pt x="72" y="43"/>
                    </a:moveTo>
                    <a:lnTo>
                      <a:pt x="72" y="93"/>
                    </a:lnTo>
                    <a:lnTo>
                      <a:pt x="51" y="93"/>
                    </a:lnTo>
                    <a:lnTo>
                      <a:pt x="51" y="43"/>
                    </a:lnTo>
                    <a:lnTo>
                      <a:pt x="72" y="43"/>
                    </a:lnTo>
                    <a:close/>
                    <a:moveTo>
                      <a:pt x="122" y="33"/>
                    </a:moveTo>
                    <a:lnTo>
                      <a:pt x="87" y="0"/>
                    </a:lnTo>
                    <a:lnTo>
                      <a:pt x="0" y="0"/>
                    </a:lnTo>
                    <a:lnTo>
                      <a:pt x="0" y="223"/>
                    </a:lnTo>
                    <a:lnTo>
                      <a:pt x="51" y="223"/>
                    </a:lnTo>
                    <a:lnTo>
                      <a:pt x="51" y="134"/>
                    </a:lnTo>
                    <a:lnTo>
                      <a:pt x="72" y="134"/>
                    </a:lnTo>
                    <a:lnTo>
                      <a:pt x="72" y="223"/>
                    </a:lnTo>
                    <a:lnTo>
                      <a:pt x="122" y="223"/>
                    </a:lnTo>
                    <a:lnTo>
                      <a:pt x="122" y="134"/>
                    </a:lnTo>
                    <a:lnTo>
                      <a:pt x="96" y="113"/>
                    </a:lnTo>
                    <a:lnTo>
                      <a:pt x="122" y="91"/>
                    </a:lnTo>
                    <a:lnTo>
                      <a:pt x="12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8" name="Freeform 47"/>
              <p:cNvSpPr>
                <a:spLocks/>
              </p:cNvSpPr>
              <p:nvPr/>
            </p:nvSpPr>
            <p:spPr bwMode="invGray">
              <a:xfrm>
                <a:off x="3094" y="2636"/>
                <a:ext cx="159" cy="223"/>
              </a:xfrm>
              <a:custGeom>
                <a:avLst/>
                <a:gdLst>
                  <a:gd name="T0" fmla="*/ 159 w 159"/>
                  <a:gd name="T1" fmla="*/ 223 h 223"/>
                  <a:gd name="T2" fmla="*/ 112 w 159"/>
                  <a:gd name="T3" fmla="*/ 223 h 223"/>
                  <a:gd name="T4" fmla="*/ 112 w 159"/>
                  <a:gd name="T5" fmla="*/ 82 h 223"/>
                  <a:gd name="T6" fmla="*/ 110 w 159"/>
                  <a:gd name="T7" fmla="*/ 82 h 223"/>
                  <a:gd name="T8" fmla="*/ 89 w 159"/>
                  <a:gd name="T9" fmla="*/ 223 h 223"/>
                  <a:gd name="T10" fmla="*/ 70 w 159"/>
                  <a:gd name="T11" fmla="*/ 223 h 223"/>
                  <a:gd name="T12" fmla="*/ 48 w 159"/>
                  <a:gd name="T13" fmla="*/ 82 h 223"/>
                  <a:gd name="T14" fmla="*/ 46 w 159"/>
                  <a:gd name="T15" fmla="*/ 82 h 223"/>
                  <a:gd name="T16" fmla="*/ 46 w 159"/>
                  <a:gd name="T17" fmla="*/ 223 h 223"/>
                  <a:gd name="T18" fmla="*/ 0 w 159"/>
                  <a:gd name="T19" fmla="*/ 223 h 223"/>
                  <a:gd name="T20" fmla="*/ 0 w 159"/>
                  <a:gd name="T21" fmla="*/ 0 h 223"/>
                  <a:gd name="T22" fmla="*/ 60 w 159"/>
                  <a:gd name="T23" fmla="*/ 0 h 223"/>
                  <a:gd name="T24" fmla="*/ 78 w 159"/>
                  <a:gd name="T25" fmla="*/ 108 h 223"/>
                  <a:gd name="T26" fmla="*/ 82 w 159"/>
                  <a:gd name="T27" fmla="*/ 108 h 223"/>
                  <a:gd name="T28" fmla="*/ 99 w 159"/>
                  <a:gd name="T29" fmla="*/ 0 h 223"/>
                  <a:gd name="T30" fmla="*/ 159 w 159"/>
                  <a:gd name="T31" fmla="*/ 0 h 223"/>
                  <a:gd name="T32" fmla="*/ 159 w 159"/>
                  <a:gd name="T33" fmla="*/ 223 h 22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59" h="223">
                    <a:moveTo>
                      <a:pt x="159" y="223"/>
                    </a:moveTo>
                    <a:lnTo>
                      <a:pt x="112" y="223"/>
                    </a:lnTo>
                    <a:lnTo>
                      <a:pt x="112" y="82"/>
                    </a:lnTo>
                    <a:lnTo>
                      <a:pt x="110" y="82"/>
                    </a:lnTo>
                    <a:lnTo>
                      <a:pt x="89" y="223"/>
                    </a:lnTo>
                    <a:lnTo>
                      <a:pt x="70" y="223"/>
                    </a:lnTo>
                    <a:lnTo>
                      <a:pt x="48" y="82"/>
                    </a:lnTo>
                    <a:lnTo>
                      <a:pt x="46" y="82"/>
                    </a:lnTo>
                    <a:lnTo>
                      <a:pt x="46" y="223"/>
                    </a:lnTo>
                    <a:lnTo>
                      <a:pt x="0" y="223"/>
                    </a:lnTo>
                    <a:lnTo>
                      <a:pt x="0" y="0"/>
                    </a:lnTo>
                    <a:lnTo>
                      <a:pt x="60" y="0"/>
                    </a:lnTo>
                    <a:lnTo>
                      <a:pt x="78" y="108"/>
                    </a:lnTo>
                    <a:lnTo>
                      <a:pt x="82" y="108"/>
                    </a:lnTo>
                    <a:lnTo>
                      <a:pt x="99" y="0"/>
                    </a:lnTo>
                    <a:lnTo>
                      <a:pt x="159" y="0"/>
                    </a:lnTo>
                    <a:lnTo>
                      <a:pt x="159" y="2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9" name="Freeform 48"/>
              <p:cNvSpPr>
                <a:spLocks/>
              </p:cNvSpPr>
              <p:nvPr/>
            </p:nvSpPr>
            <p:spPr bwMode="invGray">
              <a:xfrm>
                <a:off x="3274" y="2636"/>
                <a:ext cx="139" cy="223"/>
              </a:xfrm>
              <a:custGeom>
                <a:avLst/>
                <a:gdLst>
                  <a:gd name="T0" fmla="*/ 95 w 139"/>
                  <a:gd name="T1" fmla="*/ 130 h 223"/>
                  <a:gd name="T2" fmla="*/ 95 w 139"/>
                  <a:gd name="T3" fmla="*/ 223 h 223"/>
                  <a:gd name="T4" fmla="*/ 44 w 139"/>
                  <a:gd name="T5" fmla="*/ 223 h 223"/>
                  <a:gd name="T6" fmla="*/ 44 w 139"/>
                  <a:gd name="T7" fmla="*/ 130 h 223"/>
                  <a:gd name="T8" fmla="*/ 0 w 139"/>
                  <a:gd name="T9" fmla="*/ 0 h 223"/>
                  <a:gd name="T10" fmla="*/ 51 w 139"/>
                  <a:gd name="T11" fmla="*/ 0 h 223"/>
                  <a:gd name="T12" fmla="*/ 69 w 139"/>
                  <a:gd name="T13" fmla="*/ 81 h 223"/>
                  <a:gd name="T14" fmla="*/ 70 w 139"/>
                  <a:gd name="T15" fmla="*/ 81 h 223"/>
                  <a:gd name="T16" fmla="*/ 88 w 139"/>
                  <a:gd name="T17" fmla="*/ 0 h 223"/>
                  <a:gd name="T18" fmla="*/ 139 w 139"/>
                  <a:gd name="T19" fmla="*/ 0 h 223"/>
                  <a:gd name="T20" fmla="*/ 95 w 139"/>
                  <a:gd name="T21" fmla="*/ 130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39" h="223">
                    <a:moveTo>
                      <a:pt x="95" y="130"/>
                    </a:moveTo>
                    <a:lnTo>
                      <a:pt x="95" y="223"/>
                    </a:lnTo>
                    <a:lnTo>
                      <a:pt x="44" y="223"/>
                    </a:lnTo>
                    <a:lnTo>
                      <a:pt x="44" y="130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69" y="81"/>
                    </a:lnTo>
                    <a:lnTo>
                      <a:pt x="70" y="81"/>
                    </a:lnTo>
                    <a:lnTo>
                      <a:pt x="88" y="0"/>
                    </a:lnTo>
                    <a:lnTo>
                      <a:pt x="139" y="0"/>
                    </a:lnTo>
                    <a:lnTo>
                      <a:pt x="95" y="13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0" name="Freeform 49"/>
              <p:cNvSpPr>
                <a:spLocks/>
              </p:cNvSpPr>
              <p:nvPr/>
            </p:nvSpPr>
            <p:spPr bwMode="invGray">
              <a:xfrm>
                <a:off x="2371" y="1344"/>
                <a:ext cx="1022" cy="971"/>
              </a:xfrm>
              <a:custGeom>
                <a:avLst/>
                <a:gdLst>
                  <a:gd name="T0" fmla="*/ 827 w 1022"/>
                  <a:gd name="T1" fmla="*/ 971 h 971"/>
                  <a:gd name="T2" fmla="*/ 511 w 1022"/>
                  <a:gd name="T3" fmla="*/ 741 h 971"/>
                  <a:gd name="T4" fmla="*/ 196 w 1022"/>
                  <a:gd name="T5" fmla="*/ 971 h 971"/>
                  <a:gd name="T6" fmla="*/ 316 w 1022"/>
                  <a:gd name="T7" fmla="*/ 600 h 971"/>
                  <a:gd name="T8" fmla="*/ 0 w 1022"/>
                  <a:gd name="T9" fmla="*/ 371 h 971"/>
                  <a:gd name="T10" fmla="*/ 391 w 1022"/>
                  <a:gd name="T11" fmla="*/ 371 h 971"/>
                  <a:gd name="T12" fmla="*/ 511 w 1022"/>
                  <a:gd name="T13" fmla="*/ 0 h 971"/>
                  <a:gd name="T14" fmla="*/ 632 w 1022"/>
                  <a:gd name="T15" fmla="*/ 371 h 971"/>
                  <a:gd name="T16" fmla="*/ 1022 w 1022"/>
                  <a:gd name="T17" fmla="*/ 371 h 971"/>
                  <a:gd name="T18" fmla="*/ 706 w 1022"/>
                  <a:gd name="T19" fmla="*/ 600 h 971"/>
                  <a:gd name="T20" fmla="*/ 827 w 1022"/>
                  <a:gd name="T21" fmla="*/ 971 h 971"/>
                  <a:gd name="T22" fmla="*/ 827 w 1022"/>
                  <a:gd name="T23" fmla="*/ 971 h 97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022" h="971">
                    <a:moveTo>
                      <a:pt x="827" y="971"/>
                    </a:moveTo>
                    <a:lnTo>
                      <a:pt x="511" y="741"/>
                    </a:lnTo>
                    <a:lnTo>
                      <a:pt x="196" y="971"/>
                    </a:lnTo>
                    <a:lnTo>
                      <a:pt x="316" y="600"/>
                    </a:lnTo>
                    <a:lnTo>
                      <a:pt x="0" y="371"/>
                    </a:lnTo>
                    <a:lnTo>
                      <a:pt x="391" y="371"/>
                    </a:lnTo>
                    <a:lnTo>
                      <a:pt x="511" y="0"/>
                    </a:lnTo>
                    <a:lnTo>
                      <a:pt x="632" y="371"/>
                    </a:lnTo>
                    <a:lnTo>
                      <a:pt x="1022" y="371"/>
                    </a:lnTo>
                    <a:lnTo>
                      <a:pt x="706" y="600"/>
                    </a:lnTo>
                    <a:lnTo>
                      <a:pt x="827" y="971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1" name="Freeform 50"/>
              <p:cNvSpPr>
                <a:spLocks/>
              </p:cNvSpPr>
              <p:nvPr/>
            </p:nvSpPr>
            <p:spPr bwMode="invGray">
              <a:xfrm>
                <a:off x="2486" y="1463"/>
                <a:ext cx="793" cy="755"/>
              </a:xfrm>
              <a:custGeom>
                <a:avLst/>
                <a:gdLst>
                  <a:gd name="T0" fmla="*/ 641 w 793"/>
                  <a:gd name="T1" fmla="*/ 755 h 755"/>
                  <a:gd name="T2" fmla="*/ 396 w 793"/>
                  <a:gd name="T3" fmla="*/ 577 h 755"/>
                  <a:gd name="T4" fmla="*/ 151 w 793"/>
                  <a:gd name="T5" fmla="*/ 755 h 755"/>
                  <a:gd name="T6" fmla="*/ 245 w 793"/>
                  <a:gd name="T7" fmla="*/ 467 h 755"/>
                  <a:gd name="T8" fmla="*/ 0 w 793"/>
                  <a:gd name="T9" fmla="*/ 288 h 755"/>
                  <a:gd name="T10" fmla="*/ 303 w 793"/>
                  <a:gd name="T11" fmla="*/ 288 h 755"/>
                  <a:gd name="T12" fmla="*/ 396 w 793"/>
                  <a:gd name="T13" fmla="*/ 0 h 755"/>
                  <a:gd name="T14" fmla="*/ 490 w 793"/>
                  <a:gd name="T15" fmla="*/ 288 h 755"/>
                  <a:gd name="T16" fmla="*/ 793 w 793"/>
                  <a:gd name="T17" fmla="*/ 288 h 755"/>
                  <a:gd name="T18" fmla="*/ 548 w 793"/>
                  <a:gd name="T19" fmla="*/ 467 h 755"/>
                  <a:gd name="T20" fmla="*/ 641 w 793"/>
                  <a:gd name="T21" fmla="*/ 755 h 755"/>
                  <a:gd name="T22" fmla="*/ 641 w 793"/>
                  <a:gd name="T23" fmla="*/ 755 h 7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793" h="755">
                    <a:moveTo>
                      <a:pt x="641" y="755"/>
                    </a:moveTo>
                    <a:lnTo>
                      <a:pt x="396" y="577"/>
                    </a:lnTo>
                    <a:lnTo>
                      <a:pt x="151" y="755"/>
                    </a:lnTo>
                    <a:lnTo>
                      <a:pt x="245" y="467"/>
                    </a:lnTo>
                    <a:lnTo>
                      <a:pt x="0" y="288"/>
                    </a:lnTo>
                    <a:lnTo>
                      <a:pt x="303" y="288"/>
                    </a:lnTo>
                    <a:lnTo>
                      <a:pt x="396" y="0"/>
                    </a:lnTo>
                    <a:lnTo>
                      <a:pt x="490" y="288"/>
                    </a:lnTo>
                    <a:lnTo>
                      <a:pt x="793" y="288"/>
                    </a:lnTo>
                    <a:lnTo>
                      <a:pt x="548" y="467"/>
                    </a:lnTo>
                    <a:lnTo>
                      <a:pt x="641" y="755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2" name="Freeform 51"/>
              <p:cNvSpPr>
                <a:spLocks/>
              </p:cNvSpPr>
              <p:nvPr/>
            </p:nvSpPr>
            <p:spPr bwMode="invGray">
              <a:xfrm>
                <a:off x="2595" y="1579"/>
                <a:ext cx="574" cy="545"/>
              </a:xfrm>
              <a:custGeom>
                <a:avLst/>
                <a:gdLst>
                  <a:gd name="T0" fmla="*/ 287 w 574"/>
                  <a:gd name="T1" fmla="*/ 0 h 545"/>
                  <a:gd name="T2" fmla="*/ 355 w 574"/>
                  <a:gd name="T3" fmla="*/ 208 h 545"/>
                  <a:gd name="T4" fmla="*/ 574 w 574"/>
                  <a:gd name="T5" fmla="*/ 208 h 545"/>
                  <a:gd name="T6" fmla="*/ 396 w 574"/>
                  <a:gd name="T7" fmla="*/ 337 h 545"/>
                  <a:gd name="T8" fmla="*/ 464 w 574"/>
                  <a:gd name="T9" fmla="*/ 545 h 545"/>
                  <a:gd name="T10" fmla="*/ 287 w 574"/>
                  <a:gd name="T11" fmla="*/ 416 h 545"/>
                  <a:gd name="T12" fmla="*/ 110 w 574"/>
                  <a:gd name="T13" fmla="*/ 545 h 545"/>
                  <a:gd name="T14" fmla="*/ 178 w 574"/>
                  <a:gd name="T15" fmla="*/ 337 h 545"/>
                  <a:gd name="T16" fmla="*/ 0 w 574"/>
                  <a:gd name="T17" fmla="*/ 208 h 545"/>
                  <a:gd name="T18" fmla="*/ 219 w 574"/>
                  <a:gd name="T19" fmla="*/ 208 h 545"/>
                  <a:gd name="T20" fmla="*/ 287 w 574"/>
                  <a:gd name="T21" fmla="*/ 0 h 54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74" h="545">
                    <a:moveTo>
                      <a:pt x="287" y="0"/>
                    </a:moveTo>
                    <a:lnTo>
                      <a:pt x="355" y="208"/>
                    </a:lnTo>
                    <a:lnTo>
                      <a:pt x="574" y="208"/>
                    </a:lnTo>
                    <a:lnTo>
                      <a:pt x="396" y="337"/>
                    </a:lnTo>
                    <a:lnTo>
                      <a:pt x="464" y="545"/>
                    </a:lnTo>
                    <a:lnTo>
                      <a:pt x="287" y="416"/>
                    </a:lnTo>
                    <a:lnTo>
                      <a:pt x="110" y="545"/>
                    </a:lnTo>
                    <a:lnTo>
                      <a:pt x="178" y="337"/>
                    </a:lnTo>
                    <a:lnTo>
                      <a:pt x="0" y="208"/>
                    </a:lnTo>
                    <a:lnTo>
                      <a:pt x="219" y="208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61" name="Picture 60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1069" y="5979026"/>
            <a:ext cx="1670931" cy="878974"/>
          </a:xfrm>
          <a:prstGeom prst="rect">
            <a:avLst/>
          </a:prstGeom>
        </p:spPr>
      </p:pic>
      <p:grpSp>
        <p:nvGrpSpPr>
          <p:cNvPr id="71" name="AMC insignia"/>
          <p:cNvGrpSpPr>
            <a:grpSpLocks noChangeAspect="1"/>
          </p:cNvGrpSpPr>
          <p:nvPr userDrawn="1"/>
        </p:nvGrpSpPr>
        <p:grpSpPr bwMode="auto">
          <a:xfrm>
            <a:off x="10579421" y="6047935"/>
            <a:ext cx="725891" cy="741156"/>
            <a:chOff x="4592" y="1364"/>
            <a:chExt cx="1161" cy="1364"/>
          </a:xfrm>
        </p:grpSpPr>
        <p:sp>
          <p:nvSpPr>
            <p:cNvPr id="72" name="Crest Freeform"/>
            <p:cNvSpPr>
              <a:spLocks/>
            </p:cNvSpPr>
            <p:nvPr userDrawn="1"/>
          </p:nvSpPr>
          <p:spPr bwMode="auto">
            <a:xfrm>
              <a:off x="4605" y="1378"/>
              <a:ext cx="1135" cy="1335"/>
            </a:xfrm>
            <a:custGeom>
              <a:avLst/>
              <a:gdLst>
                <a:gd name="T0" fmla="*/ 1477 w 2954"/>
                <a:gd name="T1" fmla="*/ 0 h 3479"/>
                <a:gd name="T2" fmla="*/ 2954 w 2954"/>
                <a:gd name="T3" fmla="*/ 356 h 3479"/>
                <a:gd name="T4" fmla="*/ 2954 w 2954"/>
                <a:gd name="T5" fmla="*/ 1377 h 3479"/>
                <a:gd name="T6" fmla="*/ 1477 w 2954"/>
                <a:gd name="T7" fmla="*/ 3479 h 3479"/>
                <a:gd name="T8" fmla="*/ 0 w 2954"/>
                <a:gd name="T9" fmla="*/ 1377 h 3479"/>
                <a:gd name="T10" fmla="*/ 0 w 2954"/>
                <a:gd name="T11" fmla="*/ 356 h 3479"/>
                <a:gd name="T12" fmla="*/ 1477 w 2954"/>
                <a:gd name="T13" fmla="*/ 0 h 3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4" h="3479">
                  <a:moveTo>
                    <a:pt x="1477" y="0"/>
                  </a:moveTo>
                  <a:cubicBezTo>
                    <a:pt x="2003" y="0"/>
                    <a:pt x="2609" y="127"/>
                    <a:pt x="2954" y="356"/>
                  </a:cubicBezTo>
                  <a:cubicBezTo>
                    <a:pt x="2954" y="1377"/>
                    <a:pt x="2954" y="1377"/>
                    <a:pt x="2954" y="1377"/>
                  </a:cubicBezTo>
                  <a:cubicBezTo>
                    <a:pt x="2954" y="2275"/>
                    <a:pt x="2402" y="3111"/>
                    <a:pt x="1477" y="3479"/>
                  </a:cubicBezTo>
                  <a:cubicBezTo>
                    <a:pt x="552" y="3111"/>
                    <a:pt x="0" y="2275"/>
                    <a:pt x="0" y="1377"/>
                  </a:cubicBezTo>
                  <a:cubicBezTo>
                    <a:pt x="0" y="356"/>
                    <a:pt x="0" y="356"/>
                    <a:pt x="0" y="356"/>
                  </a:cubicBezTo>
                  <a:cubicBezTo>
                    <a:pt x="345" y="127"/>
                    <a:pt x="951" y="0"/>
                    <a:pt x="14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73" name="Black Frame Freeform"/>
            <p:cNvSpPr>
              <a:spLocks noEditPoints="1"/>
            </p:cNvSpPr>
            <p:nvPr userDrawn="1"/>
          </p:nvSpPr>
          <p:spPr bwMode="auto">
            <a:xfrm>
              <a:off x="4592" y="1364"/>
              <a:ext cx="1161" cy="1364"/>
            </a:xfrm>
            <a:custGeom>
              <a:avLst/>
              <a:gdLst>
                <a:gd name="T0" fmla="*/ 3010 w 3026"/>
                <a:gd name="T1" fmla="*/ 362 h 3554"/>
                <a:gd name="T2" fmla="*/ 2328 w 3026"/>
                <a:gd name="T3" fmla="*/ 93 h 3554"/>
                <a:gd name="T4" fmla="*/ 1513 w 3026"/>
                <a:gd name="T5" fmla="*/ 0 h 3554"/>
                <a:gd name="T6" fmla="*/ 698 w 3026"/>
                <a:gd name="T7" fmla="*/ 93 h 3554"/>
                <a:gd name="T8" fmla="*/ 16 w 3026"/>
                <a:gd name="T9" fmla="*/ 362 h 3554"/>
                <a:gd name="T10" fmla="*/ 0 w 3026"/>
                <a:gd name="T11" fmla="*/ 373 h 3554"/>
                <a:gd name="T12" fmla="*/ 0 w 3026"/>
                <a:gd name="T13" fmla="*/ 1413 h 3554"/>
                <a:gd name="T14" fmla="*/ 398 w 3026"/>
                <a:gd name="T15" fmla="*/ 2683 h 3554"/>
                <a:gd name="T16" fmla="*/ 1500 w 3026"/>
                <a:gd name="T17" fmla="*/ 3548 h 3554"/>
                <a:gd name="T18" fmla="*/ 1513 w 3026"/>
                <a:gd name="T19" fmla="*/ 3554 h 3554"/>
                <a:gd name="T20" fmla="*/ 1526 w 3026"/>
                <a:gd name="T21" fmla="*/ 3548 h 3554"/>
                <a:gd name="T22" fmla="*/ 2628 w 3026"/>
                <a:gd name="T23" fmla="*/ 2683 h 3554"/>
                <a:gd name="T24" fmla="*/ 3026 w 3026"/>
                <a:gd name="T25" fmla="*/ 1413 h 3554"/>
                <a:gd name="T26" fmla="*/ 3026 w 3026"/>
                <a:gd name="T27" fmla="*/ 373 h 3554"/>
                <a:gd name="T28" fmla="*/ 3010 w 3026"/>
                <a:gd name="T29" fmla="*/ 362 h 3554"/>
                <a:gd name="T30" fmla="*/ 2954 w 3026"/>
                <a:gd name="T31" fmla="*/ 1413 h 3554"/>
                <a:gd name="T32" fmla="*/ 1513 w 3026"/>
                <a:gd name="T33" fmla="*/ 3476 h 3554"/>
                <a:gd name="T34" fmla="*/ 72 w 3026"/>
                <a:gd name="T35" fmla="*/ 1413 h 3554"/>
                <a:gd name="T36" fmla="*/ 72 w 3026"/>
                <a:gd name="T37" fmla="*/ 412 h 3554"/>
                <a:gd name="T38" fmla="*/ 1513 w 3026"/>
                <a:gd name="T39" fmla="*/ 72 h 3554"/>
                <a:gd name="T40" fmla="*/ 2954 w 3026"/>
                <a:gd name="T41" fmla="*/ 412 h 3554"/>
                <a:gd name="T42" fmla="*/ 2954 w 3026"/>
                <a:gd name="T43" fmla="*/ 1413 h 3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26" h="3554">
                  <a:moveTo>
                    <a:pt x="3010" y="362"/>
                  </a:moveTo>
                  <a:cubicBezTo>
                    <a:pt x="2842" y="251"/>
                    <a:pt x="2606" y="158"/>
                    <a:pt x="2328" y="93"/>
                  </a:cubicBezTo>
                  <a:cubicBezTo>
                    <a:pt x="2069" y="33"/>
                    <a:pt x="1779" y="0"/>
                    <a:pt x="1513" y="0"/>
                  </a:cubicBezTo>
                  <a:cubicBezTo>
                    <a:pt x="1247" y="0"/>
                    <a:pt x="957" y="33"/>
                    <a:pt x="698" y="93"/>
                  </a:cubicBezTo>
                  <a:cubicBezTo>
                    <a:pt x="420" y="158"/>
                    <a:pt x="184" y="251"/>
                    <a:pt x="16" y="362"/>
                  </a:cubicBezTo>
                  <a:cubicBezTo>
                    <a:pt x="0" y="373"/>
                    <a:pt x="0" y="373"/>
                    <a:pt x="0" y="373"/>
                  </a:cubicBezTo>
                  <a:cubicBezTo>
                    <a:pt x="0" y="1413"/>
                    <a:pt x="0" y="1413"/>
                    <a:pt x="0" y="1413"/>
                  </a:cubicBezTo>
                  <a:cubicBezTo>
                    <a:pt x="0" y="1867"/>
                    <a:pt x="138" y="2306"/>
                    <a:pt x="398" y="2683"/>
                  </a:cubicBezTo>
                  <a:cubicBezTo>
                    <a:pt x="664" y="3068"/>
                    <a:pt x="1045" y="3368"/>
                    <a:pt x="1500" y="3548"/>
                  </a:cubicBezTo>
                  <a:cubicBezTo>
                    <a:pt x="1513" y="3554"/>
                    <a:pt x="1513" y="3554"/>
                    <a:pt x="1513" y="3554"/>
                  </a:cubicBezTo>
                  <a:cubicBezTo>
                    <a:pt x="1526" y="3548"/>
                    <a:pt x="1526" y="3548"/>
                    <a:pt x="1526" y="3548"/>
                  </a:cubicBezTo>
                  <a:cubicBezTo>
                    <a:pt x="1981" y="3368"/>
                    <a:pt x="2362" y="3068"/>
                    <a:pt x="2628" y="2683"/>
                  </a:cubicBezTo>
                  <a:cubicBezTo>
                    <a:pt x="2888" y="2306"/>
                    <a:pt x="3026" y="1867"/>
                    <a:pt x="3026" y="1413"/>
                  </a:cubicBezTo>
                  <a:cubicBezTo>
                    <a:pt x="3026" y="373"/>
                    <a:pt x="3026" y="373"/>
                    <a:pt x="3026" y="373"/>
                  </a:cubicBezTo>
                  <a:lnTo>
                    <a:pt x="3010" y="362"/>
                  </a:lnTo>
                  <a:close/>
                  <a:moveTo>
                    <a:pt x="2954" y="1413"/>
                  </a:moveTo>
                  <a:cubicBezTo>
                    <a:pt x="2954" y="2314"/>
                    <a:pt x="2389" y="3122"/>
                    <a:pt x="1513" y="3476"/>
                  </a:cubicBezTo>
                  <a:cubicBezTo>
                    <a:pt x="637" y="3122"/>
                    <a:pt x="72" y="2314"/>
                    <a:pt x="72" y="1413"/>
                  </a:cubicBezTo>
                  <a:cubicBezTo>
                    <a:pt x="72" y="412"/>
                    <a:pt x="72" y="412"/>
                    <a:pt x="72" y="412"/>
                  </a:cubicBezTo>
                  <a:cubicBezTo>
                    <a:pt x="391" y="208"/>
                    <a:pt x="966" y="72"/>
                    <a:pt x="1513" y="72"/>
                  </a:cubicBezTo>
                  <a:cubicBezTo>
                    <a:pt x="2060" y="72"/>
                    <a:pt x="2635" y="208"/>
                    <a:pt x="2954" y="412"/>
                  </a:cubicBezTo>
                  <a:lnTo>
                    <a:pt x="2954" y="14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74" name="Blue Freeform"/>
            <p:cNvSpPr>
              <a:spLocks/>
            </p:cNvSpPr>
            <p:nvPr userDrawn="1"/>
          </p:nvSpPr>
          <p:spPr bwMode="auto">
            <a:xfrm>
              <a:off x="5172" y="1540"/>
              <a:ext cx="511" cy="1116"/>
            </a:xfrm>
            <a:custGeom>
              <a:avLst/>
              <a:gdLst>
                <a:gd name="T0" fmla="*/ 1329 w 1329"/>
                <a:gd name="T1" fmla="*/ 40 h 2908"/>
                <a:gd name="T2" fmla="*/ 302 w 1329"/>
                <a:gd name="T3" fmla="*/ 1068 h 2908"/>
                <a:gd name="T4" fmla="*/ 544 w 1329"/>
                <a:gd name="T5" fmla="*/ 1370 h 2908"/>
                <a:gd name="T6" fmla="*/ 0 w 1329"/>
                <a:gd name="T7" fmla="*/ 1991 h 2908"/>
                <a:gd name="T8" fmla="*/ 0 w 1329"/>
                <a:gd name="T9" fmla="*/ 2908 h 2908"/>
                <a:gd name="T10" fmla="*/ 1329 w 1329"/>
                <a:gd name="T11" fmla="*/ 930 h 2908"/>
                <a:gd name="T12" fmla="*/ 1329 w 1329"/>
                <a:gd name="T13" fmla="*/ 40 h 2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9" h="2908">
                  <a:moveTo>
                    <a:pt x="1329" y="40"/>
                  </a:moveTo>
                  <a:cubicBezTo>
                    <a:pt x="302" y="1068"/>
                    <a:pt x="302" y="1068"/>
                    <a:pt x="302" y="1068"/>
                  </a:cubicBezTo>
                  <a:cubicBezTo>
                    <a:pt x="544" y="1370"/>
                    <a:pt x="544" y="1370"/>
                    <a:pt x="544" y="1370"/>
                  </a:cubicBezTo>
                  <a:cubicBezTo>
                    <a:pt x="0" y="1991"/>
                    <a:pt x="0" y="1991"/>
                    <a:pt x="0" y="1991"/>
                  </a:cubicBezTo>
                  <a:cubicBezTo>
                    <a:pt x="0" y="2908"/>
                    <a:pt x="0" y="2908"/>
                    <a:pt x="0" y="2908"/>
                  </a:cubicBezTo>
                  <a:cubicBezTo>
                    <a:pt x="540" y="2665"/>
                    <a:pt x="1329" y="2054"/>
                    <a:pt x="1329" y="930"/>
                  </a:cubicBezTo>
                  <a:cubicBezTo>
                    <a:pt x="1329" y="0"/>
                    <a:pt x="1329" y="41"/>
                    <a:pt x="1329" y="40"/>
                  </a:cubicBezTo>
                  <a:close/>
                </a:path>
              </a:pathLst>
            </a:custGeom>
            <a:solidFill>
              <a:srgbClr val="005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75" name="Red Freeform"/>
            <p:cNvSpPr>
              <a:spLocks/>
            </p:cNvSpPr>
            <p:nvPr userDrawn="1"/>
          </p:nvSpPr>
          <p:spPr bwMode="auto">
            <a:xfrm>
              <a:off x="4662" y="1540"/>
              <a:ext cx="510" cy="1116"/>
            </a:xfrm>
            <a:custGeom>
              <a:avLst/>
              <a:gdLst>
                <a:gd name="T0" fmla="*/ 0 w 1329"/>
                <a:gd name="T1" fmla="*/ 40 h 2908"/>
                <a:gd name="T2" fmla="*/ 1027 w 1329"/>
                <a:gd name="T3" fmla="*/ 1068 h 2908"/>
                <a:gd name="T4" fmla="*/ 785 w 1329"/>
                <a:gd name="T5" fmla="*/ 1370 h 2908"/>
                <a:gd name="T6" fmla="*/ 1329 w 1329"/>
                <a:gd name="T7" fmla="*/ 1991 h 2908"/>
                <a:gd name="T8" fmla="*/ 1329 w 1329"/>
                <a:gd name="T9" fmla="*/ 2908 h 2908"/>
                <a:gd name="T10" fmla="*/ 0 w 1329"/>
                <a:gd name="T11" fmla="*/ 930 h 2908"/>
                <a:gd name="T12" fmla="*/ 0 w 1329"/>
                <a:gd name="T13" fmla="*/ 40 h 2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9" h="2908">
                  <a:moveTo>
                    <a:pt x="0" y="40"/>
                  </a:moveTo>
                  <a:cubicBezTo>
                    <a:pt x="1027" y="1068"/>
                    <a:pt x="1027" y="1068"/>
                    <a:pt x="1027" y="1068"/>
                  </a:cubicBezTo>
                  <a:cubicBezTo>
                    <a:pt x="785" y="1370"/>
                    <a:pt x="785" y="1370"/>
                    <a:pt x="785" y="1370"/>
                  </a:cubicBezTo>
                  <a:cubicBezTo>
                    <a:pt x="1329" y="1991"/>
                    <a:pt x="1329" y="1991"/>
                    <a:pt x="1329" y="1991"/>
                  </a:cubicBezTo>
                  <a:cubicBezTo>
                    <a:pt x="1329" y="2908"/>
                    <a:pt x="1329" y="2908"/>
                    <a:pt x="1329" y="2908"/>
                  </a:cubicBezTo>
                  <a:cubicBezTo>
                    <a:pt x="789" y="2665"/>
                    <a:pt x="0" y="2054"/>
                    <a:pt x="0" y="930"/>
                  </a:cubicBezTo>
                  <a:cubicBezTo>
                    <a:pt x="0" y="0"/>
                    <a:pt x="0" y="41"/>
                    <a:pt x="0" y="40"/>
                  </a:cubicBezTo>
                  <a:close/>
                </a:path>
              </a:pathLst>
            </a:custGeom>
            <a:solidFill>
              <a:srgbClr val="C32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76" name="Picture 7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0950" y="6074501"/>
            <a:ext cx="826109" cy="736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356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</p:sldLayoutIdLst>
  <p:transition spd="slow">
    <p:fade/>
  </p:transition>
  <p:hf hdr="0" ftr="0" dt="0"/>
  <p:txStyles>
    <p:titleStyle>
      <a:lvl1pPr marL="0" algn="l" defTabSz="914400" rtl="0" eaLnBrk="1" latinLnBrk="0" hangingPunct="1">
        <a:lnSpc>
          <a:spcPct val="90000"/>
        </a:lnSpc>
        <a:spcBef>
          <a:spcPct val="0"/>
        </a:spcBef>
        <a:buNone/>
        <a:defRPr lang="en-US" sz="2800" b="1" kern="1200" dirty="0">
          <a:solidFill>
            <a:srgbClr val="7F7F73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Wingdings" panose="05000000000000000000" pitchFamily="2" charset="2"/>
        <a:buChar char="ü"/>
        <a:tabLst/>
        <a:defRPr lang="en-US" sz="2400" b="1" kern="120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574675" indent="-228600" algn="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792">
          <p15:clr>
            <a:srgbClr val="F26B43"/>
          </p15:clr>
        </p15:guide>
        <p15:guide id="3" pos="5352">
          <p15:clr>
            <a:srgbClr val="F26B43"/>
          </p15:clr>
        </p15:guide>
        <p15:guide id="4" orient="horz" pos="1104">
          <p15:clr>
            <a:srgbClr val="F26B43"/>
          </p15:clr>
        </p15:guide>
        <p15:guide id="5" orient="horz" pos="2376">
          <p15:clr>
            <a:srgbClr val="F26B43"/>
          </p15:clr>
        </p15:guide>
        <p15:guide id="6" orient="horz" pos="3432">
          <p15:clr>
            <a:srgbClr val="F26B43"/>
          </p15:clr>
        </p15:guide>
        <p15:guide id="7" pos="5760">
          <p15:clr>
            <a:srgbClr val="F26B43"/>
          </p15:clr>
        </p15:guide>
        <p15:guide id="8" orient="horz">
          <p15:clr>
            <a:srgbClr val="F26B43"/>
          </p15:clr>
        </p15:guide>
        <p15:guide id="9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 userDrawn="1">
            <p:ph type="title"/>
          </p:nvPr>
        </p:nvSpPr>
        <p:spPr bwMode="gray">
          <a:xfrm>
            <a:off x="1115681" y="99566"/>
            <a:ext cx="10977295" cy="480131"/>
          </a:xfrm>
          <a:prstGeom prst="rect">
            <a:avLst/>
          </a:prstGeom>
        </p:spPr>
        <p:txBody>
          <a:bodyPr vert="horz" wrap="square" lIns="182880" tIns="45720" rIns="91440" bIns="45720" rtlCol="0" anchor="t" anchorCtr="0">
            <a:spAutoFit/>
          </a:bodyPr>
          <a:lstStyle/>
          <a:p>
            <a:pPr marL="0" lvl="0"/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Click to edit Master title style – Arial 28pt Bold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1115681" y="711257"/>
            <a:ext cx="103632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Fifth level</a:t>
            </a:r>
          </a:p>
          <a:p>
            <a:pPr lvl="4"/>
            <a:endParaRPr lang="en-US"/>
          </a:p>
        </p:txBody>
      </p:sp>
      <p:sp>
        <p:nvSpPr>
          <p:cNvPr id="7" name="Classification Top"/>
          <p:cNvSpPr txBox="1">
            <a:spLocks/>
          </p:cNvSpPr>
          <p:nvPr userDrawn="1"/>
        </p:nvSpPr>
        <p:spPr bwMode="white">
          <a:xfrm>
            <a:off x="1041400" y="1"/>
            <a:ext cx="105156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>
                <a:solidFill>
                  <a:schemeClr val="bg1"/>
                </a:solidFill>
              </a:rPr>
              <a:t>UNCLASSIFIED//FOUO</a:t>
            </a:r>
          </a:p>
        </p:txBody>
      </p:sp>
      <p:sp>
        <p:nvSpPr>
          <p:cNvPr id="32" name="Slide Number Placeholder 5"/>
          <p:cNvSpPr txBox="1">
            <a:spLocks/>
          </p:cNvSpPr>
          <p:nvPr userDrawn="1"/>
        </p:nvSpPr>
        <p:spPr>
          <a:xfrm>
            <a:off x="5334000" y="6750278"/>
            <a:ext cx="1524000" cy="10772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defPPr>
              <a:defRPr lang="en-US"/>
            </a:defPPr>
            <a:lvl1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lang="en-US" sz="700" b="1" kern="60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2CFA9B-4785-4222-B2D1-FB953FCA43F9}" type="slidenum">
              <a:rPr kumimoji="0" lang="en-US" sz="700" b="1" i="0" u="none" strike="noStrike" kern="6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1" i="0" u="none" strike="noStrike" kern="6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3" name="Classification bottom"/>
          <p:cNvSpPr txBox="1"/>
          <p:nvPr userDrawn="1"/>
        </p:nvSpPr>
        <p:spPr bwMode="black">
          <a:xfrm>
            <a:off x="0" y="6753453"/>
            <a:ext cx="1584960" cy="107722"/>
          </a:xfrm>
          <a:prstGeom prst="rect">
            <a:avLst/>
          </a:prstGeom>
          <a:noFill/>
        </p:spPr>
        <p:txBody>
          <a:bodyPr wrap="none" lIns="45720" tIns="0" rIns="0" bIns="0" anchor="b" anchorCtr="0">
            <a:noAutofit/>
          </a:bodyPr>
          <a:lstStyle/>
          <a:p>
            <a:pPr>
              <a:defRPr/>
            </a:pPr>
            <a:r>
              <a:rPr lang="en-US" sz="700" b="1" kern="600">
                <a:solidFill>
                  <a:prstClr val="black"/>
                </a:solidFill>
                <a:cs typeface="Arial" panose="020B0604020202020204" pitchFamily="34" charset="0"/>
              </a:rPr>
              <a:t>UNCLASSIFIED//FOUO</a:t>
            </a:r>
          </a:p>
        </p:txBody>
      </p:sp>
      <p:grpSp>
        <p:nvGrpSpPr>
          <p:cNvPr id="34" name="Group 33"/>
          <p:cNvGrpSpPr>
            <a:grpSpLocks noChangeAspect="1"/>
          </p:cNvGrpSpPr>
          <p:nvPr userDrawn="1"/>
        </p:nvGrpSpPr>
        <p:grpSpPr>
          <a:xfrm>
            <a:off x="58566" y="0"/>
            <a:ext cx="819991" cy="731520"/>
            <a:chOff x="125730" y="0"/>
            <a:chExt cx="526946" cy="626790"/>
          </a:xfrm>
        </p:grpSpPr>
        <p:sp>
          <p:nvSpPr>
            <p:cNvPr id="35" name="Round Same Side Corner Rectangle 34"/>
            <p:cNvSpPr/>
            <p:nvPr userDrawn="1"/>
          </p:nvSpPr>
          <p:spPr>
            <a:xfrm>
              <a:off x="125730" y="0"/>
              <a:ext cx="526946" cy="626790"/>
            </a:xfrm>
            <a:prstGeom prst="round2SameRect">
              <a:avLst>
                <a:gd name="adj1" fmla="val 0"/>
                <a:gd name="adj2" fmla="val 7443"/>
              </a:avLst>
            </a:prstGeom>
            <a:gradFill>
              <a:gsLst>
                <a:gs pos="0">
                  <a:sysClr val="windowText" lastClr="000000">
                    <a:lumMod val="50000"/>
                    <a:lumOff val="50000"/>
                  </a:sysClr>
                </a:gs>
                <a:gs pos="68000">
                  <a:sysClr val="windowText" lastClr="000000">
                    <a:lumMod val="95000"/>
                    <a:lumOff val="5000"/>
                  </a:sysClr>
                </a:gs>
                <a:gs pos="34000">
                  <a:sysClr val="windowText" lastClr="000000">
                    <a:lumMod val="85000"/>
                    <a:lumOff val="15000"/>
                  </a:sysClr>
                </a:gs>
              </a:gsLst>
              <a:lin ang="36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grpSp>
          <p:nvGrpSpPr>
            <p:cNvPr id="36" name="U.S. ARMY for dark bkgrnds"/>
            <p:cNvGrpSpPr>
              <a:grpSpLocks noChangeAspect="1"/>
            </p:cNvGrpSpPr>
            <p:nvPr userDrawn="1"/>
          </p:nvGrpSpPr>
          <p:grpSpPr bwMode="auto">
            <a:xfrm>
              <a:off x="208305" y="59287"/>
              <a:ext cx="361795" cy="457200"/>
              <a:chOff x="2205" y="1186"/>
              <a:chExt cx="1425" cy="1802"/>
            </a:xfrm>
          </p:grpSpPr>
          <p:sp>
            <p:nvSpPr>
              <p:cNvPr id="37" name="Freeform 36"/>
              <p:cNvSpPr>
                <a:spLocks noEditPoints="1"/>
              </p:cNvSpPr>
              <p:nvPr/>
            </p:nvSpPr>
            <p:spPr bwMode="invGray">
              <a:xfrm>
                <a:off x="3562" y="2500"/>
                <a:ext cx="68" cy="66"/>
              </a:xfrm>
              <a:custGeom>
                <a:avLst/>
                <a:gdLst>
                  <a:gd name="T0" fmla="*/ 0 w 125"/>
                  <a:gd name="T1" fmla="*/ 18 h 122"/>
                  <a:gd name="T2" fmla="*/ 18 w 125"/>
                  <a:gd name="T3" fmla="*/ 0 h 122"/>
                  <a:gd name="T4" fmla="*/ 37 w 125"/>
                  <a:gd name="T5" fmla="*/ 18 h 122"/>
                  <a:gd name="T6" fmla="*/ 18 w 125"/>
                  <a:gd name="T7" fmla="*/ 36 h 122"/>
                  <a:gd name="T8" fmla="*/ 0 w 125"/>
                  <a:gd name="T9" fmla="*/ 18 h 122"/>
                  <a:gd name="T10" fmla="*/ 18 w 125"/>
                  <a:gd name="T11" fmla="*/ 4 h 122"/>
                  <a:gd name="T12" fmla="*/ 5 w 125"/>
                  <a:gd name="T13" fmla="*/ 18 h 122"/>
                  <a:gd name="T14" fmla="*/ 18 w 125"/>
                  <a:gd name="T15" fmla="*/ 32 h 122"/>
                  <a:gd name="T16" fmla="*/ 32 w 125"/>
                  <a:gd name="T17" fmla="*/ 18 h 122"/>
                  <a:gd name="T18" fmla="*/ 18 w 125"/>
                  <a:gd name="T19" fmla="*/ 4 h 122"/>
                  <a:gd name="T20" fmla="*/ 15 w 125"/>
                  <a:gd name="T21" fmla="*/ 28 h 122"/>
                  <a:gd name="T22" fmla="*/ 11 w 125"/>
                  <a:gd name="T23" fmla="*/ 28 h 122"/>
                  <a:gd name="T24" fmla="*/ 11 w 125"/>
                  <a:gd name="T25" fmla="*/ 8 h 122"/>
                  <a:gd name="T26" fmla="*/ 19 w 125"/>
                  <a:gd name="T27" fmla="*/ 8 h 122"/>
                  <a:gd name="T28" fmla="*/ 27 w 125"/>
                  <a:gd name="T29" fmla="*/ 14 h 122"/>
                  <a:gd name="T30" fmla="*/ 22 w 125"/>
                  <a:gd name="T31" fmla="*/ 19 h 122"/>
                  <a:gd name="T32" fmla="*/ 22 w 125"/>
                  <a:gd name="T33" fmla="*/ 19 h 122"/>
                  <a:gd name="T34" fmla="*/ 27 w 125"/>
                  <a:gd name="T35" fmla="*/ 28 h 122"/>
                  <a:gd name="T36" fmla="*/ 22 w 125"/>
                  <a:gd name="T37" fmla="*/ 28 h 122"/>
                  <a:gd name="T38" fmla="*/ 18 w 125"/>
                  <a:gd name="T39" fmla="*/ 19 h 122"/>
                  <a:gd name="T40" fmla="*/ 15 w 125"/>
                  <a:gd name="T41" fmla="*/ 19 h 122"/>
                  <a:gd name="T42" fmla="*/ 15 w 125"/>
                  <a:gd name="T43" fmla="*/ 28 h 122"/>
                  <a:gd name="T44" fmla="*/ 15 w 125"/>
                  <a:gd name="T45" fmla="*/ 16 h 122"/>
                  <a:gd name="T46" fmla="*/ 18 w 125"/>
                  <a:gd name="T47" fmla="*/ 16 h 122"/>
                  <a:gd name="T48" fmla="*/ 23 w 125"/>
                  <a:gd name="T49" fmla="*/ 14 h 122"/>
                  <a:gd name="T50" fmla="*/ 18 w 125"/>
                  <a:gd name="T51" fmla="*/ 11 h 122"/>
                  <a:gd name="T52" fmla="*/ 15 w 125"/>
                  <a:gd name="T53" fmla="*/ 11 h 122"/>
                  <a:gd name="T54" fmla="*/ 15 w 125"/>
                  <a:gd name="T55" fmla="*/ 16 h 12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25" h="122">
                    <a:moveTo>
                      <a:pt x="0" y="61"/>
                    </a:moveTo>
                    <a:cubicBezTo>
                      <a:pt x="0" y="24"/>
                      <a:pt x="29" y="0"/>
                      <a:pt x="62" y="0"/>
                    </a:cubicBezTo>
                    <a:cubicBezTo>
                      <a:pt x="95" y="0"/>
                      <a:pt x="125" y="24"/>
                      <a:pt x="125" y="61"/>
                    </a:cubicBezTo>
                    <a:cubicBezTo>
                      <a:pt x="125" y="98"/>
                      <a:pt x="96" y="122"/>
                      <a:pt x="62" y="122"/>
                    </a:cubicBezTo>
                    <a:cubicBezTo>
                      <a:pt x="29" y="122"/>
                      <a:pt x="0" y="98"/>
                      <a:pt x="0" y="61"/>
                    </a:cubicBezTo>
                    <a:close/>
                    <a:moveTo>
                      <a:pt x="62" y="13"/>
                    </a:moveTo>
                    <a:cubicBezTo>
                      <a:pt x="36" y="13"/>
                      <a:pt x="16" y="33"/>
                      <a:pt x="16" y="61"/>
                    </a:cubicBezTo>
                    <a:cubicBezTo>
                      <a:pt x="16" y="89"/>
                      <a:pt x="36" y="109"/>
                      <a:pt x="62" y="109"/>
                    </a:cubicBezTo>
                    <a:cubicBezTo>
                      <a:pt x="89" y="109"/>
                      <a:pt x="109" y="89"/>
                      <a:pt x="109" y="61"/>
                    </a:cubicBezTo>
                    <a:cubicBezTo>
                      <a:pt x="109" y="33"/>
                      <a:pt x="88" y="13"/>
                      <a:pt x="62" y="13"/>
                    </a:cubicBezTo>
                    <a:close/>
                    <a:moveTo>
                      <a:pt x="52" y="95"/>
                    </a:moveTo>
                    <a:cubicBezTo>
                      <a:pt x="38" y="95"/>
                      <a:pt x="38" y="95"/>
                      <a:pt x="38" y="95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64" y="27"/>
                      <a:pt x="64" y="27"/>
                      <a:pt x="64" y="27"/>
                    </a:cubicBezTo>
                    <a:cubicBezTo>
                      <a:pt x="81" y="27"/>
                      <a:pt x="90" y="32"/>
                      <a:pt x="90" y="47"/>
                    </a:cubicBezTo>
                    <a:cubicBezTo>
                      <a:pt x="91" y="56"/>
                      <a:pt x="84" y="64"/>
                      <a:pt x="75" y="65"/>
                    </a:cubicBezTo>
                    <a:cubicBezTo>
                      <a:pt x="75" y="65"/>
                      <a:pt x="74" y="65"/>
                      <a:pt x="74" y="65"/>
                    </a:cubicBezTo>
                    <a:cubicBezTo>
                      <a:pt x="90" y="95"/>
                      <a:pt x="90" y="95"/>
                      <a:pt x="90" y="95"/>
                    </a:cubicBezTo>
                    <a:cubicBezTo>
                      <a:pt x="75" y="95"/>
                      <a:pt x="75" y="95"/>
                      <a:pt x="75" y="95"/>
                    </a:cubicBezTo>
                    <a:cubicBezTo>
                      <a:pt x="60" y="66"/>
                      <a:pt x="60" y="66"/>
                      <a:pt x="60" y="66"/>
                    </a:cubicBezTo>
                    <a:cubicBezTo>
                      <a:pt x="52" y="66"/>
                      <a:pt x="52" y="66"/>
                      <a:pt x="52" y="66"/>
                    </a:cubicBezTo>
                    <a:lnTo>
                      <a:pt x="52" y="95"/>
                    </a:lnTo>
                    <a:close/>
                    <a:moveTo>
                      <a:pt x="52" y="55"/>
                    </a:moveTo>
                    <a:cubicBezTo>
                      <a:pt x="63" y="55"/>
                      <a:pt x="63" y="55"/>
                      <a:pt x="63" y="55"/>
                    </a:cubicBezTo>
                    <a:cubicBezTo>
                      <a:pt x="73" y="55"/>
                      <a:pt x="77" y="52"/>
                      <a:pt x="77" y="46"/>
                    </a:cubicBezTo>
                    <a:cubicBezTo>
                      <a:pt x="77" y="39"/>
                      <a:pt x="72" y="37"/>
                      <a:pt x="63" y="37"/>
                    </a:cubicBezTo>
                    <a:cubicBezTo>
                      <a:pt x="52" y="37"/>
                      <a:pt x="52" y="37"/>
                      <a:pt x="52" y="37"/>
                    </a:cubicBezTo>
                    <a:lnTo>
                      <a:pt x="52" y="5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38" name="Freeform 37"/>
              <p:cNvSpPr>
                <a:spLocks/>
              </p:cNvSpPr>
              <p:nvPr/>
            </p:nvSpPr>
            <p:spPr bwMode="invGray">
              <a:xfrm>
                <a:off x="2205" y="2508"/>
                <a:ext cx="1354" cy="480"/>
              </a:xfrm>
              <a:custGeom>
                <a:avLst/>
                <a:gdLst>
                  <a:gd name="T0" fmla="*/ 61 w 2500"/>
                  <a:gd name="T1" fmla="*/ 0 h 887"/>
                  <a:gd name="T2" fmla="*/ 0 w 2500"/>
                  <a:gd name="T3" fmla="*/ 60 h 887"/>
                  <a:gd name="T4" fmla="*/ 0 w 2500"/>
                  <a:gd name="T5" fmla="*/ 200 h 887"/>
                  <a:gd name="T6" fmla="*/ 61 w 2500"/>
                  <a:gd name="T7" fmla="*/ 260 h 887"/>
                  <a:gd name="T8" fmla="*/ 673 w 2500"/>
                  <a:gd name="T9" fmla="*/ 260 h 887"/>
                  <a:gd name="T10" fmla="*/ 733 w 2500"/>
                  <a:gd name="T11" fmla="*/ 200 h 887"/>
                  <a:gd name="T12" fmla="*/ 733 w 2500"/>
                  <a:gd name="T13" fmla="*/ 60 h 887"/>
                  <a:gd name="T14" fmla="*/ 673 w 2500"/>
                  <a:gd name="T15" fmla="*/ 0 h 887"/>
                  <a:gd name="T16" fmla="*/ 61 w 2500"/>
                  <a:gd name="T17" fmla="*/ 0 h 88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887">
                    <a:moveTo>
                      <a:pt x="206" y="0"/>
                    </a:moveTo>
                    <a:cubicBezTo>
                      <a:pt x="92" y="0"/>
                      <a:pt x="0" y="92"/>
                      <a:pt x="0" y="206"/>
                    </a:cubicBezTo>
                    <a:cubicBezTo>
                      <a:pt x="0" y="681"/>
                      <a:pt x="0" y="681"/>
                      <a:pt x="0" y="681"/>
                    </a:cubicBezTo>
                    <a:cubicBezTo>
                      <a:pt x="0" y="795"/>
                      <a:pt x="92" y="887"/>
                      <a:pt x="206" y="887"/>
                    </a:cubicBezTo>
                    <a:cubicBezTo>
                      <a:pt x="2294" y="887"/>
                      <a:pt x="2294" y="887"/>
                      <a:pt x="2294" y="887"/>
                    </a:cubicBezTo>
                    <a:cubicBezTo>
                      <a:pt x="2408" y="887"/>
                      <a:pt x="2500" y="795"/>
                      <a:pt x="2500" y="681"/>
                    </a:cubicBezTo>
                    <a:cubicBezTo>
                      <a:pt x="2500" y="206"/>
                      <a:pt x="2500" y="206"/>
                      <a:pt x="2500" y="206"/>
                    </a:cubicBezTo>
                    <a:cubicBezTo>
                      <a:pt x="2500" y="92"/>
                      <a:pt x="2408" y="0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39" name="Freeform 38"/>
              <p:cNvSpPr>
                <a:spLocks noEditPoints="1"/>
              </p:cNvSpPr>
              <p:nvPr/>
            </p:nvSpPr>
            <p:spPr bwMode="invGray">
              <a:xfrm>
                <a:off x="2241" y="2543"/>
                <a:ext cx="1283" cy="409"/>
              </a:xfrm>
              <a:custGeom>
                <a:avLst/>
                <a:gdLst>
                  <a:gd name="T0" fmla="*/ 654 w 2369"/>
                  <a:gd name="T1" fmla="*/ 0 h 755"/>
                  <a:gd name="T2" fmla="*/ 41 w 2369"/>
                  <a:gd name="T3" fmla="*/ 0 h 755"/>
                  <a:gd name="T4" fmla="*/ 0 w 2369"/>
                  <a:gd name="T5" fmla="*/ 41 h 755"/>
                  <a:gd name="T6" fmla="*/ 0 w 2369"/>
                  <a:gd name="T7" fmla="*/ 180 h 755"/>
                  <a:gd name="T8" fmla="*/ 41 w 2369"/>
                  <a:gd name="T9" fmla="*/ 222 h 755"/>
                  <a:gd name="T10" fmla="*/ 654 w 2369"/>
                  <a:gd name="T11" fmla="*/ 222 h 755"/>
                  <a:gd name="T12" fmla="*/ 695 w 2369"/>
                  <a:gd name="T13" fmla="*/ 180 h 755"/>
                  <a:gd name="T14" fmla="*/ 695 w 2369"/>
                  <a:gd name="T15" fmla="*/ 41 h 755"/>
                  <a:gd name="T16" fmla="*/ 654 w 2369"/>
                  <a:gd name="T17" fmla="*/ 0 h 755"/>
                  <a:gd name="T18" fmla="*/ 675 w 2369"/>
                  <a:gd name="T19" fmla="*/ 180 h 755"/>
                  <a:gd name="T20" fmla="*/ 654 w 2369"/>
                  <a:gd name="T21" fmla="*/ 202 h 755"/>
                  <a:gd name="T22" fmla="*/ 41 w 2369"/>
                  <a:gd name="T23" fmla="*/ 202 h 755"/>
                  <a:gd name="T24" fmla="*/ 19 w 2369"/>
                  <a:gd name="T25" fmla="*/ 180 h 755"/>
                  <a:gd name="T26" fmla="*/ 19 w 2369"/>
                  <a:gd name="T27" fmla="*/ 41 h 755"/>
                  <a:gd name="T28" fmla="*/ 41 w 2369"/>
                  <a:gd name="T29" fmla="*/ 19 h 755"/>
                  <a:gd name="T30" fmla="*/ 654 w 2369"/>
                  <a:gd name="T31" fmla="*/ 19 h 755"/>
                  <a:gd name="T32" fmla="*/ 675 w 2369"/>
                  <a:gd name="T33" fmla="*/ 41 h 755"/>
                  <a:gd name="T34" fmla="*/ 675 w 2369"/>
                  <a:gd name="T35" fmla="*/ 180 h 75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75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0"/>
                    </a:cubicBezTo>
                    <a:cubicBezTo>
                      <a:pt x="0" y="615"/>
                      <a:pt x="0" y="615"/>
                      <a:pt x="0" y="615"/>
                    </a:cubicBezTo>
                    <a:cubicBezTo>
                      <a:pt x="0" y="692"/>
                      <a:pt x="63" y="755"/>
                      <a:pt x="140" y="755"/>
                    </a:cubicBezTo>
                    <a:cubicBezTo>
                      <a:pt x="2228" y="755"/>
                      <a:pt x="2228" y="755"/>
                      <a:pt x="2228" y="755"/>
                    </a:cubicBezTo>
                    <a:cubicBezTo>
                      <a:pt x="2306" y="755"/>
                      <a:pt x="2369" y="692"/>
                      <a:pt x="2369" y="615"/>
                    </a:cubicBezTo>
                    <a:cubicBezTo>
                      <a:pt x="2369" y="140"/>
                      <a:pt x="2369" y="140"/>
                      <a:pt x="2369" y="140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615"/>
                    </a:moveTo>
                    <a:cubicBezTo>
                      <a:pt x="2303" y="656"/>
                      <a:pt x="2269" y="689"/>
                      <a:pt x="2228" y="689"/>
                    </a:cubicBezTo>
                    <a:cubicBezTo>
                      <a:pt x="140" y="689"/>
                      <a:pt x="140" y="689"/>
                      <a:pt x="140" y="689"/>
                    </a:cubicBezTo>
                    <a:cubicBezTo>
                      <a:pt x="99" y="689"/>
                      <a:pt x="66" y="656"/>
                      <a:pt x="66" y="615"/>
                    </a:cubicBezTo>
                    <a:cubicBezTo>
                      <a:pt x="66" y="140"/>
                      <a:pt x="66" y="140"/>
                      <a:pt x="66" y="140"/>
                    </a:cubicBezTo>
                    <a:cubicBezTo>
                      <a:pt x="66" y="99"/>
                      <a:pt x="99" y="66"/>
                      <a:pt x="140" y="65"/>
                    </a:cubicBezTo>
                    <a:cubicBezTo>
                      <a:pt x="2228" y="65"/>
                      <a:pt x="2228" y="65"/>
                      <a:pt x="2228" y="65"/>
                    </a:cubicBezTo>
                    <a:cubicBezTo>
                      <a:pt x="2269" y="66"/>
                      <a:pt x="2303" y="99"/>
                      <a:pt x="2303" y="140"/>
                    </a:cubicBezTo>
                    <a:lnTo>
                      <a:pt x="2303" y="61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0" name="Freeform 39"/>
              <p:cNvSpPr>
                <a:spLocks/>
              </p:cNvSpPr>
              <p:nvPr/>
            </p:nvSpPr>
            <p:spPr bwMode="invGray">
              <a:xfrm>
                <a:off x="2205" y="1186"/>
                <a:ext cx="1354" cy="1287"/>
              </a:xfrm>
              <a:custGeom>
                <a:avLst/>
                <a:gdLst>
                  <a:gd name="T0" fmla="*/ 61 w 2500"/>
                  <a:gd name="T1" fmla="*/ 0 h 2376"/>
                  <a:gd name="T2" fmla="*/ 0 w 2500"/>
                  <a:gd name="T3" fmla="*/ 61 h 2376"/>
                  <a:gd name="T4" fmla="*/ 0 w 2500"/>
                  <a:gd name="T5" fmla="*/ 636 h 2376"/>
                  <a:gd name="T6" fmla="*/ 61 w 2500"/>
                  <a:gd name="T7" fmla="*/ 697 h 2376"/>
                  <a:gd name="T8" fmla="*/ 673 w 2500"/>
                  <a:gd name="T9" fmla="*/ 697 h 2376"/>
                  <a:gd name="T10" fmla="*/ 733 w 2500"/>
                  <a:gd name="T11" fmla="*/ 636 h 2376"/>
                  <a:gd name="T12" fmla="*/ 733 w 2500"/>
                  <a:gd name="T13" fmla="*/ 61 h 2376"/>
                  <a:gd name="T14" fmla="*/ 673 w 2500"/>
                  <a:gd name="T15" fmla="*/ 0 h 2376"/>
                  <a:gd name="T16" fmla="*/ 61 w 2500"/>
                  <a:gd name="T17" fmla="*/ 0 h 23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2376">
                    <a:moveTo>
                      <a:pt x="206" y="0"/>
                    </a:moveTo>
                    <a:cubicBezTo>
                      <a:pt x="92" y="1"/>
                      <a:pt x="0" y="93"/>
                      <a:pt x="0" y="207"/>
                    </a:cubicBezTo>
                    <a:cubicBezTo>
                      <a:pt x="0" y="2170"/>
                      <a:pt x="0" y="2170"/>
                      <a:pt x="0" y="2170"/>
                    </a:cubicBezTo>
                    <a:cubicBezTo>
                      <a:pt x="0" y="2284"/>
                      <a:pt x="92" y="2376"/>
                      <a:pt x="206" y="2376"/>
                    </a:cubicBezTo>
                    <a:cubicBezTo>
                      <a:pt x="2294" y="2376"/>
                      <a:pt x="2294" y="2376"/>
                      <a:pt x="2294" y="2376"/>
                    </a:cubicBezTo>
                    <a:cubicBezTo>
                      <a:pt x="2408" y="2376"/>
                      <a:pt x="2500" y="2284"/>
                      <a:pt x="2500" y="2170"/>
                    </a:cubicBezTo>
                    <a:cubicBezTo>
                      <a:pt x="2500" y="207"/>
                      <a:pt x="2500" y="207"/>
                      <a:pt x="2500" y="207"/>
                    </a:cubicBezTo>
                    <a:cubicBezTo>
                      <a:pt x="2500" y="93"/>
                      <a:pt x="2408" y="1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1" name="Freeform 40"/>
              <p:cNvSpPr>
                <a:spLocks noEditPoints="1"/>
              </p:cNvSpPr>
              <p:nvPr/>
            </p:nvSpPr>
            <p:spPr bwMode="invGray">
              <a:xfrm>
                <a:off x="2241" y="1222"/>
                <a:ext cx="1283" cy="1216"/>
              </a:xfrm>
              <a:custGeom>
                <a:avLst/>
                <a:gdLst>
                  <a:gd name="T0" fmla="*/ 654 w 2369"/>
                  <a:gd name="T1" fmla="*/ 0 h 2245"/>
                  <a:gd name="T2" fmla="*/ 41 w 2369"/>
                  <a:gd name="T3" fmla="*/ 0 h 2245"/>
                  <a:gd name="T4" fmla="*/ 0 w 2369"/>
                  <a:gd name="T5" fmla="*/ 41 h 2245"/>
                  <a:gd name="T6" fmla="*/ 0 w 2369"/>
                  <a:gd name="T7" fmla="*/ 617 h 2245"/>
                  <a:gd name="T8" fmla="*/ 41 w 2369"/>
                  <a:gd name="T9" fmla="*/ 659 h 2245"/>
                  <a:gd name="T10" fmla="*/ 654 w 2369"/>
                  <a:gd name="T11" fmla="*/ 659 h 2245"/>
                  <a:gd name="T12" fmla="*/ 695 w 2369"/>
                  <a:gd name="T13" fmla="*/ 617 h 2245"/>
                  <a:gd name="T14" fmla="*/ 695 w 2369"/>
                  <a:gd name="T15" fmla="*/ 41 h 2245"/>
                  <a:gd name="T16" fmla="*/ 654 w 2369"/>
                  <a:gd name="T17" fmla="*/ 0 h 2245"/>
                  <a:gd name="T18" fmla="*/ 675 w 2369"/>
                  <a:gd name="T19" fmla="*/ 617 h 2245"/>
                  <a:gd name="T20" fmla="*/ 654 w 2369"/>
                  <a:gd name="T21" fmla="*/ 639 h 2245"/>
                  <a:gd name="T22" fmla="*/ 41 w 2369"/>
                  <a:gd name="T23" fmla="*/ 639 h 2245"/>
                  <a:gd name="T24" fmla="*/ 19 w 2369"/>
                  <a:gd name="T25" fmla="*/ 617 h 2245"/>
                  <a:gd name="T26" fmla="*/ 19 w 2369"/>
                  <a:gd name="T27" fmla="*/ 41 h 2245"/>
                  <a:gd name="T28" fmla="*/ 41 w 2369"/>
                  <a:gd name="T29" fmla="*/ 19 h 2245"/>
                  <a:gd name="T30" fmla="*/ 654 w 2369"/>
                  <a:gd name="T31" fmla="*/ 19 h 2245"/>
                  <a:gd name="T32" fmla="*/ 675 w 2369"/>
                  <a:gd name="T33" fmla="*/ 41 h 2245"/>
                  <a:gd name="T34" fmla="*/ 675 w 2369"/>
                  <a:gd name="T35" fmla="*/ 617 h 224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224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1"/>
                    </a:cubicBezTo>
                    <a:cubicBezTo>
                      <a:pt x="0" y="2104"/>
                      <a:pt x="0" y="2104"/>
                      <a:pt x="0" y="2104"/>
                    </a:cubicBezTo>
                    <a:cubicBezTo>
                      <a:pt x="0" y="2182"/>
                      <a:pt x="63" y="2245"/>
                      <a:pt x="140" y="2245"/>
                    </a:cubicBezTo>
                    <a:cubicBezTo>
                      <a:pt x="2228" y="2245"/>
                      <a:pt x="2228" y="2245"/>
                      <a:pt x="2228" y="2245"/>
                    </a:cubicBezTo>
                    <a:cubicBezTo>
                      <a:pt x="2306" y="2245"/>
                      <a:pt x="2369" y="2182"/>
                      <a:pt x="2369" y="2104"/>
                    </a:cubicBezTo>
                    <a:cubicBezTo>
                      <a:pt x="2369" y="141"/>
                      <a:pt x="2369" y="141"/>
                      <a:pt x="2369" y="141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2104"/>
                    </a:moveTo>
                    <a:cubicBezTo>
                      <a:pt x="2303" y="2145"/>
                      <a:pt x="2269" y="2179"/>
                      <a:pt x="2228" y="2179"/>
                    </a:cubicBezTo>
                    <a:cubicBezTo>
                      <a:pt x="140" y="2179"/>
                      <a:pt x="140" y="2179"/>
                      <a:pt x="140" y="2179"/>
                    </a:cubicBezTo>
                    <a:cubicBezTo>
                      <a:pt x="99" y="2179"/>
                      <a:pt x="66" y="2145"/>
                      <a:pt x="66" y="2104"/>
                    </a:cubicBezTo>
                    <a:cubicBezTo>
                      <a:pt x="66" y="141"/>
                      <a:pt x="66" y="141"/>
                      <a:pt x="66" y="141"/>
                    </a:cubicBezTo>
                    <a:cubicBezTo>
                      <a:pt x="66" y="100"/>
                      <a:pt x="99" y="66"/>
                      <a:pt x="140" y="66"/>
                    </a:cubicBezTo>
                    <a:cubicBezTo>
                      <a:pt x="2228" y="66"/>
                      <a:pt x="2228" y="66"/>
                      <a:pt x="2228" y="66"/>
                    </a:cubicBezTo>
                    <a:cubicBezTo>
                      <a:pt x="2269" y="66"/>
                      <a:pt x="2303" y="100"/>
                      <a:pt x="2303" y="141"/>
                    </a:cubicBezTo>
                    <a:lnTo>
                      <a:pt x="2303" y="2104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2" name="Freeform 41"/>
              <p:cNvSpPr>
                <a:spLocks/>
              </p:cNvSpPr>
              <p:nvPr/>
            </p:nvSpPr>
            <p:spPr bwMode="invGray">
              <a:xfrm>
                <a:off x="2359" y="2636"/>
                <a:ext cx="124" cy="223"/>
              </a:xfrm>
              <a:custGeom>
                <a:avLst/>
                <a:gdLst>
                  <a:gd name="T0" fmla="*/ 124 w 124"/>
                  <a:gd name="T1" fmla="*/ 191 h 223"/>
                  <a:gd name="T2" fmla="*/ 91 w 124"/>
                  <a:gd name="T3" fmla="*/ 223 h 223"/>
                  <a:gd name="T4" fmla="*/ 34 w 124"/>
                  <a:gd name="T5" fmla="*/ 223 h 223"/>
                  <a:gd name="T6" fmla="*/ 0 w 124"/>
                  <a:gd name="T7" fmla="*/ 191 h 223"/>
                  <a:gd name="T8" fmla="*/ 0 w 124"/>
                  <a:gd name="T9" fmla="*/ 0 h 223"/>
                  <a:gd name="T10" fmla="*/ 51 w 124"/>
                  <a:gd name="T11" fmla="*/ 0 h 223"/>
                  <a:gd name="T12" fmla="*/ 51 w 124"/>
                  <a:gd name="T13" fmla="*/ 181 h 223"/>
                  <a:gd name="T14" fmla="*/ 73 w 124"/>
                  <a:gd name="T15" fmla="*/ 181 h 223"/>
                  <a:gd name="T16" fmla="*/ 73 w 124"/>
                  <a:gd name="T17" fmla="*/ 0 h 223"/>
                  <a:gd name="T18" fmla="*/ 124 w 124"/>
                  <a:gd name="T19" fmla="*/ 0 h 223"/>
                  <a:gd name="T20" fmla="*/ 124 w 124"/>
                  <a:gd name="T21" fmla="*/ 191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24" h="223">
                    <a:moveTo>
                      <a:pt x="124" y="191"/>
                    </a:moveTo>
                    <a:lnTo>
                      <a:pt x="91" y="223"/>
                    </a:lnTo>
                    <a:lnTo>
                      <a:pt x="34" y="223"/>
                    </a:lnTo>
                    <a:lnTo>
                      <a:pt x="0" y="191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51" y="181"/>
                    </a:lnTo>
                    <a:lnTo>
                      <a:pt x="73" y="181"/>
                    </a:lnTo>
                    <a:lnTo>
                      <a:pt x="73" y="0"/>
                    </a:lnTo>
                    <a:lnTo>
                      <a:pt x="124" y="0"/>
                    </a:lnTo>
                    <a:lnTo>
                      <a:pt x="124" y="1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3" name="Rectangle 42"/>
              <p:cNvSpPr>
                <a:spLocks noChangeArrowheads="1"/>
              </p:cNvSpPr>
              <p:nvPr/>
            </p:nvSpPr>
            <p:spPr bwMode="invGray">
              <a:xfrm>
                <a:off x="2503" y="2817"/>
                <a:ext cx="49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4" name="Freeform 43"/>
              <p:cNvSpPr>
                <a:spLocks/>
              </p:cNvSpPr>
              <p:nvPr/>
            </p:nvSpPr>
            <p:spPr bwMode="invGray">
              <a:xfrm>
                <a:off x="2573" y="2636"/>
                <a:ext cx="123" cy="223"/>
              </a:xfrm>
              <a:custGeom>
                <a:avLst/>
                <a:gdLst>
                  <a:gd name="T0" fmla="*/ 87 w 123"/>
                  <a:gd name="T1" fmla="*/ 0 h 223"/>
                  <a:gd name="T2" fmla="*/ 123 w 123"/>
                  <a:gd name="T3" fmla="*/ 33 h 223"/>
                  <a:gd name="T4" fmla="*/ 123 w 123"/>
                  <a:gd name="T5" fmla="*/ 73 h 223"/>
                  <a:gd name="T6" fmla="*/ 72 w 123"/>
                  <a:gd name="T7" fmla="*/ 73 h 223"/>
                  <a:gd name="T8" fmla="*/ 72 w 123"/>
                  <a:gd name="T9" fmla="*/ 43 h 223"/>
                  <a:gd name="T10" fmla="*/ 51 w 123"/>
                  <a:gd name="T11" fmla="*/ 43 h 223"/>
                  <a:gd name="T12" fmla="*/ 51 w 123"/>
                  <a:gd name="T13" fmla="*/ 88 h 223"/>
                  <a:gd name="T14" fmla="*/ 88 w 123"/>
                  <a:gd name="T15" fmla="*/ 91 h 223"/>
                  <a:gd name="T16" fmla="*/ 123 w 123"/>
                  <a:gd name="T17" fmla="*/ 123 h 223"/>
                  <a:gd name="T18" fmla="*/ 123 w 123"/>
                  <a:gd name="T19" fmla="*/ 191 h 223"/>
                  <a:gd name="T20" fmla="*/ 90 w 123"/>
                  <a:gd name="T21" fmla="*/ 223 h 223"/>
                  <a:gd name="T22" fmla="*/ 33 w 123"/>
                  <a:gd name="T23" fmla="*/ 223 h 223"/>
                  <a:gd name="T24" fmla="*/ 0 w 123"/>
                  <a:gd name="T25" fmla="*/ 191 h 223"/>
                  <a:gd name="T26" fmla="*/ 0 w 123"/>
                  <a:gd name="T27" fmla="*/ 152 h 223"/>
                  <a:gd name="T28" fmla="*/ 51 w 123"/>
                  <a:gd name="T29" fmla="*/ 152 h 223"/>
                  <a:gd name="T30" fmla="*/ 51 w 123"/>
                  <a:gd name="T31" fmla="*/ 181 h 223"/>
                  <a:gd name="T32" fmla="*/ 72 w 123"/>
                  <a:gd name="T33" fmla="*/ 181 h 223"/>
                  <a:gd name="T34" fmla="*/ 72 w 123"/>
                  <a:gd name="T35" fmla="*/ 134 h 223"/>
                  <a:gd name="T36" fmla="*/ 36 w 123"/>
                  <a:gd name="T37" fmla="*/ 132 h 223"/>
                  <a:gd name="T38" fmla="*/ 0 w 123"/>
                  <a:gd name="T39" fmla="*/ 100 h 223"/>
                  <a:gd name="T40" fmla="*/ 0 w 123"/>
                  <a:gd name="T41" fmla="*/ 33 h 223"/>
                  <a:gd name="T42" fmla="*/ 34 w 123"/>
                  <a:gd name="T43" fmla="*/ 0 h 223"/>
                  <a:gd name="T44" fmla="*/ 87 w 123"/>
                  <a:gd name="T45" fmla="*/ 0 h 223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123" h="223">
                    <a:moveTo>
                      <a:pt x="87" y="0"/>
                    </a:moveTo>
                    <a:lnTo>
                      <a:pt x="123" y="33"/>
                    </a:lnTo>
                    <a:lnTo>
                      <a:pt x="123" y="73"/>
                    </a:lnTo>
                    <a:lnTo>
                      <a:pt x="72" y="73"/>
                    </a:lnTo>
                    <a:lnTo>
                      <a:pt x="72" y="43"/>
                    </a:lnTo>
                    <a:lnTo>
                      <a:pt x="51" y="43"/>
                    </a:lnTo>
                    <a:lnTo>
                      <a:pt x="51" y="88"/>
                    </a:lnTo>
                    <a:lnTo>
                      <a:pt x="88" y="91"/>
                    </a:lnTo>
                    <a:lnTo>
                      <a:pt x="123" y="123"/>
                    </a:lnTo>
                    <a:lnTo>
                      <a:pt x="123" y="191"/>
                    </a:lnTo>
                    <a:lnTo>
                      <a:pt x="90" y="223"/>
                    </a:lnTo>
                    <a:lnTo>
                      <a:pt x="33" y="223"/>
                    </a:lnTo>
                    <a:lnTo>
                      <a:pt x="0" y="191"/>
                    </a:lnTo>
                    <a:lnTo>
                      <a:pt x="0" y="152"/>
                    </a:lnTo>
                    <a:lnTo>
                      <a:pt x="51" y="152"/>
                    </a:lnTo>
                    <a:lnTo>
                      <a:pt x="51" y="181"/>
                    </a:lnTo>
                    <a:lnTo>
                      <a:pt x="72" y="181"/>
                    </a:lnTo>
                    <a:lnTo>
                      <a:pt x="72" y="134"/>
                    </a:lnTo>
                    <a:lnTo>
                      <a:pt x="36" y="132"/>
                    </a:lnTo>
                    <a:lnTo>
                      <a:pt x="0" y="100"/>
                    </a:lnTo>
                    <a:lnTo>
                      <a:pt x="0" y="33"/>
                    </a:lnTo>
                    <a:lnTo>
                      <a:pt x="34" y="0"/>
                    </a:ln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5" name="Rectangle 44"/>
              <p:cNvSpPr>
                <a:spLocks noChangeArrowheads="1"/>
              </p:cNvSpPr>
              <p:nvPr/>
            </p:nvSpPr>
            <p:spPr bwMode="invGray">
              <a:xfrm>
                <a:off x="2713" y="2817"/>
                <a:ext cx="54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6" name="Freeform 45"/>
              <p:cNvSpPr>
                <a:spLocks noEditPoints="1"/>
              </p:cNvSpPr>
              <p:nvPr/>
            </p:nvSpPr>
            <p:spPr bwMode="invGray">
              <a:xfrm>
                <a:off x="2787" y="2636"/>
                <a:ext cx="138" cy="223"/>
              </a:xfrm>
              <a:custGeom>
                <a:avLst/>
                <a:gdLst>
                  <a:gd name="T0" fmla="*/ 80 w 138"/>
                  <a:gd name="T1" fmla="*/ 140 h 223"/>
                  <a:gd name="T2" fmla="*/ 58 w 138"/>
                  <a:gd name="T3" fmla="*/ 140 h 223"/>
                  <a:gd name="T4" fmla="*/ 66 w 138"/>
                  <a:gd name="T5" fmla="*/ 48 h 223"/>
                  <a:gd name="T6" fmla="*/ 71 w 138"/>
                  <a:gd name="T7" fmla="*/ 48 h 223"/>
                  <a:gd name="T8" fmla="*/ 80 w 138"/>
                  <a:gd name="T9" fmla="*/ 140 h 223"/>
                  <a:gd name="T10" fmla="*/ 105 w 138"/>
                  <a:gd name="T11" fmla="*/ 0 h 223"/>
                  <a:gd name="T12" fmla="*/ 31 w 138"/>
                  <a:gd name="T13" fmla="*/ 0 h 223"/>
                  <a:gd name="T14" fmla="*/ 0 w 138"/>
                  <a:gd name="T15" fmla="*/ 223 h 223"/>
                  <a:gd name="T16" fmla="*/ 49 w 138"/>
                  <a:gd name="T17" fmla="*/ 223 h 223"/>
                  <a:gd name="T18" fmla="*/ 54 w 138"/>
                  <a:gd name="T19" fmla="*/ 182 h 223"/>
                  <a:gd name="T20" fmla="*/ 84 w 138"/>
                  <a:gd name="T21" fmla="*/ 182 h 223"/>
                  <a:gd name="T22" fmla="*/ 88 w 138"/>
                  <a:gd name="T23" fmla="*/ 223 h 223"/>
                  <a:gd name="T24" fmla="*/ 138 w 138"/>
                  <a:gd name="T25" fmla="*/ 223 h 223"/>
                  <a:gd name="T26" fmla="*/ 105 w 138"/>
                  <a:gd name="T27" fmla="*/ 0 h 22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38" h="223">
                    <a:moveTo>
                      <a:pt x="80" y="140"/>
                    </a:moveTo>
                    <a:lnTo>
                      <a:pt x="58" y="140"/>
                    </a:lnTo>
                    <a:lnTo>
                      <a:pt x="66" y="48"/>
                    </a:lnTo>
                    <a:lnTo>
                      <a:pt x="71" y="48"/>
                    </a:lnTo>
                    <a:lnTo>
                      <a:pt x="80" y="140"/>
                    </a:lnTo>
                    <a:close/>
                    <a:moveTo>
                      <a:pt x="105" y="0"/>
                    </a:moveTo>
                    <a:lnTo>
                      <a:pt x="31" y="0"/>
                    </a:lnTo>
                    <a:lnTo>
                      <a:pt x="0" y="223"/>
                    </a:lnTo>
                    <a:lnTo>
                      <a:pt x="49" y="223"/>
                    </a:lnTo>
                    <a:lnTo>
                      <a:pt x="54" y="182"/>
                    </a:lnTo>
                    <a:lnTo>
                      <a:pt x="84" y="182"/>
                    </a:lnTo>
                    <a:lnTo>
                      <a:pt x="88" y="223"/>
                    </a:lnTo>
                    <a:lnTo>
                      <a:pt x="138" y="223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7" name="Freeform 46"/>
              <p:cNvSpPr>
                <a:spLocks noEditPoints="1"/>
              </p:cNvSpPr>
              <p:nvPr/>
            </p:nvSpPr>
            <p:spPr bwMode="invGray">
              <a:xfrm>
                <a:off x="2946" y="2636"/>
                <a:ext cx="122" cy="223"/>
              </a:xfrm>
              <a:custGeom>
                <a:avLst/>
                <a:gdLst>
                  <a:gd name="T0" fmla="*/ 72 w 122"/>
                  <a:gd name="T1" fmla="*/ 43 h 223"/>
                  <a:gd name="T2" fmla="*/ 72 w 122"/>
                  <a:gd name="T3" fmla="*/ 93 h 223"/>
                  <a:gd name="T4" fmla="*/ 51 w 122"/>
                  <a:gd name="T5" fmla="*/ 93 h 223"/>
                  <a:gd name="T6" fmla="*/ 51 w 122"/>
                  <a:gd name="T7" fmla="*/ 43 h 223"/>
                  <a:gd name="T8" fmla="*/ 72 w 122"/>
                  <a:gd name="T9" fmla="*/ 43 h 223"/>
                  <a:gd name="T10" fmla="*/ 122 w 122"/>
                  <a:gd name="T11" fmla="*/ 33 h 223"/>
                  <a:gd name="T12" fmla="*/ 87 w 122"/>
                  <a:gd name="T13" fmla="*/ 0 h 223"/>
                  <a:gd name="T14" fmla="*/ 0 w 122"/>
                  <a:gd name="T15" fmla="*/ 0 h 223"/>
                  <a:gd name="T16" fmla="*/ 0 w 122"/>
                  <a:gd name="T17" fmla="*/ 223 h 223"/>
                  <a:gd name="T18" fmla="*/ 51 w 122"/>
                  <a:gd name="T19" fmla="*/ 223 h 223"/>
                  <a:gd name="T20" fmla="*/ 51 w 122"/>
                  <a:gd name="T21" fmla="*/ 134 h 223"/>
                  <a:gd name="T22" fmla="*/ 72 w 122"/>
                  <a:gd name="T23" fmla="*/ 134 h 223"/>
                  <a:gd name="T24" fmla="*/ 72 w 122"/>
                  <a:gd name="T25" fmla="*/ 223 h 223"/>
                  <a:gd name="T26" fmla="*/ 122 w 122"/>
                  <a:gd name="T27" fmla="*/ 223 h 223"/>
                  <a:gd name="T28" fmla="*/ 122 w 122"/>
                  <a:gd name="T29" fmla="*/ 134 h 223"/>
                  <a:gd name="T30" fmla="*/ 96 w 122"/>
                  <a:gd name="T31" fmla="*/ 113 h 223"/>
                  <a:gd name="T32" fmla="*/ 122 w 122"/>
                  <a:gd name="T33" fmla="*/ 91 h 223"/>
                  <a:gd name="T34" fmla="*/ 122 w 122"/>
                  <a:gd name="T35" fmla="*/ 33 h 22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22" h="223">
                    <a:moveTo>
                      <a:pt x="72" y="43"/>
                    </a:moveTo>
                    <a:lnTo>
                      <a:pt x="72" y="93"/>
                    </a:lnTo>
                    <a:lnTo>
                      <a:pt x="51" y="93"/>
                    </a:lnTo>
                    <a:lnTo>
                      <a:pt x="51" y="43"/>
                    </a:lnTo>
                    <a:lnTo>
                      <a:pt x="72" y="43"/>
                    </a:lnTo>
                    <a:close/>
                    <a:moveTo>
                      <a:pt x="122" y="33"/>
                    </a:moveTo>
                    <a:lnTo>
                      <a:pt x="87" y="0"/>
                    </a:lnTo>
                    <a:lnTo>
                      <a:pt x="0" y="0"/>
                    </a:lnTo>
                    <a:lnTo>
                      <a:pt x="0" y="223"/>
                    </a:lnTo>
                    <a:lnTo>
                      <a:pt x="51" y="223"/>
                    </a:lnTo>
                    <a:lnTo>
                      <a:pt x="51" y="134"/>
                    </a:lnTo>
                    <a:lnTo>
                      <a:pt x="72" y="134"/>
                    </a:lnTo>
                    <a:lnTo>
                      <a:pt x="72" y="223"/>
                    </a:lnTo>
                    <a:lnTo>
                      <a:pt x="122" y="223"/>
                    </a:lnTo>
                    <a:lnTo>
                      <a:pt x="122" y="134"/>
                    </a:lnTo>
                    <a:lnTo>
                      <a:pt x="96" y="113"/>
                    </a:lnTo>
                    <a:lnTo>
                      <a:pt x="122" y="91"/>
                    </a:lnTo>
                    <a:lnTo>
                      <a:pt x="12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8" name="Freeform 47"/>
              <p:cNvSpPr>
                <a:spLocks/>
              </p:cNvSpPr>
              <p:nvPr/>
            </p:nvSpPr>
            <p:spPr bwMode="invGray">
              <a:xfrm>
                <a:off x="3094" y="2636"/>
                <a:ext cx="159" cy="223"/>
              </a:xfrm>
              <a:custGeom>
                <a:avLst/>
                <a:gdLst>
                  <a:gd name="T0" fmla="*/ 159 w 159"/>
                  <a:gd name="T1" fmla="*/ 223 h 223"/>
                  <a:gd name="T2" fmla="*/ 112 w 159"/>
                  <a:gd name="T3" fmla="*/ 223 h 223"/>
                  <a:gd name="T4" fmla="*/ 112 w 159"/>
                  <a:gd name="T5" fmla="*/ 82 h 223"/>
                  <a:gd name="T6" fmla="*/ 110 w 159"/>
                  <a:gd name="T7" fmla="*/ 82 h 223"/>
                  <a:gd name="T8" fmla="*/ 89 w 159"/>
                  <a:gd name="T9" fmla="*/ 223 h 223"/>
                  <a:gd name="T10" fmla="*/ 70 w 159"/>
                  <a:gd name="T11" fmla="*/ 223 h 223"/>
                  <a:gd name="T12" fmla="*/ 48 w 159"/>
                  <a:gd name="T13" fmla="*/ 82 h 223"/>
                  <a:gd name="T14" fmla="*/ 46 w 159"/>
                  <a:gd name="T15" fmla="*/ 82 h 223"/>
                  <a:gd name="T16" fmla="*/ 46 w 159"/>
                  <a:gd name="T17" fmla="*/ 223 h 223"/>
                  <a:gd name="T18" fmla="*/ 0 w 159"/>
                  <a:gd name="T19" fmla="*/ 223 h 223"/>
                  <a:gd name="T20" fmla="*/ 0 w 159"/>
                  <a:gd name="T21" fmla="*/ 0 h 223"/>
                  <a:gd name="T22" fmla="*/ 60 w 159"/>
                  <a:gd name="T23" fmla="*/ 0 h 223"/>
                  <a:gd name="T24" fmla="*/ 78 w 159"/>
                  <a:gd name="T25" fmla="*/ 108 h 223"/>
                  <a:gd name="T26" fmla="*/ 82 w 159"/>
                  <a:gd name="T27" fmla="*/ 108 h 223"/>
                  <a:gd name="T28" fmla="*/ 99 w 159"/>
                  <a:gd name="T29" fmla="*/ 0 h 223"/>
                  <a:gd name="T30" fmla="*/ 159 w 159"/>
                  <a:gd name="T31" fmla="*/ 0 h 223"/>
                  <a:gd name="T32" fmla="*/ 159 w 159"/>
                  <a:gd name="T33" fmla="*/ 223 h 22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59" h="223">
                    <a:moveTo>
                      <a:pt x="159" y="223"/>
                    </a:moveTo>
                    <a:lnTo>
                      <a:pt x="112" y="223"/>
                    </a:lnTo>
                    <a:lnTo>
                      <a:pt x="112" y="82"/>
                    </a:lnTo>
                    <a:lnTo>
                      <a:pt x="110" y="82"/>
                    </a:lnTo>
                    <a:lnTo>
                      <a:pt x="89" y="223"/>
                    </a:lnTo>
                    <a:lnTo>
                      <a:pt x="70" y="223"/>
                    </a:lnTo>
                    <a:lnTo>
                      <a:pt x="48" y="82"/>
                    </a:lnTo>
                    <a:lnTo>
                      <a:pt x="46" y="82"/>
                    </a:lnTo>
                    <a:lnTo>
                      <a:pt x="46" y="223"/>
                    </a:lnTo>
                    <a:lnTo>
                      <a:pt x="0" y="223"/>
                    </a:lnTo>
                    <a:lnTo>
                      <a:pt x="0" y="0"/>
                    </a:lnTo>
                    <a:lnTo>
                      <a:pt x="60" y="0"/>
                    </a:lnTo>
                    <a:lnTo>
                      <a:pt x="78" y="108"/>
                    </a:lnTo>
                    <a:lnTo>
                      <a:pt x="82" y="108"/>
                    </a:lnTo>
                    <a:lnTo>
                      <a:pt x="99" y="0"/>
                    </a:lnTo>
                    <a:lnTo>
                      <a:pt x="159" y="0"/>
                    </a:lnTo>
                    <a:lnTo>
                      <a:pt x="159" y="2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9" name="Freeform 48"/>
              <p:cNvSpPr>
                <a:spLocks/>
              </p:cNvSpPr>
              <p:nvPr/>
            </p:nvSpPr>
            <p:spPr bwMode="invGray">
              <a:xfrm>
                <a:off x="3274" y="2636"/>
                <a:ext cx="139" cy="223"/>
              </a:xfrm>
              <a:custGeom>
                <a:avLst/>
                <a:gdLst>
                  <a:gd name="T0" fmla="*/ 95 w 139"/>
                  <a:gd name="T1" fmla="*/ 130 h 223"/>
                  <a:gd name="T2" fmla="*/ 95 w 139"/>
                  <a:gd name="T3" fmla="*/ 223 h 223"/>
                  <a:gd name="T4" fmla="*/ 44 w 139"/>
                  <a:gd name="T5" fmla="*/ 223 h 223"/>
                  <a:gd name="T6" fmla="*/ 44 w 139"/>
                  <a:gd name="T7" fmla="*/ 130 h 223"/>
                  <a:gd name="T8" fmla="*/ 0 w 139"/>
                  <a:gd name="T9" fmla="*/ 0 h 223"/>
                  <a:gd name="T10" fmla="*/ 51 w 139"/>
                  <a:gd name="T11" fmla="*/ 0 h 223"/>
                  <a:gd name="T12" fmla="*/ 69 w 139"/>
                  <a:gd name="T13" fmla="*/ 81 h 223"/>
                  <a:gd name="T14" fmla="*/ 70 w 139"/>
                  <a:gd name="T15" fmla="*/ 81 h 223"/>
                  <a:gd name="T16" fmla="*/ 88 w 139"/>
                  <a:gd name="T17" fmla="*/ 0 h 223"/>
                  <a:gd name="T18" fmla="*/ 139 w 139"/>
                  <a:gd name="T19" fmla="*/ 0 h 223"/>
                  <a:gd name="T20" fmla="*/ 95 w 139"/>
                  <a:gd name="T21" fmla="*/ 130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39" h="223">
                    <a:moveTo>
                      <a:pt x="95" y="130"/>
                    </a:moveTo>
                    <a:lnTo>
                      <a:pt x="95" y="223"/>
                    </a:lnTo>
                    <a:lnTo>
                      <a:pt x="44" y="223"/>
                    </a:lnTo>
                    <a:lnTo>
                      <a:pt x="44" y="130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69" y="81"/>
                    </a:lnTo>
                    <a:lnTo>
                      <a:pt x="70" y="81"/>
                    </a:lnTo>
                    <a:lnTo>
                      <a:pt x="88" y="0"/>
                    </a:lnTo>
                    <a:lnTo>
                      <a:pt x="139" y="0"/>
                    </a:lnTo>
                    <a:lnTo>
                      <a:pt x="95" y="13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0" name="Freeform 49"/>
              <p:cNvSpPr>
                <a:spLocks/>
              </p:cNvSpPr>
              <p:nvPr/>
            </p:nvSpPr>
            <p:spPr bwMode="invGray">
              <a:xfrm>
                <a:off x="2371" y="1344"/>
                <a:ext cx="1022" cy="971"/>
              </a:xfrm>
              <a:custGeom>
                <a:avLst/>
                <a:gdLst>
                  <a:gd name="T0" fmla="*/ 827 w 1022"/>
                  <a:gd name="T1" fmla="*/ 971 h 971"/>
                  <a:gd name="T2" fmla="*/ 511 w 1022"/>
                  <a:gd name="T3" fmla="*/ 741 h 971"/>
                  <a:gd name="T4" fmla="*/ 196 w 1022"/>
                  <a:gd name="T5" fmla="*/ 971 h 971"/>
                  <a:gd name="T6" fmla="*/ 316 w 1022"/>
                  <a:gd name="T7" fmla="*/ 600 h 971"/>
                  <a:gd name="T8" fmla="*/ 0 w 1022"/>
                  <a:gd name="T9" fmla="*/ 371 h 971"/>
                  <a:gd name="T10" fmla="*/ 391 w 1022"/>
                  <a:gd name="T11" fmla="*/ 371 h 971"/>
                  <a:gd name="T12" fmla="*/ 511 w 1022"/>
                  <a:gd name="T13" fmla="*/ 0 h 971"/>
                  <a:gd name="T14" fmla="*/ 632 w 1022"/>
                  <a:gd name="T15" fmla="*/ 371 h 971"/>
                  <a:gd name="T16" fmla="*/ 1022 w 1022"/>
                  <a:gd name="T17" fmla="*/ 371 h 971"/>
                  <a:gd name="T18" fmla="*/ 706 w 1022"/>
                  <a:gd name="T19" fmla="*/ 600 h 971"/>
                  <a:gd name="T20" fmla="*/ 827 w 1022"/>
                  <a:gd name="T21" fmla="*/ 971 h 971"/>
                  <a:gd name="T22" fmla="*/ 827 w 1022"/>
                  <a:gd name="T23" fmla="*/ 971 h 97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022" h="971">
                    <a:moveTo>
                      <a:pt x="827" y="971"/>
                    </a:moveTo>
                    <a:lnTo>
                      <a:pt x="511" y="741"/>
                    </a:lnTo>
                    <a:lnTo>
                      <a:pt x="196" y="971"/>
                    </a:lnTo>
                    <a:lnTo>
                      <a:pt x="316" y="600"/>
                    </a:lnTo>
                    <a:lnTo>
                      <a:pt x="0" y="371"/>
                    </a:lnTo>
                    <a:lnTo>
                      <a:pt x="391" y="371"/>
                    </a:lnTo>
                    <a:lnTo>
                      <a:pt x="511" y="0"/>
                    </a:lnTo>
                    <a:lnTo>
                      <a:pt x="632" y="371"/>
                    </a:lnTo>
                    <a:lnTo>
                      <a:pt x="1022" y="371"/>
                    </a:lnTo>
                    <a:lnTo>
                      <a:pt x="706" y="600"/>
                    </a:lnTo>
                    <a:lnTo>
                      <a:pt x="827" y="971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1" name="Freeform 50"/>
              <p:cNvSpPr>
                <a:spLocks/>
              </p:cNvSpPr>
              <p:nvPr/>
            </p:nvSpPr>
            <p:spPr bwMode="invGray">
              <a:xfrm>
                <a:off x="2486" y="1463"/>
                <a:ext cx="793" cy="755"/>
              </a:xfrm>
              <a:custGeom>
                <a:avLst/>
                <a:gdLst>
                  <a:gd name="T0" fmla="*/ 641 w 793"/>
                  <a:gd name="T1" fmla="*/ 755 h 755"/>
                  <a:gd name="T2" fmla="*/ 396 w 793"/>
                  <a:gd name="T3" fmla="*/ 577 h 755"/>
                  <a:gd name="T4" fmla="*/ 151 w 793"/>
                  <a:gd name="T5" fmla="*/ 755 h 755"/>
                  <a:gd name="T6" fmla="*/ 245 w 793"/>
                  <a:gd name="T7" fmla="*/ 467 h 755"/>
                  <a:gd name="T8" fmla="*/ 0 w 793"/>
                  <a:gd name="T9" fmla="*/ 288 h 755"/>
                  <a:gd name="T10" fmla="*/ 303 w 793"/>
                  <a:gd name="T11" fmla="*/ 288 h 755"/>
                  <a:gd name="T12" fmla="*/ 396 w 793"/>
                  <a:gd name="T13" fmla="*/ 0 h 755"/>
                  <a:gd name="T14" fmla="*/ 490 w 793"/>
                  <a:gd name="T15" fmla="*/ 288 h 755"/>
                  <a:gd name="T16" fmla="*/ 793 w 793"/>
                  <a:gd name="T17" fmla="*/ 288 h 755"/>
                  <a:gd name="T18" fmla="*/ 548 w 793"/>
                  <a:gd name="T19" fmla="*/ 467 h 755"/>
                  <a:gd name="T20" fmla="*/ 641 w 793"/>
                  <a:gd name="T21" fmla="*/ 755 h 755"/>
                  <a:gd name="T22" fmla="*/ 641 w 793"/>
                  <a:gd name="T23" fmla="*/ 755 h 7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793" h="755">
                    <a:moveTo>
                      <a:pt x="641" y="755"/>
                    </a:moveTo>
                    <a:lnTo>
                      <a:pt x="396" y="577"/>
                    </a:lnTo>
                    <a:lnTo>
                      <a:pt x="151" y="755"/>
                    </a:lnTo>
                    <a:lnTo>
                      <a:pt x="245" y="467"/>
                    </a:lnTo>
                    <a:lnTo>
                      <a:pt x="0" y="288"/>
                    </a:lnTo>
                    <a:lnTo>
                      <a:pt x="303" y="288"/>
                    </a:lnTo>
                    <a:lnTo>
                      <a:pt x="396" y="0"/>
                    </a:lnTo>
                    <a:lnTo>
                      <a:pt x="490" y="288"/>
                    </a:lnTo>
                    <a:lnTo>
                      <a:pt x="793" y="288"/>
                    </a:lnTo>
                    <a:lnTo>
                      <a:pt x="548" y="467"/>
                    </a:lnTo>
                    <a:lnTo>
                      <a:pt x="641" y="755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2" name="Freeform 51"/>
              <p:cNvSpPr>
                <a:spLocks/>
              </p:cNvSpPr>
              <p:nvPr/>
            </p:nvSpPr>
            <p:spPr bwMode="invGray">
              <a:xfrm>
                <a:off x="2595" y="1579"/>
                <a:ext cx="574" cy="545"/>
              </a:xfrm>
              <a:custGeom>
                <a:avLst/>
                <a:gdLst>
                  <a:gd name="T0" fmla="*/ 287 w 574"/>
                  <a:gd name="T1" fmla="*/ 0 h 545"/>
                  <a:gd name="T2" fmla="*/ 355 w 574"/>
                  <a:gd name="T3" fmla="*/ 208 h 545"/>
                  <a:gd name="T4" fmla="*/ 574 w 574"/>
                  <a:gd name="T5" fmla="*/ 208 h 545"/>
                  <a:gd name="T6" fmla="*/ 396 w 574"/>
                  <a:gd name="T7" fmla="*/ 337 h 545"/>
                  <a:gd name="T8" fmla="*/ 464 w 574"/>
                  <a:gd name="T9" fmla="*/ 545 h 545"/>
                  <a:gd name="T10" fmla="*/ 287 w 574"/>
                  <a:gd name="T11" fmla="*/ 416 h 545"/>
                  <a:gd name="T12" fmla="*/ 110 w 574"/>
                  <a:gd name="T13" fmla="*/ 545 h 545"/>
                  <a:gd name="T14" fmla="*/ 178 w 574"/>
                  <a:gd name="T15" fmla="*/ 337 h 545"/>
                  <a:gd name="T16" fmla="*/ 0 w 574"/>
                  <a:gd name="T17" fmla="*/ 208 h 545"/>
                  <a:gd name="T18" fmla="*/ 219 w 574"/>
                  <a:gd name="T19" fmla="*/ 208 h 545"/>
                  <a:gd name="T20" fmla="*/ 287 w 574"/>
                  <a:gd name="T21" fmla="*/ 0 h 54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74" h="545">
                    <a:moveTo>
                      <a:pt x="287" y="0"/>
                    </a:moveTo>
                    <a:lnTo>
                      <a:pt x="355" y="208"/>
                    </a:lnTo>
                    <a:lnTo>
                      <a:pt x="574" y="208"/>
                    </a:lnTo>
                    <a:lnTo>
                      <a:pt x="396" y="337"/>
                    </a:lnTo>
                    <a:lnTo>
                      <a:pt x="464" y="545"/>
                    </a:lnTo>
                    <a:lnTo>
                      <a:pt x="287" y="416"/>
                    </a:lnTo>
                    <a:lnTo>
                      <a:pt x="110" y="545"/>
                    </a:lnTo>
                    <a:lnTo>
                      <a:pt x="178" y="337"/>
                    </a:lnTo>
                    <a:lnTo>
                      <a:pt x="0" y="208"/>
                    </a:lnTo>
                    <a:lnTo>
                      <a:pt x="219" y="208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53" name="Picture 5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1069" y="5979026"/>
            <a:ext cx="1670931" cy="878974"/>
          </a:xfrm>
          <a:prstGeom prst="rect">
            <a:avLst/>
          </a:prstGeom>
        </p:spPr>
      </p:pic>
      <p:grpSp>
        <p:nvGrpSpPr>
          <p:cNvPr id="54" name="AMC insignia"/>
          <p:cNvGrpSpPr>
            <a:grpSpLocks noChangeAspect="1"/>
          </p:cNvGrpSpPr>
          <p:nvPr userDrawn="1"/>
        </p:nvGrpSpPr>
        <p:grpSpPr bwMode="auto">
          <a:xfrm>
            <a:off x="10579421" y="6047935"/>
            <a:ext cx="725891" cy="741156"/>
            <a:chOff x="4592" y="1364"/>
            <a:chExt cx="1161" cy="1364"/>
          </a:xfrm>
        </p:grpSpPr>
        <p:sp>
          <p:nvSpPr>
            <p:cNvPr id="55" name="Crest Freeform"/>
            <p:cNvSpPr>
              <a:spLocks/>
            </p:cNvSpPr>
            <p:nvPr userDrawn="1"/>
          </p:nvSpPr>
          <p:spPr bwMode="auto">
            <a:xfrm>
              <a:off x="4605" y="1378"/>
              <a:ext cx="1135" cy="1335"/>
            </a:xfrm>
            <a:custGeom>
              <a:avLst/>
              <a:gdLst>
                <a:gd name="T0" fmla="*/ 1477 w 2954"/>
                <a:gd name="T1" fmla="*/ 0 h 3479"/>
                <a:gd name="T2" fmla="*/ 2954 w 2954"/>
                <a:gd name="T3" fmla="*/ 356 h 3479"/>
                <a:gd name="T4" fmla="*/ 2954 w 2954"/>
                <a:gd name="T5" fmla="*/ 1377 h 3479"/>
                <a:gd name="T6" fmla="*/ 1477 w 2954"/>
                <a:gd name="T7" fmla="*/ 3479 h 3479"/>
                <a:gd name="T8" fmla="*/ 0 w 2954"/>
                <a:gd name="T9" fmla="*/ 1377 h 3479"/>
                <a:gd name="T10" fmla="*/ 0 w 2954"/>
                <a:gd name="T11" fmla="*/ 356 h 3479"/>
                <a:gd name="T12" fmla="*/ 1477 w 2954"/>
                <a:gd name="T13" fmla="*/ 0 h 3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4" h="3479">
                  <a:moveTo>
                    <a:pt x="1477" y="0"/>
                  </a:moveTo>
                  <a:cubicBezTo>
                    <a:pt x="2003" y="0"/>
                    <a:pt x="2609" y="127"/>
                    <a:pt x="2954" y="356"/>
                  </a:cubicBezTo>
                  <a:cubicBezTo>
                    <a:pt x="2954" y="1377"/>
                    <a:pt x="2954" y="1377"/>
                    <a:pt x="2954" y="1377"/>
                  </a:cubicBezTo>
                  <a:cubicBezTo>
                    <a:pt x="2954" y="2275"/>
                    <a:pt x="2402" y="3111"/>
                    <a:pt x="1477" y="3479"/>
                  </a:cubicBezTo>
                  <a:cubicBezTo>
                    <a:pt x="552" y="3111"/>
                    <a:pt x="0" y="2275"/>
                    <a:pt x="0" y="1377"/>
                  </a:cubicBezTo>
                  <a:cubicBezTo>
                    <a:pt x="0" y="356"/>
                    <a:pt x="0" y="356"/>
                    <a:pt x="0" y="356"/>
                  </a:cubicBezTo>
                  <a:cubicBezTo>
                    <a:pt x="345" y="127"/>
                    <a:pt x="951" y="0"/>
                    <a:pt x="14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6" name="Black Frame Freeform"/>
            <p:cNvSpPr>
              <a:spLocks noEditPoints="1"/>
            </p:cNvSpPr>
            <p:nvPr userDrawn="1"/>
          </p:nvSpPr>
          <p:spPr bwMode="auto">
            <a:xfrm>
              <a:off x="4592" y="1364"/>
              <a:ext cx="1161" cy="1364"/>
            </a:xfrm>
            <a:custGeom>
              <a:avLst/>
              <a:gdLst>
                <a:gd name="T0" fmla="*/ 3010 w 3026"/>
                <a:gd name="T1" fmla="*/ 362 h 3554"/>
                <a:gd name="T2" fmla="*/ 2328 w 3026"/>
                <a:gd name="T3" fmla="*/ 93 h 3554"/>
                <a:gd name="T4" fmla="*/ 1513 w 3026"/>
                <a:gd name="T5" fmla="*/ 0 h 3554"/>
                <a:gd name="T6" fmla="*/ 698 w 3026"/>
                <a:gd name="T7" fmla="*/ 93 h 3554"/>
                <a:gd name="T8" fmla="*/ 16 w 3026"/>
                <a:gd name="T9" fmla="*/ 362 h 3554"/>
                <a:gd name="T10" fmla="*/ 0 w 3026"/>
                <a:gd name="T11" fmla="*/ 373 h 3554"/>
                <a:gd name="T12" fmla="*/ 0 w 3026"/>
                <a:gd name="T13" fmla="*/ 1413 h 3554"/>
                <a:gd name="T14" fmla="*/ 398 w 3026"/>
                <a:gd name="T15" fmla="*/ 2683 h 3554"/>
                <a:gd name="T16" fmla="*/ 1500 w 3026"/>
                <a:gd name="T17" fmla="*/ 3548 h 3554"/>
                <a:gd name="T18" fmla="*/ 1513 w 3026"/>
                <a:gd name="T19" fmla="*/ 3554 h 3554"/>
                <a:gd name="T20" fmla="*/ 1526 w 3026"/>
                <a:gd name="T21" fmla="*/ 3548 h 3554"/>
                <a:gd name="T22" fmla="*/ 2628 w 3026"/>
                <a:gd name="T23" fmla="*/ 2683 h 3554"/>
                <a:gd name="T24" fmla="*/ 3026 w 3026"/>
                <a:gd name="T25" fmla="*/ 1413 h 3554"/>
                <a:gd name="T26" fmla="*/ 3026 w 3026"/>
                <a:gd name="T27" fmla="*/ 373 h 3554"/>
                <a:gd name="T28" fmla="*/ 3010 w 3026"/>
                <a:gd name="T29" fmla="*/ 362 h 3554"/>
                <a:gd name="T30" fmla="*/ 2954 w 3026"/>
                <a:gd name="T31" fmla="*/ 1413 h 3554"/>
                <a:gd name="T32" fmla="*/ 1513 w 3026"/>
                <a:gd name="T33" fmla="*/ 3476 h 3554"/>
                <a:gd name="T34" fmla="*/ 72 w 3026"/>
                <a:gd name="T35" fmla="*/ 1413 h 3554"/>
                <a:gd name="T36" fmla="*/ 72 w 3026"/>
                <a:gd name="T37" fmla="*/ 412 h 3554"/>
                <a:gd name="T38" fmla="*/ 1513 w 3026"/>
                <a:gd name="T39" fmla="*/ 72 h 3554"/>
                <a:gd name="T40" fmla="*/ 2954 w 3026"/>
                <a:gd name="T41" fmla="*/ 412 h 3554"/>
                <a:gd name="T42" fmla="*/ 2954 w 3026"/>
                <a:gd name="T43" fmla="*/ 1413 h 3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26" h="3554">
                  <a:moveTo>
                    <a:pt x="3010" y="362"/>
                  </a:moveTo>
                  <a:cubicBezTo>
                    <a:pt x="2842" y="251"/>
                    <a:pt x="2606" y="158"/>
                    <a:pt x="2328" y="93"/>
                  </a:cubicBezTo>
                  <a:cubicBezTo>
                    <a:pt x="2069" y="33"/>
                    <a:pt x="1779" y="0"/>
                    <a:pt x="1513" y="0"/>
                  </a:cubicBezTo>
                  <a:cubicBezTo>
                    <a:pt x="1247" y="0"/>
                    <a:pt x="957" y="33"/>
                    <a:pt x="698" y="93"/>
                  </a:cubicBezTo>
                  <a:cubicBezTo>
                    <a:pt x="420" y="158"/>
                    <a:pt x="184" y="251"/>
                    <a:pt x="16" y="362"/>
                  </a:cubicBezTo>
                  <a:cubicBezTo>
                    <a:pt x="0" y="373"/>
                    <a:pt x="0" y="373"/>
                    <a:pt x="0" y="373"/>
                  </a:cubicBezTo>
                  <a:cubicBezTo>
                    <a:pt x="0" y="1413"/>
                    <a:pt x="0" y="1413"/>
                    <a:pt x="0" y="1413"/>
                  </a:cubicBezTo>
                  <a:cubicBezTo>
                    <a:pt x="0" y="1867"/>
                    <a:pt x="138" y="2306"/>
                    <a:pt x="398" y="2683"/>
                  </a:cubicBezTo>
                  <a:cubicBezTo>
                    <a:pt x="664" y="3068"/>
                    <a:pt x="1045" y="3368"/>
                    <a:pt x="1500" y="3548"/>
                  </a:cubicBezTo>
                  <a:cubicBezTo>
                    <a:pt x="1513" y="3554"/>
                    <a:pt x="1513" y="3554"/>
                    <a:pt x="1513" y="3554"/>
                  </a:cubicBezTo>
                  <a:cubicBezTo>
                    <a:pt x="1526" y="3548"/>
                    <a:pt x="1526" y="3548"/>
                    <a:pt x="1526" y="3548"/>
                  </a:cubicBezTo>
                  <a:cubicBezTo>
                    <a:pt x="1981" y="3368"/>
                    <a:pt x="2362" y="3068"/>
                    <a:pt x="2628" y="2683"/>
                  </a:cubicBezTo>
                  <a:cubicBezTo>
                    <a:pt x="2888" y="2306"/>
                    <a:pt x="3026" y="1867"/>
                    <a:pt x="3026" y="1413"/>
                  </a:cubicBezTo>
                  <a:cubicBezTo>
                    <a:pt x="3026" y="373"/>
                    <a:pt x="3026" y="373"/>
                    <a:pt x="3026" y="373"/>
                  </a:cubicBezTo>
                  <a:lnTo>
                    <a:pt x="3010" y="362"/>
                  </a:lnTo>
                  <a:close/>
                  <a:moveTo>
                    <a:pt x="2954" y="1413"/>
                  </a:moveTo>
                  <a:cubicBezTo>
                    <a:pt x="2954" y="2314"/>
                    <a:pt x="2389" y="3122"/>
                    <a:pt x="1513" y="3476"/>
                  </a:cubicBezTo>
                  <a:cubicBezTo>
                    <a:pt x="637" y="3122"/>
                    <a:pt x="72" y="2314"/>
                    <a:pt x="72" y="1413"/>
                  </a:cubicBezTo>
                  <a:cubicBezTo>
                    <a:pt x="72" y="412"/>
                    <a:pt x="72" y="412"/>
                    <a:pt x="72" y="412"/>
                  </a:cubicBezTo>
                  <a:cubicBezTo>
                    <a:pt x="391" y="208"/>
                    <a:pt x="966" y="72"/>
                    <a:pt x="1513" y="72"/>
                  </a:cubicBezTo>
                  <a:cubicBezTo>
                    <a:pt x="2060" y="72"/>
                    <a:pt x="2635" y="208"/>
                    <a:pt x="2954" y="412"/>
                  </a:cubicBezTo>
                  <a:lnTo>
                    <a:pt x="2954" y="14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7" name="Blue Freeform"/>
            <p:cNvSpPr>
              <a:spLocks/>
            </p:cNvSpPr>
            <p:nvPr userDrawn="1"/>
          </p:nvSpPr>
          <p:spPr bwMode="auto">
            <a:xfrm>
              <a:off x="5172" y="1540"/>
              <a:ext cx="511" cy="1116"/>
            </a:xfrm>
            <a:custGeom>
              <a:avLst/>
              <a:gdLst>
                <a:gd name="T0" fmla="*/ 1329 w 1329"/>
                <a:gd name="T1" fmla="*/ 40 h 2908"/>
                <a:gd name="T2" fmla="*/ 302 w 1329"/>
                <a:gd name="T3" fmla="*/ 1068 h 2908"/>
                <a:gd name="T4" fmla="*/ 544 w 1329"/>
                <a:gd name="T5" fmla="*/ 1370 h 2908"/>
                <a:gd name="T6" fmla="*/ 0 w 1329"/>
                <a:gd name="T7" fmla="*/ 1991 h 2908"/>
                <a:gd name="T8" fmla="*/ 0 w 1329"/>
                <a:gd name="T9" fmla="*/ 2908 h 2908"/>
                <a:gd name="T10" fmla="*/ 1329 w 1329"/>
                <a:gd name="T11" fmla="*/ 930 h 2908"/>
                <a:gd name="T12" fmla="*/ 1329 w 1329"/>
                <a:gd name="T13" fmla="*/ 40 h 2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9" h="2908">
                  <a:moveTo>
                    <a:pt x="1329" y="40"/>
                  </a:moveTo>
                  <a:cubicBezTo>
                    <a:pt x="302" y="1068"/>
                    <a:pt x="302" y="1068"/>
                    <a:pt x="302" y="1068"/>
                  </a:cubicBezTo>
                  <a:cubicBezTo>
                    <a:pt x="544" y="1370"/>
                    <a:pt x="544" y="1370"/>
                    <a:pt x="544" y="1370"/>
                  </a:cubicBezTo>
                  <a:cubicBezTo>
                    <a:pt x="0" y="1991"/>
                    <a:pt x="0" y="1991"/>
                    <a:pt x="0" y="1991"/>
                  </a:cubicBezTo>
                  <a:cubicBezTo>
                    <a:pt x="0" y="2908"/>
                    <a:pt x="0" y="2908"/>
                    <a:pt x="0" y="2908"/>
                  </a:cubicBezTo>
                  <a:cubicBezTo>
                    <a:pt x="540" y="2665"/>
                    <a:pt x="1329" y="2054"/>
                    <a:pt x="1329" y="930"/>
                  </a:cubicBezTo>
                  <a:cubicBezTo>
                    <a:pt x="1329" y="0"/>
                    <a:pt x="1329" y="41"/>
                    <a:pt x="1329" y="40"/>
                  </a:cubicBezTo>
                  <a:close/>
                </a:path>
              </a:pathLst>
            </a:custGeom>
            <a:solidFill>
              <a:srgbClr val="005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8" name="Red Freeform"/>
            <p:cNvSpPr>
              <a:spLocks/>
            </p:cNvSpPr>
            <p:nvPr userDrawn="1"/>
          </p:nvSpPr>
          <p:spPr bwMode="auto">
            <a:xfrm>
              <a:off x="4662" y="1540"/>
              <a:ext cx="510" cy="1116"/>
            </a:xfrm>
            <a:custGeom>
              <a:avLst/>
              <a:gdLst>
                <a:gd name="T0" fmla="*/ 0 w 1329"/>
                <a:gd name="T1" fmla="*/ 40 h 2908"/>
                <a:gd name="T2" fmla="*/ 1027 w 1329"/>
                <a:gd name="T3" fmla="*/ 1068 h 2908"/>
                <a:gd name="T4" fmla="*/ 785 w 1329"/>
                <a:gd name="T5" fmla="*/ 1370 h 2908"/>
                <a:gd name="T6" fmla="*/ 1329 w 1329"/>
                <a:gd name="T7" fmla="*/ 1991 h 2908"/>
                <a:gd name="T8" fmla="*/ 1329 w 1329"/>
                <a:gd name="T9" fmla="*/ 2908 h 2908"/>
                <a:gd name="T10" fmla="*/ 0 w 1329"/>
                <a:gd name="T11" fmla="*/ 930 h 2908"/>
                <a:gd name="T12" fmla="*/ 0 w 1329"/>
                <a:gd name="T13" fmla="*/ 40 h 2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9" h="2908">
                  <a:moveTo>
                    <a:pt x="0" y="40"/>
                  </a:moveTo>
                  <a:cubicBezTo>
                    <a:pt x="1027" y="1068"/>
                    <a:pt x="1027" y="1068"/>
                    <a:pt x="1027" y="1068"/>
                  </a:cubicBezTo>
                  <a:cubicBezTo>
                    <a:pt x="785" y="1370"/>
                    <a:pt x="785" y="1370"/>
                    <a:pt x="785" y="1370"/>
                  </a:cubicBezTo>
                  <a:cubicBezTo>
                    <a:pt x="1329" y="1991"/>
                    <a:pt x="1329" y="1991"/>
                    <a:pt x="1329" y="1991"/>
                  </a:cubicBezTo>
                  <a:cubicBezTo>
                    <a:pt x="1329" y="2908"/>
                    <a:pt x="1329" y="2908"/>
                    <a:pt x="1329" y="2908"/>
                  </a:cubicBezTo>
                  <a:cubicBezTo>
                    <a:pt x="789" y="2665"/>
                    <a:pt x="0" y="2054"/>
                    <a:pt x="0" y="930"/>
                  </a:cubicBezTo>
                  <a:cubicBezTo>
                    <a:pt x="0" y="0"/>
                    <a:pt x="0" y="41"/>
                    <a:pt x="0" y="40"/>
                  </a:cubicBezTo>
                  <a:close/>
                </a:path>
              </a:pathLst>
            </a:custGeom>
            <a:solidFill>
              <a:srgbClr val="C32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59" name="Picture 58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0950" y="6074501"/>
            <a:ext cx="826109" cy="736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900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</p:sldLayoutIdLst>
  <p:transition spd="slow">
    <p:fade/>
  </p:transition>
  <p:hf hdr="0" ftr="0" dt="0"/>
  <p:txStyles>
    <p:titleStyle>
      <a:lvl1pPr marL="0" algn="l" defTabSz="914400" rtl="0" eaLnBrk="1" latinLnBrk="0" hangingPunct="1">
        <a:lnSpc>
          <a:spcPct val="90000"/>
        </a:lnSpc>
        <a:spcBef>
          <a:spcPct val="0"/>
        </a:spcBef>
        <a:buNone/>
        <a:defRPr lang="en-US" sz="2800" b="1" kern="1200" dirty="0">
          <a:solidFill>
            <a:srgbClr val="7F7F73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Wingdings" panose="05000000000000000000" pitchFamily="2" charset="2"/>
        <a:buChar char="ü"/>
        <a:tabLst/>
        <a:defRPr lang="en-US" sz="2400" b="1" kern="120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574675" indent="-228600" algn="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792">
          <p15:clr>
            <a:srgbClr val="F26B43"/>
          </p15:clr>
        </p15:guide>
        <p15:guide id="3" pos="5352">
          <p15:clr>
            <a:srgbClr val="F26B43"/>
          </p15:clr>
        </p15:guide>
        <p15:guide id="4" orient="horz" pos="1104">
          <p15:clr>
            <a:srgbClr val="F26B43"/>
          </p15:clr>
        </p15:guide>
        <p15:guide id="5" orient="horz" pos="2376">
          <p15:clr>
            <a:srgbClr val="F26B43"/>
          </p15:clr>
        </p15:guide>
        <p15:guide id="6" orient="horz" pos="3432">
          <p15:clr>
            <a:srgbClr val="F26B43"/>
          </p15:clr>
        </p15:guide>
        <p15:guide id="7" pos="5760">
          <p15:clr>
            <a:srgbClr val="F26B43"/>
          </p15:clr>
        </p15:guide>
        <p15:guide id="8" orient="horz">
          <p15:clr>
            <a:srgbClr val="F26B43"/>
          </p15:clr>
        </p15:guide>
        <p15:guide id="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data.bls.gov/pdq/querytool.jsp?survey=la" TargetMode="External"/><Relationship Id="rId2" Type="http://schemas.openxmlformats.org/officeDocument/2006/relationships/hyperlink" Target="http://www.bls.gov/" TargetMode="External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bls.gov/lau/home.htm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ctrTitle"/>
          </p:nvPr>
        </p:nvSpPr>
        <p:spPr>
          <a:xfrm>
            <a:off x="306406" y="1703490"/>
            <a:ext cx="9540815" cy="1938992"/>
          </a:xfrm>
        </p:spPr>
        <p:txBody>
          <a:bodyPr/>
          <a:lstStyle/>
          <a:p>
            <a:r>
              <a:rPr lang="en-US"/>
              <a:t>APEX Program</a:t>
            </a:r>
            <a:br>
              <a:rPr lang="en-US"/>
            </a:br>
            <a:r>
              <a:rPr lang="en-US"/>
              <a:t>“Statewide Coverage” analysis guidance pursuant to Notice for Funding </a:t>
            </a:r>
            <a:br>
              <a:rPr lang="en-US"/>
            </a:br>
            <a:r>
              <a:rPr lang="en-US"/>
              <a:t>Opportunity</a:t>
            </a: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6271828"/>
            <a:ext cx="1865014" cy="4154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05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Version Number</a:t>
            </a:r>
          </a:p>
          <a:p>
            <a:r>
              <a:rPr lang="en-US" sz="1050" b="1">
                <a:solidFill>
                  <a:schemeClr val="bg1"/>
                </a:solidFill>
                <a:latin typeface="Arial"/>
                <a:cs typeface="Arial"/>
              </a:rPr>
              <a:t>As of 17 July 2025</a:t>
            </a:r>
          </a:p>
        </p:txBody>
      </p:sp>
    </p:spTree>
    <p:extLst>
      <p:ext uri="{BB962C8B-B14F-4D97-AF65-F5344CB8AC3E}">
        <p14:creationId xmlns:p14="http://schemas.microsoft.com/office/powerpoint/2010/main" val="969837578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81" y="725634"/>
            <a:ext cx="10363200" cy="507390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0">
                <a:latin typeface="Arial"/>
                <a:cs typeface="Arial"/>
              </a:rPr>
              <a:t>Funding Limitations are set by statute. See the Notice of Funding Opportunity for specific thresholds.</a:t>
            </a:r>
          </a:p>
          <a:p>
            <a:r>
              <a:rPr lang="en-US" b="0" dirty="0">
                <a:latin typeface="Arial"/>
                <a:cs typeface="Arial"/>
              </a:rPr>
              <a:t>Statewide Coverage is defined in the Notice for Funding document.</a:t>
            </a:r>
          </a:p>
          <a:p>
            <a:pPr lvl="1"/>
            <a:r>
              <a:rPr lang="en-US" dirty="0">
                <a:latin typeface="Arial"/>
                <a:cs typeface="Arial"/>
              </a:rPr>
              <a:t>Service at least 50 percent of the State’s Counties; and</a:t>
            </a:r>
          </a:p>
          <a:p>
            <a:pPr lvl="1"/>
            <a:r>
              <a:rPr lang="en-US" b="0" dirty="0">
                <a:latin typeface="Arial"/>
                <a:cs typeface="Arial"/>
              </a:rPr>
              <a:t>75 percent of the State’s labor force.</a:t>
            </a:r>
          </a:p>
          <a:p>
            <a:r>
              <a:rPr lang="en-US" b="0" dirty="0">
                <a:latin typeface="Arial"/>
                <a:cs typeface="Arial"/>
              </a:rPr>
              <a:t>Funding Opportunity requires that your application include documentation verifying statewide coverage, if applicable.</a:t>
            </a:r>
          </a:p>
          <a:p>
            <a:pPr lvl="1"/>
            <a:r>
              <a:rPr lang="en-US" dirty="0">
                <a:latin typeface="Arial"/>
                <a:cs typeface="Arial"/>
              </a:rPr>
              <a:t>Department of Labor, Bureau of Labor Statistics (</a:t>
            </a:r>
            <a:r>
              <a:rPr lang="en-US" dirty="0">
                <a:latin typeface="Arial"/>
                <a:cs typeface="Arial"/>
                <a:hlinkClick r:id="rId2"/>
              </a:rPr>
              <a:t>www.bls.gov</a:t>
            </a:r>
            <a:r>
              <a:rPr lang="en-US" dirty="0">
                <a:latin typeface="Arial"/>
                <a:cs typeface="Arial"/>
              </a:rPr>
              <a:t>)</a:t>
            </a:r>
          </a:p>
          <a:p>
            <a:pPr lvl="1"/>
            <a:r>
              <a:rPr lang="en-US" dirty="0">
                <a:latin typeface="Arial"/>
                <a:cs typeface="Arial"/>
              </a:rPr>
              <a:t>Local Area “Labor Force” statistics are available at </a:t>
            </a:r>
            <a:r>
              <a:rPr lang="en-US" dirty="0">
                <a:latin typeface="Arial"/>
                <a:cs typeface="Arial"/>
                <a:hlinkClick r:id="rId3"/>
              </a:rPr>
              <a:t>http://data.bls.gov/pdq/querytool.jsp?survey=la</a:t>
            </a:r>
            <a:r>
              <a:rPr lang="en-US" dirty="0">
                <a:latin typeface="Arial"/>
                <a:cs typeface="Arial"/>
              </a:rPr>
              <a:t> </a:t>
            </a:r>
          </a:p>
          <a:p>
            <a:pPr lvl="1"/>
            <a:r>
              <a:rPr lang="en-US" b="0" dirty="0">
                <a:latin typeface="Arial"/>
                <a:cs typeface="Arial"/>
              </a:rPr>
              <a:t>You can also find consolidated tables for annual labor force data at </a:t>
            </a:r>
            <a:r>
              <a:rPr lang="en-US" b="0" dirty="0">
                <a:latin typeface="Arial"/>
                <a:cs typeface="Arial"/>
                <a:hlinkClick r:id="rId4"/>
              </a:rPr>
              <a:t>http://www.bls.gov/lau/home.htm</a:t>
            </a:r>
            <a:r>
              <a:rPr lang="en-US" b="0" dirty="0">
                <a:latin typeface="Arial"/>
                <a:cs typeface="Arial"/>
              </a:rPr>
              <a:t> </a:t>
            </a:r>
          </a:p>
          <a:p>
            <a:pPr lvl="1"/>
            <a:r>
              <a:rPr lang="en-US" b="0" dirty="0">
                <a:latin typeface="Arial"/>
                <a:cs typeface="Arial"/>
              </a:rPr>
              <a:t> Use the most recent, annual labor force data available.</a:t>
            </a:r>
          </a:p>
          <a:p>
            <a:pPr lvl="1"/>
            <a:endParaRPr lang="en-US" b="0"/>
          </a:p>
        </p:txBody>
      </p:sp>
      <p:sp>
        <p:nvSpPr>
          <p:cNvPr id="5" name="TextBox 4"/>
          <p:cNvSpPr txBox="1"/>
          <p:nvPr/>
        </p:nvSpPr>
        <p:spPr>
          <a:xfrm>
            <a:off x="452582" y="6151418"/>
            <a:ext cx="46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872463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Step 1 Retrieve Statewide Data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2582" y="6151418"/>
            <a:ext cx="46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	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7629DBD-C297-B554-0E17-5DA9F26D8F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1872"/>
            <a:ext cx="10950166" cy="4992624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endParaRPr lang="en-US" sz="1800" b="0" i="0" u="none" strike="noStrike" baseline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indent="0" algn="l">
              <a:buNone/>
            </a:pPr>
            <a:endParaRPr lang="en-US"/>
          </a:p>
        </p:txBody>
      </p:sp>
      <p:pic>
        <p:nvPicPr>
          <p:cNvPr id="8" name="Picture 7" descr="Graphical user interface, application&#10;&#10;AI-generated content may be incorrect.">
            <a:extLst>
              <a:ext uri="{FF2B5EF4-FFF2-40B4-BE49-F238E27FC236}">
                <a16:creationId xmlns:a16="http://schemas.microsoft.com/office/drawing/2014/main" id="{482639B9-239D-5FE0-65FD-3B98344C03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035" y="584167"/>
            <a:ext cx="10974332" cy="5367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56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Step 2 - Retrieve Data for Counties and Equivalents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2582" y="6151418"/>
            <a:ext cx="46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	</a:t>
            </a:r>
          </a:p>
        </p:txBody>
      </p:sp>
      <p:pic>
        <p:nvPicPr>
          <p:cNvPr id="7" name="Picture 6" descr="Graphical user interface, application&#10;&#10;AI-generated content may be incorrect.">
            <a:extLst>
              <a:ext uri="{FF2B5EF4-FFF2-40B4-BE49-F238E27FC236}">
                <a16:creationId xmlns:a16="http://schemas.microsoft.com/office/drawing/2014/main" id="{9E43BDD6-EC0F-76F5-E2DE-A0F90D1866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81" y="584167"/>
            <a:ext cx="11006732" cy="5377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167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C646D-6E5F-BF97-6008-D554FA1EC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Step 3 - Compare the most recent annual statistics available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D8586C-CA78-7307-206F-04287E8F8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737" y="1669026"/>
            <a:ext cx="3146323" cy="35396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30FA030-E7B1-BA6E-A115-6D2994C797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1502" y="1669026"/>
            <a:ext cx="3067665" cy="351994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B2ABA5E-6270-E22A-89C3-7CEAEBB50CDE}"/>
              </a:ext>
            </a:extLst>
          </p:cNvPr>
          <p:cNvSpPr txBox="1"/>
          <p:nvPr/>
        </p:nvSpPr>
        <p:spPr>
          <a:xfrm>
            <a:off x="1540042" y="1126156"/>
            <a:ext cx="2146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Statewide Data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B79D777-4A97-43B0-3673-7B218DCA71D5}"/>
              </a:ext>
            </a:extLst>
          </p:cNvPr>
          <p:cNvSpPr txBox="1"/>
          <p:nvPr/>
        </p:nvSpPr>
        <p:spPr>
          <a:xfrm>
            <a:off x="8424900" y="1049153"/>
            <a:ext cx="2868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County Data</a:t>
            </a:r>
          </a:p>
        </p:txBody>
      </p:sp>
    </p:spTree>
    <p:extLst>
      <p:ext uri="{BB962C8B-B14F-4D97-AF65-F5344CB8AC3E}">
        <p14:creationId xmlns:p14="http://schemas.microsoft.com/office/powerpoint/2010/main" val="3382505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56B71C-3BEA-6945-11A8-524EB502BC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584D1-83C6-6CB6-E0E8-DB7261014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681" y="104036"/>
            <a:ext cx="10607040" cy="867930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Step 4 - Provide a copy of your analysis and clearly state your results.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C77F19F-BAA8-246D-51AF-B0E20D4B60C4}"/>
              </a:ext>
            </a:extLst>
          </p:cNvPr>
          <p:cNvSpPr txBox="1"/>
          <p:nvPr/>
        </p:nvSpPr>
        <p:spPr>
          <a:xfrm>
            <a:off x="7045692" y="1174280"/>
            <a:ext cx="415149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The APEX Accelerator provides service to ## of the ## total counties in (Your State), which is ##%. </a:t>
            </a:r>
          </a:p>
          <a:p>
            <a:r>
              <a:rPr lang="en-US"/>
              <a:t>The Apex Accelerator provides service to ## of (Your State)'s total labor force of ##, which is ##%.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4D3EA1-1DC4-F06F-FD72-FA65788796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483" y="971966"/>
            <a:ext cx="4938796" cy="5556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934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1_AMC Theme">
  <a:themeElements>
    <a:clrScheme name="AMC Branding">
      <a:dk1>
        <a:sysClr val="windowText" lastClr="000000"/>
      </a:dk1>
      <a:lt1>
        <a:sysClr val="window" lastClr="FFFFFF"/>
      </a:lt1>
      <a:dk2>
        <a:srgbClr val="525349"/>
      </a:dk2>
      <a:lt2>
        <a:srgbClr val="7F7F73"/>
      </a:lt2>
      <a:accent1>
        <a:srgbClr val="B8B09C"/>
      </a:accent1>
      <a:accent2>
        <a:srgbClr val="DE1F27"/>
      </a:accent2>
      <a:accent3>
        <a:srgbClr val="214292"/>
      </a:accent3>
      <a:accent4>
        <a:srgbClr val="FFC425"/>
      </a:accent4>
      <a:accent5>
        <a:srgbClr val="F26522"/>
      </a:accent5>
      <a:accent6>
        <a:srgbClr val="70AD47"/>
      </a:accent6>
      <a:hlink>
        <a:srgbClr val="0563C1"/>
      </a:hlink>
      <a:folHlink>
        <a:srgbClr val="7F3F9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AMC Theme">
  <a:themeElements>
    <a:clrScheme name="AMC Branding">
      <a:dk1>
        <a:sysClr val="windowText" lastClr="000000"/>
      </a:dk1>
      <a:lt1>
        <a:sysClr val="window" lastClr="FFFFFF"/>
      </a:lt1>
      <a:dk2>
        <a:srgbClr val="525349"/>
      </a:dk2>
      <a:lt2>
        <a:srgbClr val="7F7F73"/>
      </a:lt2>
      <a:accent1>
        <a:srgbClr val="B8B09C"/>
      </a:accent1>
      <a:accent2>
        <a:srgbClr val="DE1F27"/>
      </a:accent2>
      <a:accent3>
        <a:srgbClr val="214292"/>
      </a:accent3>
      <a:accent4>
        <a:srgbClr val="FFC425"/>
      </a:accent4>
      <a:accent5>
        <a:srgbClr val="F26522"/>
      </a:accent5>
      <a:accent6>
        <a:srgbClr val="70AD47"/>
      </a:accent6>
      <a:hlink>
        <a:srgbClr val="0563C1"/>
      </a:hlink>
      <a:folHlink>
        <a:srgbClr val="7F3F9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AMC Theme">
  <a:themeElements>
    <a:clrScheme name="AMC Branding">
      <a:dk1>
        <a:sysClr val="windowText" lastClr="000000"/>
      </a:dk1>
      <a:lt1>
        <a:sysClr val="window" lastClr="FFFFFF"/>
      </a:lt1>
      <a:dk2>
        <a:srgbClr val="525349"/>
      </a:dk2>
      <a:lt2>
        <a:srgbClr val="7F7F73"/>
      </a:lt2>
      <a:accent1>
        <a:srgbClr val="B8B09C"/>
      </a:accent1>
      <a:accent2>
        <a:srgbClr val="DE1F27"/>
      </a:accent2>
      <a:accent3>
        <a:srgbClr val="214292"/>
      </a:accent3>
      <a:accent4>
        <a:srgbClr val="FFC425"/>
      </a:accent4>
      <a:accent5>
        <a:srgbClr val="F26522"/>
      </a:accent5>
      <a:accent6>
        <a:srgbClr val="70AD47"/>
      </a:accent6>
      <a:hlink>
        <a:srgbClr val="0563C1"/>
      </a:hlink>
      <a:folHlink>
        <a:srgbClr val="7F3F9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BACA00BF24F15468BFA353D435EA5C1" ma:contentTypeVersion="20" ma:contentTypeDescription="Create a new document." ma:contentTypeScope="" ma:versionID="f72e4f9e653c4651d9cd0b2d95554e55">
  <xsd:schema xmlns:xsd="http://www.w3.org/2001/XMLSchema" xmlns:xs="http://www.w3.org/2001/XMLSchema" xmlns:p="http://schemas.microsoft.com/office/2006/metadata/properties" xmlns:ns1="http://schemas.microsoft.com/sharepoint/v3" xmlns:ns2="f5f93d88-c35e-460d-9dc4-3bd5527563bb" xmlns:ns3="8b052730-6c38-4041-af70-e290b46b1954" targetNamespace="http://schemas.microsoft.com/office/2006/metadata/properties" ma:root="true" ma:fieldsID="4caf16498b09525684570cf8e86024d6" ns1:_="" ns2:_="" ns3:_="">
    <xsd:import namespace="http://schemas.microsoft.com/sharepoint/v3"/>
    <xsd:import namespace="f5f93d88-c35e-460d-9dc4-3bd5527563bb"/>
    <xsd:import namespace="8b052730-6c38-4041-af70-e290b46b195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f93d88-c35e-460d-9dc4-3bd5527563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cc874fec-6985-468d-9a86-0194f6fd86d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052730-6c38-4041-af70-e290b46b1954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873cf545-0f3f-4ec2-bf50-2c37ff26b4b9}" ma:internalName="TaxCatchAll" ma:showField="CatchAllData" ma:web="8b052730-6c38-4041-af70-e290b46b195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lcf76f155ced4ddcb4097134ff3c332f xmlns="f5f93d88-c35e-460d-9dc4-3bd5527563bb">
      <Terms xmlns="http://schemas.microsoft.com/office/infopath/2007/PartnerControls"/>
    </lcf76f155ced4ddcb4097134ff3c332f>
    <TaxCatchAll xmlns="8b052730-6c38-4041-af70-e290b46b1954" xsi:nil="true"/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6348FF6-8194-4648-9967-96C51023D792}"/>
</file>

<file path=customXml/itemProps2.xml><?xml version="1.0" encoding="utf-8"?>
<ds:datastoreItem xmlns:ds="http://schemas.openxmlformats.org/officeDocument/2006/customXml" ds:itemID="{8D9FD722-6DFF-4AC9-A6C8-FCC32A54FE58}">
  <ds:schemaRefs>
    <ds:schemaRef ds:uri="8b052730-6c38-4041-af70-e290b46b1954"/>
    <ds:schemaRef ds:uri="f5f93d88-c35e-460d-9dc4-3bd5527563bb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B04A0456-9498-4AEA-BF68-4D2807077BEA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ae6d70f-954b-4811-92b6-0530d6f84c43}" enabled="0" method="" siteId="{fae6d70f-954b-4811-92b6-0530d6f84c4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6</Slides>
  <Notes>1</Notes>
  <HiddenSlides>0</HiddenSlide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1_AMC Theme</vt:lpstr>
      <vt:lpstr>AMC Theme</vt:lpstr>
      <vt:lpstr>2_AMC Theme</vt:lpstr>
      <vt:lpstr>APEX Program “Statewide Coverage” analysis guidance pursuant to Notice for Funding  Opportunity</vt:lpstr>
      <vt:lpstr>PowerPoint Presentation</vt:lpstr>
      <vt:lpstr>Step 1 Retrieve Statewide Data</vt:lpstr>
      <vt:lpstr>Step 2 - Retrieve Data for Counties and Equivalents </vt:lpstr>
      <vt:lpstr>Step 3 - Compare the most recent annual statistics available </vt:lpstr>
      <vt:lpstr>Step 4 - Provide a copy of your analysis and clearly state your results.</vt:lpstr>
    </vt:vector>
  </TitlesOfParts>
  <Company>United States Army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 Presentation Template 2020</dc:title>
  <dc:creator>DoD Admin</dc:creator>
  <cp:revision>6</cp:revision>
  <dcterms:created xsi:type="dcterms:W3CDTF">2020-08-05T00:26:22Z</dcterms:created>
  <dcterms:modified xsi:type="dcterms:W3CDTF">2025-07-31T12:50:58Z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0x0101001BACA00BF24F15468BFA353D435EA5C1</vt:lpwstr>
  </property>
  <property fmtid="{D5CDD505-2E9C-101B-9397-08002B2CF9AE}" pid="3" name="MediaServiceImageTags">
    <vt:lpwstr/>
  </property>
</Properties>
</file>