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00" d="100"/>
          <a:sy n="100" d="100"/>
        </p:scale>
        <p:origin x="1128" y="7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3/20/2024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3/20/2024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effectLst/>
                <a:uLnTx/>
                <a:uFillTx/>
                <a:ea typeface="ＭＳ Ｐゴシック" pitchFamily="-32" charset="-128"/>
              </a:rPr>
              <a:t>Abstract </a:t>
            </a:r>
            <a:r>
              <a:rPr kumimoji="0" lang="en-US" sz="2400" b="1" i="0" u="none" strike="noStrike" kern="1200" cap="none" spc="0" normalizeH="0" baseline="0" noProof="0" dirty="0">
                <a:ln>
                  <a:noFill/>
                </a:ln>
                <a:effectLst/>
                <a:uLnTx/>
                <a:uFillTx/>
                <a:ea typeface="ＭＳ Ｐゴシック" pitchFamily="-32" charset="-128"/>
              </a:rPr>
              <a:t>Title</a:t>
            </a:r>
            <a:br>
              <a:rPr lang="en-US" dirty="0">
                <a:ea typeface="ＭＳ Ｐゴシック" pitchFamily="-32" charset="-128"/>
              </a:rPr>
            </a:br>
            <a:r>
              <a:rPr lang="en-US" sz="1600" dirty="0">
                <a:ea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 illustrating key system elements and cannula placement (if known)</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project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1169551"/>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Provide overview of approach to accomplishing project goal</a:t>
            </a:r>
            <a:r>
              <a:rPr lang="en-US" sz="1400" dirty="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will be developed?</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are major technical bottlenecks?</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are major technical risks?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how project will advance capabilities beyond current approaches.</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5406781" y="287639"/>
            <a:ext cx="3737219" cy="487579"/>
          </a:xfrm>
        </p:spPr>
        <p:txBody>
          <a:bodyPr/>
          <a:lstStyle/>
          <a:p>
            <a:pPr>
              <a:defRPr/>
            </a:pPr>
            <a:r>
              <a:rPr lang="en-US" sz="2200" b="1" dirty="0">
                <a:solidFill>
                  <a:schemeClr val="tx1"/>
                </a:solidFill>
              </a:rPr>
              <a:t>HR001124S0024 GOLDEVAC</a:t>
            </a:r>
          </a:p>
          <a:p>
            <a:pPr>
              <a:defRPr/>
            </a:pPr>
            <a:r>
              <a:rPr lang="en-US" sz="1400" dirty="0">
                <a:solidFill>
                  <a:schemeClr val="tx1"/>
                </a:solidFill>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2293</TotalTime>
  <Words>102</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98</cp:revision>
  <cp:lastPrinted>2011-09-22T20:00:03Z</cp:lastPrinted>
  <dcterms:created xsi:type="dcterms:W3CDTF">2012-01-24T15:16:44Z</dcterms:created>
  <dcterms:modified xsi:type="dcterms:W3CDTF">2024-03-20T19:25:37Z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