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100" d="100"/>
          <a:sy n="100" d="100"/>
        </p:scale>
        <p:origin x="1128" y="7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3/20/2024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3/20/2024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latin typeface="Calibri" panose="020F0502020204030204" pitchFamily="34" charset="0"/>
                <a:cs typeface="Calibri" panose="020F0502020204030204" pitchFamily="34" charset="0"/>
              </a:rPr>
              <a:pPr/>
              <a:t>1</a:t>
            </a:fld>
            <a:endParaRPr lang="en-US" dirty="0">
              <a:latin typeface="Calibri" panose="020F0502020204030204" pitchFamily="34" charset="0"/>
              <a:cs typeface="Calibri" panose="020F0502020204030204" pitchFamily="34" charset="0"/>
            </a:endParaRPr>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effectLst/>
                <a:uLnTx/>
                <a:uFillTx/>
                <a:latin typeface="Calibri" panose="020F0502020204030204" pitchFamily="34" charset="0"/>
                <a:ea typeface="ＭＳ Ｐゴシック" pitchFamily="-32" charset="-128"/>
                <a:cs typeface="Calibri" panose="020F0502020204030204" pitchFamily="34" charset="0"/>
              </a:rPr>
              <a:t>Full Proposal </a:t>
            </a:r>
            <a:r>
              <a:rPr kumimoji="0" lang="en-US" sz="2400" b="1"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rPr>
              <a:t>Title</a:t>
            </a:r>
            <a:br>
              <a:rPr kumimoji="0" lang="en-US" sz="2400" b="0"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rPr>
            </a:br>
            <a:r>
              <a:rPr lang="en-US" sz="1600" dirty="0">
                <a:latin typeface="Calibri" panose="020F0502020204030204" pitchFamily="34" charset="0"/>
                <a:ea typeface="ＭＳ Ｐゴシック" pitchFamily="-32" charset="-128"/>
                <a:cs typeface="Calibri" panose="020F0502020204030204" pitchFamily="34" charset="0"/>
              </a:rPr>
              <a:t>Organization Name(s); Technical POC Name(s)</a:t>
            </a:r>
            <a:endParaRPr kumimoji="0" lang="en-US" sz="1600" b="0"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 illustrating key system elements and cannula placement (if known).</a:t>
            </a:r>
            <a:endParaRPr lang="en-US" dirty="0">
              <a:latin typeface="Calibri" panose="020F0502020204030204" pitchFamily="34" charset="0"/>
              <a:cs typeface="Calibri" panose="020F0502020204030204" pitchFamily="34" charset="0"/>
            </a:endParaRP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need and problem being addressed</a:t>
            </a:r>
            <a:r>
              <a:rPr lang="en-US" dirty="0">
                <a:latin typeface="Calibri" panose="020F0502020204030204" pitchFamily="34" charset="0"/>
                <a:cs typeface="Calibri" panose="020F0502020204030204" pitchFamily="34" charset="0"/>
              </a:rPr>
              <a:t>.</a:t>
            </a:r>
          </a:p>
          <a:p>
            <a:r>
              <a:rPr lang="en-US" b="1" dirty="0">
                <a:solidFill>
                  <a:srgbClr val="FF0000"/>
                </a:solidFill>
                <a:latin typeface="Calibri" panose="020F0502020204030204" pitchFamily="34" charset="0"/>
                <a:cs typeface="Calibri" panose="020F0502020204030204" pitchFamily="34" charset="0"/>
              </a:rPr>
              <a:t>Describe project goal</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1169551"/>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Provide overview of approach to accomplishing project goal</a:t>
            </a:r>
            <a:r>
              <a:rPr lang="en-US" sz="1400" dirty="0">
                <a:latin typeface="Calibri" panose="020F0502020204030204" pitchFamily="34" charset="0"/>
                <a:cs typeface="Calibri" panose="020F0502020204030204" pitchFamily="34" charset="0"/>
              </a:rPr>
              <a:t>.</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What will be developed?</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What are major technical bottlenecks?</a:t>
            </a:r>
          </a:p>
          <a:p>
            <a:pPr marL="285750" indent="-285750">
              <a:buFont typeface="Arial" panose="020B0604020202020204" pitchFamily="34" charset="0"/>
              <a:buChar char="•"/>
            </a:pPr>
            <a:r>
              <a:rPr lang="en-US" sz="1400" dirty="0">
                <a:latin typeface="Calibri" panose="020F0502020204030204" pitchFamily="34" charset="0"/>
                <a:cs typeface="Calibri" panose="020F0502020204030204" pitchFamily="34" charset="0"/>
              </a:rPr>
              <a:t>What are major technical risks?</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existing approaches/state of the art</a:t>
            </a:r>
            <a:r>
              <a:rPr lang="en-US" dirty="0">
                <a:latin typeface="Calibri" panose="020F0502020204030204" pitchFamily="34" charset="0"/>
                <a:cs typeface="Calibri" panose="020F0502020204030204" pitchFamily="34" charset="0"/>
              </a:rPr>
              <a:t>.</a:t>
            </a:r>
          </a:p>
          <a:p>
            <a:r>
              <a:rPr lang="en-US" b="1" dirty="0">
                <a:solidFill>
                  <a:srgbClr val="FF0000"/>
                </a:solidFill>
                <a:latin typeface="Calibri" panose="020F0502020204030204" pitchFamily="34" charset="0"/>
                <a:cs typeface="Calibri" panose="020F0502020204030204" pitchFamily="34" charset="0"/>
              </a:rPr>
              <a:t>Describe how project will advance capabilities beyond current approaches.</a:t>
            </a:r>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4921203" y="100207"/>
            <a:ext cx="4133675" cy="615409"/>
          </a:xfrm>
        </p:spPr>
        <p:txBody>
          <a:bodyPr/>
          <a:lstStyle/>
          <a:p>
            <a:pPr>
              <a:defRPr/>
            </a:pPr>
            <a:r>
              <a:rPr lang="en-US" sz="2200" b="1" dirty="0">
                <a:solidFill>
                  <a:schemeClr val="tx1"/>
                </a:solidFill>
                <a:latin typeface="Calibri" panose="020F0502020204030204" pitchFamily="34" charset="0"/>
                <a:cs typeface="Calibri" panose="020F0502020204030204" pitchFamily="34" charset="0"/>
              </a:rPr>
              <a:t>HR001124S0024 GOLDEVAC</a:t>
            </a:r>
          </a:p>
          <a:p>
            <a:pPr>
              <a:defRPr/>
            </a:pPr>
            <a:r>
              <a:rPr lang="en-US" sz="1400" dirty="0">
                <a:solidFill>
                  <a:schemeClr val="tx1"/>
                </a:solidFill>
                <a:latin typeface="Calibri" panose="020F0502020204030204" pitchFamily="34" charset="0"/>
                <a:cs typeface="Calibri" panose="020F0502020204030204" pitchFamily="34" charset="0"/>
              </a:rPr>
              <a:t>           Proposal Summary Slide Template</a:t>
            </a:r>
          </a:p>
        </p:txBody>
      </p:sp>
      <p:sp>
        <p:nvSpPr>
          <p:cNvPr id="9" name="Footer Placeholder 1"/>
          <p:cNvSpPr txBox="1">
            <a:spLocks/>
          </p:cNvSpPr>
          <p:nvPr/>
        </p:nvSpPr>
        <p:spPr>
          <a:xfrm>
            <a:off x="1547358" y="6546205"/>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E9012DC-D936-465A-B1B1-C53D41146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C9064106-1CDD-40D6-8AAA-C10740CE9CE7}">
  <ds:schemaRefs>
    <ds:schemaRef ds:uri="http://schemas.microsoft.com/sharepoint/v3/contenttype/forms"/>
  </ds:schemaRefs>
</ds:datastoreItem>
</file>

<file path=customXml/itemProps3.xml><?xml version="1.0" encoding="utf-8"?>
<ds:datastoreItem xmlns:ds="http://schemas.openxmlformats.org/officeDocument/2006/customXml" ds:itemID="{23656492-EC65-421A-A2E1-BEC7125B3578}">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2468</TotalTime>
  <Words>104</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Arial</vt:lpstr>
      <vt:lpstr>Calibri</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Swan, David (contr-bto)</cp:lastModifiedBy>
  <cp:revision>102</cp:revision>
  <cp:lastPrinted>2011-09-22T20:00:03Z</cp:lastPrinted>
  <dcterms:created xsi:type="dcterms:W3CDTF">2012-01-24T15:16:44Z</dcterms:created>
  <dcterms:modified xsi:type="dcterms:W3CDTF">2024-03-20T20:15:08Z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