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4"/>
    <p:sldMasterId id="2147483699" r:id="rId5"/>
    <p:sldMasterId id="2147483709" r:id="rId6"/>
  </p:sldMasterIdLst>
  <p:notesMasterIdLst>
    <p:notesMasterId r:id="rId17"/>
  </p:notesMasterIdLst>
  <p:sldIdLst>
    <p:sldId id="256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sher, Christopher M CIV USARMY ACC (USA)" userId="3d4d7de5-2a85-4a65-bde2-47cc7ec44f8c" providerId="ADAL" clId="{72EEF064-F48F-440C-9689-0541418168AB}"/>
    <pc:docChg chg="modSld">
      <pc:chgData name="Fisher, Christopher M CIV USARMY ACC (USA)" userId="3d4d7de5-2a85-4a65-bde2-47cc7ec44f8c" providerId="ADAL" clId="{72EEF064-F48F-440C-9689-0541418168AB}" dt="2023-02-21T19:24:24.758" v="9" actId="20577"/>
      <pc:docMkLst>
        <pc:docMk/>
      </pc:docMkLst>
      <pc:sldChg chg="modSp mod">
        <pc:chgData name="Fisher, Christopher M CIV USARMY ACC (USA)" userId="3d4d7de5-2a85-4a65-bde2-47cc7ec44f8c" providerId="ADAL" clId="{72EEF064-F48F-440C-9689-0541418168AB}" dt="2023-02-21T19:24:24.758" v="9" actId="20577"/>
        <pc:sldMkLst>
          <pc:docMk/>
          <pc:sldMk cId="2872463651" sldId="293"/>
        </pc:sldMkLst>
        <pc:spChg chg="mod">
          <ac:chgData name="Fisher, Christopher M CIV USARMY ACC (USA)" userId="3d4d7de5-2a85-4a65-bde2-47cc7ec44f8c" providerId="ADAL" clId="{72EEF064-F48F-440C-9689-0541418168AB}" dt="2023-02-21T19:24:24.758" v="9" actId="20577"/>
          <ac:spMkLst>
            <pc:docMk/>
            <pc:sldMk cId="2872463651" sldId="293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213A68-7D6F-49DB-B4F7-7D865B9FD5AC}" type="datetimeFigureOut">
              <a:rPr lang="en-US" smtClean="0"/>
              <a:t>2/21/2023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820C4-1FDE-4707-B0C6-D88FA4036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584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AFE1A4-0A45-453D-A823-FBDE329F22DD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90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, Subtitle, Content and Bum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003" y="6193640"/>
            <a:ext cx="11076517" cy="369332"/>
          </a:xfrm>
        </p:spPr>
        <p:txBody>
          <a:bodyPr vert="horz" lIns="182880" tIns="45720" rIns="91440" bIns="45720" rtlCol="0" anchor="t" anchorCtr="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US" sz="2000" b="1" i="1" smtClean="0">
                <a:solidFill>
                  <a:schemeClr val="tx1"/>
                </a:solidFill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>
              <a:spcBef>
                <a:spcPct val="0"/>
              </a:spcBef>
            </a:pPr>
            <a:r>
              <a:rPr lang="en-US" dirty="0"/>
              <a:t>Click to add bumper</a:t>
            </a:r>
          </a:p>
        </p:txBody>
      </p:sp>
      <p:sp>
        <p:nvSpPr>
          <p:cNvPr id="32" name="Title Placeholder 1"/>
          <p:cNvSpPr>
            <a:spLocks noGrp="1"/>
          </p:cNvSpPr>
          <p:nvPr>
            <p:ph type="title" hasCustomPrompt="1"/>
          </p:nvPr>
        </p:nvSpPr>
        <p:spPr bwMode="gray">
          <a:xfrm>
            <a:off x="1115681" y="99566"/>
            <a:ext cx="10607040" cy="480131"/>
          </a:xfrm>
          <a:prstGeom prst="rect">
            <a:avLst/>
          </a:prstGeom>
        </p:spPr>
        <p:txBody>
          <a:bodyPr vert="horz" lIns="182880" tIns="45720" rIns="91440" bIns="45720" rtlCol="0" anchor="t" anchorCtr="0">
            <a:spAutoFit/>
          </a:bodyPr>
          <a:lstStyle>
            <a:lvl1pPr marL="0">
              <a:defRPr>
                <a:solidFill>
                  <a:schemeClr val="tx1"/>
                </a:solidFill>
              </a:defRPr>
            </a:lvl1pPr>
          </a:lstStyle>
          <a:p>
            <a:pPr marL="0" lvl="0"/>
            <a:r>
              <a:rPr lang="en-US" dirty="0"/>
              <a:t>Slide Title — Arial 28 Bold</a:t>
            </a: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14"/>
          </p:nvPr>
        </p:nvSpPr>
        <p:spPr>
          <a:xfrm>
            <a:off x="1115681" y="683879"/>
            <a:ext cx="6956264" cy="9144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ü"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7555031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and Bum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003" y="6193640"/>
            <a:ext cx="11076517" cy="369332"/>
          </a:xfrm>
        </p:spPr>
        <p:txBody>
          <a:bodyPr vert="horz" lIns="182880" tIns="45720" rIns="91440" bIns="45720" rtlCol="0" anchor="t" anchorCtr="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US" sz="2000" b="1" i="1" smtClean="0">
                <a:solidFill>
                  <a:schemeClr val="tx1"/>
                </a:solidFill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>
              <a:spcBef>
                <a:spcPct val="0"/>
              </a:spcBef>
            </a:pPr>
            <a:r>
              <a:rPr lang="en-US" dirty="0"/>
              <a:t>Click to add bumper</a:t>
            </a:r>
          </a:p>
        </p:txBody>
      </p:sp>
      <p:sp>
        <p:nvSpPr>
          <p:cNvPr id="32" name="Title Placeholder 1"/>
          <p:cNvSpPr>
            <a:spLocks noGrp="1"/>
          </p:cNvSpPr>
          <p:nvPr>
            <p:ph type="title" hasCustomPrompt="1"/>
          </p:nvPr>
        </p:nvSpPr>
        <p:spPr bwMode="gray">
          <a:xfrm>
            <a:off x="1115681" y="99566"/>
            <a:ext cx="10607040" cy="480131"/>
          </a:xfrm>
          <a:prstGeom prst="rect">
            <a:avLst/>
          </a:prstGeom>
        </p:spPr>
        <p:txBody>
          <a:bodyPr vert="horz" lIns="182880" tIns="45720" rIns="91440" bIns="45720" rtlCol="0" anchor="t" anchorCtr="0">
            <a:spAutoFit/>
          </a:bodyPr>
          <a:lstStyle>
            <a:lvl1pPr marL="0">
              <a:defRPr>
                <a:solidFill>
                  <a:schemeClr val="tx1"/>
                </a:solidFill>
              </a:defRPr>
            </a:lvl1pPr>
          </a:lstStyle>
          <a:p>
            <a:pPr marL="0" lvl="0"/>
            <a:r>
              <a:rPr lang="en-US" dirty="0"/>
              <a:t>Slide Title — Arial 28 Bold</a:t>
            </a: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14"/>
          </p:nvPr>
        </p:nvSpPr>
        <p:spPr>
          <a:xfrm>
            <a:off x="1115681" y="683879"/>
            <a:ext cx="6956264" cy="9144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ü"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5250571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ace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0161" y="5330181"/>
            <a:ext cx="9641840" cy="528561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 sz="1200" b="1"/>
            </a:lvl1pPr>
            <a:lvl2pPr marL="227013" indent="-173038">
              <a:buFont typeface="Wingdings" panose="05000000000000000000" pitchFamily="2" charset="2"/>
              <a:buChar char="ü"/>
              <a:defRPr sz="1000"/>
            </a:lvl2pPr>
            <a:lvl3pPr marL="400050" indent="-168275">
              <a:defRPr sz="1000"/>
            </a:lvl3pPr>
            <a:lvl4pPr marL="574675" indent="-174625">
              <a:defRPr sz="1000"/>
            </a:lvl4pPr>
            <a:lvl5pPr marL="741363" indent="-168275"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8316918" y="135119"/>
            <a:ext cx="4006177" cy="479425"/>
          </a:xfrm>
          <a:prstGeom prst="rect">
            <a:avLst/>
          </a:prstGeom>
        </p:spPr>
        <p:txBody>
          <a:bodyPr l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Classification top"/>
          <p:cNvSpPr txBox="1"/>
          <p:nvPr userDrawn="1"/>
        </p:nvSpPr>
        <p:spPr bwMode="white">
          <a:xfrm>
            <a:off x="4876800" y="0"/>
            <a:ext cx="2438400" cy="160338"/>
          </a:xfrm>
          <a:prstGeom prst="rect">
            <a:avLst/>
          </a:prstGeom>
          <a:noFill/>
        </p:spPr>
        <p:txBody>
          <a:bodyPr wrap="none" lIns="0" tIns="9144" rIns="0" bIns="18288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UNCLASSIFIED//FOUO</a:t>
            </a:r>
          </a:p>
        </p:txBody>
      </p:sp>
      <p:sp>
        <p:nvSpPr>
          <p:cNvPr id="9" name="Classification bottom"/>
          <p:cNvSpPr txBox="1"/>
          <p:nvPr userDrawn="1"/>
        </p:nvSpPr>
        <p:spPr bwMode="black">
          <a:xfrm>
            <a:off x="1121664" y="128235"/>
            <a:ext cx="7190792" cy="480131"/>
          </a:xfrm>
          <a:prstGeom prst="rect">
            <a:avLst/>
          </a:prstGeom>
        </p:spPr>
        <p:txBody>
          <a:bodyPr vert="horz" wrap="square" lIns="45720" tIns="45720" rIns="0" bIns="45720" rtlCol="0" anchor="t" anchorCtr="0">
            <a:spAutoFit/>
          </a:bodyPr>
          <a:lstStyle>
            <a:lvl1pPr defTabSz="914400" eaLnBrk="1" latinLnBrk="0" hangingPunct="1">
              <a:lnSpc>
                <a:spcPct val="90000"/>
              </a:lnSpc>
              <a:buNone/>
              <a:defRPr sz="2800" b="1"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z="2800" dirty="0"/>
              <a:t>AMC</a:t>
            </a:r>
            <a:r>
              <a:rPr lang="en-US" sz="2800" baseline="0" dirty="0"/>
              <a:t> Campaign Plan Linkage </a:t>
            </a:r>
            <a:r>
              <a:rPr lang="en-US" sz="2800" dirty="0"/>
              <a:t>–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 userDrawn="1"/>
        </p:nvGraphicFramePr>
        <p:xfrm>
          <a:off x="1" y="804301"/>
          <a:ext cx="1330036" cy="731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30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076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EVENT CHAIR:</a:t>
                      </a:r>
                    </a:p>
                  </a:txBody>
                  <a:tcPr marL="0" marR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732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EVENT TOR:</a:t>
                      </a:r>
                    </a:p>
                  </a:txBody>
                  <a:tcPr marL="0" marR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OTHER:</a:t>
                      </a:r>
                    </a:p>
                  </a:txBody>
                  <a:tcPr marL="0" marR="6096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 userDrawn="1"/>
        </p:nvGraphicFramePr>
        <p:xfrm>
          <a:off x="1" y="1532783"/>
          <a:ext cx="1330036" cy="731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30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076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AMC Staff</a:t>
                      </a:r>
                    </a:p>
                  </a:txBody>
                  <a:tcPr marL="0" marR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732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/>
                        <a:t>OPR:</a:t>
                      </a:r>
                    </a:p>
                  </a:txBody>
                  <a:tcPr marL="60960" marR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/>
                        <a:t>OCR:</a:t>
                      </a:r>
                    </a:p>
                  </a:txBody>
                  <a:tcPr marL="60960" marR="6096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496306" y="1785352"/>
            <a:ext cx="2053431" cy="150813"/>
          </a:xfrm>
        </p:spPr>
        <p:txBody>
          <a:bodyPr lIns="45720" rIns="45720">
            <a:noAutofit/>
          </a:bodyPr>
          <a:lstStyle>
            <a:lvl1pPr marL="0" indent="0"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Click to enter OPR</a:t>
            </a:r>
          </a:p>
        </p:txBody>
      </p:sp>
      <p:sp>
        <p:nvSpPr>
          <p:cNvPr id="19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496306" y="2036682"/>
            <a:ext cx="2053431" cy="150813"/>
          </a:xfrm>
        </p:spPr>
        <p:txBody>
          <a:bodyPr lIns="45720" rIns="45720">
            <a:noAutofit/>
          </a:bodyPr>
          <a:lstStyle>
            <a:lvl1pPr marL="0" indent="0"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Click to enter OCR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V="1">
            <a:off x="2550160" y="708660"/>
            <a:ext cx="0" cy="60416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>
            <a:off x="2550160" y="5105400"/>
            <a:ext cx="9641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512190"/>
            <a:ext cx="2550584" cy="1125309"/>
          </a:xfrm>
        </p:spPr>
        <p:txBody>
          <a:bodyPr vert="horz" lIns="45720" tIns="45720" rIns="45720" bIns="45720" rtlCol="0">
            <a:normAutofit/>
          </a:bodyPr>
          <a:lstStyle>
            <a:lvl1pPr marL="741363" indent="-741363">
              <a:defRPr lang="en-US" sz="1200" b="1" smtClean="0"/>
            </a:lvl1pPr>
            <a:lvl2pPr>
              <a:defRPr lang="en-US" sz="1000" smtClean="0"/>
            </a:lvl2pPr>
            <a:lvl3pPr>
              <a:defRPr lang="en-US" sz="1000" smtClean="0"/>
            </a:lvl3pPr>
            <a:lvl4pPr>
              <a:defRPr lang="en-US" sz="1000" smtClean="0"/>
            </a:lvl4pPr>
            <a:lvl5pPr>
              <a:defRPr lang="en-US" sz="1000"/>
            </a:lvl5pPr>
          </a:lstStyle>
          <a:p>
            <a:pPr marL="0" lvl="0" indent="0"/>
            <a:r>
              <a:rPr lang="en-US" dirty="0"/>
              <a:t>Click to edit Internal:</a:t>
            </a:r>
          </a:p>
          <a:p>
            <a:pPr marL="227013" lvl="1" indent="-173038">
              <a:buFont typeface="Wingdings" panose="05000000000000000000" pitchFamily="2" charset="2"/>
              <a:buChar char="ü"/>
            </a:pPr>
            <a:r>
              <a:rPr lang="en-US" dirty="0"/>
              <a:t>Second level</a:t>
            </a:r>
          </a:p>
          <a:p>
            <a:pPr marL="400050" lvl="2" indent="-168275"/>
            <a:r>
              <a:rPr lang="en-US" dirty="0"/>
              <a:t>Third level</a:t>
            </a:r>
          </a:p>
          <a:p>
            <a:pPr marL="574675" lvl="3" indent="-174625"/>
            <a:r>
              <a:rPr lang="en-US" dirty="0"/>
              <a:t>Fourth level</a:t>
            </a:r>
          </a:p>
          <a:p>
            <a:pPr marL="741363" lvl="4" indent="-168275"/>
            <a:r>
              <a:rPr lang="en-US" dirty="0"/>
              <a:t>Fifth level</a:t>
            </a:r>
          </a:p>
        </p:txBody>
      </p:sp>
      <p:sp>
        <p:nvSpPr>
          <p:cNvPr id="24" name="Text Placeholder 22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3631165"/>
            <a:ext cx="2550584" cy="1125309"/>
          </a:xfrm>
        </p:spPr>
        <p:txBody>
          <a:bodyPr vert="horz" lIns="45720" tIns="45720" rIns="45720" bIns="45720" rtlCol="0">
            <a:normAutofit/>
          </a:bodyPr>
          <a:lstStyle>
            <a:lvl1pPr marL="228600" indent="-228600"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000" smtClean="0"/>
            </a:lvl2pPr>
            <a:lvl3pPr>
              <a:defRPr lang="en-US" sz="1000" smtClean="0"/>
            </a:lvl3pPr>
            <a:lvl4pPr>
              <a:defRPr lang="en-US" sz="1000" smtClean="0"/>
            </a:lvl4pPr>
            <a:lvl5pPr>
              <a:defRPr lang="en-US" sz="10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/>
              <a:t>Click to edit External:</a:t>
            </a:r>
          </a:p>
          <a:p>
            <a:pPr marL="227013" lvl="1" indent="-173038">
              <a:buFont typeface="Wingdings" panose="05000000000000000000" pitchFamily="2" charset="2"/>
              <a:buChar char="ü"/>
            </a:pPr>
            <a:r>
              <a:rPr lang="en-US" dirty="0"/>
              <a:t>Second level</a:t>
            </a:r>
          </a:p>
          <a:p>
            <a:pPr marL="400050" lvl="2" indent="-168275"/>
            <a:r>
              <a:rPr lang="en-US" dirty="0"/>
              <a:t>Third level</a:t>
            </a:r>
          </a:p>
          <a:p>
            <a:pPr marL="574675" lvl="3" indent="-174625"/>
            <a:r>
              <a:rPr lang="en-US" dirty="0"/>
              <a:t>Fourth level</a:t>
            </a:r>
          </a:p>
          <a:p>
            <a:pPr marL="741363" lvl="4" indent="-168275"/>
            <a:r>
              <a:rPr lang="en-US" dirty="0"/>
              <a:t>Fifth level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25739" y="2297636"/>
            <a:ext cx="1419620" cy="258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lvl="0" indent="0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>
                <a:latin typeface="+mn-lt"/>
              </a:defRPr>
            </a:lvl1pPr>
            <a:lvl2pPr marL="227013" lvl="1" indent="-173038" defTabSz="91440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000">
                <a:latin typeface="+mn-lt"/>
              </a:defRPr>
            </a:lvl2pPr>
            <a:lvl3pPr marL="400050" lvl="2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3pPr>
            <a:lvl4pPr marL="574675" lvl="3" indent="-17462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4pPr>
            <a:lvl5pPr marL="741363" lvl="4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lvl="0"/>
            <a:r>
              <a:rPr lang="en-US" sz="1200" dirty="0"/>
              <a:t>Participants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324" y="838201"/>
            <a:ext cx="9686208" cy="4116639"/>
          </a:xfrm>
          <a:prstGeom prst="rect">
            <a:avLst/>
          </a:prstGeom>
        </p:spPr>
      </p:pic>
      <p:sp>
        <p:nvSpPr>
          <p:cNvPr id="28" name="TextBox 27"/>
          <p:cNvSpPr txBox="1"/>
          <p:nvPr userDrawn="1"/>
        </p:nvSpPr>
        <p:spPr>
          <a:xfrm>
            <a:off x="25739" y="4760892"/>
            <a:ext cx="1677111" cy="258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lvl="0" indent="0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>
                <a:latin typeface="+mn-lt"/>
              </a:defRPr>
            </a:lvl1pPr>
            <a:lvl2pPr marL="227013" lvl="1" indent="-173038" defTabSz="91440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000">
                <a:latin typeface="+mn-lt"/>
              </a:defRPr>
            </a:lvl2pPr>
            <a:lvl3pPr marL="400050" lvl="2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3pPr>
            <a:lvl4pPr marL="574675" lvl="3" indent="-17462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4pPr>
            <a:lvl5pPr marL="741363" lvl="4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lvl="0"/>
            <a:r>
              <a:rPr lang="en-US" sz="1200" dirty="0"/>
              <a:t>AMC Staff OPR: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2575902" y="5129541"/>
            <a:ext cx="6774657" cy="258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lvl="0" indent="0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>
                <a:latin typeface="+mn-lt"/>
              </a:defRPr>
            </a:lvl1pPr>
            <a:lvl2pPr marL="227013" lvl="1" indent="-173038" defTabSz="91440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000">
                <a:latin typeface="+mn-lt"/>
              </a:defRPr>
            </a:lvl2pPr>
            <a:lvl3pPr marL="400050" lvl="2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3pPr>
            <a:lvl4pPr marL="574675" lvl="3" indent="-17462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4pPr>
            <a:lvl5pPr marL="741363" lvl="4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lvl="0"/>
            <a:r>
              <a:rPr lang="en-US" sz="1200" dirty="0"/>
              <a:t>Macro Context – Purpose of Event:</a:t>
            </a:r>
          </a:p>
        </p:txBody>
      </p:sp>
      <p:sp>
        <p:nvSpPr>
          <p:cNvPr id="31" name="TextBox 30"/>
          <p:cNvSpPr txBox="1"/>
          <p:nvPr userDrawn="1"/>
        </p:nvSpPr>
        <p:spPr>
          <a:xfrm>
            <a:off x="2575902" y="5815678"/>
            <a:ext cx="6774657" cy="258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lvl="0" indent="0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>
                <a:latin typeface="+mn-lt"/>
              </a:defRPr>
            </a:lvl1pPr>
            <a:lvl2pPr marL="227013" lvl="1" indent="-173038" defTabSz="91440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000">
                <a:latin typeface="+mn-lt"/>
              </a:defRPr>
            </a:lvl2pPr>
            <a:lvl3pPr marL="400050" lvl="2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3pPr>
            <a:lvl4pPr marL="574675" lvl="3" indent="-17462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4pPr>
            <a:lvl5pPr marL="741363" lvl="4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lvl="0"/>
            <a:r>
              <a:rPr lang="en-US" sz="1200" dirty="0"/>
              <a:t>Guidance / Decision:</a:t>
            </a:r>
          </a:p>
        </p:txBody>
      </p:sp>
      <p:sp>
        <p:nvSpPr>
          <p:cNvPr id="3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2550160" y="6013813"/>
            <a:ext cx="9641840" cy="56758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b="1" dirty="0" smtClean="0"/>
            </a:lvl1pPr>
            <a:lvl2pPr>
              <a:defRPr lang="en-US" sz="1000" dirty="0" smtClean="0"/>
            </a:lvl2pPr>
            <a:lvl3pPr>
              <a:defRPr lang="en-US" sz="1000" dirty="0" smtClean="0"/>
            </a:lvl3pPr>
            <a:lvl4pPr>
              <a:defRPr lang="en-US" sz="1000" dirty="0" smtClean="0"/>
            </a:lvl4pPr>
            <a:lvl5pPr>
              <a:defRPr lang="en-US" sz="1000" dirty="0"/>
            </a:lvl5pPr>
          </a:lstStyle>
          <a:p>
            <a:pPr marL="171450" lvl="0" indent="-171450"/>
            <a:r>
              <a:rPr lang="en-US" dirty="0"/>
              <a:t>Click to edit text:</a:t>
            </a:r>
          </a:p>
          <a:p>
            <a:pPr marL="227013" lvl="1" indent="-173038">
              <a:buFont typeface="Wingdings" panose="05000000000000000000" pitchFamily="2" charset="2"/>
              <a:buChar char="ü"/>
            </a:pPr>
            <a:r>
              <a:rPr lang="en-US" dirty="0"/>
              <a:t>Second level</a:t>
            </a:r>
          </a:p>
          <a:p>
            <a:pPr marL="400050" lvl="2" indent="-168275"/>
            <a:r>
              <a:rPr lang="en-US" dirty="0"/>
              <a:t>Third level</a:t>
            </a:r>
          </a:p>
          <a:p>
            <a:pPr marL="574675" lvl="3" indent="-174625"/>
            <a:r>
              <a:rPr lang="en-US" dirty="0"/>
              <a:t>Fourth level</a:t>
            </a:r>
          </a:p>
          <a:p>
            <a:pPr marL="741363" lvl="4" indent="-168275"/>
            <a:r>
              <a:rPr lang="en-US" dirty="0"/>
              <a:t>Fifth level</a:t>
            </a:r>
          </a:p>
        </p:txBody>
      </p:sp>
      <p:sp>
        <p:nvSpPr>
          <p:cNvPr id="22" name="Slide Number Placeholder 5"/>
          <p:cNvSpPr txBox="1">
            <a:spLocks/>
          </p:cNvSpPr>
          <p:nvPr userDrawn="1"/>
        </p:nvSpPr>
        <p:spPr>
          <a:xfrm>
            <a:off x="5334000" y="6750278"/>
            <a:ext cx="1524000" cy="10772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lang="en-US" sz="700" b="1" kern="6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CFA9B-4785-4222-B2D1-FB953FCA43F9}" type="slidenum">
              <a:rPr kumimoji="0" lang="en-US" sz="700" b="1" i="0" u="none" strike="noStrike" kern="6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00" b="1" i="0" u="none" strike="noStrike" kern="6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Classification bottom"/>
          <p:cNvSpPr txBox="1"/>
          <p:nvPr userDrawn="1"/>
        </p:nvSpPr>
        <p:spPr bwMode="black">
          <a:xfrm>
            <a:off x="0" y="6753453"/>
            <a:ext cx="1584960" cy="107722"/>
          </a:xfrm>
          <a:prstGeom prst="rect">
            <a:avLst/>
          </a:prstGeom>
          <a:noFill/>
        </p:spPr>
        <p:txBody>
          <a:bodyPr wrap="none" lIns="45720" tIns="0" rIns="0" bIns="0" anchor="b" anchorCtr="0">
            <a:noAutofit/>
          </a:bodyPr>
          <a:lstStyle/>
          <a:p>
            <a:pPr>
              <a:defRPr/>
            </a:pPr>
            <a:r>
              <a:rPr lang="en-US" sz="700" b="1" kern="600" dirty="0">
                <a:solidFill>
                  <a:prstClr val="black"/>
                </a:solidFill>
                <a:cs typeface="Arial" panose="020B0604020202020204" pitchFamily="34" charset="0"/>
              </a:rPr>
              <a:t>UNCLASSIFIED//FOUO</a:t>
            </a:r>
          </a:p>
        </p:txBody>
      </p:sp>
      <p:sp>
        <p:nvSpPr>
          <p:cNvPr id="30" name="Round Same Side Corner Rectangle 29"/>
          <p:cNvSpPr/>
          <p:nvPr userDrawn="1"/>
        </p:nvSpPr>
        <p:spPr>
          <a:xfrm>
            <a:off x="11220485" y="6126480"/>
            <a:ext cx="872492" cy="731520"/>
          </a:xfrm>
          <a:prstGeom prst="round2SameRect">
            <a:avLst>
              <a:gd name="adj1" fmla="val 9581"/>
              <a:gd name="adj2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Round Same Side Corner Rectangle 32"/>
          <p:cNvSpPr/>
          <p:nvPr userDrawn="1"/>
        </p:nvSpPr>
        <p:spPr>
          <a:xfrm>
            <a:off x="11220486" y="6151172"/>
            <a:ext cx="872492" cy="706828"/>
          </a:xfrm>
          <a:prstGeom prst="round2SameRect">
            <a:avLst>
              <a:gd name="adj1" fmla="val 9581"/>
              <a:gd name="adj2" fmla="val 0"/>
            </a:avLst>
          </a:prstGeom>
          <a:gradFill>
            <a:gsLst>
              <a:gs pos="73000">
                <a:schemeClr val="bg1">
                  <a:lumMod val="75000"/>
                </a:schemeClr>
              </a:gs>
              <a:gs pos="91000">
                <a:srgbClr val="7F7F7F"/>
              </a:gs>
              <a:gs pos="0">
                <a:schemeClr val="bg1">
                  <a:lumMod val="85000"/>
                </a:schemeClr>
              </a:gs>
              <a:gs pos="13000">
                <a:schemeClr val="bg1">
                  <a:lumMod val="95000"/>
                </a:schemeClr>
              </a:gs>
              <a:gs pos="34000">
                <a:schemeClr val="bg1">
                  <a:lumMod val="7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48000">
                <a:schemeClr val="bg1">
                  <a:lumMod val="9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Round Same Side Corner Rectangle 33"/>
          <p:cNvSpPr/>
          <p:nvPr userDrawn="1"/>
        </p:nvSpPr>
        <p:spPr>
          <a:xfrm>
            <a:off x="11220486" y="6151172"/>
            <a:ext cx="872492" cy="706828"/>
          </a:xfrm>
          <a:prstGeom prst="round2SameRect">
            <a:avLst>
              <a:gd name="adj1" fmla="val 9581"/>
              <a:gd name="adj2" fmla="val 0"/>
            </a:avLst>
          </a:prstGeom>
          <a:gradFill>
            <a:gsLst>
              <a:gs pos="59000">
                <a:schemeClr val="bg1">
                  <a:alpha val="20000"/>
                  <a:lumMod val="60000"/>
                </a:schemeClr>
              </a:gs>
              <a:gs pos="67000">
                <a:schemeClr val="bg1">
                  <a:alpha val="20000"/>
                </a:schemeClr>
              </a:gs>
              <a:gs pos="100000">
                <a:schemeClr val="bg1">
                  <a:alpha val="20000"/>
                  <a:lumMod val="20000"/>
                </a:schemeClr>
              </a:gs>
              <a:gs pos="23000">
                <a:schemeClr val="tx1">
                  <a:lumMod val="52000"/>
                  <a:lumOff val="48000"/>
                  <a:alpha val="20000"/>
                </a:schemeClr>
              </a:gs>
              <a:gs pos="9000">
                <a:schemeClr val="tx1">
                  <a:alpha val="20000"/>
                  <a:lumMod val="0"/>
                  <a:lumOff val="100000"/>
                </a:schemeClr>
              </a:gs>
              <a:gs pos="35000">
                <a:schemeClr val="tx1">
                  <a:lumMod val="95000"/>
                  <a:lumOff val="5000"/>
                  <a:alpha val="20000"/>
                </a:schemeClr>
              </a:gs>
              <a:gs pos="43000">
                <a:schemeClr val="bg1">
                  <a:alpha val="20000"/>
                  <a:lumMod val="100000"/>
                </a:schemeClr>
              </a:gs>
            </a:gsLst>
            <a:lin ang="33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5" name="Round Same Side Corner Rectangle 34"/>
          <p:cNvSpPr/>
          <p:nvPr userDrawn="1"/>
        </p:nvSpPr>
        <p:spPr>
          <a:xfrm>
            <a:off x="11220486" y="6151172"/>
            <a:ext cx="872492" cy="706828"/>
          </a:xfrm>
          <a:prstGeom prst="round2SameRect">
            <a:avLst>
              <a:gd name="adj1" fmla="val 9581"/>
              <a:gd name="adj2" fmla="val 0"/>
            </a:avLst>
          </a:prstGeom>
          <a:gradFill>
            <a:gsLst>
              <a:gs pos="0">
                <a:schemeClr val="tx1">
                  <a:lumMod val="52000"/>
                  <a:lumOff val="48000"/>
                  <a:alpha val="20000"/>
                </a:schemeClr>
              </a:gs>
              <a:gs pos="68000">
                <a:schemeClr val="tx1">
                  <a:lumMod val="95000"/>
                  <a:lumOff val="5000"/>
                  <a:alpha val="20000"/>
                </a:schemeClr>
              </a:gs>
              <a:gs pos="34000">
                <a:schemeClr val="tx1">
                  <a:lumMod val="85000"/>
                  <a:lumOff val="15000"/>
                  <a:alpha val="2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grpSp>
        <p:nvGrpSpPr>
          <p:cNvPr id="36" name="AMC"/>
          <p:cNvGrpSpPr>
            <a:grpSpLocks noChangeAspect="1"/>
          </p:cNvGrpSpPr>
          <p:nvPr userDrawn="1"/>
        </p:nvGrpSpPr>
        <p:grpSpPr bwMode="auto">
          <a:xfrm>
            <a:off x="11390978" y="6251059"/>
            <a:ext cx="531508" cy="467776"/>
            <a:chOff x="3311" y="1094"/>
            <a:chExt cx="1816" cy="2131"/>
          </a:xfrm>
        </p:grpSpPr>
        <p:sp>
          <p:nvSpPr>
            <p:cNvPr id="37" name="WHITE bkgrnd"/>
            <p:cNvSpPr>
              <a:spLocks/>
            </p:cNvSpPr>
            <p:nvPr/>
          </p:nvSpPr>
          <p:spPr bwMode="auto">
            <a:xfrm>
              <a:off x="3333" y="1116"/>
              <a:ext cx="1772" cy="2086"/>
            </a:xfrm>
            <a:custGeom>
              <a:avLst/>
              <a:gdLst>
                <a:gd name="T0" fmla="*/ 1477 w 2954"/>
                <a:gd name="T1" fmla="*/ 0 h 3479"/>
                <a:gd name="T2" fmla="*/ 2954 w 2954"/>
                <a:gd name="T3" fmla="*/ 356 h 3479"/>
                <a:gd name="T4" fmla="*/ 2954 w 2954"/>
                <a:gd name="T5" fmla="*/ 1377 h 3479"/>
                <a:gd name="T6" fmla="*/ 1477 w 2954"/>
                <a:gd name="T7" fmla="*/ 3479 h 3479"/>
                <a:gd name="T8" fmla="*/ 0 w 2954"/>
                <a:gd name="T9" fmla="*/ 1377 h 3479"/>
                <a:gd name="T10" fmla="*/ 0 w 2954"/>
                <a:gd name="T11" fmla="*/ 356 h 3479"/>
                <a:gd name="T12" fmla="*/ 1477 w 2954"/>
                <a:gd name="T13" fmla="*/ 0 h 3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4" h="3479">
                  <a:moveTo>
                    <a:pt x="1477" y="0"/>
                  </a:moveTo>
                  <a:cubicBezTo>
                    <a:pt x="2003" y="0"/>
                    <a:pt x="2609" y="127"/>
                    <a:pt x="2954" y="356"/>
                  </a:cubicBezTo>
                  <a:cubicBezTo>
                    <a:pt x="2954" y="1377"/>
                    <a:pt x="2954" y="1377"/>
                    <a:pt x="2954" y="1377"/>
                  </a:cubicBezTo>
                  <a:cubicBezTo>
                    <a:pt x="2954" y="2275"/>
                    <a:pt x="2402" y="3111"/>
                    <a:pt x="1477" y="3479"/>
                  </a:cubicBezTo>
                  <a:cubicBezTo>
                    <a:pt x="552" y="3111"/>
                    <a:pt x="0" y="2275"/>
                    <a:pt x="0" y="137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345" y="127"/>
                    <a:pt x="951" y="0"/>
                    <a:pt x="14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endParaRPr lang="en-US" sz="1800" dirty="0">
                <a:latin typeface="Adobe Garamond Pro" panose="02020502060506020403" pitchFamily="18" charset="0"/>
              </a:endParaRPr>
            </a:p>
          </p:txBody>
        </p:sp>
        <p:sp>
          <p:nvSpPr>
            <p:cNvPr id="38" name="BLACK outline"/>
            <p:cNvSpPr>
              <a:spLocks noEditPoints="1"/>
            </p:cNvSpPr>
            <p:nvPr/>
          </p:nvSpPr>
          <p:spPr bwMode="auto">
            <a:xfrm>
              <a:off x="3311" y="1094"/>
              <a:ext cx="1816" cy="2131"/>
            </a:xfrm>
            <a:custGeom>
              <a:avLst/>
              <a:gdLst>
                <a:gd name="T0" fmla="*/ 3010 w 3026"/>
                <a:gd name="T1" fmla="*/ 362 h 3554"/>
                <a:gd name="T2" fmla="*/ 2328 w 3026"/>
                <a:gd name="T3" fmla="*/ 93 h 3554"/>
                <a:gd name="T4" fmla="*/ 1513 w 3026"/>
                <a:gd name="T5" fmla="*/ 0 h 3554"/>
                <a:gd name="T6" fmla="*/ 698 w 3026"/>
                <a:gd name="T7" fmla="*/ 93 h 3554"/>
                <a:gd name="T8" fmla="*/ 16 w 3026"/>
                <a:gd name="T9" fmla="*/ 362 h 3554"/>
                <a:gd name="T10" fmla="*/ 0 w 3026"/>
                <a:gd name="T11" fmla="*/ 373 h 3554"/>
                <a:gd name="T12" fmla="*/ 0 w 3026"/>
                <a:gd name="T13" fmla="*/ 1413 h 3554"/>
                <a:gd name="T14" fmla="*/ 398 w 3026"/>
                <a:gd name="T15" fmla="*/ 2683 h 3554"/>
                <a:gd name="T16" fmla="*/ 1500 w 3026"/>
                <a:gd name="T17" fmla="*/ 3548 h 3554"/>
                <a:gd name="T18" fmla="*/ 1513 w 3026"/>
                <a:gd name="T19" fmla="*/ 3554 h 3554"/>
                <a:gd name="T20" fmla="*/ 1526 w 3026"/>
                <a:gd name="T21" fmla="*/ 3548 h 3554"/>
                <a:gd name="T22" fmla="*/ 2628 w 3026"/>
                <a:gd name="T23" fmla="*/ 2683 h 3554"/>
                <a:gd name="T24" fmla="*/ 3026 w 3026"/>
                <a:gd name="T25" fmla="*/ 1413 h 3554"/>
                <a:gd name="T26" fmla="*/ 3026 w 3026"/>
                <a:gd name="T27" fmla="*/ 373 h 3554"/>
                <a:gd name="T28" fmla="*/ 3010 w 3026"/>
                <a:gd name="T29" fmla="*/ 362 h 3554"/>
                <a:gd name="T30" fmla="*/ 2954 w 3026"/>
                <a:gd name="T31" fmla="*/ 1413 h 3554"/>
                <a:gd name="T32" fmla="*/ 1513 w 3026"/>
                <a:gd name="T33" fmla="*/ 3476 h 3554"/>
                <a:gd name="T34" fmla="*/ 72 w 3026"/>
                <a:gd name="T35" fmla="*/ 1413 h 3554"/>
                <a:gd name="T36" fmla="*/ 72 w 3026"/>
                <a:gd name="T37" fmla="*/ 412 h 3554"/>
                <a:gd name="T38" fmla="*/ 1513 w 3026"/>
                <a:gd name="T39" fmla="*/ 72 h 3554"/>
                <a:gd name="T40" fmla="*/ 2954 w 3026"/>
                <a:gd name="T41" fmla="*/ 412 h 3554"/>
                <a:gd name="T42" fmla="*/ 2954 w 3026"/>
                <a:gd name="T43" fmla="*/ 1413 h 3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26" h="3554">
                  <a:moveTo>
                    <a:pt x="3010" y="362"/>
                  </a:moveTo>
                  <a:cubicBezTo>
                    <a:pt x="2842" y="251"/>
                    <a:pt x="2606" y="158"/>
                    <a:pt x="2328" y="93"/>
                  </a:cubicBezTo>
                  <a:cubicBezTo>
                    <a:pt x="2069" y="33"/>
                    <a:pt x="1779" y="0"/>
                    <a:pt x="1513" y="0"/>
                  </a:cubicBezTo>
                  <a:cubicBezTo>
                    <a:pt x="1247" y="0"/>
                    <a:pt x="957" y="33"/>
                    <a:pt x="698" y="93"/>
                  </a:cubicBezTo>
                  <a:cubicBezTo>
                    <a:pt x="420" y="158"/>
                    <a:pt x="184" y="251"/>
                    <a:pt x="16" y="362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1413"/>
                    <a:pt x="0" y="1413"/>
                    <a:pt x="0" y="1413"/>
                  </a:cubicBezTo>
                  <a:cubicBezTo>
                    <a:pt x="0" y="1867"/>
                    <a:pt x="138" y="2306"/>
                    <a:pt x="398" y="2683"/>
                  </a:cubicBezTo>
                  <a:cubicBezTo>
                    <a:pt x="664" y="3068"/>
                    <a:pt x="1045" y="3368"/>
                    <a:pt x="1500" y="3548"/>
                  </a:cubicBezTo>
                  <a:cubicBezTo>
                    <a:pt x="1513" y="3554"/>
                    <a:pt x="1513" y="3554"/>
                    <a:pt x="1513" y="3554"/>
                  </a:cubicBezTo>
                  <a:cubicBezTo>
                    <a:pt x="1526" y="3548"/>
                    <a:pt x="1526" y="3548"/>
                    <a:pt x="1526" y="3548"/>
                  </a:cubicBezTo>
                  <a:cubicBezTo>
                    <a:pt x="1981" y="3368"/>
                    <a:pt x="2362" y="3068"/>
                    <a:pt x="2628" y="2683"/>
                  </a:cubicBezTo>
                  <a:cubicBezTo>
                    <a:pt x="2888" y="2306"/>
                    <a:pt x="3026" y="1867"/>
                    <a:pt x="3026" y="1413"/>
                  </a:cubicBezTo>
                  <a:cubicBezTo>
                    <a:pt x="3026" y="373"/>
                    <a:pt x="3026" y="373"/>
                    <a:pt x="3026" y="373"/>
                  </a:cubicBezTo>
                  <a:lnTo>
                    <a:pt x="3010" y="362"/>
                  </a:lnTo>
                  <a:close/>
                  <a:moveTo>
                    <a:pt x="2954" y="1413"/>
                  </a:moveTo>
                  <a:cubicBezTo>
                    <a:pt x="2954" y="2314"/>
                    <a:pt x="2389" y="3122"/>
                    <a:pt x="1513" y="3476"/>
                  </a:cubicBezTo>
                  <a:cubicBezTo>
                    <a:pt x="637" y="3122"/>
                    <a:pt x="72" y="2314"/>
                    <a:pt x="72" y="1413"/>
                  </a:cubicBezTo>
                  <a:cubicBezTo>
                    <a:pt x="72" y="412"/>
                    <a:pt x="72" y="412"/>
                    <a:pt x="72" y="412"/>
                  </a:cubicBezTo>
                  <a:cubicBezTo>
                    <a:pt x="391" y="208"/>
                    <a:pt x="966" y="72"/>
                    <a:pt x="1513" y="72"/>
                  </a:cubicBezTo>
                  <a:cubicBezTo>
                    <a:pt x="2060" y="72"/>
                    <a:pt x="2635" y="208"/>
                    <a:pt x="2954" y="412"/>
                  </a:cubicBezTo>
                  <a:lnTo>
                    <a:pt x="2954" y="14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endParaRPr lang="en-US" sz="1800" dirty="0">
                <a:latin typeface="Adobe Garamond Pro" panose="02020502060506020403" pitchFamily="18" charset="0"/>
              </a:endParaRPr>
            </a:p>
          </p:txBody>
        </p:sp>
        <p:sp>
          <p:nvSpPr>
            <p:cNvPr id="39" name="BLUE"/>
            <p:cNvSpPr>
              <a:spLocks/>
            </p:cNvSpPr>
            <p:nvPr/>
          </p:nvSpPr>
          <p:spPr bwMode="auto">
            <a:xfrm>
              <a:off x="4219" y="1369"/>
              <a:ext cx="797" cy="1744"/>
            </a:xfrm>
            <a:custGeom>
              <a:avLst/>
              <a:gdLst>
                <a:gd name="T0" fmla="*/ 1329 w 1329"/>
                <a:gd name="T1" fmla="*/ 40 h 2908"/>
                <a:gd name="T2" fmla="*/ 302 w 1329"/>
                <a:gd name="T3" fmla="*/ 1068 h 2908"/>
                <a:gd name="T4" fmla="*/ 544 w 1329"/>
                <a:gd name="T5" fmla="*/ 1370 h 2908"/>
                <a:gd name="T6" fmla="*/ 0 w 1329"/>
                <a:gd name="T7" fmla="*/ 1991 h 2908"/>
                <a:gd name="T8" fmla="*/ 0 w 1329"/>
                <a:gd name="T9" fmla="*/ 2908 h 2908"/>
                <a:gd name="T10" fmla="*/ 1329 w 1329"/>
                <a:gd name="T11" fmla="*/ 930 h 2908"/>
                <a:gd name="T12" fmla="*/ 1329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1329" y="40"/>
                  </a:moveTo>
                  <a:cubicBezTo>
                    <a:pt x="302" y="1068"/>
                    <a:pt x="302" y="1068"/>
                    <a:pt x="302" y="1068"/>
                  </a:cubicBezTo>
                  <a:cubicBezTo>
                    <a:pt x="544" y="1370"/>
                    <a:pt x="544" y="1370"/>
                    <a:pt x="544" y="1370"/>
                  </a:cubicBezTo>
                  <a:cubicBezTo>
                    <a:pt x="0" y="1991"/>
                    <a:pt x="0" y="1991"/>
                    <a:pt x="0" y="1991"/>
                  </a:cubicBezTo>
                  <a:cubicBezTo>
                    <a:pt x="0" y="2908"/>
                    <a:pt x="0" y="2908"/>
                    <a:pt x="0" y="2908"/>
                  </a:cubicBezTo>
                  <a:cubicBezTo>
                    <a:pt x="540" y="2665"/>
                    <a:pt x="1329" y="2054"/>
                    <a:pt x="1329" y="930"/>
                  </a:cubicBezTo>
                  <a:cubicBezTo>
                    <a:pt x="1329" y="0"/>
                    <a:pt x="1329" y="41"/>
                    <a:pt x="1329" y="40"/>
                  </a:cubicBezTo>
                  <a:close/>
                </a:path>
              </a:pathLst>
            </a:custGeom>
            <a:solidFill>
              <a:srgbClr val="0056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endParaRPr lang="en-US" sz="1800" dirty="0">
                <a:latin typeface="Adobe Garamond Pro" panose="02020502060506020403" pitchFamily="18" charset="0"/>
              </a:endParaRPr>
            </a:p>
          </p:txBody>
        </p:sp>
        <p:sp>
          <p:nvSpPr>
            <p:cNvPr id="40" name="RED"/>
            <p:cNvSpPr>
              <a:spLocks/>
            </p:cNvSpPr>
            <p:nvPr/>
          </p:nvSpPr>
          <p:spPr bwMode="auto">
            <a:xfrm>
              <a:off x="3422" y="1369"/>
              <a:ext cx="797" cy="1744"/>
            </a:xfrm>
            <a:custGeom>
              <a:avLst/>
              <a:gdLst>
                <a:gd name="T0" fmla="*/ 0 w 1329"/>
                <a:gd name="T1" fmla="*/ 40 h 2908"/>
                <a:gd name="T2" fmla="*/ 1027 w 1329"/>
                <a:gd name="T3" fmla="*/ 1068 h 2908"/>
                <a:gd name="T4" fmla="*/ 785 w 1329"/>
                <a:gd name="T5" fmla="*/ 1370 h 2908"/>
                <a:gd name="T6" fmla="*/ 1329 w 1329"/>
                <a:gd name="T7" fmla="*/ 1991 h 2908"/>
                <a:gd name="T8" fmla="*/ 1329 w 1329"/>
                <a:gd name="T9" fmla="*/ 2908 h 2908"/>
                <a:gd name="T10" fmla="*/ 0 w 1329"/>
                <a:gd name="T11" fmla="*/ 930 h 2908"/>
                <a:gd name="T12" fmla="*/ 0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0" y="40"/>
                  </a:moveTo>
                  <a:cubicBezTo>
                    <a:pt x="1027" y="1068"/>
                    <a:pt x="1027" y="1068"/>
                    <a:pt x="1027" y="1068"/>
                  </a:cubicBezTo>
                  <a:cubicBezTo>
                    <a:pt x="785" y="1370"/>
                    <a:pt x="785" y="1370"/>
                    <a:pt x="785" y="1370"/>
                  </a:cubicBezTo>
                  <a:cubicBezTo>
                    <a:pt x="1329" y="1991"/>
                    <a:pt x="1329" y="1991"/>
                    <a:pt x="1329" y="1991"/>
                  </a:cubicBezTo>
                  <a:cubicBezTo>
                    <a:pt x="1329" y="2908"/>
                    <a:pt x="1329" y="2908"/>
                    <a:pt x="1329" y="2908"/>
                  </a:cubicBezTo>
                  <a:cubicBezTo>
                    <a:pt x="789" y="2665"/>
                    <a:pt x="0" y="2054"/>
                    <a:pt x="0" y="930"/>
                  </a:cubicBezTo>
                  <a:cubicBezTo>
                    <a:pt x="0" y="0"/>
                    <a:pt x="0" y="41"/>
                    <a:pt x="0" y="40"/>
                  </a:cubicBezTo>
                  <a:close/>
                </a:path>
              </a:pathLst>
            </a:custGeom>
            <a:solidFill>
              <a:srgbClr val="C32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endParaRPr lang="en-US" sz="1800" dirty="0">
                <a:latin typeface="Adobe Garamond Pro" panose="02020502060506020403" pitchFamily="18" charset="0"/>
              </a:endParaRPr>
            </a:p>
          </p:txBody>
        </p:sp>
      </p:grpSp>
      <p:grpSp>
        <p:nvGrpSpPr>
          <p:cNvPr id="41" name="Group 40"/>
          <p:cNvGrpSpPr>
            <a:grpSpLocks noChangeAspect="1"/>
          </p:cNvGrpSpPr>
          <p:nvPr userDrawn="1"/>
        </p:nvGrpSpPr>
        <p:grpSpPr>
          <a:xfrm>
            <a:off x="58566" y="0"/>
            <a:ext cx="819991" cy="731520"/>
            <a:chOff x="125730" y="0"/>
            <a:chExt cx="526946" cy="626790"/>
          </a:xfrm>
        </p:grpSpPr>
        <p:sp>
          <p:nvSpPr>
            <p:cNvPr id="42" name="Round Same Side Corner Rectangle 41"/>
            <p:cNvSpPr/>
            <p:nvPr userDrawn="1"/>
          </p:nvSpPr>
          <p:spPr>
            <a:xfrm>
              <a:off x="125730" y="0"/>
              <a:ext cx="526946" cy="626790"/>
            </a:xfrm>
            <a:prstGeom prst="round2SameRect">
              <a:avLst>
                <a:gd name="adj1" fmla="val 0"/>
                <a:gd name="adj2" fmla="val 7443"/>
              </a:avLst>
            </a:pr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68000">
                  <a:sysClr val="windowText" lastClr="000000">
                    <a:lumMod val="95000"/>
                    <a:lumOff val="5000"/>
                  </a:sysClr>
                </a:gs>
                <a:gs pos="34000">
                  <a:sysClr val="windowText" lastClr="000000">
                    <a:lumMod val="85000"/>
                    <a:lumOff val="15000"/>
                  </a:sys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43" name="U.S. ARMY for dark bkgrnds"/>
            <p:cNvGrpSpPr>
              <a:grpSpLocks noChangeAspect="1"/>
            </p:cNvGrpSpPr>
            <p:nvPr userDrawn="1"/>
          </p:nvGrpSpPr>
          <p:grpSpPr bwMode="auto">
            <a:xfrm>
              <a:off x="208305" y="59287"/>
              <a:ext cx="361795" cy="457200"/>
              <a:chOff x="2205" y="1186"/>
              <a:chExt cx="1425" cy="1802"/>
            </a:xfrm>
          </p:grpSpPr>
          <p:sp>
            <p:nvSpPr>
              <p:cNvPr id="44" name="Freeform 43"/>
              <p:cNvSpPr>
                <a:spLocks noEditPoints="1"/>
              </p:cNvSpPr>
              <p:nvPr/>
            </p:nvSpPr>
            <p:spPr bwMode="invGray">
              <a:xfrm>
                <a:off x="3562" y="2500"/>
                <a:ext cx="68" cy="66"/>
              </a:xfrm>
              <a:custGeom>
                <a:avLst/>
                <a:gdLst>
                  <a:gd name="T0" fmla="*/ 0 w 125"/>
                  <a:gd name="T1" fmla="*/ 18 h 122"/>
                  <a:gd name="T2" fmla="*/ 18 w 125"/>
                  <a:gd name="T3" fmla="*/ 0 h 122"/>
                  <a:gd name="T4" fmla="*/ 37 w 125"/>
                  <a:gd name="T5" fmla="*/ 18 h 122"/>
                  <a:gd name="T6" fmla="*/ 18 w 125"/>
                  <a:gd name="T7" fmla="*/ 36 h 122"/>
                  <a:gd name="T8" fmla="*/ 0 w 125"/>
                  <a:gd name="T9" fmla="*/ 18 h 122"/>
                  <a:gd name="T10" fmla="*/ 18 w 125"/>
                  <a:gd name="T11" fmla="*/ 4 h 122"/>
                  <a:gd name="T12" fmla="*/ 5 w 125"/>
                  <a:gd name="T13" fmla="*/ 18 h 122"/>
                  <a:gd name="T14" fmla="*/ 18 w 125"/>
                  <a:gd name="T15" fmla="*/ 32 h 122"/>
                  <a:gd name="T16" fmla="*/ 32 w 125"/>
                  <a:gd name="T17" fmla="*/ 18 h 122"/>
                  <a:gd name="T18" fmla="*/ 18 w 125"/>
                  <a:gd name="T19" fmla="*/ 4 h 122"/>
                  <a:gd name="T20" fmla="*/ 15 w 125"/>
                  <a:gd name="T21" fmla="*/ 28 h 122"/>
                  <a:gd name="T22" fmla="*/ 11 w 125"/>
                  <a:gd name="T23" fmla="*/ 28 h 122"/>
                  <a:gd name="T24" fmla="*/ 11 w 125"/>
                  <a:gd name="T25" fmla="*/ 8 h 122"/>
                  <a:gd name="T26" fmla="*/ 19 w 125"/>
                  <a:gd name="T27" fmla="*/ 8 h 122"/>
                  <a:gd name="T28" fmla="*/ 27 w 125"/>
                  <a:gd name="T29" fmla="*/ 14 h 122"/>
                  <a:gd name="T30" fmla="*/ 22 w 125"/>
                  <a:gd name="T31" fmla="*/ 19 h 122"/>
                  <a:gd name="T32" fmla="*/ 22 w 125"/>
                  <a:gd name="T33" fmla="*/ 19 h 122"/>
                  <a:gd name="T34" fmla="*/ 27 w 125"/>
                  <a:gd name="T35" fmla="*/ 28 h 122"/>
                  <a:gd name="T36" fmla="*/ 22 w 125"/>
                  <a:gd name="T37" fmla="*/ 28 h 122"/>
                  <a:gd name="T38" fmla="*/ 18 w 125"/>
                  <a:gd name="T39" fmla="*/ 19 h 122"/>
                  <a:gd name="T40" fmla="*/ 15 w 125"/>
                  <a:gd name="T41" fmla="*/ 19 h 122"/>
                  <a:gd name="T42" fmla="*/ 15 w 125"/>
                  <a:gd name="T43" fmla="*/ 28 h 122"/>
                  <a:gd name="T44" fmla="*/ 15 w 125"/>
                  <a:gd name="T45" fmla="*/ 16 h 122"/>
                  <a:gd name="T46" fmla="*/ 18 w 125"/>
                  <a:gd name="T47" fmla="*/ 16 h 122"/>
                  <a:gd name="T48" fmla="*/ 23 w 125"/>
                  <a:gd name="T49" fmla="*/ 14 h 122"/>
                  <a:gd name="T50" fmla="*/ 18 w 125"/>
                  <a:gd name="T51" fmla="*/ 11 h 122"/>
                  <a:gd name="T52" fmla="*/ 15 w 125"/>
                  <a:gd name="T53" fmla="*/ 11 h 122"/>
                  <a:gd name="T54" fmla="*/ 15 w 125"/>
                  <a:gd name="T55" fmla="*/ 16 h 12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25" h="122">
                    <a:moveTo>
                      <a:pt x="0" y="61"/>
                    </a:moveTo>
                    <a:cubicBezTo>
                      <a:pt x="0" y="24"/>
                      <a:pt x="29" y="0"/>
                      <a:pt x="62" y="0"/>
                    </a:cubicBezTo>
                    <a:cubicBezTo>
                      <a:pt x="95" y="0"/>
                      <a:pt x="125" y="24"/>
                      <a:pt x="125" y="61"/>
                    </a:cubicBezTo>
                    <a:cubicBezTo>
                      <a:pt x="125" y="98"/>
                      <a:pt x="96" y="122"/>
                      <a:pt x="62" y="122"/>
                    </a:cubicBezTo>
                    <a:cubicBezTo>
                      <a:pt x="29" y="122"/>
                      <a:pt x="0" y="98"/>
                      <a:pt x="0" y="61"/>
                    </a:cubicBezTo>
                    <a:close/>
                    <a:moveTo>
                      <a:pt x="62" y="13"/>
                    </a:moveTo>
                    <a:cubicBezTo>
                      <a:pt x="36" y="13"/>
                      <a:pt x="16" y="33"/>
                      <a:pt x="16" y="61"/>
                    </a:cubicBezTo>
                    <a:cubicBezTo>
                      <a:pt x="16" y="89"/>
                      <a:pt x="36" y="109"/>
                      <a:pt x="62" y="109"/>
                    </a:cubicBezTo>
                    <a:cubicBezTo>
                      <a:pt x="89" y="109"/>
                      <a:pt x="109" y="89"/>
                      <a:pt x="109" y="61"/>
                    </a:cubicBezTo>
                    <a:cubicBezTo>
                      <a:pt x="109" y="33"/>
                      <a:pt x="88" y="13"/>
                      <a:pt x="62" y="13"/>
                    </a:cubicBezTo>
                    <a:close/>
                    <a:moveTo>
                      <a:pt x="52" y="95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81" y="27"/>
                      <a:pt x="90" y="32"/>
                      <a:pt x="90" y="47"/>
                    </a:cubicBezTo>
                    <a:cubicBezTo>
                      <a:pt x="91" y="56"/>
                      <a:pt x="84" y="64"/>
                      <a:pt x="75" y="65"/>
                    </a:cubicBezTo>
                    <a:cubicBezTo>
                      <a:pt x="75" y="65"/>
                      <a:pt x="74" y="65"/>
                      <a:pt x="74" y="65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2" y="66"/>
                      <a:pt x="52" y="66"/>
                      <a:pt x="52" y="66"/>
                    </a:cubicBezTo>
                    <a:lnTo>
                      <a:pt x="52" y="95"/>
                    </a:lnTo>
                    <a:close/>
                    <a:moveTo>
                      <a:pt x="52" y="55"/>
                    </a:moveTo>
                    <a:cubicBezTo>
                      <a:pt x="63" y="55"/>
                      <a:pt x="63" y="55"/>
                      <a:pt x="63" y="55"/>
                    </a:cubicBezTo>
                    <a:cubicBezTo>
                      <a:pt x="73" y="55"/>
                      <a:pt x="77" y="52"/>
                      <a:pt x="77" y="46"/>
                    </a:cubicBezTo>
                    <a:cubicBezTo>
                      <a:pt x="77" y="39"/>
                      <a:pt x="72" y="37"/>
                      <a:pt x="63" y="37"/>
                    </a:cubicBezTo>
                    <a:cubicBezTo>
                      <a:pt x="52" y="37"/>
                      <a:pt x="52" y="37"/>
                      <a:pt x="52" y="37"/>
                    </a:cubicBezTo>
                    <a:lnTo>
                      <a:pt x="52" y="5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44"/>
              <p:cNvSpPr>
                <a:spLocks/>
              </p:cNvSpPr>
              <p:nvPr/>
            </p:nvSpPr>
            <p:spPr bwMode="invGray">
              <a:xfrm>
                <a:off x="2205" y="2508"/>
                <a:ext cx="1354" cy="480"/>
              </a:xfrm>
              <a:custGeom>
                <a:avLst/>
                <a:gdLst>
                  <a:gd name="T0" fmla="*/ 61 w 2500"/>
                  <a:gd name="T1" fmla="*/ 0 h 887"/>
                  <a:gd name="T2" fmla="*/ 0 w 2500"/>
                  <a:gd name="T3" fmla="*/ 60 h 887"/>
                  <a:gd name="T4" fmla="*/ 0 w 2500"/>
                  <a:gd name="T5" fmla="*/ 200 h 887"/>
                  <a:gd name="T6" fmla="*/ 61 w 2500"/>
                  <a:gd name="T7" fmla="*/ 260 h 887"/>
                  <a:gd name="T8" fmla="*/ 673 w 2500"/>
                  <a:gd name="T9" fmla="*/ 260 h 887"/>
                  <a:gd name="T10" fmla="*/ 733 w 2500"/>
                  <a:gd name="T11" fmla="*/ 200 h 887"/>
                  <a:gd name="T12" fmla="*/ 733 w 2500"/>
                  <a:gd name="T13" fmla="*/ 60 h 887"/>
                  <a:gd name="T14" fmla="*/ 673 w 2500"/>
                  <a:gd name="T15" fmla="*/ 0 h 887"/>
                  <a:gd name="T16" fmla="*/ 61 w 2500"/>
                  <a:gd name="T17" fmla="*/ 0 h 8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887">
                    <a:moveTo>
                      <a:pt x="206" y="0"/>
                    </a:moveTo>
                    <a:cubicBezTo>
                      <a:pt x="92" y="0"/>
                      <a:pt x="0" y="92"/>
                      <a:pt x="0" y="206"/>
                    </a:cubicBezTo>
                    <a:cubicBezTo>
                      <a:pt x="0" y="681"/>
                      <a:pt x="0" y="681"/>
                      <a:pt x="0" y="681"/>
                    </a:cubicBezTo>
                    <a:cubicBezTo>
                      <a:pt x="0" y="795"/>
                      <a:pt x="92" y="887"/>
                      <a:pt x="206" y="887"/>
                    </a:cubicBezTo>
                    <a:cubicBezTo>
                      <a:pt x="2294" y="887"/>
                      <a:pt x="2294" y="887"/>
                      <a:pt x="2294" y="887"/>
                    </a:cubicBezTo>
                    <a:cubicBezTo>
                      <a:pt x="2408" y="887"/>
                      <a:pt x="2500" y="795"/>
                      <a:pt x="2500" y="681"/>
                    </a:cubicBezTo>
                    <a:cubicBezTo>
                      <a:pt x="2500" y="206"/>
                      <a:pt x="2500" y="206"/>
                      <a:pt x="2500" y="206"/>
                    </a:cubicBezTo>
                    <a:cubicBezTo>
                      <a:pt x="2500" y="92"/>
                      <a:pt x="2408" y="0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6" name="Freeform 45"/>
              <p:cNvSpPr>
                <a:spLocks noEditPoints="1"/>
              </p:cNvSpPr>
              <p:nvPr/>
            </p:nvSpPr>
            <p:spPr bwMode="invGray">
              <a:xfrm>
                <a:off x="2241" y="2543"/>
                <a:ext cx="1283" cy="409"/>
              </a:xfrm>
              <a:custGeom>
                <a:avLst/>
                <a:gdLst>
                  <a:gd name="T0" fmla="*/ 654 w 2369"/>
                  <a:gd name="T1" fmla="*/ 0 h 755"/>
                  <a:gd name="T2" fmla="*/ 41 w 2369"/>
                  <a:gd name="T3" fmla="*/ 0 h 755"/>
                  <a:gd name="T4" fmla="*/ 0 w 2369"/>
                  <a:gd name="T5" fmla="*/ 41 h 755"/>
                  <a:gd name="T6" fmla="*/ 0 w 2369"/>
                  <a:gd name="T7" fmla="*/ 180 h 755"/>
                  <a:gd name="T8" fmla="*/ 41 w 2369"/>
                  <a:gd name="T9" fmla="*/ 222 h 755"/>
                  <a:gd name="T10" fmla="*/ 654 w 2369"/>
                  <a:gd name="T11" fmla="*/ 222 h 755"/>
                  <a:gd name="T12" fmla="*/ 695 w 2369"/>
                  <a:gd name="T13" fmla="*/ 180 h 755"/>
                  <a:gd name="T14" fmla="*/ 695 w 2369"/>
                  <a:gd name="T15" fmla="*/ 41 h 755"/>
                  <a:gd name="T16" fmla="*/ 654 w 2369"/>
                  <a:gd name="T17" fmla="*/ 0 h 755"/>
                  <a:gd name="T18" fmla="*/ 675 w 2369"/>
                  <a:gd name="T19" fmla="*/ 180 h 755"/>
                  <a:gd name="T20" fmla="*/ 654 w 2369"/>
                  <a:gd name="T21" fmla="*/ 202 h 755"/>
                  <a:gd name="T22" fmla="*/ 41 w 2369"/>
                  <a:gd name="T23" fmla="*/ 202 h 755"/>
                  <a:gd name="T24" fmla="*/ 19 w 2369"/>
                  <a:gd name="T25" fmla="*/ 180 h 755"/>
                  <a:gd name="T26" fmla="*/ 19 w 2369"/>
                  <a:gd name="T27" fmla="*/ 41 h 755"/>
                  <a:gd name="T28" fmla="*/ 41 w 2369"/>
                  <a:gd name="T29" fmla="*/ 19 h 755"/>
                  <a:gd name="T30" fmla="*/ 654 w 2369"/>
                  <a:gd name="T31" fmla="*/ 19 h 755"/>
                  <a:gd name="T32" fmla="*/ 675 w 2369"/>
                  <a:gd name="T33" fmla="*/ 41 h 755"/>
                  <a:gd name="T34" fmla="*/ 675 w 2369"/>
                  <a:gd name="T35" fmla="*/ 180 h 75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75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0"/>
                    </a:cubicBezTo>
                    <a:cubicBezTo>
                      <a:pt x="0" y="615"/>
                      <a:pt x="0" y="615"/>
                      <a:pt x="0" y="615"/>
                    </a:cubicBezTo>
                    <a:cubicBezTo>
                      <a:pt x="0" y="692"/>
                      <a:pt x="63" y="755"/>
                      <a:pt x="140" y="755"/>
                    </a:cubicBezTo>
                    <a:cubicBezTo>
                      <a:pt x="2228" y="755"/>
                      <a:pt x="2228" y="755"/>
                      <a:pt x="2228" y="755"/>
                    </a:cubicBezTo>
                    <a:cubicBezTo>
                      <a:pt x="2306" y="755"/>
                      <a:pt x="2369" y="692"/>
                      <a:pt x="2369" y="615"/>
                    </a:cubicBezTo>
                    <a:cubicBezTo>
                      <a:pt x="2369" y="140"/>
                      <a:pt x="2369" y="140"/>
                      <a:pt x="2369" y="140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615"/>
                    </a:moveTo>
                    <a:cubicBezTo>
                      <a:pt x="2303" y="656"/>
                      <a:pt x="2269" y="689"/>
                      <a:pt x="2228" y="689"/>
                    </a:cubicBezTo>
                    <a:cubicBezTo>
                      <a:pt x="140" y="689"/>
                      <a:pt x="140" y="689"/>
                      <a:pt x="140" y="689"/>
                    </a:cubicBezTo>
                    <a:cubicBezTo>
                      <a:pt x="99" y="689"/>
                      <a:pt x="66" y="656"/>
                      <a:pt x="66" y="615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6" y="99"/>
                      <a:pt x="99" y="66"/>
                      <a:pt x="140" y="65"/>
                    </a:cubicBezTo>
                    <a:cubicBezTo>
                      <a:pt x="2228" y="65"/>
                      <a:pt x="2228" y="65"/>
                      <a:pt x="2228" y="65"/>
                    </a:cubicBezTo>
                    <a:cubicBezTo>
                      <a:pt x="2269" y="66"/>
                      <a:pt x="2303" y="99"/>
                      <a:pt x="2303" y="140"/>
                    </a:cubicBezTo>
                    <a:lnTo>
                      <a:pt x="2303" y="61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invGray">
              <a:xfrm>
                <a:off x="2205" y="1186"/>
                <a:ext cx="1354" cy="1287"/>
              </a:xfrm>
              <a:custGeom>
                <a:avLst/>
                <a:gdLst>
                  <a:gd name="T0" fmla="*/ 61 w 2500"/>
                  <a:gd name="T1" fmla="*/ 0 h 2376"/>
                  <a:gd name="T2" fmla="*/ 0 w 2500"/>
                  <a:gd name="T3" fmla="*/ 61 h 2376"/>
                  <a:gd name="T4" fmla="*/ 0 w 2500"/>
                  <a:gd name="T5" fmla="*/ 636 h 2376"/>
                  <a:gd name="T6" fmla="*/ 61 w 2500"/>
                  <a:gd name="T7" fmla="*/ 697 h 2376"/>
                  <a:gd name="T8" fmla="*/ 673 w 2500"/>
                  <a:gd name="T9" fmla="*/ 697 h 2376"/>
                  <a:gd name="T10" fmla="*/ 733 w 2500"/>
                  <a:gd name="T11" fmla="*/ 636 h 2376"/>
                  <a:gd name="T12" fmla="*/ 733 w 2500"/>
                  <a:gd name="T13" fmla="*/ 61 h 2376"/>
                  <a:gd name="T14" fmla="*/ 673 w 2500"/>
                  <a:gd name="T15" fmla="*/ 0 h 2376"/>
                  <a:gd name="T16" fmla="*/ 61 w 2500"/>
                  <a:gd name="T17" fmla="*/ 0 h 23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2376">
                    <a:moveTo>
                      <a:pt x="206" y="0"/>
                    </a:moveTo>
                    <a:cubicBezTo>
                      <a:pt x="92" y="1"/>
                      <a:pt x="0" y="93"/>
                      <a:pt x="0" y="207"/>
                    </a:cubicBezTo>
                    <a:cubicBezTo>
                      <a:pt x="0" y="2170"/>
                      <a:pt x="0" y="2170"/>
                      <a:pt x="0" y="2170"/>
                    </a:cubicBezTo>
                    <a:cubicBezTo>
                      <a:pt x="0" y="2284"/>
                      <a:pt x="92" y="2376"/>
                      <a:pt x="206" y="2376"/>
                    </a:cubicBezTo>
                    <a:cubicBezTo>
                      <a:pt x="2294" y="2376"/>
                      <a:pt x="2294" y="2376"/>
                      <a:pt x="2294" y="2376"/>
                    </a:cubicBezTo>
                    <a:cubicBezTo>
                      <a:pt x="2408" y="2376"/>
                      <a:pt x="2500" y="2284"/>
                      <a:pt x="2500" y="2170"/>
                    </a:cubicBezTo>
                    <a:cubicBezTo>
                      <a:pt x="2500" y="207"/>
                      <a:pt x="2500" y="207"/>
                      <a:pt x="2500" y="207"/>
                    </a:cubicBezTo>
                    <a:cubicBezTo>
                      <a:pt x="2500" y="93"/>
                      <a:pt x="2408" y="1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8" name="Freeform 47"/>
              <p:cNvSpPr>
                <a:spLocks noEditPoints="1"/>
              </p:cNvSpPr>
              <p:nvPr/>
            </p:nvSpPr>
            <p:spPr bwMode="invGray">
              <a:xfrm>
                <a:off x="2241" y="1222"/>
                <a:ext cx="1283" cy="1216"/>
              </a:xfrm>
              <a:custGeom>
                <a:avLst/>
                <a:gdLst>
                  <a:gd name="T0" fmla="*/ 654 w 2369"/>
                  <a:gd name="T1" fmla="*/ 0 h 2245"/>
                  <a:gd name="T2" fmla="*/ 41 w 2369"/>
                  <a:gd name="T3" fmla="*/ 0 h 2245"/>
                  <a:gd name="T4" fmla="*/ 0 w 2369"/>
                  <a:gd name="T5" fmla="*/ 41 h 2245"/>
                  <a:gd name="T6" fmla="*/ 0 w 2369"/>
                  <a:gd name="T7" fmla="*/ 617 h 2245"/>
                  <a:gd name="T8" fmla="*/ 41 w 2369"/>
                  <a:gd name="T9" fmla="*/ 659 h 2245"/>
                  <a:gd name="T10" fmla="*/ 654 w 2369"/>
                  <a:gd name="T11" fmla="*/ 659 h 2245"/>
                  <a:gd name="T12" fmla="*/ 695 w 2369"/>
                  <a:gd name="T13" fmla="*/ 617 h 2245"/>
                  <a:gd name="T14" fmla="*/ 695 w 2369"/>
                  <a:gd name="T15" fmla="*/ 41 h 2245"/>
                  <a:gd name="T16" fmla="*/ 654 w 2369"/>
                  <a:gd name="T17" fmla="*/ 0 h 2245"/>
                  <a:gd name="T18" fmla="*/ 675 w 2369"/>
                  <a:gd name="T19" fmla="*/ 617 h 2245"/>
                  <a:gd name="T20" fmla="*/ 654 w 2369"/>
                  <a:gd name="T21" fmla="*/ 639 h 2245"/>
                  <a:gd name="T22" fmla="*/ 41 w 2369"/>
                  <a:gd name="T23" fmla="*/ 639 h 2245"/>
                  <a:gd name="T24" fmla="*/ 19 w 2369"/>
                  <a:gd name="T25" fmla="*/ 617 h 2245"/>
                  <a:gd name="T26" fmla="*/ 19 w 2369"/>
                  <a:gd name="T27" fmla="*/ 41 h 2245"/>
                  <a:gd name="T28" fmla="*/ 41 w 2369"/>
                  <a:gd name="T29" fmla="*/ 19 h 2245"/>
                  <a:gd name="T30" fmla="*/ 654 w 2369"/>
                  <a:gd name="T31" fmla="*/ 19 h 2245"/>
                  <a:gd name="T32" fmla="*/ 675 w 2369"/>
                  <a:gd name="T33" fmla="*/ 41 h 2245"/>
                  <a:gd name="T34" fmla="*/ 675 w 2369"/>
                  <a:gd name="T35" fmla="*/ 617 h 22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224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1"/>
                    </a:cubicBezTo>
                    <a:cubicBezTo>
                      <a:pt x="0" y="2104"/>
                      <a:pt x="0" y="2104"/>
                      <a:pt x="0" y="2104"/>
                    </a:cubicBezTo>
                    <a:cubicBezTo>
                      <a:pt x="0" y="2182"/>
                      <a:pt x="63" y="2245"/>
                      <a:pt x="140" y="2245"/>
                    </a:cubicBezTo>
                    <a:cubicBezTo>
                      <a:pt x="2228" y="2245"/>
                      <a:pt x="2228" y="2245"/>
                      <a:pt x="2228" y="2245"/>
                    </a:cubicBezTo>
                    <a:cubicBezTo>
                      <a:pt x="2306" y="2245"/>
                      <a:pt x="2369" y="2182"/>
                      <a:pt x="2369" y="2104"/>
                    </a:cubicBezTo>
                    <a:cubicBezTo>
                      <a:pt x="2369" y="141"/>
                      <a:pt x="2369" y="141"/>
                      <a:pt x="2369" y="141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2104"/>
                    </a:moveTo>
                    <a:cubicBezTo>
                      <a:pt x="2303" y="2145"/>
                      <a:pt x="2269" y="2179"/>
                      <a:pt x="2228" y="2179"/>
                    </a:cubicBezTo>
                    <a:cubicBezTo>
                      <a:pt x="140" y="2179"/>
                      <a:pt x="140" y="2179"/>
                      <a:pt x="140" y="2179"/>
                    </a:cubicBezTo>
                    <a:cubicBezTo>
                      <a:pt x="99" y="2179"/>
                      <a:pt x="66" y="2145"/>
                      <a:pt x="66" y="2104"/>
                    </a:cubicBezTo>
                    <a:cubicBezTo>
                      <a:pt x="66" y="141"/>
                      <a:pt x="66" y="141"/>
                      <a:pt x="66" y="141"/>
                    </a:cubicBezTo>
                    <a:cubicBezTo>
                      <a:pt x="66" y="100"/>
                      <a:pt x="99" y="66"/>
                      <a:pt x="140" y="66"/>
                    </a:cubicBezTo>
                    <a:cubicBezTo>
                      <a:pt x="2228" y="66"/>
                      <a:pt x="2228" y="66"/>
                      <a:pt x="2228" y="66"/>
                    </a:cubicBezTo>
                    <a:cubicBezTo>
                      <a:pt x="2269" y="66"/>
                      <a:pt x="2303" y="100"/>
                      <a:pt x="2303" y="141"/>
                    </a:cubicBezTo>
                    <a:lnTo>
                      <a:pt x="2303" y="2104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invGray">
              <a:xfrm>
                <a:off x="2359" y="2636"/>
                <a:ext cx="124" cy="223"/>
              </a:xfrm>
              <a:custGeom>
                <a:avLst/>
                <a:gdLst>
                  <a:gd name="T0" fmla="*/ 124 w 124"/>
                  <a:gd name="T1" fmla="*/ 191 h 223"/>
                  <a:gd name="T2" fmla="*/ 91 w 124"/>
                  <a:gd name="T3" fmla="*/ 223 h 223"/>
                  <a:gd name="T4" fmla="*/ 34 w 124"/>
                  <a:gd name="T5" fmla="*/ 223 h 223"/>
                  <a:gd name="T6" fmla="*/ 0 w 124"/>
                  <a:gd name="T7" fmla="*/ 191 h 223"/>
                  <a:gd name="T8" fmla="*/ 0 w 124"/>
                  <a:gd name="T9" fmla="*/ 0 h 223"/>
                  <a:gd name="T10" fmla="*/ 51 w 124"/>
                  <a:gd name="T11" fmla="*/ 0 h 223"/>
                  <a:gd name="T12" fmla="*/ 51 w 124"/>
                  <a:gd name="T13" fmla="*/ 181 h 223"/>
                  <a:gd name="T14" fmla="*/ 73 w 124"/>
                  <a:gd name="T15" fmla="*/ 181 h 223"/>
                  <a:gd name="T16" fmla="*/ 73 w 124"/>
                  <a:gd name="T17" fmla="*/ 0 h 223"/>
                  <a:gd name="T18" fmla="*/ 124 w 124"/>
                  <a:gd name="T19" fmla="*/ 0 h 223"/>
                  <a:gd name="T20" fmla="*/ 124 w 124"/>
                  <a:gd name="T21" fmla="*/ 191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4" h="223">
                    <a:moveTo>
                      <a:pt x="124" y="191"/>
                    </a:moveTo>
                    <a:lnTo>
                      <a:pt x="91" y="223"/>
                    </a:lnTo>
                    <a:lnTo>
                      <a:pt x="34" y="223"/>
                    </a:lnTo>
                    <a:lnTo>
                      <a:pt x="0" y="191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51" y="181"/>
                    </a:lnTo>
                    <a:lnTo>
                      <a:pt x="73" y="181"/>
                    </a:lnTo>
                    <a:lnTo>
                      <a:pt x="73" y="0"/>
                    </a:lnTo>
                    <a:lnTo>
                      <a:pt x="124" y="0"/>
                    </a:lnTo>
                    <a:lnTo>
                      <a:pt x="124" y="1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0" name="Rectangle 49"/>
              <p:cNvSpPr>
                <a:spLocks noChangeArrowheads="1"/>
              </p:cNvSpPr>
              <p:nvPr/>
            </p:nvSpPr>
            <p:spPr bwMode="invGray">
              <a:xfrm>
                <a:off x="2503" y="2817"/>
                <a:ext cx="49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invGray">
              <a:xfrm>
                <a:off x="2573" y="2636"/>
                <a:ext cx="123" cy="223"/>
              </a:xfrm>
              <a:custGeom>
                <a:avLst/>
                <a:gdLst>
                  <a:gd name="T0" fmla="*/ 87 w 123"/>
                  <a:gd name="T1" fmla="*/ 0 h 223"/>
                  <a:gd name="T2" fmla="*/ 123 w 123"/>
                  <a:gd name="T3" fmla="*/ 33 h 223"/>
                  <a:gd name="T4" fmla="*/ 123 w 123"/>
                  <a:gd name="T5" fmla="*/ 73 h 223"/>
                  <a:gd name="T6" fmla="*/ 72 w 123"/>
                  <a:gd name="T7" fmla="*/ 73 h 223"/>
                  <a:gd name="T8" fmla="*/ 72 w 123"/>
                  <a:gd name="T9" fmla="*/ 43 h 223"/>
                  <a:gd name="T10" fmla="*/ 51 w 123"/>
                  <a:gd name="T11" fmla="*/ 43 h 223"/>
                  <a:gd name="T12" fmla="*/ 51 w 123"/>
                  <a:gd name="T13" fmla="*/ 88 h 223"/>
                  <a:gd name="T14" fmla="*/ 88 w 123"/>
                  <a:gd name="T15" fmla="*/ 91 h 223"/>
                  <a:gd name="T16" fmla="*/ 123 w 123"/>
                  <a:gd name="T17" fmla="*/ 123 h 223"/>
                  <a:gd name="T18" fmla="*/ 123 w 123"/>
                  <a:gd name="T19" fmla="*/ 191 h 223"/>
                  <a:gd name="T20" fmla="*/ 90 w 123"/>
                  <a:gd name="T21" fmla="*/ 223 h 223"/>
                  <a:gd name="T22" fmla="*/ 33 w 123"/>
                  <a:gd name="T23" fmla="*/ 223 h 223"/>
                  <a:gd name="T24" fmla="*/ 0 w 123"/>
                  <a:gd name="T25" fmla="*/ 191 h 223"/>
                  <a:gd name="T26" fmla="*/ 0 w 123"/>
                  <a:gd name="T27" fmla="*/ 152 h 223"/>
                  <a:gd name="T28" fmla="*/ 51 w 123"/>
                  <a:gd name="T29" fmla="*/ 152 h 223"/>
                  <a:gd name="T30" fmla="*/ 51 w 123"/>
                  <a:gd name="T31" fmla="*/ 181 h 223"/>
                  <a:gd name="T32" fmla="*/ 72 w 123"/>
                  <a:gd name="T33" fmla="*/ 181 h 223"/>
                  <a:gd name="T34" fmla="*/ 72 w 123"/>
                  <a:gd name="T35" fmla="*/ 134 h 223"/>
                  <a:gd name="T36" fmla="*/ 36 w 123"/>
                  <a:gd name="T37" fmla="*/ 132 h 223"/>
                  <a:gd name="T38" fmla="*/ 0 w 123"/>
                  <a:gd name="T39" fmla="*/ 100 h 223"/>
                  <a:gd name="T40" fmla="*/ 0 w 123"/>
                  <a:gd name="T41" fmla="*/ 33 h 223"/>
                  <a:gd name="T42" fmla="*/ 34 w 123"/>
                  <a:gd name="T43" fmla="*/ 0 h 223"/>
                  <a:gd name="T44" fmla="*/ 87 w 123"/>
                  <a:gd name="T45" fmla="*/ 0 h 22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3" h="223">
                    <a:moveTo>
                      <a:pt x="87" y="0"/>
                    </a:moveTo>
                    <a:lnTo>
                      <a:pt x="123" y="33"/>
                    </a:lnTo>
                    <a:lnTo>
                      <a:pt x="123" y="73"/>
                    </a:lnTo>
                    <a:lnTo>
                      <a:pt x="72" y="73"/>
                    </a:lnTo>
                    <a:lnTo>
                      <a:pt x="72" y="43"/>
                    </a:lnTo>
                    <a:lnTo>
                      <a:pt x="51" y="43"/>
                    </a:lnTo>
                    <a:lnTo>
                      <a:pt x="51" y="88"/>
                    </a:lnTo>
                    <a:lnTo>
                      <a:pt x="88" y="91"/>
                    </a:lnTo>
                    <a:lnTo>
                      <a:pt x="123" y="123"/>
                    </a:lnTo>
                    <a:lnTo>
                      <a:pt x="123" y="191"/>
                    </a:lnTo>
                    <a:lnTo>
                      <a:pt x="90" y="223"/>
                    </a:lnTo>
                    <a:lnTo>
                      <a:pt x="33" y="223"/>
                    </a:lnTo>
                    <a:lnTo>
                      <a:pt x="0" y="191"/>
                    </a:lnTo>
                    <a:lnTo>
                      <a:pt x="0" y="152"/>
                    </a:lnTo>
                    <a:lnTo>
                      <a:pt x="51" y="152"/>
                    </a:lnTo>
                    <a:lnTo>
                      <a:pt x="51" y="181"/>
                    </a:lnTo>
                    <a:lnTo>
                      <a:pt x="72" y="181"/>
                    </a:lnTo>
                    <a:lnTo>
                      <a:pt x="72" y="134"/>
                    </a:lnTo>
                    <a:lnTo>
                      <a:pt x="36" y="132"/>
                    </a:lnTo>
                    <a:lnTo>
                      <a:pt x="0" y="100"/>
                    </a:lnTo>
                    <a:lnTo>
                      <a:pt x="0" y="33"/>
                    </a:lnTo>
                    <a:lnTo>
                      <a:pt x="34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2" name="Rectangle 51"/>
              <p:cNvSpPr>
                <a:spLocks noChangeArrowheads="1"/>
              </p:cNvSpPr>
              <p:nvPr/>
            </p:nvSpPr>
            <p:spPr bwMode="invGray">
              <a:xfrm>
                <a:off x="2713" y="2817"/>
                <a:ext cx="54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3" name="Freeform 52"/>
              <p:cNvSpPr>
                <a:spLocks noEditPoints="1"/>
              </p:cNvSpPr>
              <p:nvPr/>
            </p:nvSpPr>
            <p:spPr bwMode="invGray">
              <a:xfrm>
                <a:off x="2787" y="2636"/>
                <a:ext cx="138" cy="223"/>
              </a:xfrm>
              <a:custGeom>
                <a:avLst/>
                <a:gdLst>
                  <a:gd name="T0" fmla="*/ 80 w 138"/>
                  <a:gd name="T1" fmla="*/ 140 h 223"/>
                  <a:gd name="T2" fmla="*/ 58 w 138"/>
                  <a:gd name="T3" fmla="*/ 140 h 223"/>
                  <a:gd name="T4" fmla="*/ 66 w 138"/>
                  <a:gd name="T5" fmla="*/ 48 h 223"/>
                  <a:gd name="T6" fmla="*/ 71 w 138"/>
                  <a:gd name="T7" fmla="*/ 48 h 223"/>
                  <a:gd name="T8" fmla="*/ 80 w 138"/>
                  <a:gd name="T9" fmla="*/ 140 h 223"/>
                  <a:gd name="T10" fmla="*/ 105 w 138"/>
                  <a:gd name="T11" fmla="*/ 0 h 223"/>
                  <a:gd name="T12" fmla="*/ 31 w 138"/>
                  <a:gd name="T13" fmla="*/ 0 h 223"/>
                  <a:gd name="T14" fmla="*/ 0 w 138"/>
                  <a:gd name="T15" fmla="*/ 223 h 223"/>
                  <a:gd name="T16" fmla="*/ 49 w 138"/>
                  <a:gd name="T17" fmla="*/ 223 h 223"/>
                  <a:gd name="T18" fmla="*/ 54 w 138"/>
                  <a:gd name="T19" fmla="*/ 182 h 223"/>
                  <a:gd name="T20" fmla="*/ 84 w 138"/>
                  <a:gd name="T21" fmla="*/ 182 h 223"/>
                  <a:gd name="T22" fmla="*/ 88 w 138"/>
                  <a:gd name="T23" fmla="*/ 223 h 223"/>
                  <a:gd name="T24" fmla="*/ 138 w 138"/>
                  <a:gd name="T25" fmla="*/ 223 h 223"/>
                  <a:gd name="T26" fmla="*/ 105 w 138"/>
                  <a:gd name="T27" fmla="*/ 0 h 2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8" h="223">
                    <a:moveTo>
                      <a:pt x="80" y="140"/>
                    </a:moveTo>
                    <a:lnTo>
                      <a:pt x="58" y="140"/>
                    </a:lnTo>
                    <a:lnTo>
                      <a:pt x="66" y="48"/>
                    </a:lnTo>
                    <a:lnTo>
                      <a:pt x="71" y="48"/>
                    </a:lnTo>
                    <a:lnTo>
                      <a:pt x="80" y="140"/>
                    </a:lnTo>
                    <a:close/>
                    <a:moveTo>
                      <a:pt x="105" y="0"/>
                    </a:moveTo>
                    <a:lnTo>
                      <a:pt x="31" y="0"/>
                    </a:lnTo>
                    <a:lnTo>
                      <a:pt x="0" y="223"/>
                    </a:lnTo>
                    <a:lnTo>
                      <a:pt x="49" y="223"/>
                    </a:lnTo>
                    <a:lnTo>
                      <a:pt x="54" y="182"/>
                    </a:lnTo>
                    <a:lnTo>
                      <a:pt x="84" y="182"/>
                    </a:lnTo>
                    <a:lnTo>
                      <a:pt x="88" y="223"/>
                    </a:lnTo>
                    <a:lnTo>
                      <a:pt x="138" y="223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4" name="Freeform 53"/>
              <p:cNvSpPr>
                <a:spLocks noEditPoints="1"/>
              </p:cNvSpPr>
              <p:nvPr/>
            </p:nvSpPr>
            <p:spPr bwMode="invGray">
              <a:xfrm>
                <a:off x="2946" y="2636"/>
                <a:ext cx="122" cy="223"/>
              </a:xfrm>
              <a:custGeom>
                <a:avLst/>
                <a:gdLst>
                  <a:gd name="T0" fmla="*/ 72 w 122"/>
                  <a:gd name="T1" fmla="*/ 43 h 223"/>
                  <a:gd name="T2" fmla="*/ 72 w 122"/>
                  <a:gd name="T3" fmla="*/ 93 h 223"/>
                  <a:gd name="T4" fmla="*/ 51 w 122"/>
                  <a:gd name="T5" fmla="*/ 93 h 223"/>
                  <a:gd name="T6" fmla="*/ 51 w 122"/>
                  <a:gd name="T7" fmla="*/ 43 h 223"/>
                  <a:gd name="T8" fmla="*/ 72 w 122"/>
                  <a:gd name="T9" fmla="*/ 43 h 223"/>
                  <a:gd name="T10" fmla="*/ 122 w 122"/>
                  <a:gd name="T11" fmla="*/ 33 h 223"/>
                  <a:gd name="T12" fmla="*/ 87 w 122"/>
                  <a:gd name="T13" fmla="*/ 0 h 223"/>
                  <a:gd name="T14" fmla="*/ 0 w 122"/>
                  <a:gd name="T15" fmla="*/ 0 h 223"/>
                  <a:gd name="T16" fmla="*/ 0 w 122"/>
                  <a:gd name="T17" fmla="*/ 223 h 223"/>
                  <a:gd name="T18" fmla="*/ 51 w 122"/>
                  <a:gd name="T19" fmla="*/ 223 h 223"/>
                  <a:gd name="T20" fmla="*/ 51 w 122"/>
                  <a:gd name="T21" fmla="*/ 134 h 223"/>
                  <a:gd name="T22" fmla="*/ 72 w 122"/>
                  <a:gd name="T23" fmla="*/ 134 h 223"/>
                  <a:gd name="T24" fmla="*/ 72 w 122"/>
                  <a:gd name="T25" fmla="*/ 223 h 223"/>
                  <a:gd name="T26" fmla="*/ 122 w 122"/>
                  <a:gd name="T27" fmla="*/ 223 h 223"/>
                  <a:gd name="T28" fmla="*/ 122 w 122"/>
                  <a:gd name="T29" fmla="*/ 134 h 223"/>
                  <a:gd name="T30" fmla="*/ 96 w 122"/>
                  <a:gd name="T31" fmla="*/ 113 h 223"/>
                  <a:gd name="T32" fmla="*/ 122 w 122"/>
                  <a:gd name="T33" fmla="*/ 91 h 223"/>
                  <a:gd name="T34" fmla="*/ 122 w 122"/>
                  <a:gd name="T35" fmla="*/ 3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2" h="223">
                    <a:moveTo>
                      <a:pt x="72" y="43"/>
                    </a:moveTo>
                    <a:lnTo>
                      <a:pt x="72" y="93"/>
                    </a:lnTo>
                    <a:lnTo>
                      <a:pt x="51" y="93"/>
                    </a:lnTo>
                    <a:lnTo>
                      <a:pt x="51" y="43"/>
                    </a:lnTo>
                    <a:lnTo>
                      <a:pt x="72" y="43"/>
                    </a:lnTo>
                    <a:close/>
                    <a:moveTo>
                      <a:pt x="122" y="33"/>
                    </a:moveTo>
                    <a:lnTo>
                      <a:pt x="87" y="0"/>
                    </a:lnTo>
                    <a:lnTo>
                      <a:pt x="0" y="0"/>
                    </a:lnTo>
                    <a:lnTo>
                      <a:pt x="0" y="223"/>
                    </a:lnTo>
                    <a:lnTo>
                      <a:pt x="51" y="223"/>
                    </a:lnTo>
                    <a:lnTo>
                      <a:pt x="51" y="134"/>
                    </a:lnTo>
                    <a:lnTo>
                      <a:pt x="72" y="134"/>
                    </a:lnTo>
                    <a:lnTo>
                      <a:pt x="72" y="223"/>
                    </a:lnTo>
                    <a:lnTo>
                      <a:pt x="122" y="223"/>
                    </a:lnTo>
                    <a:lnTo>
                      <a:pt x="122" y="134"/>
                    </a:lnTo>
                    <a:lnTo>
                      <a:pt x="96" y="113"/>
                    </a:lnTo>
                    <a:lnTo>
                      <a:pt x="122" y="91"/>
                    </a:lnTo>
                    <a:lnTo>
                      <a:pt x="122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invGray">
              <a:xfrm>
                <a:off x="3094" y="2636"/>
                <a:ext cx="159" cy="223"/>
              </a:xfrm>
              <a:custGeom>
                <a:avLst/>
                <a:gdLst>
                  <a:gd name="T0" fmla="*/ 159 w 159"/>
                  <a:gd name="T1" fmla="*/ 223 h 223"/>
                  <a:gd name="T2" fmla="*/ 112 w 159"/>
                  <a:gd name="T3" fmla="*/ 223 h 223"/>
                  <a:gd name="T4" fmla="*/ 112 w 159"/>
                  <a:gd name="T5" fmla="*/ 82 h 223"/>
                  <a:gd name="T6" fmla="*/ 110 w 159"/>
                  <a:gd name="T7" fmla="*/ 82 h 223"/>
                  <a:gd name="T8" fmla="*/ 89 w 159"/>
                  <a:gd name="T9" fmla="*/ 223 h 223"/>
                  <a:gd name="T10" fmla="*/ 70 w 159"/>
                  <a:gd name="T11" fmla="*/ 223 h 223"/>
                  <a:gd name="T12" fmla="*/ 48 w 159"/>
                  <a:gd name="T13" fmla="*/ 82 h 223"/>
                  <a:gd name="T14" fmla="*/ 46 w 159"/>
                  <a:gd name="T15" fmla="*/ 82 h 223"/>
                  <a:gd name="T16" fmla="*/ 46 w 159"/>
                  <a:gd name="T17" fmla="*/ 223 h 223"/>
                  <a:gd name="T18" fmla="*/ 0 w 159"/>
                  <a:gd name="T19" fmla="*/ 223 h 223"/>
                  <a:gd name="T20" fmla="*/ 0 w 159"/>
                  <a:gd name="T21" fmla="*/ 0 h 223"/>
                  <a:gd name="T22" fmla="*/ 60 w 159"/>
                  <a:gd name="T23" fmla="*/ 0 h 223"/>
                  <a:gd name="T24" fmla="*/ 78 w 159"/>
                  <a:gd name="T25" fmla="*/ 108 h 223"/>
                  <a:gd name="T26" fmla="*/ 82 w 159"/>
                  <a:gd name="T27" fmla="*/ 108 h 223"/>
                  <a:gd name="T28" fmla="*/ 99 w 159"/>
                  <a:gd name="T29" fmla="*/ 0 h 223"/>
                  <a:gd name="T30" fmla="*/ 159 w 159"/>
                  <a:gd name="T31" fmla="*/ 0 h 223"/>
                  <a:gd name="T32" fmla="*/ 159 w 159"/>
                  <a:gd name="T33" fmla="*/ 223 h 2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59" h="223">
                    <a:moveTo>
                      <a:pt x="159" y="223"/>
                    </a:moveTo>
                    <a:lnTo>
                      <a:pt x="112" y="223"/>
                    </a:lnTo>
                    <a:lnTo>
                      <a:pt x="112" y="82"/>
                    </a:lnTo>
                    <a:lnTo>
                      <a:pt x="110" y="82"/>
                    </a:lnTo>
                    <a:lnTo>
                      <a:pt x="89" y="223"/>
                    </a:lnTo>
                    <a:lnTo>
                      <a:pt x="70" y="223"/>
                    </a:lnTo>
                    <a:lnTo>
                      <a:pt x="48" y="82"/>
                    </a:lnTo>
                    <a:lnTo>
                      <a:pt x="46" y="82"/>
                    </a:lnTo>
                    <a:lnTo>
                      <a:pt x="46" y="223"/>
                    </a:lnTo>
                    <a:lnTo>
                      <a:pt x="0" y="223"/>
                    </a:lnTo>
                    <a:lnTo>
                      <a:pt x="0" y="0"/>
                    </a:lnTo>
                    <a:lnTo>
                      <a:pt x="60" y="0"/>
                    </a:lnTo>
                    <a:lnTo>
                      <a:pt x="78" y="108"/>
                    </a:lnTo>
                    <a:lnTo>
                      <a:pt x="82" y="108"/>
                    </a:lnTo>
                    <a:lnTo>
                      <a:pt x="99" y="0"/>
                    </a:lnTo>
                    <a:lnTo>
                      <a:pt x="159" y="0"/>
                    </a:lnTo>
                    <a:lnTo>
                      <a:pt x="159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6" name="Freeform 55"/>
              <p:cNvSpPr>
                <a:spLocks/>
              </p:cNvSpPr>
              <p:nvPr/>
            </p:nvSpPr>
            <p:spPr bwMode="invGray">
              <a:xfrm>
                <a:off x="3274" y="2636"/>
                <a:ext cx="139" cy="223"/>
              </a:xfrm>
              <a:custGeom>
                <a:avLst/>
                <a:gdLst>
                  <a:gd name="T0" fmla="*/ 95 w 139"/>
                  <a:gd name="T1" fmla="*/ 130 h 223"/>
                  <a:gd name="T2" fmla="*/ 95 w 139"/>
                  <a:gd name="T3" fmla="*/ 223 h 223"/>
                  <a:gd name="T4" fmla="*/ 44 w 139"/>
                  <a:gd name="T5" fmla="*/ 223 h 223"/>
                  <a:gd name="T6" fmla="*/ 44 w 139"/>
                  <a:gd name="T7" fmla="*/ 130 h 223"/>
                  <a:gd name="T8" fmla="*/ 0 w 139"/>
                  <a:gd name="T9" fmla="*/ 0 h 223"/>
                  <a:gd name="T10" fmla="*/ 51 w 139"/>
                  <a:gd name="T11" fmla="*/ 0 h 223"/>
                  <a:gd name="T12" fmla="*/ 69 w 139"/>
                  <a:gd name="T13" fmla="*/ 81 h 223"/>
                  <a:gd name="T14" fmla="*/ 70 w 139"/>
                  <a:gd name="T15" fmla="*/ 81 h 223"/>
                  <a:gd name="T16" fmla="*/ 88 w 139"/>
                  <a:gd name="T17" fmla="*/ 0 h 223"/>
                  <a:gd name="T18" fmla="*/ 139 w 139"/>
                  <a:gd name="T19" fmla="*/ 0 h 223"/>
                  <a:gd name="T20" fmla="*/ 95 w 139"/>
                  <a:gd name="T21" fmla="*/ 13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9" h="223">
                    <a:moveTo>
                      <a:pt x="95" y="130"/>
                    </a:moveTo>
                    <a:lnTo>
                      <a:pt x="95" y="223"/>
                    </a:lnTo>
                    <a:lnTo>
                      <a:pt x="44" y="223"/>
                    </a:lnTo>
                    <a:lnTo>
                      <a:pt x="44" y="130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69" y="81"/>
                    </a:lnTo>
                    <a:lnTo>
                      <a:pt x="70" y="81"/>
                    </a:lnTo>
                    <a:lnTo>
                      <a:pt x="88" y="0"/>
                    </a:lnTo>
                    <a:lnTo>
                      <a:pt x="139" y="0"/>
                    </a:lnTo>
                    <a:lnTo>
                      <a:pt x="95" y="1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7" name="Freeform 56"/>
              <p:cNvSpPr>
                <a:spLocks/>
              </p:cNvSpPr>
              <p:nvPr/>
            </p:nvSpPr>
            <p:spPr bwMode="invGray">
              <a:xfrm>
                <a:off x="2371" y="1344"/>
                <a:ext cx="1022" cy="971"/>
              </a:xfrm>
              <a:custGeom>
                <a:avLst/>
                <a:gdLst>
                  <a:gd name="T0" fmla="*/ 827 w 1022"/>
                  <a:gd name="T1" fmla="*/ 971 h 971"/>
                  <a:gd name="T2" fmla="*/ 511 w 1022"/>
                  <a:gd name="T3" fmla="*/ 741 h 971"/>
                  <a:gd name="T4" fmla="*/ 196 w 1022"/>
                  <a:gd name="T5" fmla="*/ 971 h 971"/>
                  <a:gd name="T6" fmla="*/ 316 w 1022"/>
                  <a:gd name="T7" fmla="*/ 600 h 971"/>
                  <a:gd name="T8" fmla="*/ 0 w 1022"/>
                  <a:gd name="T9" fmla="*/ 371 h 971"/>
                  <a:gd name="T10" fmla="*/ 391 w 1022"/>
                  <a:gd name="T11" fmla="*/ 371 h 971"/>
                  <a:gd name="T12" fmla="*/ 511 w 1022"/>
                  <a:gd name="T13" fmla="*/ 0 h 971"/>
                  <a:gd name="T14" fmla="*/ 632 w 1022"/>
                  <a:gd name="T15" fmla="*/ 371 h 971"/>
                  <a:gd name="T16" fmla="*/ 1022 w 1022"/>
                  <a:gd name="T17" fmla="*/ 371 h 971"/>
                  <a:gd name="T18" fmla="*/ 706 w 1022"/>
                  <a:gd name="T19" fmla="*/ 600 h 971"/>
                  <a:gd name="T20" fmla="*/ 827 w 1022"/>
                  <a:gd name="T21" fmla="*/ 971 h 971"/>
                  <a:gd name="T22" fmla="*/ 827 w 1022"/>
                  <a:gd name="T23" fmla="*/ 971 h 9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2" h="971">
                    <a:moveTo>
                      <a:pt x="827" y="971"/>
                    </a:moveTo>
                    <a:lnTo>
                      <a:pt x="511" y="741"/>
                    </a:lnTo>
                    <a:lnTo>
                      <a:pt x="196" y="971"/>
                    </a:lnTo>
                    <a:lnTo>
                      <a:pt x="316" y="600"/>
                    </a:lnTo>
                    <a:lnTo>
                      <a:pt x="0" y="371"/>
                    </a:lnTo>
                    <a:lnTo>
                      <a:pt x="391" y="371"/>
                    </a:lnTo>
                    <a:lnTo>
                      <a:pt x="511" y="0"/>
                    </a:lnTo>
                    <a:lnTo>
                      <a:pt x="632" y="371"/>
                    </a:lnTo>
                    <a:lnTo>
                      <a:pt x="1022" y="371"/>
                    </a:lnTo>
                    <a:lnTo>
                      <a:pt x="706" y="600"/>
                    </a:lnTo>
                    <a:lnTo>
                      <a:pt x="827" y="971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invGray">
              <a:xfrm>
                <a:off x="2486" y="1463"/>
                <a:ext cx="793" cy="755"/>
              </a:xfrm>
              <a:custGeom>
                <a:avLst/>
                <a:gdLst>
                  <a:gd name="T0" fmla="*/ 641 w 793"/>
                  <a:gd name="T1" fmla="*/ 755 h 755"/>
                  <a:gd name="T2" fmla="*/ 396 w 793"/>
                  <a:gd name="T3" fmla="*/ 577 h 755"/>
                  <a:gd name="T4" fmla="*/ 151 w 793"/>
                  <a:gd name="T5" fmla="*/ 755 h 755"/>
                  <a:gd name="T6" fmla="*/ 245 w 793"/>
                  <a:gd name="T7" fmla="*/ 467 h 755"/>
                  <a:gd name="T8" fmla="*/ 0 w 793"/>
                  <a:gd name="T9" fmla="*/ 288 h 755"/>
                  <a:gd name="T10" fmla="*/ 303 w 793"/>
                  <a:gd name="T11" fmla="*/ 288 h 755"/>
                  <a:gd name="T12" fmla="*/ 396 w 793"/>
                  <a:gd name="T13" fmla="*/ 0 h 755"/>
                  <a:gd name="T14" fmla="*/ 490 w 793"/>
                  <a:gd name="T15" fmla="*/ 288 h 755"/>
                  <a:gd name="T16" fmla="*/ 793 w 793"/>
                  <a:gd name="T17" fmla="*/ 288 h 755"/>
                  <a:gd name="T18" fmla="*/ 548 w 793"/>
                  <a:gd name="T19" fmla="*/ 467 h 755"/>
                  <a:gd name="T20" fmla="*/ 641 w 793"/>
                  <a:gd name="T21" fmla="*/ 755 h 755"/>
                  <a:gd name="T22" fmla="*/ 641 w 793"/>
                  <a:gd name="T23" fmla="*/ 755 h 75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93" h="755">
                    <a:moveTo>
                      <a:pt x="641" y="755"/>
                    </a:moveTo>
                    <a:lnTo>
                      <a:pt x="396" y="577"/>
                    </a:lnTo>
                    <a:lnTo>
                      <a:pt x="151" y="755"/>
                    </a:lnTo>
                    <a:lnTo>
                      <a:pt x="245" y="467"/>
                    </a:lnTo>
                    <a:lnTo>
                      <a:pt x="0" y="288"/>
                    </a:lnTo>
                    <a:lnTo>
                      <a:pt x="303" y="288"/>
                    </a:lnTo>
                    <a:lnTo>
                      <a:pt x="396" y="0"/>
                    </a:lnTo>
                    <a:lnTo>
                      <a:pt x="490" y="288"/>
                    </a:lnTo>
                    <a:lnTo>
                      <a:pt x="793" y="288"/>
                    </a:lnTo>
                    <a:lnTo>
                      <a:pt x="548" y="467"/>
                    </a:lnTo>
                    <a:lnTo>
                      <a:pt x="641" y="755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invGray">
              <a:xfrm>
                <a:off x="2595" y="1579"/>
                <a:ext cx="574" cy="545"/>
              </a:xfrm>
              <a:custGeom>
                <a:avLst/>
                <a:gdLst>
                  <a:gd name="T0" fmla="*/ 287 w 574"/>
                  <a:gd name="T1" fmla="*/ 0 h 545"/>
                  <a:gd name="T2" fmla="*/ 355 w 574"/>
                  <a:gd name="T3" fmla="*/ 208 h 545"/>
                  <a:gd name="T4" fmla="*/ 574 w 574"/>
                  <a:gd name="T5" fmla="*/ 208 h 545"/>
                  <a:gd name="T6" fmla="*/ 396 w 574"/>
                  <a:gd name="T7" fmla="*/ 337 h 545"/>
                  <a:gd name="T8" fmla="*/ 464 w 574"/>
                  <a:gd name="T9" fmla="*/ 545 h 545"/>
                  <a:gd name="T10" fmla="*/ 287 w 574"/>
                  <a:gd name="T11" fmla="*/ 416 h 545"/>
                  <a:gd name="T12" fmla="*/ 110 w 574"/>
                  <a:gd name="T13" fmla="*/ 545 h 545"/>
                  <a:gd name="T14" fmla="*/ 178 w 574"/>
                  <a:gd name="T15" fmla="*/ 337 h 545"/>
                  <a:gd name="T16" fmla="*/ 0 w 574"/>
                  <a:gd name="T17" fmla="*/ 208 h 545"/>
                  <a:gd name="T18" fmla="*/ 219 w 574"/>
                  <a:gd name="T19" fmla="*/ 208 h 545"/>
                  <a:gd name="T20" fmla="*/ 287 w 574"/>
                  <a:gd name="T21" fmla="*/ 0 h 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74" h="545">
                    <a:moveTo>
                      <a:pt x="287" y="0"/>
                    </a:moveTo>
                    <a:lnTo>
                      <a:pt x="355" y="208"/>
                    </a:lnTo>
                    <a:lnTo>
                      <a:pt x="574" y="208"/>
                    </a:lnTo>
                    <a:lnTo>
                      <a:pt x="396" y="337"/>
                    </a:lnTo>
                    <a:lnTo>
                      <a:pt x="464" y="545"/>
                    </a:lnTo>
                    <a:lnTo>
                      <a:pt x="287" y="416"/>
                    </a:lnTo>
                    <a:lnTo>
                      <a:pt x="110" y="545"/>
                    </a:lnTo>
                    <a:lnTo>
                      <a:pt x="178" y="337"/>
                    </a:lnTo>
                    <a:lnTo>
                      <a:pt x="0" y="208"/>
                    </a:lnTo>
                    <a:lnTo>
                      <a:pt x="219" y="208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940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8" t="287" r="12617"/>
          <a:stretch/>
        </p:blipFill>
        <p:spPr>
          <a:xfrm>
            <a:off x="0" y="1"/>
            <a:ext cx="12192000" cy="68334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8143" y="5823856"/>
            <a:ext cx="2013857" cy="1037319"/>
          </a:xfrm>
          <a:prstGeom prst="rect">
            <a:avLst/>
          </a:prstGeom>
        </p:spPr>
      </p:pic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306406" y="3654027"/>
            <a:ext cx="9540815" cy="332399"/>
          </a:xfrm>
        </p:spPr>
        <p:txBody>
          <a:bodyPr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 bwMode="ltGray">
          <a:xfrm>
            <a:off x="306406" y="3157734"/>
            <a:ext cx="9540815" cy="484748"/>
          </a:xfrm>
        </p:spPr>
        <p:txBody>
          <a:bodyPr lIns="0" tIns="0" rIns="0" bIns="0" anchor="b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500" b="1" kern="1200" dirty="0">
                <a:solidFill>
                  <a:schemeClr val="bg1"/>
                </a:solidFill>
                <a:effectLst>
                  <a:outerShdw blurRad="63500" dist="50800" dir="3600000" algn="t" rotWithShape="0">
                    <a:prstClr val="black">
                      <a:alpha val="90000"/>
                    </a:prst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Box 13"/>
          <p:cNvSpPr txBox="1"/>
          <p:nvPr userDrawn="1"/>
        </p:nvSpPr>
        <p:spPr bwMode="black">
          <a:xfrm>
            <a:off x="0" y="6700839"/>
            <a:ext cx="2438400" cy="160337"/>
          </a:xfrm>
          <a:prstGeom prst="rect">
            <a:avLst/>
          </a:prstGeom>
          <a:noFill/>
        </p:spPr>
        <p:txBody>
          <a:bodyPr wrap="none" lIns="45720" tIns="18288" rIns="0" bIns="1828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UNCLASSIFIED//FOUO</a:t>
            </a:r>
          </a:p>
        </p:txBody>
      </p:sp>
      <p:sp>
        <p:nvSpPr>
          <p:cNvPr id="15" name="TextBox 14"/>
          <p:cNvSpPr txBox="1"/>
          <p:nvPr userDrawn="1"/>
        </p:nvSpPr>
        <p:spPr bwMode="white">
          <a:xfrm>
            <a:off x="4876800" y="0"/>
            <a:ext cx="2438400" cy="160338"/>
          </a:xfrm>
          <a:prstGeom prst="rect">
            <a:avLst/>
          </a:prstGeom>
          <a:noFill/>
        </p:spPr>
        <p:txBody>
          <a:bodyPr wrap="none" lIns="0" tIns="9144" rIns="0" bIns="18288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UNCLASSIFIED//FOUO</a:t>
            </a:r>
            <a:endParaRPr lang="en-US" sz="800" b="1" kern="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/>
          <p:cNvGrpSpPr>
            <a:grpSpLocks noChangeAspect="1"/>
          </p:cNvGrpSpPr>
          <p:nvPr userDrawn="1"/>
        </p:nvGrpSpPr>
        <p:grpSpPr>
          <a:xfrm>
            <a:off x="681310" y="-1"/>
            <a:ext cx="2094311" cy="1868351"/>
            <a:chOff x="125730" y="0"/>
            <a:chExt cx="526946" cy="626790"/>
          </a:xfrm>
        </p:grpSpPr>
        <p:sp>
          <p:nvSpPr>
            <p:cNvPr id="18" name="Round Same Side Corner Rectangle 17"/>
            <p:cNvSpPr/>
            <p:nvPr userDrawn="1"/>
          </p:nvSpPr>
          <p:spPr>
            <a:xfrm>
              <a:off x="125730" y="0"/>
              <a:ext cx="526946" cy="626790"/>
            </a:xfrm>
            <a:prstGeom prst="round2SameRect">
              <a:avLst>
                <a:gd name="adj1" fmla="val 0"/>
                <a:gd name="adj2" fmla="val 7443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68000">
                  <a:schemeClr val="tx1">
                    <a:lumMod val="95000"/>
                    <a:lumOff val="5000"/>
                  </a:schemeClr>
                </a:gs>
                <a:gs pos="34000">
                  <a:schemeClr val="tx1">
                    <a:lumMod val="85000"/>
                    <a:lumOff val="1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19" name="U.S. ARMY for dark bkgrnds"/>
            <p:cNvGrpSpPr>
              <a:grpSpLocks noChangeAspect="1"/>
            </p:cNvGrpSpPr>
            <p:nvPr userDrawn="1"/>
          </p:nvGrpSpPr>
          <p:grpSpPr bwMode="auto">
            <a:xfrm>
              <a:off x="208305" y="59287"/>
              <a:ext cx="361795" cy="457200"/>
              <a:chOff x="2205" y="1186"/>
              <a:chExt cx="1425" cy="1802"/>
            </a:xfrm>
          </p:grpSpPr>
          <p:sp>
            <p:nvSpPr>
              <p:cNvPr id="20" name="Freeform 19"/>
              <p:cNvSpPr>
                <a:spLocks noEditPoints="1"/>
              </p:cNvSpPr>
              <p:nvPr/>
            </p:nvSpPr>
            <p:spPr bwMode="invGray">
              <a:xfrm>
                <a:off x="3562" y="2500"/>
                <a:ext cx="68" cy="66"/>
              </a:xfrm>
              <a:custGeom>
                <a:avLst/>
                <a:gdLst>
                  <a:gd name="T0" fmla="*/ 0 w 125"/>
                  <a:gd name="T1" fmla="*/ 18 h 122"/>
                  <a:gd name="T2" fmla="*/ 18 w 125"/>
                  <a:gd name="T3" fmla="*/ 0 h 122"/>
                  <a:gd name="T4" fmla="*/ 37 w 125"/>
                  <a:gd name="T5" fmla="*/ 18 h 122"/>
                  <a:gd name="T6" fmla="*/ 18 w 125"/>
                  <a:gd name="T7" fmla="*/ 36 h 122"/>
                  <a:gd name="T8" fmla="*/ 0 w 125"/>
                  <a:gd name="T9" fmla="*/ 18 h 122"/>
                  <a:gd name="T10" fmla="*/ 18 w 125"/>
                  <a:gd name="T11" fmla="*/ 4 h 122"/>
                  <a:gd name="T12" fmla="*/ 5 w 125"/>
                  <a:gd name="T13" fmla="*/ 18 h 122"/>
                  <a:gd name="T14" fmla="*/ 18 w 125"/>
                  <a:gd name="T15" fmla="*/ 32 h 122"/>
                  <a:gd name="T16" fmla="*/ 32 w 125"/>
                  <a:gd name="T17" fmla="*/ 18 h 122"/>
                  <a:gd name="T18" fmla="*/ 18 w 125"/>
                  <a:gd name="T19" fmla="*/ 4 h 122"/>
                  <a:gd name="T20" fmla="*/ 15 w 125"/>
                  <a:gd name="T21" fmla="*/ 28 h 122"/>
                  <a:gd name="T22" fmla="*/ 11 w 125"/>
                  <a:gd name="T23" fmla="*/ 28 h 122"/>
                  <a:gd name="T24" fmla="*/ 11 w 125"/>
                  <a:gd name="T25" fmla="*/ 8 h 122"/>
                  <a:gd name="T26" fmla="*/ 19 w 125"/>
                  <a:gd name="T27" fmla="*/ 8 h 122"/>
                  <a:gd name="T28" fmla="*/ 27 w 125"/>
                  <a:gd name="T29" fmla="*/ 14 h 122"/>
                  <a:gd name="T30" fmla="*/ 22 w 125"/>
                  <a:gd name="T31" fmla="*/ 19 h 122"/>
                  <a:gd name="T32" fmla="*/ 22 w 125"/>
                  <a:gd name="T33" fmla="*/ 19 h 122"/>
                  <a:gd name="T34" fmla="*/ 27 w 125"/>
                  <a:gd name="T35" fmla="*/ 28 h 122"/>
                  <a:gd name="T36" fmla="*/ 22 w 125"/>
                  <a:gd name="T37" fmla="*/ 28 h 122"/>
                  <a:gd name="T38" fmla="*/ 18 w 125"/>
                  <a:gd name="T39" fmla="*/ 19 h 122"/>
                  <a:gd name="T40" fmla="*/ 15 w 125"/>
                  <a:gd name="T41" fmla="*/ 19 h 122"/>
                  <a:gd name="T42" fmla="*/ 15 w 125"/>
                  <a:gd name="T43" fmla="*/ 28 h 122"/>
                  <a:gd name="T44" fmla="*/ 15 w 125"/>
                  <a:gd name="T45" fmla="*/ 16 h 122"/>
                  <a:gd name="T46" fmla="*/ 18 w 125"/>
                  <a:gd name="T47" fmla="*/ 16 h 122"/>
                  <a:gd name="T48" fmla="*/ 23 w 125"/>
                  <a:gd name="T49" fmla="*/ 14 h 122"/>
                  <a:gd name="T50" fmla="*/ 18 w 125"/>
                  <a:gd name="T51" fmla="*/ 11 h 122"/>
                  <a:gd name="T52" fmla="*/ 15 w 125"/>
                  <a:gd name="T53" fmla="*/ 11 h 122"/>
                  <a:gd name="T54" fmla="*/ 15 w 125"/>
                  <a:gd name="T55" fmla="*/ 16 h 12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25" h="122">
                    <a:moveTo>
                      <a:pt x="0" y="61"/>
                    </a:moveTo>
                    <a:cubicBezTo>
                      <a:pt x="0" y="24"/>
                      <a:pt x="29" y="0"/>
                      <a:pt x="62" y="0"/>
                    </a:cubicBezTo>
                    <a:cubicBezTo>
                      <a:pt x="95" y="0"/>
                      <a:pt x="125" y="24"/>
                      <a:pt x="125" y="61"/>
                    </a:cubicBezTo>
                    <a:cubicBezTo>
                      <a:pt x="125" y="98"/>
                      <a:pt x="96" y="122"/>
                      <a:pt x="62" y="122"/>
                    </a:cubicBezTo>
                    <a:cubicBezTo>
                      <a:pt x="29" y="122"/>
                      <a:pt x="0" y="98"/>
                      <a:pt x="0" y="61"/>
                    </a:cubicBezTo>
                    <a:close/>
                    <a:moveTo>
                      <a:pt x="62" y="13"/>
                    </a:moveTo>
                    <a:cubicBezTo>
                      <a:pt x="36" y="13"/>
                      <a:pt x="16" y="33"/>
                      <a:pt x="16" y="61"/>
                    </a:cubicBezTo>
                    <a:cubicBezTo>
                      <a:pt x="16" y="89"/>
                      <a:pt x="36" y="109"/>
                      <a:pt x="62" y="109"/>
                    </a:cubicBezTo>
                    <a:cubicBezTo>
                      <a:pt x="89" y="109"/>
                      <a:pt x="109" y="89"/>
                      <a:pt x="109" y="61"/>
                    </a:cubicBezTo>
                    <a:cubicBezTo>
                      <a:pt x="109" y="33"/>
                      <a:pt x="88" y="13"/>
                      <a:pt x="62" y="13"/>
                    </a:cubicBezTo>
                    <a:close/>
                    <a:moveTo>
                      <a:pt x="52" y="95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81" y="27"/>
                      <a:pt x="90" y="32"/>
                      <a:pt x="90" y="47"/>
                    </a:cubicBezTo>
                    <a:cubicBezTo>
                      <a:pt x="91" y="56"/>
                      <a:pt x="84" y="64"/>
                      <a:pt x="75" y="65"/>
                    </a:cubicBezTo>
                    <a:cubicBezTo>
                      <a:pt x="75" y="65"/>
                      <a:pt x="74" y="65"/>
                      <a:pt x="74" y="65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2" y="66"/>
                      <a:pt x="52" y="66"/>
                      <a:pt x="52" y="66"/>
                    </a:cubicBezTo>
                    <a:lnTo>
                      <a:pt x="52" y="95"/>
                    </a:lnTo>
                    <a:close/>
                    <a:moveTo>
                      <a:pt x="52" y="55"/>
                    </a:moveTo>
                    <a:cubicBezTo>
                      <a:pt x="63" y="55"/>
                      <a:pt x="63" y="55"/>
                      <a:pt x="63" y="55"/>
                    </a:cubicBezTo>
                    <a:cubicBezTo>
                      <a:pt x="73" y="55"/>
                      <a:pt x="77" y="52"/>
                      <a:pt x="77" y="46"/>
                    </a:cubicBezTo>
                    <a:cubicBezTo>
                      <a:pt x="77" y="39"/>
                      <a:pt x="72" y="37"/>
                      <a:pt x="63" y="37"/>
                    </a:cubicBezTo>
                    <a:cubicBezTo>
                      <a:pt x="52" y="37"/>
                      <a:pt x="52" y="37"/>
                      <a:pt x="52" y="37"/>
                    </a:cubicBezTo>
                    <a:lnTo>
                      <a:pt x="52" y="5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invGray">
              <a:xfrm>
                <a:off x="2205" y="2508"/>
                <a:ext cx="1354" cy="480"/>
              </a:xfrm>
              <a:custGeom>
                <a:avLst/>
                <a:gdLst>
                  <a:gd name="T0" fmla="*/ 61 w 2500"/>
                  <a:gd name="T1" fmla="*/ 0 h 887"/>
                  <a:gd name="T2" fmla="*/ 0 w 2500"/>
                  <a:gd name="T3" fmla="*/ 60 h 887"/>
                  <a:gd name="T4" fmla="*/ 0 w 2500"/>
                  <a:gd name="T5" fmla="*/ 200 h 887"/>
                  <a:gd name="T6" fmla="*/ 61 w 2500"/>
                  <a:gd name="T7" fmla="*/ 260 h 887"/>
                  <a:gd name="T8" fmla="*/ 673 w 2500"/>
                  <a:gd name="T9" fmla="*/ 260 h 887"/>
                  <a:gd name="T10" fmla="*/ 733 w 2500"/>
                  <a:gd name="T11" fmla="*/ 200 h 887"/>
                  <a:gd name="T12" fmla="*/ 733 w 2500"/>
                  <a:gd name="T13" fmla="*/ 60 h 887"/>
                  <a:gd name="T14" fmla="*/ 673 w 2500"/>
                  <a:gd name="T15" fmla="*/ 0 h 887"/>
                  <a:gd name="T16" fmla="*/ 61 w 2500"/>
                  <a:gd name="T17" fmla="*/ 0 h 8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887">
                    <a:moveTo>
                      <a:pt x="206" y="0"/>
                    </a:moveTo>
                    <a:cubicBezTo>
                      <a:pt x="92" y="0"/>
                      <a:pt x="0" y="92"/>
                      <a:pt x="0" y="206"/>
                    </a:cubicBezTo>
                    <a:cubicBezTo>
                      <a:pt x="0" y="681"/>
                      <a:pt x="0" y="681"/>
                      <a:pt x="0" y="681"/>
                    </a:cubicBezTo>
                    <a:cubicBezTo>
                      <a:pt x="0" y="795"/>
                      <a:pt x="92" y="887"/>
                      <a:pt x="206" y="887"/>
                    </a:cubicBezTo>
                    <a:cubicBezTo>
                      <a:pt x="2294" y="887"/>
                      <a:pt x="2294" y="887"/>
                      <a:pt x="2294" y="887"/>
                    </a:cubicBezTo>
                    <a:cubicBezTo>
                      <a:pt x="2408" y="887"/>
                      <a:pt x="2500" y="795"/>
                      <a:pt x="2500" y="681"/>
                    </a:cubicBezTo>
                    <a:cubicBezTo>
                      <a:pt x="2500" y="206"/>
                      <a:pt x="2500" y="206"/>
                      <a:pt x="2500" y="206"/>
                    </a:cubicBezTo>
                    <a:cubicBezTo>
                      <a:pt x="2500" y="92"/>
                      <a:pt x="2408" y="0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invGray">
              <a:xfrm>
                <a:off x="2241" y="2543"/>
                <a:ext cx="1283" cy="409"/>
              </a:xfrm>
              <a:custGeom>
                <a:avLst/>
                <a:gdLst>
                  <a:gd name="T0" fmla="*/ 654 w 2369"/>
                  <a:gd name="T1" fmla="*/ 0 h 755"/>
                  <a:gd name="T2" fmla="*/ 41 w 2369"/>
                  <a:gd name="T3" fmla="*/ 0 h 755"/>
                  <a:gd name="T4" fmla="*/ 0 w 2369"/>
                  <a:gd name="T5" fmla="*/ 41 h 755"/>
                  <a:gd name="T6" fmla="*/ 0 w 2369"/>
                  <a:gd name="T7" fmla="*/ 180 h 755"/>
                  <a:gd name="T8" fmla="*/ 41 w 2369"/>
                  <a:gd name="T9" fmla="*/ 222 h 755"/>
                  <a:gd name="T10" fmla="*/ 654 w 2369"/>
                  <a:gd name="T11" fmla="*/ 222 h 755"/>
                  <a:gd name="T12" fmla="*/ 695 w 2369"/>
                  <a:gd name="T13" fmla="*/ 180 h 755"/>
                  <a:gd name="T14" fmla="*/ 695 w 2369"/>
                  <a:gd name="T15" fmla="*/ 41 h 755"/>
                  <a:gd name="T16" fmla="*/ 654 w 2369"/>
                  <a:gd name="T17" fmla="*/ 0 h 755"/>
                  <a:gd name="T18" fmla="*/ 675 w 2369"/>
                  <a:gd name="T19" fmla="*/ 180 h 755"/>
                  <a:gd name="T20" fmla="*/ 654 w 2369"/>
                  <a:gd name="T21" fmla="*/ 202 h 755"/>
                  <a:gd name="T22" fmla="*/ 41 w 2369"/>
                  <a:gd name="T23" fmla="*/ 202 h 755"/>
                  <a:gd name="T24" fmla="*/ 19 w 2369"/>
                  <a:gd name="T25" fmla="*/ 180 h 755"/>
                  <a:gd name="T26" fmla="*/ 19 w 2369"/>
                  <a:gd name="T27" fmla="*/ 41 h 755"/>
                  <a:gd name="T28" fmla="*/ 41 w 2369"/>
                  <a:gd name="T29" fmla="*/ 19 h 755"/>
                  <a:gd name="T30" fmla="*/ 654 w 2369"/>
                  <a:gd name="T31" fmla="*/ 19 h 755"/>
                  <a:gd name="T32" fmla="*/ 675 w 2369"/>
                  <a:gd name="T33" fmla="*/ 41 h 755"/>
                  <a:gd name="T34" fmla="*/ 675 w 2369"/>
                  <a:gd name="T35" fmla="*/ 180 h 75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75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0"/>
                    </a:cubicBezTo>
                    <a:cubicBezTo>
                      <a:pt x="0" y="615"/>
                      <a:pt x="0" y="615"/>
                      <a:pt x="0" y="615"/>
                    </a:cubicBezTo>
                    <a:cubicBezTo>
                      <a:pt x="0" y="692"/>
                      <a:pt x="63" y="755"/>
                      <a:pt x="140" y="755"/>
                    </a:cubicBezTo>
                    <a:cubicBezTo>
                      <a:pt x="2228" y="755"/>
                      <a:pt x="2228" y="755"/>
                      <a:pt x="2228" y="755"/>
                    </a:cubicBezTo>
                    <a:cubicBezTo>
                      <a:pt x="2306" y="755"/>
                      <a:pt x="2369" y="692"/>
                      <a:pt x="2369" y="615"/>
                    </a:cubicBezTo>
                    <a:cubicBezTo>
                      <a:pt x="2369" y="140"/>
                      <a:pt x="2369" y="140"/>
                      <a:pt x="2369" y="140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615"/>
                    </a:moveTo>
                    <a:cubicBezTo>
                      <a:pt x="2303" y="656"/>
                      <a:pt x="2269" y="689"/>
                      <a:pt x="2228" y="689"/>
                    </a:cubicBezTo>
                    <a:cubicBezTo>
                      <a:pt x="140" y="689"/>
                      <a:pt x="140" y="689"/>
                      <a:pt x="140" y="689"/>
                    </a:cubicBezTo>
                    <a:cubicBezTo>
                      <a:pt x="99" y="689"/>
                      <a:pt x="66" y="656"/>
                      <a:pt x="66" y="615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6" y="99"/>
                      <a:pt x="99" y="66"/>
                      <a:pt x="140" y="65"/>
                    </a:cubicBezTo>
                    <a:cubicBezTo>
                      <a:pt x="2228" y="65"/>
                      <a:pt x="2228" y="65"/>
                      <a:pt x="2228" y="65"/>
                    </a:cubicBezTo>
                    <a:cubicBezTo>
                      <a:pt x="2269" y="66"/>
                      <a:pt x="2303" y="99"/>
                      <a:pt x="2303" y="140"/>
                    </a:cubicBezTo>
                    <a:lnTo>
                      <a:pt x="2303" y="61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invGray">
              <a:xfrm>
                <a:off x="2205" y="1186"/>
                <a:ext cx="1354" cy="1287"/>
              </a:xfrm>
              <a:custGeom>
                <a:avLst/>
                <a:gdLst>
                  <a:gd name="T0" fmla="*/ 61 w 2500"/>
                  <a:gd name="T1" fmla="*/ 0 h 2376"/>
                  <a:gd name="T2" fmla="*/ 0 w 2500"/>
                  <a:gd name="T3" fmla="*/ 61 h 2376"/>
                  <a:gd name="T4" fmla="*/ 0 w 2500"/>
                  <a:gd name="T5" fmla="*/ 636 h 2376"/>
                  <a:gd name="T6" fmla="*/ 61 w 2500"/>
                  <a:gd name="T7" fmla="*/ 697 h 2376"/>
                  <a:gd name="T8" fmla="*/ 673 w 2500"/>
                  <a:gd name="T9" fmla="*/ 697 h 2376"/>
                  <a:gd name="T10" fmla="*/ 733 w 2500"/>
                  <a:gd name="T11" fmla="*/ 636 h 2376"/>
                  <a:gd name="T12" fmla="*/ 733 w 2500"/>
                  <a:gd name="T13" fmla="*/ 61 h 2376"/>
                  <a:gd name="T14" fmla="*/ 673 w 2500"/>
                  <a:gd name="T15" fmla="*/ 0 h 2376"/>
                  <a:gd name="T16" fmla="*/ 61 w 2500"/>
                  <a:gd name="T17" fmla="*/ 0 h 23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2376">
                    <a:moveTo>
                      <a:pt x="206" y="0"/>
                    </a:moveTo>
                    <a:cubicBezTo>
                      <a:pt x="92" y="1"/>
                      <a:pt x="0" y="93"/>
                      <a:pt x="0" y="207"/>
                    </a:cubicBezTo>
                    <a:cubicBezTo>
                      <a:pt x="0" y="2170"/>
                      <a:pt x="0" y="2170"/>
                      <a:pt x="0" y="2170"/>
                    </a:cubicBezTo>
                    <a:cubicBezTo>
                      <a:pt x="0" y="2284"/>
                      <a:pt x="92" y="2376"/>
                      <a:pt x="206" y="2376"/>
                    </a:cubicBezTo>
                    <a:cubicBezTo>
                      <a:pt x="2294" y="2376"/>
                      <a:pt x="2294" y="2376"/>
                      <a:pt x="2294" y="2376"/>
                    </a:cubicBezTo>
                    <a:cubicBezTo>
                      <a:pt x="2408" y="2376"/>
                      <a:pt x="2500" y="2284"/>
                      <a:pt x="2500" y="2170"/>
                    </a:cubicBezTo>
                    <a:cubicBezTo>
                      <a:pt x="2500" y="207"/>
                      <a:pt x="2500" y="207"/>
                      <a:pt x="2500" y="207"/>
                    </a:cubicBezTo>
                    <a:cubicBezTo>
                      <a:pt x="2500" y="93"/>
                      <a:pt x="2408" y="1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invGray">
              <a:xfrm>
                <a:off x="2241" y="1222"/>
                <a:ext cx="1283" cy="1216"/>
              </a:xfrm>
              <a:custGeom>
                <a:avLst/>
                <a:gdLst>
                  <a:gd name="T0" fmla="*/ 654 w 2369"/>
                  <a:gd name="T1" fmla="*/ 0 h 2245"/>
                  <a:gd name="T2" fmla="*/ 41 w 2369"/>
                  <a:gd name="T3" fmla="*/ 0 h 2245"/>
                  <a:gd name="T4" fmla="*/ 0 w 2369"/>
                  <a:gd name="T5" fmla="*/ 41 h 2245"/>
                  <a:gd name="T6" fmla="*/ 0 w 2369"/>
                  <a:gd name="T7" fmla="*/ 617 h 2245"/>
                  <a:gd name="T8" fmla="*/ 41 w 2369"/>
                  <a:gd name="T9" fmla="*/ 659 h 2245"/>
                  <a:gd name="T10" fmla="*/ 654 w 2369"/>
                  <a:gd name="T11" fmla="*/ 659 h 2245"/>
                  <a:gd name="T12" fmla="*/ 695 w 2369"/>
                  <a:gd name="T13" fmla="*/ 617 h 2245"/>
                  <a:gd name="T14" fmla="*/ 695 w 2369"/>
                  <a:gd name="T15" fmla="*/ 41 h 2245"/>
                  <a:gd name="T16" fmla="*/ 654 w 2369"/>
                  <a:gd name="T17" fmla="*/ 0 h 2245"/>
                  <a:gd name="T18" fmla="*/ 675 w 2369"/>
                  <a:gd name="T19" fmla="*/ 617 h 2245"/>
                  <a:gd name="T20" fmla="*/ 654 w 2369"/>
                  <a:gd name="T21" fmla="*/ 639 h 2245"/>
                  <a:gd name="T22" fmla="*/ 41 w 2369"/>
                  <a:gd name="T23" fmla="*/ 639 h 2245"/>
                  <a:gd name="T24" fmla="*/ 19 w 2369"/>
                  <a:gd name="T25" fmla="*/ 617 h 2245"/>
                  <a:gd name="T26" fmla="*/ 19 w 2369"/>
                  <a:gd name="T27" fmla="*/ 41 h 2245"/>
                  <a:gd name="T28" fmla="*/ 41 w 2369"/>
                  <a:gd name="T29" fmla="*/ 19 h 2245"/>
                  <a:gd name="T30" fmla="*/ 654 w 2369"/>
                  <a:gd name="T31" fmla="*/ 19 h 2245"/>
                  <a:gd name="T32" fmla="*/ 675 w 2369"/>
                  <a:gd name="T33" fmla="*/ 41 h 2245"/>
                  <a:gd name="T34" fmla="*/ 675 w 2369"/>
                  <a:gd name="T35" fmla="*/ 617 h 22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224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1"/>
                    </a:cubicBezTo>
                    <a:cubicBezTo>
                      <a:pt x="0" y="2104"/>
                      <a:pt x="0" y="2104"/>
                      <a:pt x="0" y="2104"/>
                    </a:cubicBezTo>
                    <a:cubicBezTo>
                      <a:pt x="0" y="2182"/>
                      <a:pt x="63" y="2245"/>
                      <a:pt x="140" y="2245"/>
                    </a:cubicBezTo>
                    <a:cubicBezTo>
                      <a:pt x="2228" y="2245"/>
                      <a:pt x="2228" y="2245"/>
                      <a:pt x="2228" y="2245"/>
                    </a:cubicBezTo>
                    <a:cubicBezTo>
                      <a:pt x="2306" y="2245"/>
                      <a:pt x="2369" y="2182"/>
                      <a:pt x="2369" y="2104"/>
                    </a:cubicBezTo>
                    <a:cubicBezTo>
                      <a:pt x="2369" y="141"/>
                      <a:pt x="2369" y="141"/>
                      <a:pt x="2369" y="141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2104"/>
                    </a:moveTo>
                    <a:cubicBezTo>
                      <a:pt x="2303" y="2145"/>
                      <a:pt x="2269" y="2179"/>
                      <a:pt x="2228" y="2179"/>
                    </a:cubicBezTo>
                    <a:cubicBezTo>
                      <a:pt x="140" y="2179"/>
                      <a:pt x="140" y="2179"/>
                      <a:pt x="140" y="2179"/>
                    </a:cubicBezTo>
                    <a:cubicBezTo>
                      <a:pt x="99" y="2179"/>
                      <a:pt x="66" y="2145"/>
                      <a:pt x="66" y="2104"/>
                    </a:cubicBezTo>
                    <a:cubicBezTo>
                      <a:pt x="66" y="141"/>
                      <a:pt x="66" y="141"/>
                      <a:pt x="66" y="141"/>
                    </a:cubicBezTo>
                    <a:cubicBezTo>
                      <a:pt x="66" y="100"/>
                      <a:pt x="99" y="66"/>
                      <a:pt x="140" y="66"/>
                    </a:cubicBezTo>
                    <a:cubicBezTo>
                      <a:pt x="2228" y="66"/>
                      <a:pt x="2228" y="66"/>
                      <a:pt x="2228" y="66"/>
                    </a:cubicBezTo>
                    <a:cubicBezTo>
                      <a:pt x="2269" y="66"/>
                      <a:pt x="2303" y="100"/>
                      <a:pt x="2303" y="141"/>
                    </a:cubicBezTo>
                    <a:lnTo>
                      <a:pt x="2303" y="2104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invGray">
              <a:xfrm>
                <a:off x="2359" y="2636"/>
                <a:ext cx="124" cy="223"/>
              </a:xfrm>
              <a:custGeom>
                <a:avLst/>
                <a:gdLst>
                  <a:gd name="T0" fmla="*/ 124 w 124"/>
                  <a:gd name="T1" fmla="*/ 191 h 223"/>
                  <a:gd name="T2" fmla="*/ 91 w 124"/>
                  <a:gd name="T3" fmla="*/ 223 h 223"/>
                  <a:gd name="T4" fmla="*/ 34 w 124"/>
                  <a:gd name="T5" fmla="*/ 223 h 223"/>
                  <a:gd name="T6" fmla="*/ 0 w 124"/>
                  <a:gd name="T7" fmla="*/ 191 h 223"/>
                  <a:gd name="T8" fmla="*/ 0 w 124"/>
                  <a:gd name="T9" fmla="*/ 0 h 223"/>
                  <a:gd name="T10" fmla="*/ 51 w 124"/>
                  <a:gd name="T11" fmla="*/ 0 h 223"/>
                  <a:gd name="T12" fmla="*/ 51 w 124"/>
                  <a:gd name="T13" fmla="*/ 181 h 223"/>
                  <a:gd name="T14" fmla="*/ 73 w 124"/>
                  <a:gd name="T15" fmla="*/ 181 h 223"/>
                  <a:gd name="T16" fmla="*/ 73 w 124"/>
                  <a:gd name="T17" fmla="*/ 0 h 223"/>
                  <a:gd name="T18" fmla="*/ 124 w 124"/>
                  <a:gd name="T19" fmla="*/ 0 h 223"/>
                  <a:gd name="T20" fmla="*/ 124 w 124"/>
                  <a:gd name="T21" fmla="*/ 191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4" h="223">
                    <a:moveTo>
                      <a:pt x="124" y="191"/>
                    </a:moveTo>
                    <a:lnTo>
                      <a:pt x="91" y="223"/>
                    </a:lnTo>
                    <a:lnTo>
                      <a:pt x="34" y="223"/>
                    </a:lnTo>
                    <a:lnTo>
                      <a:pt x="0" y="191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51" y="181"/>
                    </a:lnTo>
                    <a:lnTo>
                      <a:pt x="73" y="181"/>
                    </a:lnTo>
                    <a:lnTo>
                      <a:pt x="73" y="0"/>
                    </a:lnTo>
                    <a:lnTo>
                      <a:pt x="124" y="0"/>
                    </a:lnTo>
                    <a:lnTo>
                      <a:pt x="124" y="1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invGray">
              <a:xfrm>
                <a:off x="2503" y="2817"/>
                <a:ext cx="49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invGray">
              <a:xfrm>
                <a:off x="2573" y="2636"/>
                <a:ext cx="123" cy="223"/>
              </a:xfrm>
              <a:custGeom>
                <a:avLst/>
                <a:gdLst>
                  <a:gd name="T0" fmla="*/ 87 w 123"/>
                  <a:gd name="T1" fmla="*/ 0 h 223"/>
                  <a:gd name="T2" fmla="*/ 123 w 123"/>
                  <a:gd name="T3" fmla="*/ 33 h 223"/>
                  <a:gd name="T4" fmla="*/ 123 w 123"/>
                  <a:gd name="T5" fmla="*/ 73 h 223"/>
                  <a:gd name="T6" fmla="*/ 72 w 123"/>
                  <a:gd name="T7" fmla="*/ 73 h 223"/>
                  <a:gd name="T8" fmla="*/ 72 w 123"/>
                  <a:gd name="T9" fmla="*/ 43 h 223"/>
                  <a:gd name="T10" fmla="*/ 51 w 123"/>
                  <a:gd name="T11" fmla="*/ 43 h 223"/>
                  <a:gd name="T12" fmla="*/ 51 w 123"/>
                  <a:gd name="T13" fmla="*/ 88 h 223"/>
                  <a:gd name="T14" fmla="*/ 88 w 123"/>
                  <a:gd name="T15" fmla="*/ 91 h 223"/>
                  <a:gd name="T16" fmla="*/ 123 w 123"/>
                  <a:gd name="T17" fmla="*/ 123 h 223"/>
                  <a:gd name="T18" fmla="*/ 123 w 123"/>
                  <a:gd name="T19" fmla="*/ 191 h 223"/>
                  <a:gd name="T20" fmla="*/ 90 w 123"/>
                  <a:gd name="T21" fmla="*/ 223 h 223"/>
                  <a:gd name="T22" fmla="*/ 33 w 123"/>
                  <a:gd name="T23" fmla="*/ 223 h 223"/>
                  <a:gd name="T24" fmla="*/ 0 w 123"/>
                  <a:gd name="T25" fmla="*/ 191 h 223"/>
                  <a:gd name="T26" fmla="*/ 0 w 123"/>
                  <a:gd name="T27" fmla="*/ 152 h 223"/>
                  <a:gd name="T28" fmla="*/ 51 w 123"/>
                  <a:gd name="T29" fmla="*/ 152 h 223"/>
                  <a:gd name="T30" fmla="*/ 51 w 123"/>
                  <a:gd name="T31" fmla="*/ 181 h 223"/>
                  <a:gd name="T32" fmla="*/ 72 w 123"/>
                  <a:gd name="T33" fmla="*/ 181 h 223"/>
                  <a:gd name="T34" fmla="*/ 72 w 123"/>
                  <a:gd name="T35" fmla="*/ 134 h 223"/>
                  <a:gd name="T36" fmla="*/ 36 w 123"/>
                  <a:gd name="T37" fmla="*/ 132 h 223"/>
                  <a:gd name="T38" fmla="*/ 0 w 123"/>
                  <a:gd name="T39" fmla="*/ 100 h 223"/>
                  <a:gd name="T40" fmla="*/ 0 w 123"/>
                  <a:gd name="T41" fmla="*/ 33 h 223"/>
                  <a:gd name="T42" fmla="*/ 34 w 123"/>
                  <a:gd name="T43" fmla="*/ 0 h 223"/>
                  <a:gd name="T44" fmla="*/ 87 w 123"/>
                  <a:gd name="T45" fmla="*/ 0 h 22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3" h="223">
                    <a:moveTo>
                      <a:pt x="87" y="0"/>
                    </a:moveTo>
                    <a:lnTo>
                      <a:pt x="123" y="33"/>
                    </a:lnTo>
                    <a:lnTo>
                      <a:pt x="123" y="73"/>
                    </a:lnTo>
                    <a:lnTo>
                      <a:pt x="72" y="73"/>
                    </a:lnTo>
                    <a:lnTo>
                      <a:pt x="72" y="43"/>
                    </a:lnTo>
                    <a:lnTo>
                      <a:pt x="51" y="43"/>
                    </a:lnTo>
                    <a:lnTo>
                      <a:pt x="51" y="88"/>
                    </a:lnTo>
                    <a:lnTo>
                      <a:pt x="88" y="91"/>
                    </a:lnTo>
                    <a:lnTo>
                      <a:pt x="123" y="123"/>
                    </a:lnTo>
                    <a:lnTo>
                      <a:pt x="123" y="191"/>
                    </a:lnTo>
                    <a:lnTo>
                      <a:pt x="90" y="223"/>
                    </a:lnTo>
                    <a:lnTo>
                      <a:pt x="33" y="223"/>
                    </a:lnTo>
                    <a:lnTo>
                      <a:pt x="0" y="191"/>
                    </a:lnTo>
                    <a:lnTo>
                      <a:pt x="0" y="152"/>
                    </a:lnTo>
                    <a:lnTo>
                      <a:pt x="51" y="152"/>
                    </a:lnTo>
                    <a:lnTo>
                      <a:pt x="51" y="181"/>
                    </a:lnTo>
                    <a:lnTo>
                      <a:pt x="72" y="181"/>
                    </a:lnTo>
                    <a:lnTo>
                      <a:pt x="72" y="134"/>
                    </a:lnTo>
                    <a:lnTo>
                      <a:pt x="36" y="132"/>
                    </a:lnTo>
                    <a:lnTo>
                      <a:pt x="0" y="100"/>
                    </a:lnTo>
                    <a:lnTo>
                      <a:pt x="0" y="33"/>
                    </a:lnTo>
                    <a:lnTo>
                      <a:pt x="34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8" name="Rectangle 27"/>
              <p:cNvSpPr>
                <a:spLocks noChangeArrowheads="1"/>
              </p:cNvSpPr>
              <p:nvPr/>
            </p:nvSpPr>
            <p:spPr bwMode="invGray">
              <a:xfrm>
                <a:off x="2713" y="2817"/>
                <a:ext cx="54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9" name="Freeform 28"/>
              <p:cNvSpPr>
                <a:spLocks noEditPoints="1"/>
              </p:cNvSpPr>
              <p:nvPr/>
            </p:nvSpPr>
            <p:spPr bwMode="invGray">
              <a:xfrm>
                <a:off x="2787" y="2636"/>
                <a:ext cx="138" cy="223"/>
              </a:xfrm>
              <a:custGeom>
                <a:avLst/>
                <a:gdLst>
                  <a:gd name="T0" fmla="*/ 80 w 138"/>
                  <a:gd name="T1" fmla="*/ 140 h 223"/>
                  <a:gd name="T2" fmla="*/ 58 w 138"/>
                  <a:gd name="T3" fmla="*/ 140 h 223"/>
                  <a:gd name="T4" fmla="*/ 66 w 138"/>
                  <a:gd name="T5" fmla="*/ 48 h 223"/>
                  <a:gd name="T6" fmla="*/ 71 w 138"/>
                  <a:gd name="T7" fmla="*/ 48 h 223"/>
                  <a:gd name="T8" fmla="*/ 80 w 138"/>
                  <a:gd name="T9" fmla="*/ 140 h 223"/>
                  <a:gd name="T10" fmla="*/ 105 w 138"/>
                  <a:gd name="T11" fmla="*/ 0 h 223"/>
                  <a:gd name="T12" fmla="*/ 31 w 138"/>
                  <a:gd name="T13" fmla="*/ 0 h 223"/>
                  <a:gd name="T14" fmla="*/ 0 w 138"/>
                  <a:gd name="T15" fmla="*/ 223 h 223"/>
                  <a:gd name="T16" fmla="*/ 49 w 138"/>
                  <a:gd name="T17" fmla="*/ 223 h 223"/>
                  <a:gd name="T18" fmla="*/ 54 w 138"/>
                  <a:gd name="T19" fmla="*/ 182 h 223"/>
                  <a:gd name="T20" fmla="*/ 84 w 138"/>
                  <a:gd name="T21" fmla="*/ 182 h 223"/>
                  <a:gd name="T22" fmla="*/ 88 w 138"/>
                  <a:gd name="T23" fmla="*/ 223 h 223"/>
                  <a:gd name="T24" fmla="*/ 138 w 138"/>
                  <a:gd name="T25" fmla="*/ 223 h 223"/>
                  <a:gd name="T26" fmla="*/ 105 w 138"/>
                  <a:gd name="T27" fmla="*/ 0 h 2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8" h="223">
                    <a:moveTo>
                      <a:pt x="80" y="140"/>
                    </a:moveTo>
                    <a:lnTo>
                      <a:pt x="58" y="140"/>
                    </a:lnTo>
                    <a:lnTo>
                      <a:pt x="66" y="48"/>
                    </a:lnTo>
                    <a:lnTo>
                      <a:pt x="71" y="48"/>
                    </a:lnTo>
                    <a:lnTo>
                      <a:pt x="80" y="140"/>
                    </a:lnTo>
                    <a:close/>
                    <a:moveTo>
                      <a:pt x="105" y="0"/>
                    </a:moveTo>
                    <a:lnTo>
                      <a:pt x="31" y="0"/>
                    </a:lnTo>
                    <a:lnTo>
                      <a:pt x="0" y="223"/>
                    </a:lnTo>
                    <a:lnTo>
                      <a:pt x="49" y="223"/>
                    </a:lnTo>
                    <a:lnTo>
                      <a:pt x="54" y="182"/>
                    </a:lnTo>
                    <a:lnTo>
                      <a:pt x="84" y="182"/>
                    </a:lnTo>
                    <a:lnTo>
                      <a:pt x="88" y="223"/>
                    </a:lnTo>
                    <a:lnTo>
                      <a:pt x="138" y="223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0" name="Freeform 29"/>
              <p:cNvSpPr>
                <a:spLocks noEditPoints="1"/>
              </p:cNvSpPr>
              <p:nvPr/>
            </p:nvSpPr>
            <p:spPr bwMode="invGray">
              <a:xfrm>
                <a:off x="2946" y="2636"/>
                <a:ext cx="122" cy="223"/>
              </a:xfrm>
              <a:custGeom>
                <a:avLst/>
                <a:gdLst>
                  <a:gd name="T0" fmla="*/ 72 w 122"/>
                  <a:gd name="T1" fmla="*/ 43 h 223"/>
                  <a:gd name="T2" fmla="*/ 72 w 122"/>
                  <a:gd name="T3" fmla="*/ 93 h 223"/>
                  <a:gd name="T4" fmla="*/ 51 w 122"/>
                  <a:gd name="T5" fmla="*/ 93 h 223"/>
                  <a:gd name="T6" fmla="*/ 51 w 122"/>
                  <a:gd name="T7" fmla="*/ 43 h 223"/>
                  <a:gd name="T8" fmla="*/ 72 w 122"/>
                  <a:gd name="T9" fmla="*/ 43 h 223"/>
                  <a:gd name="T10" fmla="*/ 122 w 122"/>
                  <a:gd name="T11" fmla="*/ 33 h 223"/>
                  <a:gd name="T12" fmla="*/ 87 w 122"/>
                  <a:gd name="T13" fmla="*/ 0 h 223"/>
                  <a:gd name="T14" fmla="*/ 0 w 122"/>
                  <a:gd name="T15" fmla="*/ 0 h 223"/>
                  <a:gd name="T16" fmla="*/ 0 w 122"/>
                  <a:gd name="T17" fmla="*/ 223 h 223"/>
                  <a:gd name="T18" fmla="*/ 51 w 122"/>
                  <a:gd name="T19" fmla="*/ 223 h 223"/>
                  <a:gd name="T20" fmla="*/ 51 w 122"/>
                  <a:gd name="T21" fmla="*/ 134 h 223"/>
                  <a:gd name="T22" fmla="*/ 72 w 122"/>
                  <a:gd name="T23" fmla="*/ 134 h 223"/>
                  <a:gd name="T24" fmla="*/ 72 w 122"/>
                  <a:gd name="T25" fmla="*/ 223 h 223"/>
                  <a:gd name="T26" fmla="*/ 122 w 122"/>
                  <a:gd name="T27" fmla="*/ 223 h 223"/>
                  <a:gd name="T28" fmla="*/ 122 w 122"/>
                  <a:gd name="T29" fmla="*/ 134 h 223"/>
                  <a:gd name="T30" fmla="*/ 96 w 122"/>
                  <a:gd name="T31" fmla="*/ 113 h 223"/>
                  <a:gd name="T32" fmla="*/ 122 w 122"/>
                  <a:gd name="T33" fmla="*/ 91 h 223"/>
                  <a:gd name="T34" fmla="*/ 122 w 122"/>
                  <a:gd name="T35" fmla="*/ 3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2" h="223">
                    <a:moveTo>
                      <a:pt x="72" y="43"/>
                    </a:moveTo>
                    <a:lnTo>
                      <a:pt x="72" y="93"/>
                    </a:lnTo>
                    <a:lnTo>
                      <a:pt x="51" y="93"/>
                    </a:lnTo>
                    <a:lnTo>
                      <a:pt x="51" y="43"/>
                    </a:lnTo>
                    <a:lnTo>
                      <a:pt x="72" y="43"/>
                    </a:lnTo>
                    <a:close/>
                    <a:moveTo>
                      <a:pt x="122" y="33"/>
                    </a:moveTo>
                    <a:lnTo>
                      <a:pt x="87" y="0"/>
                    </a:lnTo>
                    <a:lnTo>
                      <a:pt x="0" y="0"/>
                    </a:lnTo>
                    <a:lnTo>
                      <a:pt x="0" y="223"/>
                    </a:lnTo>
                    <a:lnTo>
                      <a:pt x="51" y="223"/>
                    </a:lnTo>
                    <a:lnTo>
                      <a:pt x="51" y="134"/>
                    </a:lnTo>
                    <a:lnTo>
                      <a:pt x="72" y="134"/>
                    </a:lnTo>
                    <a:lnTo>
                      <a:pt x="72" y="223"/>
                    </a:lnTo>
                    <a:lnTo>
                      <a:pt x="122" y="223"/>
                    </a:lnTo>
                    <a:lnTo>
                      <a:pt x="122" y="134"/>
                    </a:lnTo>
                    <a:lnTo>
                      <a:pt x="96" y="113"/>
                    </a:lnTo>
                    <a:lnTo>
                      <a:pt x="122" y="91"/>
                    </a:lnTo>
                    <a:lnTo>
                      <a:pt x="122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invGray">
              <a:xfrm>
                <a:off x="3094" y="2636"/>
                <a:ext cx="159" cy="223"/>
              </a:xfrm>
              <a:custGeom>
                <a:avLst/>
                <a:gdLst>
                  <a:gd name="T0" fmla="*/ 159 w 159"/>
                  <a:gd name="T1" fmla="*/ 223 h 223"/>
                  <a:gd name="T2" fmla="*/ 112 w 159"/>
                  <a:gd name="T3" fmla="*/ 223 h 223"/>
                  <a:gd name="T4" fmla="*/ 112 w 159"/>
                  <a:gd name="T5" fmla="*/ 82 h 223"/>
                  <a:gd name="T6" fmla="*/ 110 w 159"/>
                  <a:gd name="T7" fmla="*/ 82 h 223"/>
                  <a:gd name="T8" fmla="*/ 89 w 159"/>
                  <a:gd name="T9" fmla="*/ 223 h 223"/>
                  <a:gd name="T10" fmla="*/ 70 w 159"/>
                  <a:gd name="T11" fmla="*/ 223 h 223"/>
                  <a:gd name="T12" fmla="*/ 48 w 159"/>
                  <a:gd name="T13" fmla="*/ 82 h 223"/>
                  <a:gd name="T14" fmla="*/ 46 w 159"/>
                  <a:gd name="T15" fmla="*/ 82 h 223"/>
                  <a:gd name="T16" fmla="*/ 46 w 159"/>
                  <a:gd name="T17" fmla="*/ 223 h 223"/>
                  <a:gd name="T18" fmla="*/ 0 w 159"/>
                  <a:gd name="T19" fmla="*/ 223 h 223"/>
                  <a:gd name="T20" fmla="*/ 0 w 159"/>
                  <a:gd name="T21" fmla="*/ 0 h 223"/>
                  <a:gd name="T22" fmla="*/ 60 w 159"/>
                  <a:gd name="T23" fmla="*/ 0 h 223"/>
                  <a:gd name="T24" fmla="*/ 78 w 159"/>
                  <a:gd name="T25" fmla="*/ 108 h 223"/>
                  <a:gd name="T26" fmla="*/ 82 w 159"/>
                  <a:gd name="T27" fmla="*/ 108 h 223"/>
                  <a:gd name="T28" fmla="*/ 99 w 159"/>
                  <a:gd name="T29" fmla="*/ 0 h 223"/>
                  <a:gd name="T30" fmla="*/ 159 w 159"/>
                  <a:gd name="T31" fmla="*/ 0 h 223"/>
                  <a:gd name="T32" fmla="*/ 159 w 159"/>
                  <a:gd name="T33" fmla="*/ 223 h 2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59" h="223">
                    <a:moveTo>
                      <a:pt x="159" y="223"/>
                    </a:moveTo>
                    <a:lnTo>
                      <a:pt x="112" y="223"/>
                    </a:lnTo>
                    <a:lnTo>
                      <a:pt x="112" y="82"/>
                    </a:lnTo>
                    <a:lnTo>
                      <a:pt x="110" y="82"/>
                    </a:lnTo>
                    <a:lnTo>
                      <a:pt x="89" y="223"/>
                    </a:lnTo>
                    <a:lnTo>
                      <a:pt x="70" y="223"/>
                    </a:lnTo>
                    <a:lnTo>
                      <a:pt x="48" y="82"/>
                    </a:lnTo>
                    <a:lnTo>
                      <a:pt x="46" y="82"/>
                    </a:lnTo>
                    <a:lnTo>
                      <a:pt x="46" y="223"/>
                    </a:lnTo>
                    <a:lnTo>
                      <a:pt x="0" y="223"/>
                    </a:lnTo>
                    <a:lnTo>
                      <a:pt x="0" y="0"/>
                    </a:lnTo>
                    <a:lnTo>
                      <a:pt x="60" y="0"/>
                    </a:lnTo>
                    <a:lnTo>
                      <a:pt x="78" y="108"/>
                    </a:lnTo>
                    <a:lnTo>
                      <a:pt x="82" y="108"/>
                    </a:lnTo>
                    <a:lnTo>
                      <a:pt x="99" y="0"/>
                    </a:lnTo>
                    <a:lnTo>
                      <a:pt x="159" y="0"/>
                    </a:lnTo>
                    <a:lnTo>
                      <a:pt x="159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invGray">
              <a:xfrm>
                <a:off x="3274" y="2636"/>
                <a:ext cx="139" cy="223"/>
              </a:xfrm>
              <a:custGeom>
                <a:avLst/>
                <a:gdLst>
                  <a:gd name="T0" fmla="*/ 95 w 139"/>
                  <a:gd name="T1" fmla="*/ 130 h 223"/>
                  <a:gd name="T2" fmla="*/ 95 w 139"/>
                  <a:gd name="T3" fmla="*/ 223 h 223"/>
                  <a:gd name="T4" fmla="*/ 44 w 139"/>
                  <a:gd name="T5" fmla="*/ 223 h 223"/>
                  <a:gd name="T6" fmla="*/ 44 w 139"/>
                  <a:gd name="T7" fmla="*/ 130 h 223"/>
                  <a:gd name="T8" fmla="*/ 0 w 139"/>
                  <a:gd name="T9" fmla="*/ 0 h 223"/>
                  <a:gd name="T10" fmla="*/ 51 w 139"/>
                  <a:gd name="T11" fmla="*/ 0 h 223"/>
                  <a:gd name="T12" fmla="*/ 69 w 139"/>
                  <a:gd name="T13" fmla="*/ 81 h 223"/>
                  <a:gd name="T14" fmla="*/ 70 w 139"/>
                  <a:gd name="T15" fmla="*/ 81 h 223"/>
                  <a:gd name="T16" fmla="*/ 88 w 139"/>
                  <a:gd name="T17" fmla="*/ 0 h 223"/>
                  <a:gd name="T18" fmla="*/ 139 w 139"/>
                  <a:gd name="T19" fmla="*/ 0 h 223"/>
                  <a:gd name="T20" fmla="*/ 95 w 139"/>
                  <a:gd name="T21" fmla="*/ 13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9" h="223">
                    <a:moveTo>
                      <a:pt x="95" y="130"/>
                    </a:moveTo>
                    <a:lnTo>
                      <a:pt x="95" y="223"/>
                    </a:lnTo>
                    <a:lnTo>
                      <a:pt x="44" y="223"/>
                    </a:lnTo>
                    <a:lnTo>
                      <a:pt x="44" y="130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69" y="81"/>
                    </a:lnTo>
                    <a:lnTo>
                      <a:pt x="70" y="81"/>
                    </a:lnTo>
                    <a:lnTo>
                      <a:pt x="88" y="0"/>
                    </a:lnTo>
                    <a:lnTo>
                      <a:pt x="139" y="0"/>
                    </a:lnTo>
                    <a:lnTo>
                      <a:pt x="95" y="1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invGray">
              <a:xfrm>
                <a:off x="2371" y="1344"/>
                <a:ext cx="1022" cy="971"/>
              </a:xfrm>
              <a:custGeom>
                <a:avLst/>
                <a:gdLst>
                  <a:gd name="T0" fmla="*/ 827 w 1022"/>
                  <a:gd name="T1" fmla="*/ 971 h 971"/>
                  <a:gd name="T2" fmla="*/ 511 w 1022"/>
                  <a:gd name="T3" fmla="*/ 741 h 971"/>
                  <a:gd name="T4" fmla="*/ 196 w 1022"/>
                  <a:gd name="T5" fmla="*/ 971 h 971"/>
                  <a:gd name="T6" fmla="*/ 316 w 1022"/>
                  <a:gd name="T7" fmla="*/ 600 h 971"/>
                  <a:gd name="T8" fmla="*/ 0 w 1022"/>
                  <a:gd name="T9" fmla="*/ 371 h 971"/>
                  <a:gd name="T10" fmla="*/ 391 w 1022"/>
                  <a:gd name="T11" fmla="*/ 371 h 971"/>
                  <a:gd name="T12" fmla="*/ 511 w 1022"/>
                  <a:gd name="T13" fmla="*/ 0 h 971"/>
                  <a:gd name="T14" fmla="*/ 632 w 1022"/>
                  <a:gd name="T15" fmla="*/ 371 h 971"/>
                  <a:gd name="T16" fmla="*/ 1022 w 1022"/>
                  <a:gd name="T17" fmla="*/ 371 h 971"/>
                  <a:gd name="T18" fmla="*/ 706 w 1022"/>
                  <a:gd name="T19" fmla="*/ 600 h 971"/>
                  <a:gd name="T20" fmla="*/ 827 w 1022"/>
                  <a:gd name="T21" fmla="*/ 971 h 971"/>
                  <a:gd name="T22" fmla="*/ 827 w 1022"/>
                  <a:gd name="T23" fmla="*/ 971 h 9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2" h="971">
                    <a:moveTo>
                      <a:pt x="827" y="971"/>
                    </a:moveTo>
                    <a:lnTo>
                      <a:pt x="511" y="741"/>
                    </a:lnTo>
                    <a:lnTo>
                      <a:pt x="196" y="971"/>
                    </a:lnTo>
                    <a:lnTo>
                      <a:pt x="316" y="600"/>
                    </a:lnTo>
                    <a:lnTo>
                      <a:pt x="0" y="371"/>
                    </a:lnTo>
                    <a:lnTo>
                      <a:pt x="391" y="371"/>
                    </a:lnTo>
                    <a:lnTo>
                      <a:pt x="511" y="0"/>
                    </a:lnTo>
                    <a:lnTo>
                      <a:pt x="632" y="371"/>
                    </a:lnTo>
                    <a:lnTo>
                      <a:pt x="1022" y="371"/>
                    </a:lnTo>
                    <a:lnTo>
                      <a:pt x="706" y="600"/>
                    </a:lnTo>
                    <a:lnTo>
                      <a:pt x="827" y="971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invGray">
              <a:xfrm>
                <a:off x="2486" y="1463"/>
                <a:ext cx="793" cy="755"/>
              </a:xfrm>
              <a:custGeom>
                <a:avLst/>
                <a:gdLst>
                  <a:gd name="T0" fmla="*/ 641 w 793"/>
                  <a:gd name="T1" fmla="*/ 755 h 755"/>
                  <a:gd name="T2" fmla="*/ 396 w 793"/>
                  <a:gd name="T3" fmla="*/ 577 h 755"/>
                  <a:gd name="T4" fmla="*/ 151 w 793"/>
                  <a:gd name="T5" fmla="*/ 755 h 755"/>
                  <a:gd name="T6" fmla="*/ 245 w 793"/>
                  <a:gd name="T7" fmla="*/ 467 h 755"/>
                  <a:gd name="T8" fmla="*/ 0 w 793"/>
                  <a:gd name="T9" fmla="*/ 288 h 755"/>
                  <a:gd name="T10" fmla="*/ 303 w 793"/>
                  <a:gd name="T11" fmla="*/ 288 h 755"/>
                  <a:gd name="T12" fmla="*/ 396 w 793"/>
                  <a:gd name="T13" fmla="*/ 0 h 755"/>
                  <a:gd name="T14" fmla="*/ 490 w 793"/>
                  <a:gd name="T15" fmla="*/ 288 h 755"/>
                  <a:gd name="T16" fmla="*/ 793 w 793"/>
                  <a:gd name="T17" fmla="*/ 288 h 755"/>
                  <a:gd name="T18" fmla="*/ 548 w 793"/>
                  <a:gd name="T19" fmla="*/ 467 h 755"/>
                  <a:gd name="T20" fmla="*/ 641 w 793"/>
                  <a:gd name="T21" fmla="*/ 755 h 755"/>
                  <a:gd name="T22" fmla="*/ 641 w 793"/>
                  <a:gd name="T23" fmla="*/ 755 h 75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93" h="755">
                    <a:moveTo>
                      <a:pt x="641" y="755"/>
                    </a:moveTo>
                    <a:lnTo>
                      <a:pt x="396" y="577"/>
                    </a:lnTo>
                    <a:lnTo>
                      <a:pt x="151" y="755"/>
                    </a:lnTo>
                    <a:lnTo>
                      <a:pt x="245" y="467"/>
                    </a:lnTo>
                    <a:lnTo>
                      <a:pt x="0" y="288"/>
                    </a:lnTo>
                    <a:lnTo>
                      <a:pt x="303" y="288"/>
                    </a:lnTo>
                    <a:lnTo>
                      <a:pt x="396" y="0"/>
                    </a:lnTo>
                    <a:lnTo>
                      <a:pt x="490" y="288"/>
                    </a:lnTo>
                    <a:lnTo>
                      <a:pt x="793" y="288"/>
                    </a:lnTo>
                    <a:lnTo>
                      <a:pt x="548" y="467"/>
                    </a:lnTo>
                    <a:lnTo>
                      <a:pt x="641" y="755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5" name="Freeform 34"/>
              <p:cNvSpPr>
                <a:spLocks/>
              </p:cNvSpPr>
              <p:nvPr/>
            </p:nvSpPr>
            <p:spPr bwMode="invGray">
              <a:xfrm>
                <a:off x="2595" y="1579"/>
                <a:ext cx="574" cy="545"/>
              </a:xfrm>
              <a:custGeom>
                <a:avLst/>
                <a:gdLst>
                  <a:gd name="T0" fmla="*/ 287 w 574"/>
                  <a:gd name="T1" fmla="*/ 0 h 545"/>
                  <a:gd name="T2" fmla="*/ 355 w 574"/>
                  <a:gd name="T3" fmla="*/ 208 h 545"/>
                  <a:gd name="T4" fmla="*/ 574 w 574"/>
                  <a:gd name="T5" fmla="*/ 208 h 545"/>
                  <a:gd name="T6" fmla="*/ 396 w 574"/>
                  <a:gd name="T7" fmla="*/ 337 h 545"/>
                  <a:gd name="T8" fmla="*/ 464 w 574"/>
                  <a:gd name="T9" fmla="*/ 545 h 545"/>
                  <a:gd name="T10" fmla="*/ 287 w 574"/>
                  <a:gd name="T11" fmla="*/ 416 h 545"/>
                  <a:gd name="T12" fmla="*/ 110 w 574"/>
                  <a:gd name="T13" fmla="*/ 545 h 545"/>
                  <a:gd name="T14" fmla="*/ 178 w 574"/>
                  <a:gd name="T15" fmla="*/ 337 h 545"/>
                  <a:gd name="T16" fmla="*/ 0 w 574"/>
                  <a:gd name="T17" fmla="*/ 208 h 545"/>
                  <a:gd name="T18" fmla="*/ 219 w 574"/>
                  <a:gd name="T19" fmla="*/ 208 h 545"/>
                  <a:gd name="T20" fmla="*/ 287 w 574"/>
                  <a:gd name="T21" fmla="*/ 0 h 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74" h="545">
                    <a:moveTo>
                      <a:pt x="287" y="0"/>
                    </a:moveTo>
                    <a:lnTo>
                      <a:pt x="355" y="208"/>
                    </a:lnTo>
                    <a:lnTo>
                      <a:pt x="574" y="208"/>
                    </a:lnTo>
                    <a:lnTo>
                      <a:pt x="396" y="337"/>
                    </a:lnTo>
                    <a:lnTo>
                      <a:pt x="464" y="545"/>
                    </a:lnTo>
                    <a:lnTo>
                      <a:pt x="287" y="416"/>
                    </a:lnTo>
                    <a:lnTo>
                      <a:pt x="110" y="545"/>
                    </a:lnTo>
                    <a:lnTo>
                      <a:pt x="178" y="337"/>
                    </a:lnTo>
                    <a:lnTo>
                      <a:pt x="0" y="208"/>
                    </a:lnTo>
                    <a:lnTo>
                      <a:pt x="219" y="208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</p:grpSp>
      </p:grpSp>
      <p:grpSp>
        <p:nvGrpSpPr>
          <p:cNvPr id="41" name="AMC insignia"/>
          <p:cNvGrpSpPr>
            <a:grpSpLocks noChangeAspect="1"/>
          </p:cNvGrpSpPr>
          <p:nvPr userDrawn="1"/>
        </p:nvGrpSpPr>
        <p:grpSpPr bwMode="auto">
          <a:xfrm>
            <a:off x="10384972" y="5959683"/>
            <a:ext cx="725891" cy="741156"/>
            <a:chOff x="4592" y="1364"/>
            <a:chExt cx="1161" cy="1364"/>
          </a:xfrm>
        </p:grpSpPr>
        <p:sp>
          <p:nvSpPr>
            <p:cNvPr id="42" name="Crest Freeform"/>
            <p:cNvSpPr>
              <a:spLocks/>
            </p:cNvSpPr>
            <p:nvPr userDrawn="1"/>
          </p:nvSpPr>
          <p:spPr bwMode="auto">
            <a:xfrm>
              <a:off x="4605" y="1378"/>
              <a:ext cx="1135" cy="1335"/>
            </a:xfrm>
            <a:custGeom>
              <a:avLst/>
              <a:gdLst>
                <a:gd name="T0" fmla="*/ 1477 w 2954"/>
                <a:gd name="T1" fmla="*/ 0 h 3479"/>
                <a:gd name="T2" fmla="*/ 2954 w 2954"/>
                <a:gd name="T3" fmla="*/ 356 h 3479"/>
                <a:gd name="T4" fmla="*/ 2954 w 2954"/>
                <a:gd name="T5" fmla="*/ 1377 h 3479"/>
                <a:gd name="T6" fmla="*/ 1477 w 2954"/>
                <a:gd name="T7" fmla="*/ 3479 h 3479"/>
                <a:gd name="T8" fmla="*/ 0 w 2954"/>
                <a:gd name="T9" fmla="*/ 1377 h 3479"/>
                <a:gd name="T10" fmla="*/ 0 w 2954"/>
                <a:gd name="T11" fmla="*/ 356 h 3479"/>
                <a:gd name="T12" fmla="*/ 1477 w 2954"/>
                <a:gd name="T13" fmla="*/ 0 h 3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4" h="3479">
                  <a:moveTo>
                    <a:pt x="1477" y="0"/>
                  </a:moveTo>
                  <a:cubicBezTo>
                    <a:pt x="2003" y="0"/>
                    <a:pt x="2609" y="127"/>
                    <a:pt x="2954" y="356"/>
                  </a:cubicBezTo>
                  <a:cubicBezTo>
                    <a:pt x="2954" y="1377"/>
                    <a:pt x="2954" y="1377"/>
                    <a:pt x="2954" y="1377"/>
                  </a:cubicBezTo>
                  <a:cubicBezTo>
                    <a:pt x="2954" y="2275"/>
                    <a:pt x="2402" y="3111"/>
                    <a:pt x="1477" y="3479"/>
                  </a:cubicBezTo>
                  <a:cubicBezTo>
                    <a:pt x="552" y="3111"/>
                    <a:pt x="0" y="2275"/>
                    <a:pt x="0" y="137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345" y="127"/>
                    <a:pt x="951" y="0"/>
                    <a:pt x="14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Black Frame Freeform"/>
            <p:cNvSpPr>
              <a:spLocks noEditPoints="1"/>
            </p:cNvSpPr>
            <p:nvPr userDrawn="1"/>
          </p:nvSpPr>
          <p:spPr bwMode="auto">
            <a:xfrm>
              <a:off x="4592" y="1364"/>
              <a:ext cx="1161" cy="1364"/>
            </a:xfrm>
            <a:custGeom>
              <a:avLst/>
              <a:gdLst>
                <a:gd name="T0" fmla="*/ 3010 w 3026"/>
                <a:gd name="T1" fmla="*/ 362 h 3554"/>
                <a:gd name="T2" fmla="*/ 2328 w 3026"/>
                <a:gd name="T3" fmla="*/ 93 h 3554"/>
                <a:gd name="T4" fmla="*/ 1513 w 3026"/>
                <a:gd name="T5" fmla="*/ 0 h 3554"/>
                <a:gd name="T6" fmla="*/ 698 w 3026"/>
                <a:gd name="T7" fmla="*/ 93 h 3554"/>
                <a:gd name="T8" fmla="*/ 16 w 3026"/>
                <a:gd name="T9" fmla="*/ 362 h 3554"/>
                <a:gd name="T10" fmla="*/ 0 w 3026"/>
                <a:gd name="T11" fmla="*/ 373 h 3554"/>
                <a:gd name="T12" fmla="*/ 0 w 3026"/>
                <a:gd name="T13" fmla="*/ 1413 h 3554"/>
                <a:gd name="T14" fmla="*/ 398 w 3026"/>
                <a:gd name="T15" fmla="*/ 2683 h 3554"/>
                <a:gd name="T16" fmla="*/ 1500 w 3026"/>
                <a:gd name="T17" fmla="*/ 3548 h 3554"/>
                <a:gd name="T18" fmla="*/ 1513 w 3026"/>
                <a:gd name="T19" fmla="*/ 3554 h 3554"/>
                <a:gd name="T20" fmla="*/ 1526 w 3026"/>
                <a:gd name="T21" fmla="*/ 3548 h 3554"/>
                <a:gd name="T22" fmla="*/ 2628 w 3026"/>
                <a:gd name="T23" fmla="*/ 2683 h 3554"/>
                <a:gd name="T24" fmla="*/ 3026 w 3026"/>
                <a:gd name="T25" fmla="*/ 1413 h 3554"/>
                <a:gd name="T26" fmla="*/ 3026 w 3026"/>
                <a:gd name="T27" fmla="*/ 373 h 3554"/>
                <a:gd name="T28" fmla="*/ 3010 w 3026"/>
                <a:gd name="T29" fmla="*/ 362 h 3554"/>
                <a:gd name="T30" fmla="*/ 2954 w 3026"/>
                <a:gd name="T31" fmla="*/ 1413 h 3554"/>
                <a:gd name="T32" fmla="*/ 1513 w 3026"/>
                <a:gd name="T33" fmla="*/ 3476 h 3554"/>
                <a:gd name="T34" fmla="*/ 72 w 3026"/>
                <a:gd name="T35" fmla="*/ 1413 h 3554"/>
                <a:gd name="T36" fmla="*/ 72 w 3026"/>
                <a:gd name="T37" fmla="*/ 412 h 3554"/>
                <a:gd name="T38" fmla="*/ 1513 w 3026"/>
                <a:gd name="T39" fmla="*/ 72 h 3554"/>
                <a:gd name="T40" fmla="*/ 2954 w 3026"/>
                <a:gd name="T41" fmla="*/ 412 h 3554"/>
                <a:gd name="T42" fmla="*/ 2954 w 3026"/>
                <a:gd name="T43" fmla="*/ 1413 h 3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26" h="3554">
                  <a:moveTo>
                    <a:pt x="3010" y="362"/>
                  </a:moveTo>
                  <a:cubicBezTo>
                    <a:pt x="2842" y="251"/>
                    <a:pt x="2606" y="158"/>
                    <a:pt x="2328" y="93"/>
                  </a:cubicBezTo>
                  <a:cubicBezTo>
                    <a:pt x="2069" y="33"/>
                    <a:pt x="1779" y="0"/>
                    <a:pt x="1513" y="0"/>
                  </a:cubicBezTo>
                  <a:cubicBezTo>
                    <a:pt x="1247" y="0"/>
                    <a:pt x="957" y="33"/>
                    <a:pt x="698" y="93"/>
                  </a:cubicBezTo>
                  <a:cubicBezTo>
                    <a:pt x="420" y="158"/>
                    <a:pt x="184" y="251"/>
                    <a:pt x="16" y="362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1413"/>
                    <a:pt x="0" y="1413"/>
                    <a:pt x="0" y="1413"/>
                  </a:cubicBezTo>
                  <a:cubicBezTo>
                    <a:pt x="0" y="1867"/>
                    <a:pt x="138" y="2306"/>
                    <a:pt x="398" y="2683"/>
                  </a:cubicBezTo>
                  <a:cubicBezTo>
                    <a:pt x="664" y="3068"/>
                    <a:pt x="1045" y="3368"/>
                    <a:pt x="1500" y="3548"/>
                  </a:cubicBezTo>
                  <a:cubicBezTo>
                    <a:pt x="1513" y="3554"/>
                    <a:pt x="1513" y="3554"/>
                    <a:pt x="1513" y="3554"/>
                  </a:cubicBezTo>
                  <a:cubicBezTo>
                    <a:pt x="1526" y="3548"/>
                    <a:pt x="1526" y="3548"/>
                    <a:pt x="1526" y="3548"/>
                  </a:cubicBezTo>
                  <a:cubicBezTo>
                    <a:pt x="1981" y="3368"/>
                    <a:pt x="2362" y="3068"/>
                    <a:pt x="2628" y="2683"/>
                  </a:cubicBezTo>
                  <a:cubicBezTo>
                    <a:pt x="2888" y="2306"/>
                    <a:pt x="3026" y="1867"/>
                    <a:pt x="3026" y="1413"/>
                  </a:cubicBezTo>
                  <a:cubicBezTo>
                    <a:pt x="3026" y="373"/>
                    <a:pt x="3026" y="373"/>
                    <a:pt x="3026" y="373"/>
                  </a:cubicBezTo>
                  <a:lnTo>
                    <a:pt x="3010" y="362"/>
                  </a:lnTo>
                  <a:close/>
                  <a:moveTo>
                    <a:pt x="2954" y="1413"/>
                  </a:moveTo>
                  <a:cubicBezTo>
                    <a:pt x="2954" y="2314"/>
                    <a:pt x="2389" y="3122"/>
                    <a:pt x="1513" y="3476"/>
                  </a:cubicBezTo>
                  <a:cubicBezTo>
                    <a:pt x="637" y="3122"/>
                    <a:pt x="72" y="2314"/>
                    <a:pt x="72" y="1413"/>
                  </a:cubicBezTo>
                  <a:cubicBezTo>
                    <a:pt x="72" y="412"/>
                    <a:pt x="72" y="412"/>
                    <a:pt x="72" y="412"/>
                  </a:cubicBezTo>
                  <a:cubicBezTo>
                    <a:pt x="391" y="208"/>
                    <a:pt x="966" y="72"/>
                    <a:pt x="1513" y="72"/>
                  </a:cubicBezTo>
                  <a:cubicBezTo>
                    <a:pt x="2060" y="72"/>
                    <a:pt x="2635" y="208"/>
                    <a:pt x="2954" y="412"/>
                  </a:cubicBezTo>
                  <a:lnTo>
                    <a:pt x="2954" y="14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Blue Freeform"/>
            <p:cNvSpPr>
              <a:spLocks/>
            </p:cNvSpPr>
            <p:nvPr userDrawn="1"/>
          </p:nvSpPr>
          <p:spPr bwMode="auto">
            <a:xfrm>
              <a:off x="5172" y="1540"/>
              <a:ext cx="511" cy="1116"/>
            </a:xfrm>
            <a:custGeom>
              <a:avLst/>
              <a:gdLst>
                <a:gd name="T0" fmla="*/ 1329 w 1329"/>
                <a:gd name="T1" fmla="*/ 40 h 2908"/>
                <a:gd name="T2" fmla="*/ 302 w 1329"/>
                <a:gd name="T3" fmla="*/ 1068 h 2908"/>
                <a:gd name="T4" fmla="*/ 544 w 1329"/>
                <a:gd name="T5" fmla="*/ 1370 h 2908"/>
                <a:gd name="T6" fmla="*/ 0 w 1329"/>
                <a:gd name="T7" fmla="*/ 1991 h 2908"/>
                <a:gd name="T8" fmla="*/ 0 w 1329"/>
                <a:gd name="T9" fmla="*/ 2908 h 2908"/>
                <a:gd name="T10" fmla="*/ 1329 w 1329"/>
                <a:gd name="T11" fmla="*/ 930 h 2908"/>
                <a:gd name="T12" fmla="*/ 1329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1329" y="40"/>
                  </a:moveTo>
                  <a:cubicBezTo>
                    <a:pt x="302" y="1068"/>
                    <a:pt x="302" y="1068"/>
                    <a:pt x="302" y="1068"/>
                  </a:cubicBezTo>
                  <a:cubicBezTo>
                    <a:pt x="544" y="1370"/>
                    <a:pt x="544" y="1370"/>
                    <a:pt x="544" y="1370"/>
                  </a:cubicBezTo>
                  <a:cubicBezTo>
                    <a:pt x="0" y="1991"/>
                    <a:pt x="0" y="1991"/>
                    <a:pt x="0" y="1991"/>
                  </a:cubicBezTo>
                  <a:cubicBezTo>
                    <a:pt x="0" y="2908"/>
                    <a:pt x="0" y="2908"/>
                    <a:pt x="0" y="2908"/>
                  </a:cubicBezTo>
                  <a:cubicBezTo>
                    <a:pt x="540" y="2665"/>
                    <a:pt x="1329" y="2054"/>
                    <a:pt x="1329" y="930"/>
                  </a:cubicBezTo>
                  <a:cubicBezTo>
                    <a:pt x="1329" y="0"/>
                    <a:pt x="1329" y="41"/>
                    <a:pt x="1329" y="40"/>
                  </a:cubicBezTo>
                  <a:close/>
                </a:path>
              </a:pathLst>
            </a:custGeom>
            <a:solidFill>
              <a:srgbClr val="0056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Red Freeform"/>
            <p:cNvSpPr>
              <a:spLocks/>
            </p:cNvSpPr>
            <p:nvPr userDrawn="1"/>
          </p:nvSpPr>
          <p:spPr bwMode="auto">
            <a:xfrm>
              <a:off x="4662" y="1540"/>
              <a:ext cx="510" cy="1116"/>
            </a:xfrm>
            <a:custGeom>
              <a:avLst/>
              <a:gdLst>
                <a:gd name="T0" fmla="*/ 0 w 1329"/>
                <a:gd name="T1" fmla="*/ 40 h 2908"/>
                <a:gd name="T2" fmla="*/ 1027 w 1329"/>
                <a:gd name="T3" fmla="*/ 1068 h 2908"/>
                <a:gd name="T4" fmla="*/ 785 w 1329"/>
                <a:gd name="T5" fmla="*/ 1370 h 2908"/>
                <a:gd name="T6" fmla="*/ 1329 w 1329"/>
                <a:gd name="T7" fmla="*/ 1991 h 2908"/>
                <a:gd name="T8" fmla="*/ 1329 w 1329"/>
                <a:gd name="T9" fmla="*/ 2908 h 2908"/>
                <a:gd name="T10" fmla="*/ 0 w 1329"/>
                <a:gd name="T11" fmla="*/ 930 h 2908"/>
                <a:gd name="T12" fmla="*/ 0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0" y="40"/>
                  </a:moveTo>
                  <a:cubicBezTo>
                    <a:pt x="1027" y="1068"/>
                    <a:pt x="1027" y="1068"/>
                    <a:pt x="1027" y="1068"/>
                  </a:cubicBezTo>
                  <a:cubicBezTo>
                    <a:pt x="785" y="1370"/>
                    <a:pt x="785" y="1370"/>
                    <a:pt x="785" y="1370"/>
                  </a:cubicBezTo>
                  <a:cubicBezTo>
                    <a:pt x="1329" y="1991"/>
                    <a:pt x="1329" y="1991"/>
                    <a:pt x="1329" y="1991"/>
                  </a:cubicBezTo>
                  <a:cubicBezTo>
                    <a:pt x="1329" y="2908"/>
                    <a:pt x="1329" y="2908"/>
                    <a:pt x="1329" y="2908"/>
                  </a:cubicBezTo>
                  <a:cubicBezTo>
                    <a:pt x="789" y="2665"/>
                    <a:pt x="0" y="2054"/>
                    <a:pt x="0" y="930"/>
                  </a:cubicBezTo>
                  <a:cubicBezTo>
                    <a:pt x="0" y="0"/>
                    <a:pt x="0" y="41"/>
                    <a:pt x="0" y="40"/>
                  </a:cubicBezTo>
                  <a:close/>
                </a:path>
              </a:pathLst>
            </a:custGeom>
            <a:solidFill>
              <a:srgbClr val="C32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7693" y="5991862"/>
            <a:ext cx="826109" cy="70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5277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and Bum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003" y="6193640"/>
            <a:ext cx="11076517" cy="369332"/>
          </a:xfrm>
        </p:spPr>
        <p:txBody>
          <a:bodyPr vert="horz" lIns="182880" tIns="45720" rIns="91440" bIns="45720" rtlCol="0" anchor="t" anchorCtr="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US" sz="2000" b="1" i="1" smtClean="0">
                <a:solidFill>
                  <a:schemeClr val="tx1"/>
                </a:solidFill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>
              <a:spcBef>
                <a:spcPct val="0"/>
              </a:spcBef>
            </a:pPr>
            <a:r>
              <a:rPr lang="en-US" dirty="0"/>
              <a:t>Click to add bumper</a:t>
            </a:r>
          </a:p>
        </p:txBody>
      </p:sp>
      <p:sp>
        <p:nvSpPr>
          <p:cNvPr id="32" name="Title Placeholder 1"/>
          <p:cNvSpPr>
            <a:spLocks noGrp="1"/>
          </p:cNvSpPr>
          <p:nvPr>
            <p:ph type="title" hasCustomPrompt="1"/>
          </p:nvPr>
        </p:nvSpPr>
        <p:spPr bwMode="gray">
          <a:xfrm>
            <a:off x="1115681" y="99566"/>
            <a:ext cx="10607040" cy="480131"/>
          </a:xfrm>
          <a:prstGeom prst="rect">
            <a:avLst/>
          </a:prstGeom>
        </p:spPr>
        <p:txBody>
          <a:bodyPr vert="horz" lIns="182880" tIns="45720" rIns="91440" bIns="45720" rtlCol="0" anchor="t" anchorCtr="0">
            <a:spAutoFit/>
          </a:bodyPr>
          <a:lstStyle>
            <a:lvl1pPr marL="0">
              <a:defRPr>
                <a:solidFill>
                  <a:schemeClr val="tx1"/>
                </a:solidFill>
              </a:defRPr>
            </a:lvl1pPr>
          </a:lstStyle>
          <a:p>
            <a:pPr marL="0" lvl="0"/>
            <a:r>
              <a:rPr lang="en-US" dirty="0"/>
              <a:t>Slide Title — Arial 28 Bold</a:t>
            </a: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14"/>
          </p:nvPr>
        </p:nvSpPr>
        <p:spPr>
          <a:xfrm>
            <a:off x="1115681" y="683879"/>
            <a:ext cx="6956264" cy="9144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ü"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9081141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ace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0161" y="5330181"/>
            <a:ext cx="9641840" cy="528561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 sz="1200" b="1"/>
            </a:lvl1pPr>
            <a:lvl2pPr marL="227013" indent="-173038">
              <a:buFont typeface="Wingdings" panose="05000000000000000000" pitchFamily="2" charset="2"/>
              <a:buChar char="ü"/>
              <a:defRPr sz="1000"/>
            </a:lvl2pPr>
            <a:lvl3pPr marL="400050" indent="-168275">
              <a:defRPr sz="1000"/>
            </a:lvl3pPr>
            <a:lvl4pPr marL="574675" indent="-174625">
              <a:defRPr sz="1000"/>
            </a:lvl4pPr>
            <a:lvl5pPr marL="741363" indent="-168275"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8316918" y="135119"/>
            <a:ext cx="4006177" cy="479425"/>
          </a:xfrm>
          <a:prstGeom prst="rect">
            <a:avLst/>
          </a:prstGeom>
        </p:spPr>
        <p:txBody>
          <a:bodyPr l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Classification top"/>
          <p:cNvSpPr txBox="1"/>
          <p:nvPr userDrawn="1"/>
        </p:nvSpPr>
        <p:spPr bwMode="white">
          <a:xfrm>
            <a:off x="4876800" y="0"/>
            <a:ext cx="2438400" cy="160338"/>
          </a:xfrm>
          <a:prstGeom prst="rect">
            <a:avLst/>
          </a:prstGeom>
          <a:noFill/>
        </p:spPr>
        <p:txBody>
          <a:bodyPr wrap="none" lIns="0" tIns="9144" rIns="0" bIns="18288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UNCLASSIFIED//FOUO</a:t>
            </a:r>
          </a:p>
        </p:txBody>
      </p:sp>
      <p:sp>
        <p:nvSpPr>
          <p:cNvPr id="9" name="Classification bottom"/>
          <p:cNvSpPr txBox="1"/>
          <p:nvPr userDrawn="1"/>
        </p:nvSpPr>
        <p:spPr bwMode="black">
          <a:xfrm>
            <a:off x="1121664" y="128235"/>
            <a:ext cx="7190792" cy="480131"/>
          </a:xfrm>
          <a:prstGeom prst="rect">
            <a:avLst/>
          </a:prstGeom>
        </p:spPr>
        <p:txBody>
          <a:bodyPr vert="horz" wrap="square" lIns="45720" tIns="45720" rIns="0" bIns="45720" rtlCol="0" anchor="t" anchorCtr="0">
            <a:spAutoFit/>
          </a:bodyPr>
          <a:lstStyle>
            <a:lvl1pPr defTabSz="914400" eaLnBrk="1" latinLnBrk="0" hangingPunct="1">
              <a:lnSpc>
                <a:spcPct val="90000"/>
              </a:lnSpc>
              <a:buNone/>
              <a:defRPr sz="2800" b="1"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z="2800" dirty="0"/>
              <a:t>AMC</a:t>
            </a:r>
            <a:r>
              <a:rPr lang="en-US" sz="2800" baseline="0" dirty="0"/>
              <a:t> Campaign Plan Linkage </a:t>
            </a:r>
            <a:r>
              <a:rPr lang="en-US" sz="2800" dirty="0"/>
              <a:t>–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 userDrawn="1"/>
        </p:nvGraphicFramePr>
        <p:xfrm>
          <a:off x="1" y="804301"/>
          <a:ext cx="1330036" cy="731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30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076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EVENT CHAIR:</a:t>
                      </a:r>
                    </a:p>
                  </a:txBody>
                  <a:tcPr marL="0" marR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732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EVENT TOR:</a:t>
                      </a:r>
                    </a:p>
                  </a:txBody>
                  <a:tcPr marL="0" marR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OTHER:</a:t>
                      </a:r>
                    </a:p>
                  </a:txBody>
                  <a:tcPr marL="0" marR="6096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 userDrawn="1"/>
        </p:nvGraphicFramePr>
        <p:xfrm>
          <a:off x="1" y="1532783"/>
          <a:ext cx="1330036" cy="731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30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076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AMC Staff</a:t>
                      </a:r>
                    </a:p>
                  </a:txBody>
                  <a:tcPr marL="0" marR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732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/>
                        <a:t>OPR:</a:t>
                      </a:r>
                    </a:p>
                  </a:txBody>
                  <a:tcPr marL="60960" marR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/>
                        <a:t>OCR:</a:t>
                      </a:r>
                    </a:p>
                  </a:txBody>
                  <a:tcPr marL="60960" marR="6096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496306" y="1785352"/>
            <a:ext cx="2053431" cy="150813"/>
          </a:xfrm>
        </p:spPr>
        <p:txBody>
          <a:bodyPr lIns="45720" rIns="45720">
            <a:noAutofit/>
          </a:bodyPr>
          <a:lstStyle>
            <a:lvl1pPr marL="0" indent="0"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Click to enter OPR</a:t>
            </a:r>
          </a:p>
        </p:txBody>
      </p:sp>
      <p:sp>
        <p:nvSpPr>
          <p:cNvPr id="19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496306" y="2036682"/>
            <a:ext cx="2053431" cy="150813"/>
          </a:xfrm>
        </p:spPr>
        <p:txBody>
          <a:bodyPr lIns="45720" rIns="45720">
            <a:noAutofit/>
          </a:bodyPr>
          <a:lstStyle>
            <a:lvl1pPr marL="0" indent="0"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Click to enter OCR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V="1">
            <a:off x="2550160" y="708660"/>
            <a:ext cx="0" cy="60416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>
            <a:off x="2550160" y="5105400"/>
            <a:ext cx="9641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512190"/>
            <a:ext cx="2550584" cy="1125309"/>
          </a:xfrm>
        </p:spPr>
        <p:txBody>
          <a:bodyPr vert="horz" lIns="45720" tIns="45720" rIns="45720" bIns="45720" rtlCol="0">
            <a:normAutofit/>
          </a:bodyPr>
          <a:lstStyle>
            <a:lvl1pPr marL="741363" indent="-741363">
              <a:defRPr lang="en-US" sz="1200" b="1" smtClean="0"/>
            </a:lvl1pPr>
            <a:lvl2pPr>
              <a:defRPr lang="en-US" sz="1000" smtClean="0"/>
            </a:lvl2pPr>
            <a:lvl3pPr>
              <a:defRPr lang="en-US" sz="1000" smtClean="0"/>
            </a:lvl3pPr>
            <a:lvl4pPr>
              <a:defRPr lang="en-US" sz="1000" smtClean="0"/>
            </a:lvl4pPr>
            <a:lvl5pPr>
              <a:defRPr lang="en-US" sz="1000"/>
            </a:lvl5pPr>
          </a:lstStyle>
          <a:p>
            <a:pPr marL="0" lvl="0" indent="0"/>
            <a:r>
              <a:rPr lang="en-US" dirty="0"/>
              <a:t>Click to edit Internal:</a:t>
            </a:r>
          </a:p>
          <a:p>
            <a:pPr marL="227013" lvl="1" indent="-173038">
              <a:buFont typeface="Wingdings" panose="05000000000000000000" pitchFamily="2" charset="2"/>
              <a:buChar char="ü"/>
            </a:pPr>
            <a:r>
              <a:rPr lang="en-US" dirty="0"/>
              <a:t>Second level</a:t>
            </a:r>
          </a:p>
          <a:p>
            <a:pPr marL="400050" lvl="2" indent="-168275"/>
            <a:r>
              <a:rPr lang="en-US" dirty="0"/>
              <a:t>Third level</a:t>
            </a:r>
          </a:p>
          <a:p>
            <a:pPr marL="574675" lvl="3" indent="-174625"/>
            <a:r>
              <a:rPr lang="en-US" dirty="0"/>
              <a:t>Fourth level</a:t>
            </a:r>
          </a:p>
          <a:p>
            <a:pPr marL="741363" lvl="4" indent="-168275"/>
            <a:r>
              <a:rPr lang="en-US" dirty="0"/>
              <a:t>Fifth level</a:t>
            </a:r>
          </a:p>
        </p:txBody>
      </p:sp>
      <p:sp>
        <p:nvSpPr>
          <p:cNvPr id="24" name="Text Placeholder 22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3631165"/>
            <a:ext cx="2550584" cy="1125309"/>
          </a:xfrm>
        </p:spPr>
        <p:txBody>
          <a:bodyPr vert="horz" lIns="45720" tIns="45720" rIns="45720" bIns="45720" rtlCol="0">
            <a:normAutofit/>
          </a:bodyPr>
          <a:lstStyle>
            <a:lvl1pPr marL="228600" indent="-228600"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000" smtClean="0"/>
            </a:lvl2pPr>
            <a:lvl3pPr>
              <a:defRPr lang="en-US" sz="1000" smtClean="0"/>
            </a:lvl3pPr>
            <a:lvl4pPr>
              <a:defRPr lang="en-US" sz="1000" smtClean="0"/>
            </a:lvl4pPr>
            <a:lvl5pPr>
              <a:defRPr lang="en-US" sz="10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/>
              <a:t>Click to edit External:</a:t>
            </a:r>
          </a:p>
          <a:p>
            <a:pPr marL="227013" lvl="1" indent="-173038">
              <a:buFont typeface="Wingdings" panose="05000000000000000000" pitchFamily="2" charset="2"/>
              <a:buChar char="ü"/>
            </a:pPr>
            <a:r>
              <a:rPr lang="en-US" dirty="0"/>
              <a:t>Second level</a:t>
            </a:r>
          </a:p>
          <a:p>
            <a:pPr marL="400050" lvl="2" indent="-168275"/>
            <a:r>
              <a:rPr lang="en-US" dirty="0"/>
              <a:t>Third level</a:t>
            </a:r>
          </a:p>
          <a:p>
            <a:pPr marL="574675" lvl="3" indent="-174625"/>
            <a:r>
              <a:rPr lang="en-US" dirty="0"/>
              <a:t>Fourth level</a:t>
            </a:r>
          </a:p>
          <a:p>
            <a:pPr marL="741363" lvl="4" indent="-168275"/>
            <a:r>
              <a:rPr lang="en-US" dirty="0"/>
              <a:t>Fifth level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25739" y="2297636"/>
            <a:ext cx="1419620" cy="258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lvl="0" indent="0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>
                <a:latin typeface="+mn-lt"/>
              </a:defRPr>
            </a:lvl1pPr>
            <a:lvl2pPr marL="227013" lvl="1" indent="-173038" defTabSz="91440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000">
                <a:latin typeface="+mn-lt"/>
              </a:defRPr>
            </a:lvl2pPr>
            <a:lvl3pPr marL="400050" lvl="2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3pPr>
            <a:lvl4pPr marL="574675" lvl="3" indent="-17462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4pPr>
            <a:lvl5pPr marL="741363" lvl="4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lvl="0"/>
            <a:r>
              <a:rPr lang="en-US" sz="1200" dirty="0"/>
              <a:t>Participants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324" y="838201"/>
            <a:ext cx="9686208" cy="4116639"/>
          </a:xfrm>
          <a:prstGeom prst="rect">
            <a:avLst/>
          </a:prstGeom>
        </p:spPr>
      </p:pic>
      <p:sp>
        <p:nvSpPr>
          <p:cNvPr id="28" name="TextBox 27"/>
          <p:cNvSpPr txBox="1"/>
          <p:nvPr userDrawn="1"/>
        </p:nvSpPr>
        <p:spPr>
          <a:xfrm>
            <a:off x="25739" y="4760892"/>
            <a:ext cx="1677111" cy="258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lvl="0" indent="0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>
                <a:latin typeface="+mn-lt"/>
              </a:defRPr>
            </a:lvl1pPr>
            <a:lvl2pPr marL="227013" lvl="1" indent="-173038" defTabSz="91440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000">
                <a:latin typeface="+mn-lt"/>
              </a:defRPr>
            </a:lvl2pPr>
            <a:lvl3pPr marL="400050" lvl="2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3pPr>
            <a:lvl4pPr marL="574675" lvl="3" indent="-17462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4pPr>
            <a:lvl5pPr marL="741363" lvl="4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lvl="0"/>
            <a:r>
              <a:rPr lang="en-US" sz="1200" dirty="0"/>
              <a:t>AMC Staff OPR: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2575902" y="5129541"/>
            <a:ext cx="6774657" cy="258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lvl="0" indent="0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>
                <a:latin typeface="+mn-lt"/>
              </a:defRPr>
            </a:lvl1pPr>
            <a:lvl2pPr marL="227013" lvl="1" indent="-173038" defTabSz="91440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000">
                <a:latin typeface="+mn-lt"/>
              </a:defRPr>
            </a:lvl2pPr>
            <a:lvl3pPr marL="400050" lvl="2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3pPr>
            <a:lvl4pPr marL="574675" lvl="3" indent="-17462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4pPr>
            <a:lvl5pPr marL="741363" lvl="4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lvl="0"/>
            <a:r>
              <a:rPr lang="en-US" sz="1200" dirty="0"/>
              <a:t>Macro Context – Purpose of Event:</a:t>
            </a:r>
          </a:p>
        </p:txBody>
      </p:sp>
      <p:sp>
        <p:nvSpPr>
          <p:cNvPr id="31" name="TextBox 30"/>
          <p:cNvSpPr txBox="1"/>
          <p:nvPr userDrawn="1"/>
        </p:nvSpPr>
        <p:spPr>
          <a:xfrm>
            <a:off x="2575902" y="5815678"/>
            <a:ext cx="6774657" cy="258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lvl="0" indent="0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>
                <a:latin typeface="+mn-lt"/>
              </a:defRPr>
            </a:lvl1pPr>
            <a:lvl2pPr marL="227013" lvl="1" indent="-173038" defTabSz="91440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000">
                <a:latin typeface="+mn-lt"/>
              </a:defRPr>
            </a:lvl2pPr>
            <a:lvl3pPr marL="400050" lvl="2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3pPr>
            <a:lvl4pPr marL="574675" lvl="3" indent="-17462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4pPr>
            <a:lvl5pPr marL="741363" lvl="4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lvl="0"/>
            <a:r>
              <a:rPr lang="en-US" sz="1200" dirty="0"/>
              <a:t>Guidance / Decision:</a:t>
            </a:r>
          </a:p>
        </p:txBody>
      </p:sp>
      <p:sp>
        <p:nvSpPr>
          <p:cNvPr id="3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2550160" y="6013813"/>
            <a:ext cx="9641840" cy="56758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b="1" dirty="0" smtClean="0"/>
            </a:lvl1pPr>
            <a:lvl2pPr>
              <a:defRPr lang="en-US" sz="1000" dirty="0" smtClean="0"/>
            </a:lvl2pPr>
            <a:lvl3pPr>
              <a:defRPr lang="en-US" sz="1000" dirty="0" smtClean="0"/>
            </a:lvl3pPr>
            <a:lvl4pPr>
              <a:defRPr lang="en-US" sz="1000" dirty="0" smtClean="0"/>
            </a:lvl4pPr>
            <a:lvl5pPr>
              <a:defRPr lang="en-US" sz="1000" dirty="0"/>
            </a:lvl5pPr>
          </a:lstStyle>
          <a:p>
            <a:pPr marL="171450" lvl="0" indent="-171450"/>
            <a:r>
              <a:rPr lang="en-US" dirty="0"/>
              <a:t>Click to edit text:</a:t>
            </a:r>
          </a:p>
          <a:p>
            <a:pPr marL="227013" lvl="1" indent="-173038">
              <a:buFont typeface="Wingdings" panose="05000000000000000000" pitchFamily="2" charset="2"/>
              <a:buChar char="ü"/>
            </a:pPr>
            <a:r>
              <a:rPr lang="en-US" dirty="0"/>
              <a:t>Second level</a:t>
            </a:r>
          </a:p>
          <a:p>
            <a:pPr marL="400050" lvl="2" indent="-168275"/>
            <a:r>
              <a:rPr lang="en-US" dirty="0"/>
              <a:t>Third level</a:t>
            </a:r>
          </a:p>
          <a:p>
            <a:pPr marL="574675" lvl="3" indent="-174625"/>
            <a:r>
              <a:rPr lang="en-US" dirty="0"/>
              <a:t>Fourth level</a:t>
            </a:r>
          </a:p>
          <a:p>
            <a:pPr marL="741363" lvl="4" indent="-168275"/>
            <a:r>
              <a:rPr lang="en-US" dirty="0"/>
              <a:t>Fifth level</a:t>
            </a:r>
          </a:p>
        </p:txBody>
      </p:sp>
      <p:sp>
        <p:nvSpPr>
          <p:cNvPr id="22" name="Slide Number Placeholder 5"/>
          <p:cNvSpPr txBox="1">
            <a:spLocks/>
          </p:cNvSpPr>
          <p:nvPr userDrawn="1"/>
        </p:nvSpPr>
        <p:spPr>
          <a:xfrm>
            <a:off x="5334000" y="6750278"/>
            <a:ext cx="1524000" cy="10772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lang="en-US" sz="700" b="1" kern="6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CFA9B-4785-4222-B2D1-FB953FCA43F9}" type="slidenum">
              <a:rPr kumimoji="0" lang="en-US" sz="700" b="1" i="0" u="none" strike="noStrike" kern="6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00" b="1" i="0" u="none" strike="noStrike" kern="6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Classification bottom"/>
          <p:cNvSpPr txBox="1"/>
          <p:nvPr userDrawn="1"/>
        </p:nvSpPr>
        <p:spPr bwMode="black">
          <a:xfrm>
            <a:off x="0" y="6753453"/>
            <a:ext cx="1584960" cy="107722"/>
          </a:xfrm>
          <a:prstGeom prst="rect">
            <a:avLst/>
          </a:prstGeom>
          <a:noFill/>
        </p:spPr>
        <p:txBody>
          <a:bodyPr wrap="none" lIns="45720" tIns="0" rIns="0" bIns="0" anchor="b" anchorCtr="0">
            <a:noAutofit/>
          </a:bodyPr>
          <a:lstStyle/>
          <a:p>
            <a:pPr>
              <a:defRPr/>
            </a:pPr>
            <a:r>
              <a:rPr lang="en-US" sz="700" b="1" kern="600" dirty="0">
                <a:solidFill>
                  <a:prstClr val="black"/>
                </a:solidFill>
                <a:cs typeface="Arial" panose="020B0604020202020204" pitchFamily="34" charset="0"/>
              </a:rPr>
              <a:t>UNCLASSIFIED//FOUO</a:t>
            </a:r>
          </a:p>
        </p:txBody>
      </p:sp>
      <p:sp>
        <p:nvSpPr>
          <p:cNvPr id="30" name="Round Same Side Corner Rectangle 29"/>
          <p:cNvSpPr/>
          <p:nvPr userDrawn="1"/>
        </p:nvSpPr>
        <p:spPr>
          <a:xfrm>
            <a:off x="11220485" y="6126480"/>
            <a:ext cx="872492" cy="731520"/>
          </a:xfrm>
          <a:prstGeom prst="round2SameRect">
            <a:avLst>
              <a:gd name="adj1" fmla="val 9581"/>
              <a:gd name="adj2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Round Same Side Corner Rectangle 32"/>
          <p:cNvSpPr/>
          <p:nvPr userDrawn="1"/>
        </p:nvSpPr>
        <p:spPr>
          <a:xfrm>
            <a:off x="11220486" y="6151172"/>
            <a:ext cx="872492" cy="706828"/>
          </a:xfrm>
          <a:prstGeom prst="round2SameRect">
            <a:avLst>
              <a:gd name="adj1" fmla="val 9581"/>
              <a:gd name="adj2" fmla="val 0"/>
            </a:avLst>
          </a:prstGeom>
          <a:gradFill>
            <a:gsLst>
              <a:gs pos="73000">
                <a:schemeClr val="bg1">
                  <a:lumMod val="75000"/>
                </a:schemeClr>
              </a:gs>
              <a:gs pos="91000">
                <a:srgbClr val="7F7F7F"/>
              </a:gs>
              <a:gs pos="0">
                <a:schemeClr val="bg1">
                  <a:lumMod val="85000"/>
                </a:schemeClr>
              </a:gs>
              <a:gs pos="13000">
                <a:schemeClr val="bg1">
                  <a:lumMod val="95000"/>
                </a:schemeClr>
              </a:gs>
              <a:gs pos="34000">
                <a:schemeClr val="bg1">
                  <a:lumMod val="7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48000">
                <a:schemeClr val="bg1">
                  <a:lumMod val="9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Round Same Side Corner Rectangle 33"/>
          <p:cNvSpPr/>
          <p:nvPr userDrawn="1"/>
        </p:nvSpPr>
        <p:spPr>
          <a:xfrm>
            <a:off x="11220486" y="6151172"/>
            <a:ext cx="872492" cy="706828"/>
          </a:xfrm>
          <a:prstGeom prst="round2SameRect">
            <a:avLst>
              <a:gd name="adj1" fmla="val 9581"/>
              <a:gd name="adj2" fmla="val 0"/>
            </a:avLst>
          </a:prstGeom>
          <a:gradFill>
            <a:gsLst>
              <a:gs pos="59000">
                <a:schemeClr val="bg1">
                  <a:alpha val="20000"/>
                  <a:lumMod val="60000"/>
                </a:schemeClr>
              </a:gs>
              <a:gs pos="67000">
                <a:schemeClr val="bg1">
                  <a:alpha val="20000"/>
                </a:schemeClr>
              </a:gs>
              <a:gs pos="100000">
                <a:schemeClr val="bg1">
                  <a:alpha val="20000"/>
                  <a:lumMod val="20000"/>
                </a:schemeClr>
              </a:gs>
              <a:gs pos="23000">
                <a:schemeClr val="tx1">
                  <a:lumMod val="52000"/>
                  <a:lumOff val="48000"/>
                  <a:alpha val="20000"/>
                </a:schemeClr>
              </a:gs>
              <a:gs pos="9000">
                <a:schemeClr val="tx1">
                  <a:alpha val="20000"/>
                  <a:lumMod val="0"/>
                  <a:lumOff val="100000"/>
                </a:schemeClr>
              </a:gs>
              <a:gs pos="35000">
                <a:schemeClr val="tx1">
                  <a:lumMod val="95000"/>
                  <a:lumOff val="5000"/>
                  <a:alpha val="20000"/>
                </a:schemeClr>
              </a:gs>
              <a:gs pos="43000">
                <a:schemeClr val="bg1">
                  <a:alpha val="20000"/>
                  <a:lumMod val="100000"/>
                </a:schemeClr>
              </a:gs>
            </a:gsLst>
            <a:lin ang="33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5" name="Round Same Side Corner Rectangle 34"/>
          <p:cNvSpPr/>
          <p:nvPr userDrawn="1"/>
        </p:nvSpPr>
        <p:spPr>
          <a:xfrm>
            <a:off x="11220486" y="6151172"/>
            <a:ext cx="872492" cy="706828"/>
          </a:xfrm>
          <a:prstGeom prst="round2SameRect">
            <a:avLst>
              <a:gd name="adj1" fmla="val 9581"/>
              <a:gd name="adj2" fmla="val 0"/>
            </a:avLst>
          </a:prstGeom>
          <a:gradFill>
            <a:gsLst>
              <a:gs pos="0">
                <a:schemeClr val="tx1">
                  <a:lumMod val="52000"/>
                  <a:lumOff val="48000"/>
                  <a:alpha val="20000"/>
                </a:schemeClr>
              </a:gs>
              <a:gs pos="68000">
                <a:schemeClr val="tx1">
                  <a:lumMod val="95000"/>
                  <a:lumOff val="5000"/>
                  <a:alpha val="20000"/>
                </a:schemeClr>
              </a:gs>
              <a:gs pos="34000">
                <a:schemeClr val="tx1">
                  <a:lumMod val="85000"/>
                  <a:lumOff val="15000"/>
                  <a:alpha val="2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grpSp>
        <p:nvGrpSpPr>
          <p:cNvPr id="36" name="AMC"/>
          <p:cNvGrpSpPr>
            <a:grpSpLocks noChangeAspect="1"/>
          </p:cNvGrpSpPr>
          <p:nvPr userDrawn="1"/>
        </p:nvGrpSpPr>
        <p:grpSpPr bwMode="auto">
          <a:xfrm>
            <a:off x="11390978" y="6251059"/>
            <a:ext cx="531508" cy="467776"/>
            <a:chOff x="3311" y="1094"/>
            <a:chExt cx="1816" cy="2131"/>
          </a:xfrm>
        </p:grpSpPr>
        <p:sp>
          <p:nvSpPr>
            <p:cNvPr id="37" name="WHITE bkgrnd"/>
            <p:cNvSpPr>
              <a:spLocks/>
            </p:cNvSpPr>
            <p:nvPr/>
          </p:nvSpPr>
          <p:spPr bwMode="auto">
            <a:xfrm>
              <a:off x="3333" y="1116"/>
              <a:ext cx="1772" cy="2086"/>
            </a:xfrm>
            <a:custGeom>
              <a:avLst/>
              <a:gdLst>
                <a:gd name="T0" fmla="*/ 1477 w 2954"/>
                <a:gd name="T1" fmla="*/ 0 h 3479"/>
                <a:gd name="T2" fmla="*/ 2954 w 2954"/>
                <a:gd name="T3" fmla="*/ 356 h 3479"/>
                <a:gd name="T4" fmla="*/ 2954 w 2954"/>
                <a:gd name="T5" fmla="*/ 1377 h 3479"/>
                <a:gd name="T6" fmla="*/ 1477 w 2954"/>
                <a:gd name="T7" fmla="*/ 3479 h 3479"/>
                <a:gd name="T8" fmla="*/ 0 w 2954"/>
                <a:gd name="T9" fmla="*/ 1377 h 3479"/>
                <a:gd name="T10" fmla="*/ 0 w 2954"/>
                <a:gd name="T11" fmla="*/ 356 h 3479"/>
                <a:gd name="T12" fmla="*/ 1477 w 2954"/>
                <a:gd name="T13" fmla="*/ 0 h 3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4" h="3479">
                  <a:moveTo>
                    <a:pt x="1477" y="0"/>
                  </a:moveTo>
                  <a:cubicBezTo>
                    <a:pt x="2003" y="0"/>
                    <a:pt x="2609" y="127"/>
                    <a:pt x="2954" y="356"/>
                  </a:cubicBezTo>
                  <a:cubicBezTo>
                    <a:pt x="2954" y="1377"/>
                    <a:pt x="2954" y="1377"/>
                    <a:pt x="2954" y="1377"/>
                  </a:cubicBezTo>
                  <a:cubicBezTo>
                    <a:pt x="2954" y="2275"/>
                    <a:pt x="2402" y="3111"/>
                    <a:pt x="1477" y="3479"/>
                  </a:cubicBezTo>
                  <a:cubicBezTo>
                    <a:pt x="552" y="3111"/>
                    <a:pt x="0" y="2275"/>
                    <a:pt x="0" y="137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345" y="127"/>
                    <a:pt x="951" y="0"/>
                    <a:pt x="14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endParaRPr lang="en-US" sz="1800" dirty="0">
                <a:latin typeface="Adobe Garamond Pro" panose="02020502060506020403" pitchFamily="18" charset="0"/>
              </a:endParaRPr>
            </a:p>
          </p:txBody>
        </p:sp>
        <p:sp>
          <p:nvSpPr>
            <p:cNvPr id="38" name="BLACK outline"/>
            <p:cNvSpPr>
              <a:spLocks noEditPoints="1"/>
            </p:cNvSpPr>
            <p:nvPr/>
          </p:nvSpPr>
          <p:spPr bwMode="auto">
            <a:xfrm>
              <a:off x="3311" y="1094"/>
              <a:ext cx="1816" cy="2131"/>
            </a:xfrm>
            <a:custGeom>
              <a:avLst/>
              <a:gdLst>
                <a:gd name="T0" fmla="*/ 3010 w 3026"/>
                <a:gd name="T1" fmla="*/ 362 h 3554"/>
                <a:gd name="T2" fmla="*/ 2328 w 3026"/>
                <a:gd name="T3" fmla="*/ 93 h 3554"/>
                <a:gd name="T4" fmla="*/ 1513 w 3026"/>
                <a:gd name="T5" fmla="*/ 0 h 3554"/>
                <a:gd name="T6" fmla="*/ 698 w 3026"/>
                <a:gd name="T7" fmla="*/ 93 h 3554"/>
                <a:gd name="T8" fmla="*/ 16 w 3026"/>
                <a:gd name="T9" fmla="*/ 362 h 3554"/>
                <a:gd name="T10" fmla="*/ 0 w 3026"/>
                <a:gd name="T11" fmla="*/ 373 h 3554"/>
                <a:gd name="T12" fmla="*/ 0 w 3026"/>
                <a:gd name="T13" fmla="*/ 1413 h 3554"/>
                <a:gd name="T14" fmla="*/ 398 w 3026"/>
                <a:gd name="T15" fmla="*/ 2683 h 3554"/>
                <a:gd name="T16" fmla="*/ 1500 w 3026"/>
                <a:gd name="T17" fmla="*/ 3548 h 3554"/>
                <a:gd name="T18" fmla="*/ 1513 w 3026"/>
                <a:gd name="T19" fmla="*/ 3554 h 3554"/>
                <a:gd name="T20" fmla="*/ 1526 w 3026"/>
                <a:gd name="T21" fmla="*/ 3548 h 3554"/>
                <a:gd name="T22" fmla="*/ 2628 w 3026"/>
                <a:gd name="T23" fmla="*/ 2683 h 3554"/>
                <a:gd name="T24" fmla="*/ 3026 w 3026"/>
                <a:gd name="T25" fmla="*/ 1413 h 3554"/>
                <a:gd name="T26" fmla="*/ 3026 w 3026"/>
                <a:gd name="T27" fmla="*/ 373 h 3554"/>
                <a:gd name="T28" fmla="*/ 3010 w 3026"/>
                <a:gd name="T29" fmla="*/ 362 h 3554"/>
                <a:gd name="T30" fmla="*/ 2954 w 3026"/>
                <a:gd name="T31" fmla="*/ 1413 h 3554"/>
                <a:gd name="T32" fmla="*/ 1513 w 3026"/>
                <a:gd name="T33" fmla="*/ 3476 h 3554"/>
                <a:gd name="T34" fmla="*/ 72 w 3026"/>
                <a:gd name="T35" fmla="*/ 1413 h 3554"/>
                <a:gd name="T36" fmla="*/ 72 w 3026"/>
                <a:gd name="T37" fmla="*/ 412 h 3554"/>
                <a:gd name="T38" fmla="*/ 1513 w 3026"/>
                <a:gd name="T39" fmla="*/ 72 h 3554"/>
                <a:gd name="T40" fmla="*/ 2954 w 3026"/>
                <a:gd name="T41" fmla="*/ 412 h 3554"/>
                <a:gd name="T42" fmla="*/ 2954 w 3026"/>
                <a:gd name="T43" fmla="*/ 1413 h 3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26" h="3554">
                  <a:moveTo>
                    <a:pt x="3010" y="362"/>
                  </a:moveTo>
                  <a:cubicBezTo>
                    <a:pt x="2842" y="251"/>
                    <a:pt x="2606" y="158"/>
                    <a:pt x="2328" y="93"/>
                  </a:cubicBezTo>
                  <a:cubicBezTo>
                    <a:pt x="2069" y="33"/>
                    <a:pt x="1779" y="0"/>
                    <a:pt x="1513" y="0"/>
                  </a:cubicBezTo>
                  <a:cubicBezTo>
                    <a:pt x="1247" y="0"/>
                    <a:pt x="957" y="33"/>
                    <a:pt x="698" y="93"/>
                  </a:cubicBezTo>
                  <a:cubicBezTo>
                    <a:pt x="420" y="158"/>
                    <a:pt x="184" y="251"/>
                    <a:pt x="16" y="362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1413"/>
                    <a:pt x="0" y="1413"/>
                    <a:pt x="0" y="1413"/>
                  </a:cubicBezTo>
                  <a:cubicBezTo>
                    <a:pt x="0" y="1867"/>
                    <a:pt x="138" y="2306"/>
                    <a:pt x="398" y="2683"/>
                  </a:cubicBezTo>
                  <a:cubicBezTo>
                    <a:pt x="664" y="3068"/>
                    <a:pt x="1045" y="3368"/>
                    <a:pt x="1500" y="3548"/>
                  </a:cubicBezTo>
                  <a:cubicBezTo>
                    <a:pt x="1513" y="3554"/>
                    <a:pt x="1513" y="3554"/>
                    <a:pt x="1513" y="3554"/>
                  </a:cubicBezTo>
                  <a:cubicBezTo>
                    <a:pt x="1526" y="3548"/>
                    <a:pt x="1526" y="3548"/>
                    <a:pt x="1526" y="3548"/>
                  </a:cubicBezTo>
                  <a:cubicBezTo>
                    <a:pt x="1981" y="3368"/>
                    <a:pt x="2362" y="3068"/>
                    <a:pt x="2628" y="2683"/>
                  </a:cubicBezTo>
                  <a:cubicBezTo>
                    <a:pt x="2888" y="2306"/>
                    <a:pt x="3026" y="1867"/>
                    <a:pt x="3026" y="1413"/>
                  </a:cubicBezTo>
                  <a:cubicBezTo>
                    <a:pt x="3026" y="373"/>
                    <a:pt x="3026" y="373"/>
                    <a:pt x="3026" y="373"/>
                  </a:cubicBezTo>
                  <a:lnTo>
                    <a:pt x="3010" y="362"/>
                  </a:lnTo>
                  <a:close/>
                  <a:moveTo>
                    <a:pt x="2954" y="1413"/>
                  </a:moveTo>
                  <a:cubicBezTo>
                    <a:pt x="2954" y="2314"/>
                    <a:pt x="2389" y="3122"/>
                    <a:pt x="1513" y="3476"/>
                  </a:cubicBezTo>
                  <a:cubicBezTo>
                    <a:pt x="637" y="3122"/>
                    <a:pt x="72" y="2314"/>
                    <a:pt x="72" y="1413"/>
                  </a:cubicBezTo>
                  <a:cubicBezTo>
                    <a:pt x="72" y="412"/>
                    <a:pt x="72" y="412"/>
                    <a:pt x="72" y="412"/>
                  </a:cubicBezTo>
                  <a:cubicBezTo>
                    <a:pt x="391" y="208"/>
                    <a:pt x="966" y="72"/>
                    <a:pt x="1513" y="72"/>
                  </a:cubicBezTo>
                  <a:cubicBezTo>
                    <a:pt x="2060" y="72"/>
                    <a:pt x="2635" y="208"/>
                    <a:pt x="2954" y="412"/>
                  </a:cubicBezTo>
                  <a:lnTo>
                    <a:pt x="2954" y="14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endParaRPr lang="en-US" sz="1800" dirty="0">
                <a:latin typeface="Adobe Garamond Pro" panose="02020502060506020403" pitchFamily="18" charset="0"/>
              </a:endParaRPr>
            </a:p>
          </p:txBody>
        </p:sp>
        <p:sp>
          <p:nvSpPr>
            <p:cNvPr id="39" name="BLUE"/>
            <p:cNvSpPr>
              <a:spLocks/>
            </p:cNvSpPr>
            <p:nvPr/>
          </p:nvSpPr>
          <p:spPr bwMode="auto">
            <a:xfrm>
              <a:off x="4219" y="1369"/>
              <a:ext cx="797" cy="1744"/>
            </a:xfrm>
            <a:custGeom>
              <a:avLst/>
              <a:gdLst>
                <a:gd name="T0" fmla="*/ 1329 w 1329"/>
                <a:gd name="T1" fmla="*/ 40 h 2908"/>
                <a:gd name="T2" fmla="*/ 302 w 1329"/>
                <a:gd name="T3" fmla="*/ 1068 h 2908"/>
                <a:gd name="T4" fmla="*/ 544 w 1329"/>
                <a:gd name="T5" fmla="*/ 1370 h 2908"/>
                <a:gd name="T6" fmla="*/ 0 w 1329"/>
                <a:gd name="T7" fmla="*/ 1991 h 2908"/>
                <a:gd name="T8" fmla="*/ 0 w 1329"/>
                <a:gd name="T9" fmla="*/ 2908 h 2908"/>
                <a:gd name="T10" fmla="*/ 1329 w 1329"/>
                <a:gd name="T11" fmla="*/ 930 h 2908"/>
                <a:gd name="T12" fmla="*/ 1329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1329" y="40"/>
                  </a:moveTo>
                  <a:cubicBezTo>
                    <a:pt x="302" y="1068"/>
                    <a:pt x="302" y="1068"/>
                    <a:pt x="302" y="1068"/>
                  </a:cubicBezTo>
                  <a:cubicBezTo>
                    <a:pt x="544" y="1370"/>
                    <a:pt x="544" y="1370"/>
                    <a:pt x="544" y="1370"/>
                  </a:cubicBezTo>
                  <a:cubicBezTo>
                    <a:pt x="0" y="1991"/>
                    <a:pt x="0" y="1991"/>
                    <a:pt x="0" y="1991"/>
                  </a:cubicBezTo>
                  <a:cubicBezTo>
                    <a:pt x="0" y="2908"/>
                    <a:pt x="0" y="2908"/>
                    <a:pt x="0" y="2908"/>
                  </a:cubicBezTo>
                  <a:cubicBezTo>
                    <a:pt x="540" y="2665"/>
                    <a:pt x="1329" y="2054"/>
                    <a:pt x="1329" y="930"/>
                  </a:cubicBezTo>
                  <a:cubicBezTo>
                    <a:pt x="1329" y="0"/>
                    <a:pt x="1329" y="41"/>
                    <a:pt x="1329" y="40"/>
                  </a:cubicBezTo>
                  <a:close/>
                </a:path>
              </a:pathLst>
            </a:custGeom>
            <a:solidFill>
              <a:srgbClr val="0056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endParaRPr lang="en-US" sz="1800" dirty="0">
                <a:latin typeface="Adobe Garamond Pro" panose="02020502060506020403" pitchFamily="18" charset="0"/>
              </a:endParaRPr>
            </a:p>
          </p:txBody>
        </p:sp>
        <p:sp>
          <p:nvSpPr>
            <p:cNvPr id="40" name="RED"/>
            <p:cNvSpPr>
              <a:spLocks/>
            </p:cNvSpPr>
            <p:nvPr/>
          </p:nvSpPr>
          <p:spPr bwMode="auto">
            <a:xfrm>
              <a:off x="3422" y="1369"/>
              <a:ext cx="797" cy="1744"/>
            </a:xfrm>
            <a:custGeom>
              <a:avLst/>
              <a:gdLst>
                <a:gd name="T0" fmla="*/ 0 w 1329"/>
                <a:gd name="T1" fmla="*/ 40 h 2908"/>
                <a:gd name="T2" fmla="*/ 1027 w 1329"/>
                <a:gd name="T3" fmla="*/ 1068 h 2908"/>
                <a:gd name="T4" fmla="*/ 785 w 1329"/>
                <a:gd name="T5" fmla="*/ 1370 h 2908"/>
                <a:gd name="T6" fmla="*/ 1329 w 1329"/>
                <a:gd name="T7" fmla="*/ 1991 h 2908"/>
                <a:gd name="T8" fmla="*/ 1329 w 1329"/>
                <a:gd name="T9" fmla="*/ 2908 h 2908"/>
                <a:gd name="T10" fmla="*/ 0 w 1329"/>
                <a:gd name="T11" fmla="*/ 930 h 2908"/>
                <a:gd name="T12" fmla="*/ 0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0" y="40"/>
                  </a:moveTo>
                  <a:cubicBezTo>
                    <a:pt x="1027" y="1068"/>
                    <a:pt x="1027" y="1068"/>
                    <a:pt x="1027" y="1068"/>
                  </a:cubicBezTo>
                  <a:cubicBezTo>
                    <a:pt x="785" y="1370"/>
                    <a:pt x="785" y="1370"/>
                    <a:pt x="785" y="1370"/>
                  </a:cubicBezTo>
                  <a:cubicBezTo>
                    <a:pt x="1329" y="1991"/>
                    <a:pt x="1329" y="1991"/>
                    <a:pt x="1329" y="1991"/>
                  </a:cubicBezTo>
                  <a:cubicBezTo>
                    <a:pt x="1329" y="2908"/>
                    <a:pt x="1329" y="2908"/>
                    <a:pt x="1329" y="2908"/>
                  </a:cubicBezTo>
                  <a:cubicBezTo>
                    <a:pt x="789" y="2665"/>
                    <a:pt x="0" y="2054"/>
                    <a:pt x="0" y="930"/>
                  </a:cubicBezTo>
                  <a:cubicBezTo>
                    <a:pt x="0" y="0"/>
                    <a:pt x="0" y="41"/>
                    <a:pt x="0" y="40"/>
                  </a:cubicBezTo>
                  <a:close/>
                </a:path>
              </a:pathLst>
            </a:custGeom>
            <a:solidFill>
              <a:srgbClr val="C32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endParaRPr lang="en-US" sz="1800" dirty="0">
                <a:latin typeface="Adobe Garamond Pro" panose="02020502060506020403" pitchFamily="18" charset="0"/>
              </a:endParaRPr>
            </a:p>
          </p:txBody>
        </p:sp>
      </p:grpSp>
      <p:grpSp>
        <p:nvGrpSpPr>
          <p:cNvPr id="41" name="Group 40"/>
          <p:cNvGrpSpPr>
            <a:grpSpLocks noChangeAspect="1"/>
          </p:cNvGrpSpPr>
          <p:nvPr userDrawn="1"/>
        </p:nvGrpSpPr>
        <p:grpSpPr>
          <a:xfrm>
            <a:off x="58566" y="0"/>
            <a:ext cx="819991" cy="731520"/>
            <a:chOff x="125730" y="0"/>
            <a:chExt cx="526946" cy="626790"/>
          </a:xfrm>
        </p:grpSpPr>
        <p:sp>
          <p:nvSpPr>
            <p:cNvPr id="42" name="Round Same Side Corner Rectangle 41"/>
            <p:cNvSpPr/>
            <p:nvPr userDrawn="1"/>
          </p:nvSpPr>
          <p:spPr>
            <a:xfrm>
              <a:off x="125730" y="0"/>
              <a:ext cx="526946" cy="626790"/>
            </a:xfrm>
            <a:prstGeom prst="round2SameRect">
              <a:avLst>
                <a:gd name="adj1" fmla="val 0"/>
                <a:gd name="adj2" fmla="val 7443"/>
              </a:avLst>
            </a:pr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68000">
                  <a:sysClr val="windowText" lastClr="000000">
                    <a:lumMod val="95000"/>
                    <a:lumOff val="5000"/>
                  </a:sysClr>
                </a:gs>
                <a:gs pos="34000">
                  <a:sysClr val="windowText" lastClr="000000">
                    <a:lumMod val="85000"/>
                    <a:lumOff val="15000"/>
                  </a:sys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43" name="U.S. ARMY for dark bkgrnds"/>
            <p:cNvGrpSpPr>
              <a:grpSpLocks noChangeAspect="1"/>
            </p:cNvGrpSpPr>
            <p:nvPr userDrawn="1"/>
          </p:nvGrpSpPr>
          <p:grpSpPr bwMode="auto">
            <a:xfrm>
              <a:off x="208305" y="59287"/>
              <a:ext cx="361795" cy="457200"/>
              <a:chOff x="2205" y="1186"/>
              <a:chExt cx="1425" cy="1802"/>
            </a:xfrm>
          </p:grpSpPr>
          <p:sp>
            <p:nvSpPr>
              <p:cNvPr id="44" name="Freeform 43"/>
              <p:cNvSpPr>
                <a:spLocks noEditPoints="1"/>
              </p:cNvSpPr>
              <p:nvPr/>
            </p:nvSpPr>
            <p:spPr bwMode="invGray">
              <a:xfrm>
                <a:off x="3562" y="2500"/>
                <a:ext cx="68" cy="66"/>
              </a:xfrm>
              <a:custGeom>
                <a:avLst/>
                <a:gdLst>
                  <a:gd name="T0" fmla="*/ 0 w 125"/>
                  <a:gd name="T1" fmla="*/ 18 h 122"/>
                  <a:gd name="T2" fmla="*/ 18 w 125"/>
                  <a:gd name="T3" fmla="*/ 0 h 122"/>
                  <a:gd name="T4" fmla="*/ 37 w 125"/>
                  <a:gd name="T5" fmla="*/ 18 h 122"/>
                  <a:gd name="T6" fmla="*/ 18 w 125"/>
                  <a:gd name="T7" fmla="*/ 36 h 122"/>
                  <a:gd name="T8" fmla="*/ 0 w 125"/>
                  <a:gd name="T9" fmla="*/ 18 h 122"/>
                  <a:gd name="T10" fmla="*/ 18 w 125"/>
                  <a:gd name="T11" fmla="*/ 4 h 122"/>
                  <a:gd name="T12" fmla="*/ 5 w 125"/>
                  <a:gd name="T13" fmla="*/ 18 h 122"/>
                  <a:gd name="T14" fmla="*/ 18 w 125"/>
                  <a:gd name="T15" fmla="*/ 32 h 122"/>
                  <a:gd name="T16" fmla="*/ 32 w 125"/>
                  <a:gd name="T17" fmla="*/ 18 h 122"/>
                  <a:gd name="T18" fmla="*/ 18 w 125"/>
                  <a:gd name="T19" fmla="*/ 4 h 122"/>
                  <a:gd name="T20" fmla="*/ 15 w 125"/>
                  <a:gd name="T21" fmla="*/ 28 h 122"/>
                  <a:gd name="T22" fmla="*/ 11 w 125"/>
                  <a:gd name="T23" fmla="*/ 28 h 122"/>
                  <a:gd name="T24" fmla="*/ 11 w 125"/>
                  <a:gd name="T25" fmla="*/ 8 h 122"/>
                  <a:gd name="T26" fmla="*/ 19 w 125"/>
                  <a:gd name="T27" fmla="*/ 8 h 122"/>
                  <a:gd name="T28" fmla="*/ 27 w 125"/>
                  <a:gd name="T29" fmla="*/ 14 h 122"/>
                  <a:gd name="T30" fmla="*/ 22 w 125"/>
                  <a:gd name="T31" fmla="*/ 19 h 122"/>
                  <a:gd name="T32" fmla="*/ 22 w 125"/>
                  <a:gd name="T33" fmla="*/ 19 h 122"/>
                  <a:gd name="T34" fmla="*/ 27 w 125"/>
                  <a:gd name="T35" fmla="*/ 28 h 122"/>
                  <a:gd name="T36" fmla="*/ 22 w 125"/>
                  <a:gd name="T37" fmla="*/ 28 h 122"/>
                  <a:gd name="T38" fmla="*/ 18 w 125"/>
                  <a:gd name="T39" fmla="*/ 19 h 122"/>
                  <a:gd name="T40" fmla="*/ 15 w 125"/>
                  <a:gd name="T41" fmla="*/ 19 h 122"/>
                  <a:gd name="T42" fmla="*/ 15 w 125"/>
                  <a:gd name="T43" fmla="*/ 28 h 122"/>
                  <a:gd name="T44" fmla="*/ 15 w 125"/>
                  <a:gd name="T45" fmla="*/ 16 h 122"/>
                  <a:gd name="T46" fmla="*/ 18 w 125"/>
                  <a:gd name="T47" fmla="*/ 16 h 122"/>
                  <a:gd name="T48" fmla="*/ 23 w 125"/>
                  <a:gd name="T49" fmla="*/ 14 h 122"/>
                  <a:gd name="T50" fmla="*/ 18 w 125"/>
                  <a:gd name="T51" fmla="*/ 11 h 122"/>
                  <a:gd name="T52" fmla="*/ 15 w 125"/>
                  <a:gd name="T53" fmla="*/ 11 h 122"/>
                  <a:gd name="T54" fmla="*/ 15 w 125"/>
                  <a:gd name="T55" fmla="*/ 16 h 12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25" h="122">
                    <a:moveTo>
                      <a:pt x="0" y="61"/>
                    </a:moveTo>
                    <a:cubicBezTo>
                      <a:pt x="0" y="24"/>
                      <a:pt x="29" y="0"/>
                      <a:pt x="62" y="0"/>
                    </a:cubicBezTo>
                    <a:cubicBezTo>
                      <a:pt x="95" y="0"/>
                      <a:pt x="125" y="24"/>
                      <a:pt x="125" y="61"/>
                    </a:cubicBezTo>
                    <a:cubicBezTo>
                      <a:pt x="125" y="98"/>
                      <a:pt x="96" y="122"/>
                      <a:pt x="62" y="122"/>
                    </a:cubicBezTo>
                    <a:cubicBezTo>
                      <a:pt x="29" y="122"/>
                      <a:pt x="0" y="98"/>
                      <a:pt x="0" y="61"/>
                    </a:cubicBezTo>
                    <a:close/>
                    <a:moveTo>
                      <a:pt x="62" y="13"/>
                    </a:moveTo>
                    <a:cubicBezTo>
                      <a:pt x="36" y="13"/>
                      <a:pt x="16" y="33"/>
                      <a:pt x="16" y="61"/>
                    </a:cubicBezTo>
                    <a:cubicBezTo>
                      <a:pt x="16" y="89"/>
                      <a:pt x="36" y="109"/>
                      <a:pt x="62" y="109"/>
                    </a:cubicBezTo>
                    <a:cubicBezTo>
                      <a:pt x="89" y="109"/>
                      <a:pt x="109" y="89"/>
                      <a:pt x="109" y="61"/>
                    </a:cubicBezTo>
                    <a:cubicBezTo>
                      <a:pt x="109" y="33"/>
                      <a:pt x="88" y="13"/>
                      <a:pt x="62" y="13"/>
                    </a:cubicBezTo>
                    <a:close/>
                    <a:moveTo>
                      <a:pt x="52" y="95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81" y="27"/>
                      <a:pt x="90" y="32"/>
                      <a:pt x="90" y="47"/>
                    </a:cubicBezTo>
                    <a:cubicBezTo>
                      <a:pt x="91" y="56"/>
                      <a:pt x="84" y="64"/>
                      <a:pt x="75" y="65"/>
                    </a:cubicBezTo>
                    <a:cubicBezTo>
                      <a:pt x="75" y="65"/>
                      <a:pt x="74" y="65"/>
                      <a:pt x="74" y="65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2" y="66"/>
                      <a:pt x="52" y="66"/>
                      <a:pt x="52" y="66"/>
                    </a:cubicBezTo>
                    <a:lnTo>
                      <a:pt x="52" y="95"/>
                    </a:lnTo>
                    <a:close/>
                    <a:moveTo>
                      <a:pt x="52" y="55"/>
                    </a:moveTo>
                    <a:cubicBezTo>
                      <a:pt x="63" y="55"/>
                      <a:pt x="63" y="55"/>
                      <a:pt x="63" y="55"/>
                    </a:cubicBezTo>
                    <a:cubicBezTo>
                      <a:pt x="73" y="55"/>
                      <a:pt x="77" y="52"/>
                      <a:pt x="77" y="46"/>
                    </a:cubicBezTo>
                    <a:cubicBezTo>
                      <a:pt x="77" y="39"/>
                      <a:pt x="72" y="37"/>
                      <a:pt x="63" y="37"/>
                    </a:cubicBezTo>
                    <a:cubicBezTo>
                      <a:pt x="52" y="37"/>
                      <a:pt x="52" y="37"/>
                      <a:pt x="52" y="37"/>
                    </a:cubicBezTo>
                    <a:lnTo>
                      <a:pt x="52" y="5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44"/>
              <p:cNvSpPr>
                <a:spLocks/>
              </p:cNvSpPr>
              <p:nvPr/>
            </p:nvSpPr>
            <p:spPr bwMode="invGray">
              <a:xfrm>
                <a:off x="2205" y="2508"/>
                <a:ext cx="1354" cy="480"/>
              </a:xfrm>
              <a:custGeom>
                <a:avLst/>
                <a:gdLst>
                  <a:gd name="T0" fmla="*/ 61 w 2500"/>
                  <a:gd name="T1" fmla="*/ 0 h 887"/>
                  <a:gd name="T2" fmla="*/ 0 w 2500"/>
                  <a:gd name="T3" fmla="*/ 60 h 887"/>
                  <a:gd name="T4" fmla="*/ 0 w 2500"/>
                  <a:gd name="T5" fmla="*/ 200 h 887"/>
                  <a:gd name="T6" fmla="*/ 61 w 2500"/>
                  <a:gd name="T7" fmla="*/ 260 h 887"/>
                  <a:gd name="T8" fmla="*/ 673 w 2500"/>
                  <a:gd name="T9" fmla="*/ 260 h 887"/>
                  <a:gd name="T10" fmla="*/ 733 w 2500"/>
                  <a:gd name="T11" fmla="*/ 200 h 887"/>
                  <a:gd name="T12" fmla="*/ 733 w 2500"/>
                  <a:gd name="T13" fmla="*/ 60 h 887"/>
                  <a:gd name="T14" fmla="*/ 673 w 2500"/>
                  <a:gd name="T15" fmla="*/ 0 h 887"/>
                  <a:gd name="T16" fmla="*/ 61 w 2500"/>
                  <a:gd name="T17" fmla="*/ 0 h 8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887">
                    <a:moveTo>
                      <a:pt x="206" y="0"/>
                    </a:moveTo>
                    <a:cubicBezTo>
                      <a:pt x="92" y="0"/>
                      <a:pt x="0" y="92"/>
                      <a:pt x="0" y="206"/>
                    </a:cubicBezTo>
                    <a:cubicBezTo>
                      <a:pt x="0" y="681"/>
                      <a:pt x="0" y="681"/>
                      <a:pt x="0" y="681"/>
                    </a:cubicBezTo>
                    <a:cubicBezTo>
                      <a:pt x="0" y="795"/>
                      <a:pt x="92" y="887"/>
                      <a:pt x="206" y="887"/>
                    </a:cubicBezTo>
                    <a:cubicBezTo>
                      <a:pt x="2294" y="887"/>
                      <a:pt x="2294" y="887"/>
                      <a:pt x="2294" y="887"/>
                    </a:cubicBezTo>
                    <a:cubicBezTo>
                      <a:pt x="2408" y="887"/>
                      <a:pt x="2500" y="795"/>
                      <a:pt x="2500" y="681"/>
                    </a:cubicBezTo>
                    <a:cubicBezTo>
                      <a:pt x="2500" y="206"/>
                      <a:pt x="2500" y="206"/>
                      <a:pt x="2500" y="206"/>
                    </a:cubicBezTo>
                    <a:cubicBezTo>
                      <a:pt x="2500" y="92"/>
                      <a:pt x="2408" y="0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6" name="Freeform 45"/>
              <p:cNvSpPr>
                <a:spLocks noEditPoints="1"/>
              </p:cNvSpPr>
              <p:nvPr/>
            </p:nvSpPr>
            <p:spPr bwMode="invGray">
              <a:xfrm>
                <a:off x="2241" y="2543"/>
                <a:ext cx="1283" cy="409"/>
              </a:xfrm>
              <a:custGeom>
                <a:avLst/>
                <a:gdLst>
                  <a:gd name="T0" fmla="*/ 654 w 2369"/>
                  <a:gd name="T1" fmla="*/ 0 h 755"/>
                  <a:gd name="T2" fmla="*/ 41 w 2369"/>
                  <a:gd name="T3" fmla="*/ 0 h 755"/>
                  <a:gd name="T4" fmla="*/ 0 w 2369"/>
                  <a:gd name="T5" fmla="*/ 41 h 755"/>
                  <a:gd name="T6" fmla="*/ 0 w 2369"/>
                  <a:gd name="T7" fmla="*/ 180 h 755"/>
                  <a:gd name="T8" fmla="*/ 41 w 2369"/>
                  <a:gd name="T9" fmla="*/ 222 h 755"/>
                  <a:gd name="T10" fmla="*/ 654 w 2369"/>
                  <a:gd name="T11" fmla="*/ 222 h 755"/>
                  <a:gd name="T12" fmla="*/ 695 w 2369"/>
                  <a:gd name="T13" fmla="*/ 180 h 755"/>
                  <a:gd name="T14" fmla="*/ 695 w 2369"/>
                  <a:gd name="T15" fmla="*/ 41 h 755"/>
                  <a:gd name="T16" fmla="*/ 654 w 2369"/>
                  <a:gd name="T17" fmla="*/ 0 h 755"/>
                  <a:gd name="T18" fmla="*/ 675 w 2369"/>
                  <a:gd name="T19" fmla="*/ 180 h 755"/>
                  <a:gd name="T20" fmla="*/ 654 w 2369"/>
                  <a:gd name="T21" fmla="*/ 202 h 755"/>
                  <a:gd name="T22" fmla="*/ 41 w 2369"/>
                  <a:gd name="T23" fmla="*/ 202 h 755"/>
                  <a:gd name="T24" fmla="*/ 19 w 2369"/>
                  <a:gd name="T25" fmla="*/ 180 h 755"/>
                  <a:gd name="T26" fmla="*/ 19 w 2369"/>
                  <a:gd name="T27" fmla="*/ 41 h 755"/>
                  <a:gd name="T28" fmla="*/ 41 w 2369"/>
                  <a:gd name="T29" fmla="*/ 19 h 755"/>
                  <a:gd name="T30" fmla="*/ 654 w 2369"/>
                  <a:gd name="T31" fmla="*/ 19 h 755"/>
                  <a:gd name="T32" fmla="*/ 675 w 2369"/>
                  <a:gd name="T33" fmla="*/ 41 h 755"/>
                  <a:gd name="T34" fmla="*/ 675 w 2369"/>
                  <a:gd name="T35" fmla="*/ 180 h 75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75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0"/>
                    </a:cubicBezTo>
                    <a:cubicBezTo>
                      <a:pt x="0" y="615"/>
                      <a:pt x="0" y="615"/>
                      <a:pt x="0" y="615"/>
                    </a:cubicBezTo>
                    <a:cubicBezTo>
                      <a:pt x="0" y="692"/>
                      <a:pt x="63" y="755"/>
                      <a:pt x="140" y="755"/>
                    </a:cubicBezTo>
                    <a:cubicBezTo>
                      <a:pt x="2228" y="755"/>
                      <a:pt x="2228" y="755"/>
                      <a:pt x="2228" y="755"/>
                    </a:cubicBezTo>
                    <a:cubicBezTo>
                      <a:pt x="2306" y="755"/>
                      <a:pt x="2369" y="692"/>
                      <a:pt x="2369" y="615"/>
                    </a:cubicBezTo>
                    <a:cubicBezTo>
                      <a:pt x="2369" y="140"/>
                      <a:pt x="2369" y="140"/>
                      <a:pt x="2369" y="140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615"/>
                    </a:moveTo>
                    <a:cubicBezTo>
                      <a:pt x="2303" y="656"/>
                      <a:pt x="2269" y="689"/>
                      <a:pt x="2228" y="689"/>
                    </a:cubicBezTo>
                    <a:cubicBezTo>
                      <a:pt x="140" y="689"/>
                      <a:pt x="140" y="689"/>
                      <a:pt x="140" y="689"/>
                    </a:cubicBezTo>
                    <a:cubicBezTo>
                      <a:pt x="99" y="689"/>
                      <a:pt x="66" y="656"/>
                      <a:pt x="66" y="615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6" y="99"/>
                      <a:pt x="99" y="66"/>
                      <a:pt x="140" y="65"/>
                    </a:cubicBezTo>
                    <a:cubicBezTo>
                      <a:pt x="2228" y="65"/>
                      <a:pt x="2228" y="65"/>
                      <a:pt x="2228" y="65"/>
                    </a:cubicBezTo>
                    <a:cubicBezTo>
                      <a:pt x="2269" y="66"/>
                      <a:pt x="2303" y="99"/>
                      <a:pt x="2303" y="140"/>
                    </a:cubicBezTo>
                    <a:lnTo>
                      <a:pt x="2303" y="61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invGray">
              <a:xfrm>
                <a:off x="2205" y="1186"/>
                <a:ext cx="1354" cy="1287"/>
              </a:xfrm>
              <a:custGeom>
                <a:avLst/>
                <a:gdLst>
                  <a:gd name="T0" fmla="*/ 61 w 2500"/>
                  <a:gd name="T1" fmla="*/ 0 h 2376"/>
                  <a:gd name="T2" fmla="*/ 0 w 2500"/>
                  <a:gd name="T3" fmla="*/ 61 h 2376"/>
                  <a:gd name="T4" fmla="*/ 0 w 2500"/>
                  <a:gd name="T5" fmla="*/ 636 h 2376"/>
                  <a:gd name="T6" fmla="*/ 61 w 2500"/>
                  <a:gd name="T7" fmla="*/ 697 h 2376"/>
                  <a:gd name="T8" fmla="*/ 673 w 2500"/>
                  <a:gd name="T9" fmla="*/ 697 h 2376"/>
                  <a:gd name="T10" fmla="*/ 733 w 2500"/>
                  <a:gd name="T11" fmla="*/ 636 h 2376"/>
                  <a:gd name="T12" fmla="*/ 733 w 2500"/>
                  <a:gd name="T13" fmla="*/ 61 h 2376"/>
                  <a:gd name="T14" fmla="*/ 673 w 2500"/>
                  <a:gd name="T15" fmla="*/ 0 h 2376"/>
                  <a:gd name="T16" fmla="*/ 61 w 2500"/>
                  <a:gd name="T17" fmla="*/ 0 h 23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2376">
                    <a:moveTo>
                      <a:pt x="206" y="0"/>
                    </a:moveTo>
                    <a:cubicBezTo>
                      <a:pt x="92" y="1"/>
                      <a:pt x="0" y="93"/>
                      <a:pt x="0" y="207"/>
                    </a:cubicBezTo>
                    <a:cubicBezTo>
                      <a:pt x="0" y="2170"/>
                      <a:pt x="0" y="2170"/>
                      <a:pt x="0" y="2170"/>
                    </a:cubicBezTo>
                    <a:cubicBezTo>
                      <a:pt x="0" y="2284"/>
                      <a:pt x="92" y="2376"/>
                      <a:pt x="206" y="2376"/>
                    </a:cubicBezTo>
                    <a:cubicBezTo>
                      <a:pt x="2294" y="2376"/>
                      <a:pt x="2294" y="2376"/>
                      <a:pt x="2294" y="2376"/>
                    </a:cubicBezTo>
                    <a:cubicBezTo>
                      <a:pt x="2408" y="2376"/>
                      <a:pt x="2500" y="2284"/>
                      <a:pt x="2500" y="2170"/>
                    </a:cubicBezTo>
                    <a:cubicBezTo>
                      <a:pt x="2500" y="207"/>
                      <a:pt x="2500" y="207"/>
                      <a:pt x="2500" y="207"/>
                    </a:cubicBezTo>
                    <a:cubicBezTo>
                      <a:pt x="2500" y="93"/>
                      <a:pt x="2408" y="1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8" name="Freeform 47"/>
              <p:cNvSpPr>
                <a:spLocks noEditPoints="1"/>
              </p:cNvSpPr>
              <p:nvPr/>
            </p:nvSpPr>
            <p:spPr bwMode="invGray">
              <a:xfrm>
                <a:off x="2241" y="1222"/>
                <a:ext cx="1283" cy="1216"/>
              </a:xfrm>
              <a:custGeom>
                <a:avLst/>
                <a:gdLst>
                  <a:gd name="T0" fmla="*/ 654 w 2369"/>
                  <a:gd name="T1" fmla="*/ 0 h 2245"/>
                  <a:gd name="T2" fmla="*/ 41 w 2369"/>
                  <a:gd name="T3" fmla="*/ 0 h 2245"/>
                  <a:gd name="T4" fmla="*/ 0 w 2369"/>
                  <a:gd name="T5" fmla="*/ 41 h 2245"/>
                  <a:gd name="T6" fmla="*/ 0 w 2369"/>
                  <a:gd name="T7" fmla="*/ 617 h 2245"/>
                  <a:gd name="T8" fmla="*/ 41 w 2369"/>
                  <a:gd name="T9" fmla="*/ 659 h 2245"/>
                  <a:gd name="T10" fmla="*/ 654 w 2369"/>
                  <a:gd name="T11" fmla="*/ 659 h 2245"/>
                  <a:gd name="T12" fmla="*/ 695 w 2369"/>
                  <a:gd name="T13" fmla="*/ 617 h 2245"/>
                  <a:gd name="T14" fmla="*/ 695 w 2369"/>
                  <a:gd name="T15" fmla="*/ 41 h 2245"/>
                  <a:gd name="T16" fmla="*/ 654 w 2369"/>
                  <a:gd name="T17" fmla="*/ 0 h 2245"/>
                  <a:gd name="T18" fmla="*/ 675 w 2369"/>
                  <a:gd name="T19" fmla="*/ 617 h 2245"/>
                  <a:gd name="T20" fmla="*/ 654 w 2369"/>
                  <a:gd name="T21" fmla="*/ 639 h 2245"/>
                  <a:gd name="T22" fmla="*/ 41 w 2369"/>
                  <a:gd name="T23" fmla="*/ 639 h 2245"/>
                  <a:gd name="T24" fmla="*/ 19 w 2369"/>
                  <a:gd name="T25" fmla="*/ 617 h 2245"/>
                  <a:gd name="T26" fmla="*/ 19 w 2369"/>
                  <a:gd name="T27" fmla="*/ 41 h 2245"/>
                  <a:gd name="T28" fmla="*/ 41 w 2369"/>
                  <a:gd name="T29" fmla="*/ 19 h 2245"/>
                  <a:gd name="T30" fmla="*/ 654 w 2369"/>
                  <a:gd name="T31" fmla="*/ 19 h 2245"/>
                  <a:gd name="T32" fmla="*/ 675 w 2369"/>
                  <a:gd name="T33" fmla="*/ 41 h 2245"/>
                  <a:gd name="T34" fmla="*/ 675 w 2369"/>
                  <a:gd name="T35" fmla="*/ 617 h 22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224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1"/>
                    </a:cubicBezTo>
                    <a:cubicBezTo>
                      <a:pt x="0" y="2104"/>
                      <a:pt x="0" y="2104"/>
                      <a:pt x="0" y="2104"/>
                    </a:cubicBezTo>
                    <a:cubicBezTo>
                      <a:pt x="0" y="2182"/>
                      <a:pt x="63" y="2245"/>
                      <a:pt x="140" y="2245"/>
                    </a:cubicBezTo>
                    <a:cubicBezTo>
                      <a:pt x="2228" y="2245"/>
                      <a:pt x="2228" y="2245"/>
                      <a:pt x="2228" y="2245"/>
                    </a:cubicBezTo>
                    <a:cubicBezTo>
                      <a:pt x="2306" y="2245"/>
                      <a:pt x="2369" y="2182"/>
                      <a:pt x="2369" y="2104"/>
                    </a:cubicBezTo>
                    <a:cubicBezTo>
                      <a:pt x="2369" y="141"/>
                      <a:pt x="2369" y="141"/>
                      <a:pt x="2369" y="141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2104"/>
                    </a:moveTo>
                    <a:cubicBezTo>
                      <a:pt x="2303" y="2145"/>
                      <a:pt x="2269" y="2179"/>
                      <a:pt x="2228" y="2179"/>
                    </a:cubicBezTo>
                    <a:cubicBezTo>
                      <a:pt x="140" y="2179"/>
                      <a:pt x="140" y="2179"/>
                      <a:pt x="140" y="2179"/>
                    </a:cubicBezTo>
                    <a:cubicBezTo>
                      <a:pt x="99" y="2179"/>
                      <a:pt x="66" y="2145"/>
                      <a:pt x="66" y="2104"/>
                    </a:cubicBezTo>
                    <a:cubicBezTo>
                      <a:pt x="66" y="141"/>
                      <a:pt x="66" y="141"/>
                      <a:pt x="66" y="141"/>
                    </a:cubicBezTo>
                    <a:cubicBezTo>
                      <a:pt x="66" y="100"/>
                      <a:pt x="99" y="66"/>
                      <a:pt x="140" y="66"/>
                    </a:cubicBezTo>
                    <a:cubicBezTo>
                      <a:pt x="2228" y="66"/>
                      <a:pt x="2228" y="66"/>
                      <a:pt x="2228" y="66"/>
                    </a:cubicBezTo>
                    <a:cubicBezTo>
                      <a:pt x="2269" y="66"/>
                      <a:pt x="2303" y="100"/>
                      <a:pt x="2303" y="141"/>
                    </a:cubicBezTo>
                    <a:lnTo>
                      <a:pt x="2303" y="2104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invGray">
              <a:xfrm>
                <a:off x="2359" y="2636"/>
                <a:ext cx="124" cy="223"/>
              </a:xfrm>
              <a:custGeom>
                <a:avLst/>
                <a:gdLst>
                  <a:gd name="T0" fmla="*/ 124 w 124"/>
                  <a:gd name="T1" fmla="*/ 191 h 223"/>
                  <a:gd name="T2" fmla="*/ 91 w 124"/>
                  <a:gd name="T3" fmla="*/ 223 h 223"/>
                  <a:gd name="T4" fmla="*/ 34 w 124"/>
                  <a:gd name="T5" fmla="*/ 223 h 223"/>
                  <a:gd name="T6" fmla="*/ 0 w 124"/>
                  <a:gd name="T7" fmla="*/ 191 h 223"/>
                  <a:gd name="T8" fmla="*/ 0 w 124"/>
                  <a:gd name="T9" fmla="*/ 0 h 223"/>
                  <a:gd name="T10" fmla="*/ 51 w 124"/>
                  <a:gd name="T11" fmla="*/ 0 h 223"/>
                  <a:gd name="T12" fmla="*/ 51 w 124"/>
                  <a:gd name="T13" fmla="*/ 181 h 223"/>
                  <a:gd name="T14" fmla="*/ 73 w 124"/>
                  <a:gd name="T15" fmla="*/ 181 h 223"/>
                  <a:gd name="T16" fmla="*/ 73 w 124"/>
                  <a:gd name="T17" fmla="*/ 0 h 223"/>
                  <a:gd name="T18" fmla="*/ 124 w 124"/>
                  <a:gd name="T19" fmla="*/ 0 h 223"/>
                  <a:gd name="T20" fmla="*/ 124 w 124"/>
                  <a:gd name="T21" fmla="*/ 191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4" h="223">
                    <a:moveTo>
                      <a:pt x="124" y="191"/>
                    </a:moveTo>
                    <a:lnTo>
                      <a:pt x="91" y="223"/>
                    </a:lnTo>
                    <a:lnTo>
                      <a:pt x="34" y="223"/>
                    </a:lnTo>
                    <a:lnTo>
                      <a:pt x="0" y="191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51" y="181"/>
                    </a:lnTo>
                    <a:lnTo>
                      <a:pt x="73" y="181"/>
                    </a:lnTo>
                    <a:lnTo>
                      <a:pt x="73" y="0"/>
                    </a:lnTo>
                    <a:lnTo>
                      <a:pt x="124" y="0"/>
                    </a:lnTo>
                    <a:lnTo>
                      <a:pt x="124" y="1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0" name="Rectangle 49"/>
              <p:cNvSpPr>
                <a:spLocks noChangeArrowheads="1"/>
              </p:cNvSpPr>
              <p:nvPr/>
            </p:nvSpPr>
            <p:spPr bwMode="invGray">
              <a:xfrm>
                <a:off x="2503" y="2817"/>
                <a:ext cx="49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invGray">
              <a:xfrm>
                <a:off x="2573" y="2636"/>
                <a:ext cx="123" cy="223"/>
              </a:xfrm>
              <a:custGeom>
                <a:avLst/>
                <a:gdLst>
                  <a:gd name="T0" fmla="*/ 87 w 123"/>
                  <a:gd name="T1" fmla="*/ 0 h 223"/>
                  <a:gd name="T2" fmla="*/ 123 w 123"/>
                  <a:gd name="T3" fmla="*/ 33 h 223"/>
                  <a:gd name="T4" fmla="*/ 123 w 123"/>
                  <a:gd name="T5" fmla="*/ 73 h 223"/>
                  <a:gd name="T6" fmla="*/ 72 w 123"/>
                  <a:gd name="T7" fmla="*/ 73 h 223"/>
                  <a:gd name="T8" fmla="*/ 72 w 123"/>
                  <a:gd name="T9" fmla="*/ 43 h 223"/>
                  <a:gd name="T10" fmla="*/ 51 w 123"/>
                  <a:gd name="T11" fmla="*/ 43 h 223"/>
                  <a:gd name="T12" fmla="*/ 51 w 123"/>
                  <a:gd name="T13" fmla="*/ 88 h 223"/>
                  <a:gd name="T14" fmla="*/ 88 w 123"/>
                  <a:gd name="T15" fmla="*/ 91 h 223"/>
                  <a:gd name="T16" fmla="*/ 123 w 123"/>
                  <a:gd name="T17" fmla="*/ 123 h 223"/>
                  <a:gd name="T18" fmla="*/ 123 w 123"/>
                  <a:gd name="T19" fmla="*/ 191 h 223"/>
                  <a:gd name="T20" fmla="*/ 90 w 123"/>
                  <a:gd name="T21" fmla="*/ 223 h 223"/>
                  <a:gd name="T22" fmla="*/ 33 w 123"/>
                  <a:gd name="T23" fmla="*/ 223 h 223"/>
                  <a:gd name="T24" fmla="*/ 0 w 123"/>
                  <a:gd name="T25" fmla="*/ 191 h 223"/>
                  <a:gd name="T26" fmla="*/ 0 w 123"/>
                  <a:gd name="T27" fmla="*/ 152 h 223"/>
                  <a:gd name="T28" fmla="*/ 51 w 123"/>
                  <a:gd name="T29" fmla="*/ 152 h 223"/>
                  <a:gd name="T30" fmla="*/ 51 w 123"/>
                  <a:gd name="T31" fmla="*/ 181 h 223"/>
                  <a:gd name="T32" fmla="*/ 72 w 123"/>
                  <a:gd name="T33" fmla="*/ 181 h 223"/>
                  <a:gd name="T34" fmla="*/ 72 w 123"/>
                  <a:gd name="T35" fmla="*/ 134 h 223"/>
                  <a:gd name="T36" fmla="*/ 36 w 123"/>
                  <a:gd name="T37" fmla="*/ 132 h 223"/>
                  <a:gd name="T38" fmla="*/ 0 w 123"/>
                  <a:gd name="T39" fmla="*/ 100 h 223"/>
                  <a:gd name="T40" fmla="*/ 0 w 123"/>
                  <a:gd name="T41" fmla="*/ 33 h 223"/>
                  <a:gd name="T42" fmla="*/ 34 w 123"/>
                  <a:gd name="T43" fmla="*/ 0 h 223"/>
                  <a:gd name="T44" fmla="*/ 87 w 123"/>
                  <a:gd name="T45" fmla="*/ 0 h 22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3" h="223">
                    <a:moveTo>
                      <a:pt x="87" y="0"/>
                    </a:moveTo>
                    <a:lnTo>
                      <a:pt x="123" y="33"/>
                    </a:lnTo>
                    <a:lnTo>
                      <a:pt x="123" y="73"/>
                    </a:lnTo>
                    <a:lnTo>
                      <a:pt x="72" y="73"/>
                    </a:lnTo>
                    <a:lnTo>
                      <a:pt x="72" y="43"/>
                    </a:lnTo>
                    <a:lnTo>
                      <a:pt x="51" y="43"/>
                    </a:lnTo>
                    <a:lnTo>
                      <a:pt x="51" y="88"/>
                    </a:lnTo>
                    <a:lnTo>
                      <a:pt x="88" y="91"/>
                    </a:lnTo>
                    <a:lnTo>
                      <a:pt x="123" y="123"/>
                    </a:lnTo>
                    <a:lnTo>
                      <a:pt x="123" y="191"/>
                    </a:lnTo>
                    <a:lnTo>
                      <a:pt x="90" y="223"/>
                    </a:lnTo>
                    <a:lnTo>
                      <a:pt x="33" y="223"/>
                    </a:lnTo>
                    <a:lnTo>
                      <a:pt x="0" y="191"/>
                    </a:lnTo>
                    <a:lnTo>
                      <a:pt x="0" y="152"/>
                    </a:lnTo>
                    <a:lnTo>
                      <a:pt x="51" y="152"/>
                    </a:lnTo>
                    <a:lnTo>
                      <a:pt x="51" y="181"/>
                    </a:lnTo>
                    <a:lnTo>
                      <a:pt x="72" y="181"/>
                    </a:lnTo>
                    <a:lnTo>
                      <a:pt x="72" y="134"/>
                    </a:lnTo>
                    <a:lnTo>
                      <a:pt x="36" y="132"/>
                    </a:lnTo>
                    <a:lnTo>
                      <a:pt x="0" y="100"/>
                    </a:lnTo>
                    <a:lnTo>
                      <a:pt x="0" y="33"/>
                    </a:lnTo>
                    <a:lnTo>
                      <a:pt x="34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2" name="Rectangle 51"/>
              <p:cNvSpPr>
                <a:spLocks noChangeArrowheads="1"/>
              </p:cNvSpPr>
              <p:nvPr/>
            </p:nvSpPr>
            <p:spPr bwMode="invGray">
              <a:xfrm>
                <a:off x="2713" y="2817"/>
                <a:ext cx="54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3" name="Freeform 52"/>
              <p:cNvSpPr>
                <a:spLocks noEditPoints="1"/>
              </p:cNvSpPr>
              <p:nvPr/>
            </p:nvSpPr>
            <p:spPr bwMode="invGray">
              <a:xfrm>
                <a:off x="2787" y="2636"/>
                <a:ext cx="138" cy="223"/>
              </a:xfrm>
              <a:custGeom>
                <a:avLst/>
                <a:gdLst>
                  <a:gd name="T0" fmla="*/ 80 w 138"/>
                  <a:gd name="T1" fmla="*/ 140 h 223"/>
                  <a:gd name="T2" fmla="*/ 58 w 138"/>
                  <a:gd name="T3" fmla="*/ 140 h 223"/>
                  <a:gd name="T4" fmla="*/ 66 w 138"/>
                  <a:gd name="T5" fmla="*/ 48 h 223"/>
                  <a:gd name="T6" fmla="*/ 71 w 138"/>
                  <a:gd name="T7" fmla="*/ 48 h 223"/>
                  <a:gd name="T8" fmla="*/ 80 w 138"/>
                  <a:gd name="T9" fmla="*/ 140 h 223"/>
                  <a:gd name="T10" fmla="*/ 105 w 138"/>
                  <a:gd name="T11" fmla="*/ 0 h 223"/>
                  <a:gd name="T12" fmla="*/ 31 w 138"/>
                  <a:gd name="T13" fmla="*/ 0 h 223"/>
                  <a:gd name="T14" fmla="*/ 0 w 138"/>
                  <a:gd name="T15" fmla="*/ 223 h 223"/>
                  <a:gd name="T16" fmla="*/ 49 w 138"/>
                  <a:gd name="T17" fmla="*/ 223 h 223"/>
                  <a:gd name="T18" fmla="*/ 54 w 138"/>
                  <a:gd name="T19" fmla="*/ 182 h 223"/>
                  <a:gd name="T20" fmla="*/ 84 w 138"/>
                  <a:gd name="T21" fmla="*/ 182 h 223"/>
                  <a:gd name="T22" fmla="*/ 88 w 138"/>
                  <a:gd name="T23" fmla="*/ 223 h 223"/>
                  <a:gd name="T24" fmla="*/ 138 w 138"/>
                  <a:gd name="T25" fmla="*/ 223 h 223"/>
                  <a:gd name="T26" fmla="*/ 105 w 138"/>
                  <a:gd name="T27" fmla="*/ 0 h 2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8" h="223">
                    <a:moveTo>
                      <a:pt x="80" y="140"/>
                    </a:moveTo>
                    <a:lnTo>
                      <a:pt x="58" y="140"/>
                    </a:lnTo>
                    <a:lnTo>
                      <a:pt x="66" y="48"/>
                    </a:lnTo>
                    <a:lnTo>
                      <a:pt x="71" y="48"/>
                    </a:lnTo>
                    <a:lnTo>
                      <a:pt x="80" y="140"/>
                    </a:lnTo>
                    <a:close/>
                    <a:moveTo>
                      <a:pt x="105" y="0"/>
                    </a:moveTo>
                    <a:lnTo>
                      <a:pt x="31" y="0"/>
                    </a:lnTo>
                    <a:lnTo>
                      <a:pt x="0" y="223"/>
                    </a:lnTo>
                    <a:lnTo>
                      <a:pt x="49" y="223"/>
                    </a:lnTo>
                    <a:lnTo>
                      <a:pt x="54" y="182"/>
                    </a:lnTo>
                    <a:lnTo>
                      <a:pt x="84" y="182"/>
                    </a:lnTo>
                    <a:lnTo>
                      <a:pt x="88" y="223"/>
                    </a:lnTo>
                    <a:lnTo>
                      <a:pt x="138" y="223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4" name="Freeform 53"/>
              <p:cNvSpPr>
                <a:spLocks noEditPoints="1"/>
              </p:cNvSpPr>
              <p:nvPr/>
            </p:nvSpPr>
            <p:spPr bwMode="invGray">
              <a:xfrm>
                <a:off x="2946" y="2636"/>
                <a:ext cx="122" cy="223"/>
              </a:xfrm>
              <a:custGeom>
                <a:avLst/>
                <a:gdLst>
                  <a:gd name="T0" fmla="*/ 72 w 122"/>
                  <a:gd name="T1" fmla="*/ 43 h 223"/>
                  <a:gd name="T2" fmla="*/ 72 w 122"/>
                  <a:gd name="T3" fmla="*/ 93 h 223"/>
                  <a:gd name="T4" fmla="*/ 51 w 122"/>
                  <a:gd name="T5" fmla="*/ 93 h 223"/>
                  <a:gd name="T6" fmla="*/ 51 w 122"/>
                  <a:gd name="T7" fmla="*/ 43 h 223"/>
                  <a:gd name="T8" fmla="*/ 72 w 122"/>
                  <a:gd name="T9" fmla="*/ 43 h 223"/>
                  <a:gd name="T10" fmla="*/ 122 w 122"/>
                  <a:gd name="T11" fmla="*/ 33 h 223"/>
                  <a:gd name="T12" fmla="*/ 87 w 122"/>
                  <a:gd name="T13" fmla="*/ 0 h 223"/>
                  <a:gd name="T14" fmla="*/ 0 w 122"/>
                  <a:gd name="T15" fmla="*/ 0 h 223"/>
                  <a:gd name="T16" fmla="*/ 0 w 122"/>
                  <a:gd name="T17" fmla="*/ 223 h 223"/>
                  <a:gd name="T18" fmla="*/ 51 w 122"/>
                  <a:gd name="T19" fmla="*/ 223 h 223"/>
                  <a:gd name="T20" fmla="*/ 51 w 122"/>
                  <a:gd name="T21" fmla="*/ 134 h 223"/>
                  <a:gd name="T22" fmla="*/ 72 w 122"/>
                  <a:gd name="T23" fmla="*/ 134 h 223"/>
                  <a:gd name="T24" fmla="*/ 72 w 122"/>
                  <a:gd name="T25" fmla="*/ 223 h 223"/>
                  <a:gd name="T26" fmla="*/ 122 w 122"/>
                  <a:gd name="T27" fmla="*/ 223 h 223"/>
                  <a:gd name="T28" fmla="*/ 122 w 122"/>
                  <a:gd name="T29" fmla="*/ 134 h 223"/>
                  <a:gd name="T30" fmla="*/ 96 w 122"/>
                  <a:gd name="T31" fmla="*/ 113 h 223"/>
                  <a:gd name="T32" fmla="*/ 122 w 122"/>
                  <a:gd name="T33" fmla="*/ 91 h 223"/>
                  <a:gd name="T34" fmla="*/ 122 w 122"/>
                  <a:gd name="T35" fmla="*/ 3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2" h="223">
                    <a:moveTo>
                      <a:pt x="72" y="43"/>
                    </a:moveTo>
                    <a:lnTo>
                      <a:pt x="72" y="93"/>
                    </a:lnTo>
                    <a:lnTo>
                      <a:pt x="51" y="93"/>
                    </a:lnTo>
                    <a:lnTo>
                      <a:pt x="51" y="43"/>
                    </a:lnTo>
                    <a:lnTo>
                      <a:pt x="72" y="43"/>
                    </a:lnTo>
                    <a:close/>
                    <a:moveTo>
                      <a:pt x="122" y="33"/>
                    </a:moveTo>
                    <a:lnTo>
                      <a:pt x="87" y="0"/>
                    </a:lnTo>
                    <a:lnTo>
                      <a:pt x="0" y="0"/>
                    </a:lnTo>
                    <a:lnTo>
                      <a:pt x="0" y="223"/>
                    </a:lnTo>
                    <a:lnTo>
                      <a:pt x="51" y="223"/>
                    </a:lnTo>
                    <a:lnTo>
                      <a:pt x="51" y="134"/>
                    </a:lnTo>
                    <a:lnTo>
                      <a:pt x="72" y="134"/>
                    </a:lnTo>
                    <a:lnTo>
                      <a:pt x="72" y="223"/>
                    </a:lnTo>
                    <a:lnTo>
                      <a:pt x="122" y="223"/>
                    </a:lnTo>
                    <a:lnTo>
                      <a:pt x="122" y="134"/>
                    </a:lnTo>
                    <a:lnTo>
                      <a:pt x="96" y="113"/>
                    </a:lnTo>
                    <a:lnTo>
                      <a:pt x="122" y="91"/>
                    </a:lnTo>
                    <a:lnTo>
                      <a:pt x="122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invGray">
              <a:xfrm>
                <a:off x="3094" y="2636"/>
                <a:ext cx="159" cy="223"/>
              </a:xfrm>
              <a:custGeom>
                <a:avLst/>
                <a:gdLst>
                  <a:gd name="T0" fmla="*/ 159 w 159"/>
                  <a:gd name="T1" fmla="*/ 223 h 223"/>
                  <a:gd name="T2" fmla="*/ 112 w 159"/>
                  <a:gd name="T3" fmla="*/ 223 h 223"/>
                  <a:gd name="T4" fmla="*/ 112 w 159"/>
                  <a:gd name="T5" fmla="*/ 82 h 223"/>
                  <a:gd name="T6" fmla="*/ 110 w 159"/>
                  <a:gd name="T7" fmla="*/ 82 h 223"/>
                  <a:gd name="T8" fmla="*/ 89 w 159"/>
                  <a:gd name="T9" fmla="*/ 223 h 223"/>
                  <a:gd name="T10" fmla="*/ 70 w 159"/>
                  <a:gd name="T11" fmla="*/ 223 h 223"/>
                  <a:gd name="T12" fmla="*/ 48 w 159"/>
                  <a:gd name="T13" fmla="*/ 82 h 223"/>
                  <a:gd name="T14" fmla="*/ 46 w 159"/>
                  <a:gd name="T15" fmla="*/ 82 h 223"/>
                  <a:gd name="T16" fmla="*/ 46 w 159"/>
                  <a:gd name="T17" fmla="*/ 223 h 223"/>
                  <a:gd name="T18" fmla="*/ 0 w 159"/>
                  <a:gd name="T19" fmla="*/ 223 h 223"/>
                  <a:gd name="T20" fmla="*/ 0 w 159"/>
                  <a:gd name="T21" fmla="*/ 0 h 223"/>
                  <a:gd name="T22" fmla="*/ 60 w 159"/>
                  <a:gd name="T23" fmla="*/ 0 h 223"/>
                  <a:gd name="T24" fmla="*/ 78 w 159"/>
                  <a:gd name="T25" fmla="*/ 108 h 223"/>
                  <a:gd name="T26" fmla="*/ 82 w 159"/>
                  <a:gd name="T27" fmla="*/ 108 h 223"/>
                  <a:gd name="T28" fmla="*/ 99 w 159"/>
                  <a:gd name="T29" fmla="*/ 0 h 223"/>
                  <a:gd name="T30" fmla="*/ 159 w 159"/>
                  <a:gd name="T31" fmla="*/ 0 h 223"/>
                  <a:gd name="T32" fmla="*/ 159 w 159"/>
                  <a:gd name="T33" fmla="*/ 223 h 2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59" h="223">
                    <a:moveTo>
                      <a:pt x="159" y="223"/>
                    </a:moveTo>
                    <a:lnTo>
                      <a:pt x="112" y="223"/>
                    </a:lnTo>
                    <a:lnTo>
                      <a:pt x="112" y="82"/>
                    </a:lnTo>
                    <a:lnTo>
                      <a:pt x="110" y="82"/>
                    </a:lnTo>
                    <a:lnTo>
                      <a:pt x="89" y="223"/>
                    </a:lnTo>
                    <a:lnTo>
                      <a:pt x="70" y="223"/>
                    </a:lnTo>
                    <a:lnTo>
                      <a:pt x="48" y="82"/>
                    </a:lnTo>
                    <a:lnTo>
                      <a:pt x="46" y="82"/>
                    </a:lnTo>
                    <a:lnTo>
                      <a:pt x="46" y="223"/>
                    </a:lnTo>
                    <a:lnTo>
                      <a:pt x="0" y="223"/>
                    </a:lnTo>
                    <a:lnTo>
                      <a:pt x="0" y="0"/>
                    </a:lnTo>
                    <a:lnTo>
                      <a:pt x="60" y="0"/>
                    </a:lnTo>
                    <a:lnTo>
                      <a:pt x="78" y="108"/>
                    </a:lnTo>
                    <a:lnTo>
                      <a:pt x="82" y="108"/>
                    </a:lnTo>
                    <a:lnTo>
                      <a:pt x="99" y="0"/>
                    </a:lnTo>
                    <a:lnTo>
                      <a:pt x="159" y="0"/>
                    </a:lnTo>
                    <a:lnTo>
                      <a:pt x="159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6" name="Freeform 55"/>
              <p:cNvSpPr>
                <a:spLocks/>
              </p:cNvSpPr>
              <p:nvPr/>
            </p:nvSpPr>
            <p:spPr bwMode="invGray">
              <a:xfrm>
                <a:off x="3274" y="2636"/>
                <a:ext cx="139" cy="223"/>
              </a:xfrm>
              <a:custGeom>
                <a:avLst/>
                <a:gdLst>
                  <a:gd name="T0" fmla="*/ 95 w 139"/>
                  <a:gd name="T1" fmla="*/ 130 h 223"/>
                  <a:gd name="T2" fmla="*/ 95 w 139"/>
                  <a:gd name="T3" fmla="*/ 223 h 223"/>
                  <a:gd name="T4" fmla="*/ 44 w 139"/>
                  <a:gd name="T5" fmla="*/ 223 h 223"/>
                  <a:gd name="T6" fmla="*/ 44 w 139"/>
                  <a:gd name="T7" fmla="*/ 130 h 223"/>
                  <a:gd name="T8" fmla="*/ 0 w 139"/>
                  <a:gd name="T9" fmla="*/ 0 h 223"/>
                  <a:gd name="T10" fmla="*/ 51 w 139"/>
                  <a:gd name="T11" fmla="*/ 0 h 223"/>
                  <a:gd name="T12" fmla="*/ 69 w 139"/>
                  <a:gd name="T13" fmla="*/ 81 h 223"/>
                  <a:gd name="T14" fmla="*/ 70 w 139"/>
                  <a:gd name="T15" fmla="*/ 81 h 223"/>
                  <a:gd name="T16" fmla="*/ 88 w 139"/>
                  <a:gd name="T17" fmla="*/ 0 h 223"/>
                  <a:gd name="T18" fmla="*/ 139 w 139"/>
                  <a:gd name="T19" fmla="*/ 0 h 223"/>
                  <a:gd name="T20" fmla="*/ 95 w 139"/>
                  <a:gd name="T21" fmla="*/ 13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9" h="223">
                    <a:moveTo>
                      <a:pt x="95" y="130"/>
                    </a:moveTo>
                    <a:lnTo>
                      <a:pt x="95" y="223"/>
                    </a:lnTo>
                    <a:lnTo>
                      <a:pt x="44" y="223"/>
                    </a:lnTo>
                    <a:lnTo>
                      <a:pt x="44" y="130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69" y="81"/>
                    </a:lnTo>
                    <a:lnTo>
                      <a:pt x="70" y="81"/>
                    </a:lnTo>
                    <a:lnTo>
                      <a:pt x="88" y="0"/>
                    </a:lnTo>
                    <a:lnTo>
                      <a:pt x="139" y="0"/>
                    </a:lnTo>
                    <a:lnTo>
                      <a:pt x="95" y="1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7" name="Freeform 56"/>
              <p:cNvSpPr>
                <a:spLocks/>
              </p:cNvSpPr>
              <p:nvPr/>
            </p:nvSpPr>
            <p:spPr bwMode="invGray">
              <a:xfrm>
                <a:off x="2371" y="1344"/>
                <a:ext cx="1022" cy="971"/>
              </a:xfrm>
              <a:custGeom>
                <a:avLst/>
                <a:gdLst>
                  <a:gd name="T0" fmla="*/ 827 w 1022"/>
                  <a:gd name="T1" fmla="*/ 971 h 971"/>
                  <a:gd name="T2" fmla="*/ 511 w 1022"/>
                  <a:gd name="T3" fmla="*/ 741 h 971"/>
                  <a:gd name="T4" fmla="*/ 196 w 1022"/>
                  <a:gd name="T5" fmla="*/ 971 h 971"/>
                  <a:gd name="T6" fmla="*/ 316 w 1022"/>
                  <a:gd name="T7" fmla="*/ 600 h 971"/>
                  <a:gd name="T8" fmla="*/ 0 w 1022"/>
                  <a:gd name="T9" fmla="*/ 371 h 971"/>
                  <a:gd name="T10" fmla="*/ 391 w 1022"/>
                  <a:gd name="T11" fmla="*/ 371 h 971"/>
                  <a:gd name="T12" fmla="*/ 511 w 1022"/>
                  <a:gd name="T13" fmla="*/ 0 h 971"/>
                  <a:gd name="T14" fmla="*/ 632 w 1022"/>
                  <a:gd name="T15" fmla="*/ 371 h 971"/>
                  <a:gd name="T16" fmla="*/ 1022 w 1022"/>
                  <a:gd name="T17" fmla="*/ 371 h 971"/>
                  <a:gd name="T18" fmla="*/ 706 w 1022"/>
                  <a:gd name="T19" fmla="*/ 600 h 971"/>
                  <a:gd name="T20" fmla="*/ 827 w 1022"/>
                  <a:gd name="T21" fmla="*/ 971 h 971"/>
                  <a:gd name="T22" fmla="*/ 827 w 1022"/>
                  <a:gd name="T23" fmla="*/ 971 h 9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2" h="971">
                    <a:moveTo>
                      <a:pt x="827" y="971"/>
                    </a:moveTo>
                    <a:lnTo>
                      <a:pt x="511" y="741"/>
                    </a:lnTo>
                    <a:lnTo>
                      <a:pt x="196" y="971"/>
                    </a:lnTo>
                    <a:lnTo>
                      <a:pt x="316" y="600"/>
                    </a:lnTo>
                    <a:lnTo>
                      <a:pt x="0" y="371"/>
                    </a:lnTo>
                    <a:lnTo>
                      <a:pt x="391" y="371"/>
                    </a:lnTo>
                    <a:lnTo>
                      <a:pt x="511" y="0"/>
                    </a:lnTo>
                    <a:lnTo>
                      <a:pt x="632" y="371"/>
                    </a:lnTo>
                    <a:lnTo>
                      <a:pt x="1022" y="371"/>
                    </a:lnTo>
                    <a:lnTo>
                      <a:pt x="706" y="600"/>
                    </a:lnTo>
                    <a:lnTo>
                      <a:pt x="827" y="971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invGray">
              <a:xfrm>
                <a:off x="2486" y="1463"/>
                <a:ext cx="793" cy="755"/>
              </a:xfrm>
              <a:custGeom>
                <a:avLst/>
                <a:gdLst>
                  <a:gd name="T0" fmla="*/ 641 w 793"/>
                  <a:gd name="T1" fmla="*/ 755 h 755"/>
                  <a:gd name="T2" fmla="*/ 396 w 793"/>
                  <a:gd name="T3" fmla="*/ 577 h 755"/>
                  <a:gd name="T4" fmla="*/ 151 w 793"/>
                  <a:gd name="T5" fmla="*/ 755 h 755"/>
                  <a:gd name="T6" fmla="*/ 245 w 793"/>
                  <a:gd name="T7" fmla="*/ 467 h 755"/>
                  <a:gd name="T8" fmla="*/ 0 w 793"/>
                  <a:gd name="T9" fmla="*/ 288 h 755"/>
                  <a:gd name="T10" fmla="*/ 303 w 793"/>
                  <a:gd name="T11" fmla="*/ 288 h 755"/>
                  <a:gd name="T12" fmla="*/ 396 w 793"/>
                  <a:gd name="T13" fmla="*/ 0 h 755"/>
                  <a:gd name="T14" fmla="*/ 490 w 793"/>
                  <a:gd name="T15" fmla="*/ 288 h 755"/>
                  <a:gd name="T16" fmla="*/ 793 w 793"/>
                  <a:gd name="T17" fmla="*/ 288 h 755"/>
                  <a:gd name="T18" fmla="*/ 548 w 793"/>
                  <a:gd name="T19" fmla="*/ 467 h 755"/>
                  <a:gd name="T20" fmla="*/ 641 w 793"/>
                  <a:gd name="T21" fmla="*/ 755 h 755"/>
                  <a:gd name="T22" fmla="*/ 641 w 793"/>
                  <a:gd name="T23" fmla="*/ 755 h 75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93" h="755">
                    <a:moveTo>
                      <a:pt x="641" y="755"/>
                    </a:moveTo>
                    <a:lnTo>
                      <a:pt x="396" y="577"/>
                    </a:lnTo>
                    <a:lnTo>
                      <a:pt x="151" y="755"/>
                    </a:lnTo>
                    <a:lnTo>
                      <a:pt x="245" y="467"/>
                    </a:lnTo>
                    <a:lnTo>
                      <a:pt x="0" y="288"/>
                    </a:lnTo>
                    <a:lnTo>
                      <a:pt x="303" y="288"/>
                    </a:lnTo>
                    <a:lnTo>
                      <a:pt x="396" y="0"/>
                    </a:lnTo>
                    <a:lnTo>
                      <a:pt x="490" y="288"/>
                    </a:lnTo>
                    <a:lnTo>
                      <a:pt x="793" y="288"/>
                    </a:lnTo>
                    <a:lnTo>
                      <a:pt x="548" y="467"/>
                    </a:lnTo>
                    <a:lnTo>
                      <a:pt x="641" y="755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invGray">
              <a:xfrm>
                <a:off x="2595" y="1579"/>
                <a:ext cx="574" cy="545"/>
              </a:xfrm>
              <a:custGeom>
                <a:avLst/>
                <a:gdLst>
                  <a:gd name="T0" fmla="*/ 287 w 574"/>
                  <a:gd name="T1" fmla="*/ 0 h 545"/>
                  <a:gd name="T2" fmla="*/ 355 w 574"/>
                  <a:gd name="T3" fmla="*/ 208 h 545"/>
                  <a:gd name="T4" fmla="*/ 574 w 574"/>
                  <a:gd name="T5" fmla="*/ 208 h 545"/>
                  <a:gd name="T6" fmla="*/ 396 w 574"/>
                  <a:gd name="T7" fmla="*/ 337 h 545"/>
                  <a:gd name="T8" fmla="*/ 464 w 574"/>
                  <a:gd name="T9" fmla="*/ 545 h 545"/>
                  <a:gd name="T10" fmla="*/ 287 w 574"/>
                  <a:gd name="T11" fmla="*/ 416 h 545"/>
                  <a:gd name="T12" fmla="*/ 110 w 574"/>
                  <a:gd name="T13" fmla="*/ 545 h 545"/>
                  <a:gd name="T14" fmla="*/ 178 w 574"/>
                  <a:gd name="T15" fmla="*/ 337 h 545"/>
                  <a:gd name="T16" fmla="*/ 0 w 574"/>
                  <a:gd name="T17" fmla="*/ 208 h 545"/>
                  <a:gd name="T18" fmla="*/ 219 w 574"/>
                  <a:gd name="T19" fmla="*/ 208 h 545"/>
                  <a:gd name="T20" fmla="*/ 287 w 574"/>
                  <a:gd name="T21" fmla="*/ 0 h 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74" h="545">
                    <a:moveTo>
                      <a:pt x="287" y="0"/>
                    </a:moveTo>
                    <a:lnTo>
                      <a:pt x="355" y="208"/>
                    </a:lnTo>
                    <a:lnTo>
                      <a:pt x="574" y="208"/>
                    </a:lnTo>
                    <a:lnTo>
                      <a:pt x="396" y="337"/>
                    </a:lnTo>
                    <a:lnTo>
                      <a:pt x="464" y="545"/>
                    </a:lnTo>
                    <a:lnTo>
                      <a:pt x="287" y="416"/>
                    </a:lnTo>
                    <a:lnTo>
                      <a:pt x="110" y="545"/>
                    </a:lnTo>
                    <a:lnTo>
                      <a:pt x="178" y="337"/>
                    </a:lnTo>
                    <a:lnTo>
                      <a:pt x="0" y="208"/>
                    </a:lnTo>
                    <a:lnTo>
                      <a:pt x="219" y="208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9755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81" y="104036"/>
            <a:ext cx="10607040" cy="480131"/>
          </a:xfrm>
        </p:spPr>
        <p:txBody>
          <a:bodyPr vert="horz" lIns="182880" tIns="45720" rIns="91440" bIns="45720" rtlCol="0" anchor="t" anchorCtr="0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12256" y="6646189"/>
            <a:ext cx="2967488" cy="184666"/>
          </a:xfrm>
          <a:prstGeom prst="rect">
            <a:avLst/>
          </a:prstGeom>
        </p:spPr>
        <p:txBody>
          <a:bodyPr/>
          <a:lstStyle/>
          <a:p>
            <a:fld id="{1A3C3F5D-9F0A-4D26-898B-10DC4C85EEE6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25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8" t="287" r="12617"/>
          <a:stretch/>
        </p:blipFill>
        <p:spPr>
          <a:xfrm>
            <a:off x="0" y="1"/>
            <a:ext cx="12192000" cy="68334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497" y="5524500"/>
            <a:ext cx="1663700" cy="1333500"/>
          </a:xfrm>
          <a:prstGeom prst="rect">
            <a:avLst/>
          </a:prstGeom>
        </p:spPr>
      </p:pic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306406" y="3654027"/>
            <a:ext cx="9540815" cy="332399"/>
          </a:xfrm>
        </p:spPr>
        <p:txBody>
          <a:bodyPr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 bwMode="ltGray">
          <a:xfrm>
            <a:off x="306406" y="3157734"/>
            <a:ext cx="9540815" cy="484748"/>
          </a:xfrm>
        </p:spPr>
        <p:txBody>
          <a:bodyPr lIns="0" tIns="0" rIns="0" bIns="0" anchor="b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500" b="1" kern="1200" dirty="0">
                <a:solidFill>
                  <a:schemeClr val="bg1"/>
                </a:solidFill>
                <a:effectLst>
                  <a:outerShdw blurRad="63500" dist="50800" dir="3600000" algn="t" rotWithShape="0">
                    <a:prstClr val="black">
                      <a:alpha val="90000"/>
                    </a:prst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Box 13"/>
          <p:cNvSpPr txBox="1"/>
          <p:nvPr userDrawn="1"/>
        </p:nvSpPr>
        <p:spPr bwMode="black">
          <a:xfrm>
            <a:off x="0" y="6700839"/>
            <a:ext cx="2438400" cy="160337"/>
          </a:xfrm>
          <a:prstGeom prst="rect">
            <a:avLst/>
          </a:prstGeom>
          <a:noFill/>
        </p:spPr>
        <p:txBody>
          <a:bodyPr wrap="none" lIns="45720" tIns="18288" rIns="0" bIns="1828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UNCLASSIFIED//FOUO</a:t>
            </a:r>
          </a:p>
        </p:txBody>
      </p:sp>
      <p:sp>
        <p:nvSpPr>
          <p:cNvPr id="15" name="TextBox 14"/>
          <p:cNvSpPr txBox="1"/>
          <p:nvPr userDrawn="1"/>
        </p:nvSpPr>
        <p:spPr bwMode="white">
          <a:xfrm>
            <a:off x="4876800" y="0"/>
            <a:ext cx="2438400" cy="160338"/>
          </a:xfrm>
          <a:prstGeom prst="rect">
            <a:avLst/>
          </a:prstGeom>
          <a:noFill/>
        </p:spPr>
        <p:txBody>
          <a:bodyPr wrap="none" lIns="0" tIns="9144" rIns="0" bIns="18288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UNCLASSIFIED//FOUO</a:t>
            </a:r>
            <a:endParaRPr lang="en-US" sz="800" b="1" kern="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/>
          <p:cNvGrpSpPr>
            <a:grpSpLocks noChangeAspect="1"/>
          </p:cNvGrpSpPr>
          <p:nvPr userDrawn="1"/>
        </p:nvGrpSpPr>
        <p:grpSpPr>
          <a:xfrm>
            <a:off x="681310" y="-1"/>
            <a:ext cx="2094311" cy="1868351"/>
            <a:chOff x="125730" y="0"/>
            <a:chExt cx="526946" cy="626790"/>
          </a:xfrm>
        </p:grpSpPr>
        <p:sp>
          <p:nvSpPr>
            <p:cNvPr id="18" name="Round Same Side Corner Rectangle 17"/>
            <p:cNvSpPr/>
            <p:nvPr userDrawn="1"/>
          </p:nvSpPr>
          <p:spPr>
            <a:xfrm>
              <a:off x="125730" y="0"/>
              <a:ext cx="526946" cy="626790"/>
            </a:xfrm>
            <a:prstGeom prst="round2SameRect">
              <a:avLst>
                <a:gd name="adj1" fmla="val 0"/>
                <a:gd name="adj2" fmla="val 7443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68000">
                  <a:schemeClr val="tx1">
                    <a:lumMod val="95000"/>
                    <a:lumOff val="5000"/>
                  </a:schemeClr>
                </a:gs>
                <a:gs pos="34000">
                  <a:schemeClr val="tx1">
                    <a:lumMod val="85000"/>
                    <a:lumOff val="1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19" name="U.S. ARMY for dark bkgrnds"/>
            <p:cNvGrpSpPr>
              <a:grpSpLocks noChangeAspect="1"/>
            </p:cNvGrpSpPr>
            <p:nvPr userDrawn="1"/>
          </p:nvGrpSpPr>
          <p:grpSpPr bwMode="auto">
            <a:xfrm>
              <a:off x="208305" y="59287"/>
              <a:ext cx="361795" cy="457200"/>
              <a:chOff x="2205" y="1186"/>
              <a:chExt cx="1425" cy="1802"/>
            </a:xfrm>
          </p:grpSpPr>
          <p:sp>
            <p:nvSpPr>
              <p:cNvPr id="20" name="Freeform 19"/>
              <p:cNvSpPr>
                <a:spLocks noEditPoints="1"/>
              </p:cNvSpPr>
              <p:nvPr/>
            </p:nvSpPr>
            <p:spPr bwMode="invGray">
              <a:xfrm>
                <a:off x="3562" y="2500"/>
                <a:ext cx="68" cy="66"/>
              </a:xfrm>
              <a:custGeom>
                <a:avLst/>
                <a:gdLst>
                  <a:gd name="T0" fmla="*/ 0 w 125"/>
                  <a:gd name="T1" fmla="*/ 18 h 122"/>
                  <a:gd name="T2" fmla="*/ 18 w 125"/>
                  <a:gd name="T3" fmla="*/ 0 h 122"/>
                  <a:gd name="T4" fmla="*/ 37 w 125"/>
                  <a:gd name="T5" fmla="*/ 18 h 122"/>
                  <a:gd name="T6" fmla="*/ 18 w 125"/>
                  <a:gd name="T7" fmla="*/ 36 h 122"/>
                  <a:gd name="T8" fmla="*/ 0 w 125"/>
                  <a:gd name="T9" fmla="*/ 18 h 122"/>
                  <a:gd name="T10" fmla="*/ 18 w 125"/>
                  <a:gd name="T11" fmla="*/ 4 h 122"/>
                  <a:gd name="T12" fmla="*/ 5 w 125"/>
                  <a:gd name="T13" fmla="*/ 18 h 122"/>
                  <a:gd name="T14" fmla="*/ 18 w 125"/>
                  <a:gd name="T15" fmla="*/ 32 h 122"/>
                  <a:gd name="T16" fmla="*/ 32 w 125"/>
                  <a:gd name="T17" fmla="*/ 18 h 122"/>
                  <a:gd name="T18" fmla="*/ 18 w 125"/>
                  <a:gd name="T19" fmla="*/ 4 h 122"/>
                  <a:gd name="T20" fmla="*/ 15 w 125"/>
                  <a:gd name="T21" fmla="*/ 28 h 122"/>
                  <a:gd name="T22" fmla="*/ 11 w 125"/>
                  <a:gd name="T23" fmla="*/ 28 h 122"/>
                  <a:gd name="T24" fmla="*/ 11 w 125"/>
                  <a:gd name="T25" fmla="*/ 8 h 122"/>
                  <a:gd name="T26" fmla="*/ 19 w 125"/>
                  <a:gd name="T27" fmla="*/ 8 h 122"/>
                  <a:gd name="T28" fmla="*/ 27 w 125"/>
                  <a:gd name="T29" fmla="*/ 14 h 122"/>
                  <a:gd name="T30" fmla="*/ 22 w 125"/>
                  <a:gd name="T31" fmla="*/ 19 h 122"/>
                  <a:gd name="T32" fmla="*/ 22 w 125"/>
                  <a:gd name="T33" fmla="*/ 19 h 122"/>
                  <a:gd name="T34" fmla="*/ 27 w 125"/>
                  <a:gd name="T35" fmla="*/ 28 h 122"/>
                  <a:gd name="T36" fmla="*/ 22 w 125"/>
                  <a:gd name="T37" fmla="*/ 28 h 122"/>
                  <a:gd name="T38" fmla="*/ 18 w 125"/>
                  <a:gd name="T39" fmla="*/ 19 h 122"/>
                  <a:gd name="T40" fmla="*/ 15 w 125"/>
                  <a:gd name="T41" fmla="*/ 19 h 122"/>
                  <a:gd name="T42" fmla="*/ 15 w 125"/>
                  <a:gd name="T43" fmla="*/ 28 h 122"/>
                  <a:gd name="T44" fmla="*/ 15 w 125"/>
                  <a:gd name="T45" fmla="*/ 16 h 122"/>
                  <a:gd name="T46" fmla="*/ 18 w 125"/>
                  <a:gd name="T47" fmla="*/ 16 h 122"/>
                  <a:gd name="T48" fmla="*/ 23 w 125"/>
                  <a:gd name="T49" fmla="*/ 14 h 122"/>
                  <a:gd name="T50" fmla="*/ 18 w 125"/>
                  <a:gd name="T51" fmla="*/ 11 h 122"/>
                  <a:gd name="T52" fmla="*/ 15 w 125"/>
                  <a:gd name="T53" fmla="*/ 11 h 122"/>
                  <a:gd name="T54" fmla="*/ 15 w 125"/>
                  <a:gd name="T55" fmla="*/ 16 h 12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25" h="122">
                    <a:moveTo>
                      <a:pt x="0" y="61"/>
                    </a:moveTo>
                    <a:cubicBezTo>
                      <a:pt x="0" y="24"/>
                      <a:pt x="29" y="0"/>
                      <a:pt x="62" y="0"/>
                    </a:cubicBezTo>
                    <a:cubicBezTo>
                      <a:pt x="95" y="0"/>
                      <a:pt x="125" y="24"/>
                      <a:pt x="125" y="61"/>
                    </a:cubicBezTo>
                    <a:cubicBezTo>
                      <a:pt x="125" y="98"/>
                      <a:pt x="96" y="122"/>
                      <a:pt x="62" y="122"/>
                    </a:cubicBezTo>
                    <a:cubicBezTo>
                      <a:pt x="29" y="122"/>
                      <a:pt x="0" y="98"/>
                      <a:pt x="0" y="61"/>
                    </a:cubicBezTo>
                    <a:close/>
                    <a:moveTo>
                      <a:pt x="62" y="13"/>
                    </a:moveTo>
                    <a:cubicBezTo>
                      <a:pt x="36" y="13"/>
                      <a:pt x="16" y="33"/>
                      <a:pt x="16" y="61"/>
                    </a:cubicBezTo>
                    <a:cubicBezTo>
                      <a:pt x="16" y="89"/>
                      <a:pt x="36" y="109"/>
                      <a:pt x="62" y="109"/>
                    </a:cubicBezTo>
                    <a:cubicBezTo>
                      <a:pt x="89" y="109"/>
                      <a:pt x="109" y="89"/>
                      <a:pt x="109" y="61"/>
                    </a:cubicBezTo>
                    <a:cubicBezTo>
                      <a:pt x="109" y="33"/>
                      <a:pt x="88" y="13"/>
                      <a:pt x="62" y="13"/>
                    </a:cubicBezTo>
                    <a:close/>
                    <a:moveTo>
                      <a:pt x="52" y="95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81" y="27"/>
                      <a:pt x="90" y="32"/>
                      <a:pt x="90" y="47"/>
                    </a:cubicBezTo>
                    <a:cubicBezTo>
                      <a:pt x="91" y="56"/>
                      <a:pt x="84" y="64"/>
                      <a:pt x="75" y="65"/>
                    </a:cubicBezTo>
                    <a:cubicBezTo>
                      <a:pt x="75" y="65"/>
                      <a:pt x="74" y="65"/>
                      <a:pt x="74" y="65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2" y="66"/>
                      <a:pt x="52" y="66"/>
                      <a:pt x="52" y="66"/>
                    </a:cubicBezTo>
                    <a:lnTo>
                      <a:pt x="52" y="95"/>
                    </a:lnTo>
                    <a:close/>
                    <a:moveTo>
                      <a:pt x="52" y="55"/>
                    </a:moveTo>
                    <a:cubicBezTo>
                      <a:pt x="63" y="55"/>
                      <a:pt x="63" y="55"/>
                      <a:pt x="63" y="55"/>
                    </a:cubicBezTo>
                    <a:cubicBezTo>
                      <a:pt x="73" y="55"/>
                      <a:pt x="77" y="52"/>
                      <a:pt x="77" y="46"/>
                    </a:cubicBezTo>
                    <a:cubicBezTo>
                      <a:pt x="77" y="39"/>
                      <a:pt x="72" y="37"/>
                      <a:pt x="63" y="37"/>
                    </a:cubicBezTo>
                    <a:cubicBezTo>
                      <a:pt x="52" y="37"/>
                      <a:pt x="52" y="37"/>
                      <a:pt x="52" y="37"/>
                    </a:cubicBezTo>
                    <a:lnTo>
                      <a:pt x="52" y="5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invGray">
              <a:xfrm>
                <a:off x="2205" y="2508"/>
                <a:ext cx="1354" cy="480"/>
              </a:xfrm>
              <a:custGeom>
                <a:avLst/>
                <a:gdLst>
                  <a:gd name="T0" fmla="*/ 61 w 2500"/>
                  <a:gd name="T1" fmla="*/ 0 h 887"/>
                  <a:gd name="T2" fmla="*/ 0 w 2500"/>
                  <a:gd name="T3" fmla="*/ 60 h 887"/>
                  <a:gd name="T4" fmla="*/ 0 w 2500"/>
                  <a:gd name="T5" fmla="*/ 200 h 887"/>
                  <a:gd name="T6" fmla="*/ 61 w 2500"/>
                  <a:gd name="T7" fmla="*/ 260 h 887"/>
                  <a:gd name="T8" fmla="*/ 673 w 2500"/>
                  <a:gd name="T9" fmla="*/ 260 h 887"/>
                  <a:gd name="T10" fmla="*/ 733 w 2500"/>
                  <a:gd name="T11" fmla="*/ 200 h 887"/>
                  <a:gd name="T12" fmla="*/ 733 w 2500"/>
                  <a:gd name="T13" fmla="*/ 60 h 887"/>
                  <a:gd name="T14" fmla="*/ 673 w 2500"/>
                  <a:gd name="T15" fmla="*/ 0 h 887"/>
                  <a:gd name="T16" fmla="*/ 61 w 2500"/>
                  <a:gd name="T17" fmla="*/ 0 h 8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887">
                    <a:moveTo>
                      <a:pt x="206" y="0"/>
                    </a:moveTo>
                    <a:cubicBezTo>
                      <a:pt x="92" y="0"/>
                      <a:pt x="0" y="92"/>
                      <a:pt x="0" y="206"/>
                    </a:cubicBezTo>
                    <a:cubicBezTo>
                      <a:pt x="0" y="681"/>
                      <a:pt x="0" y="681"/>
                      <a:pt x="0" y="681"/>
                    </a:cubicBezTo>
                    <a:cubicBezTo>
                      <a:pt x="0" y="795"/>
                      <a:pt x="92" y="887"/>
                      <a:pt x="206" y="887"/>
                    </a:cubicBezTo>
                    <a:cubicBezTo>
                      <a:pt x="2294" y="887"/>
                      <a:pt x="2294" y="887"/>
                      <a:pt x="2294" y="887"/>
                    </a:cubicBezTo>
                    <a:cubicBezTo>
                      <a:pt x="2408" y="887"/>
                      <a:pt x="2500" y="795"/>
                      <a:pt x="2500" y="681"/>
                    </a:cubicBezTo>
                    <a:cubicBezTo>
                      <a:pt x="2500" y="206"/>
                      <a:pt x="2500" y="206"/>
                      <a:pt x="2500" y="206"/>
                    </a:cubicBezTo>
                    <a:cubicBezTo>
                      <a:pt x="2500" y="92"/>
                      <a:pt x="2408" y="0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invGray">
              <a:xfrm>
                <a:off x="2241" y="2543"/>
                <a:ext cx="1283" cy="409"/>
              </a:xfrm>
              <a:custGeom>
                <a:avLst/>
                <a:gdLst>
                  <a:gd name="T0" fmla="*/ 654 w 2369"/>
                  <a:gd name="T1" fmla="*/ 0 h 755"/>
                  <a:gd name="T2" fmla="*/ 41 w 2369"/>
                  <a:gd name="T3" fmla="*/ 0 h 755"/>
                  <a:gd name="T4" fmla="*/ 0 w 2369"/>
                  <a:gd name="T5" fmla="*/ 41 h 755"/>
                  <a:gd name="T6" fmla="*/ 0 w 2369"/>
                  <a:gd name="T7" fmla="*/ 180 h 755"/>
                  <a:gd name="T8" fmla="*/ 41 w 2369"/>
                  <a:gd name="T9" fmla="*/ 222 h 755"/>
                  <a:gd name="T10" fmla="*/ 654 w 2369"/>
                  <a:gd name="T11" fmla="*/ 222 h 755"/>
                  <a:gd name="T12" fmla="*/ 695 w 2369"/>
                  <a:gd name="T13" fmla="*/ 180 h 755"/>
                  <a:gd name="T14" fmla="*/ 695 w 2369"/>
                  <a:gd name="T15" fmla="*/ 41 h 755"/>
                  <a:gd name="T16" fmla="*/ 654 w 2369"/>
                  <a:gd name="T17" fmla="*/ 0 h 755"/>
                  <a:gd name="T18" fmla="*/ 675 w 2369"/>
                  <a:gd name="T19" fmla="*/ 180 h 755"/>
                  <a:gd name="T20" fmla="*/ 654 w 2369"/>
                  <a:gd name="T21" fmla="*/ 202 h 755"/>
                  <a:gd name="T22" fmla="*/ 41 w 2369"/>
                  <a:gd name="T23" fmla="*/ 202 h 755"/>
                  <a:gd name="T24" fmla="*/ 19 w 2369"/>
                  <a:gd name="T25" fmla="*/ 180 h 755"/>
                  <a:gd name="T26" fmla="*/ 19 w 2369"/>
                  <a:gd name="T27" fmla="*/ 41 h 755"/>
                  <a:gd name="T28" fmla="*/ 41 w 2369"/>
                  <a:gd name="T29" fmla="*/ 19 h 755"/>
                  <a:gd name="T30" fmla="*/ 654 w 2369"/>
                  <a:gd name="T31" fmla="*/ 19 h 755"/>
                  <a:gd name="T32" fmla="*/ 675 w 2369"/>
                  <a:gd name="T33" fmla="*/ 41 h 755"/>
                  <a:gd name="T34" fmla="*/ 675 w 2369"/>
                  <a:gd name="T35" fmla="*/ 180 h 75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75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0"/>
                    </a:cubicBezTo>
                    <a:cubicBezTo>
                      <a:pt x="0" y="615"/>
                      <a:pt x="0" y="615"/>
                      <a:pt x="0" y="615"/>
                    </a:cubicBezTo>
                    <a:cubicBezTo>
                      <a:pt x="0" y="692"/>
                      <a:pt x="63" y="755"/>
                      <a:pt x="140" y="755"/>
                    </a:cubicBezTo>
                    <a:cubicBezTo>
                      <a:pt x="2228" y="755"/>
                      <a:pt x="2228" y="755"/>
                      <a:pt x="2228" y="755"/>
                    </a:cubicBezTo>
                    <a:cubicBezTo>
                      <a:pt x="2306" y="755"/>
                      <a:pt x="2369" y="692"/>
                      <a:pt x="2369" y="615"/>
                    </a:cubicBezTo>
                    <a:cubicBezTo>
                      <a:pt x="2369" y="140"/>
                      <a:pt x="2369" y="140"/>
                      <a:pt x="2369" y="140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615"/>
                    </a:moveTo>
                    <a:cubicBezTo>
                      <a:pt x="2303" y="656"/>
                      <a:pt x="2269" y="689"/>
                      <a:pt x="2228" y="689"/>
                    </a:cubicBezTo>
                    <a:cubicBezTo>
                      <a:pt x="140" y="689"/>
                      <a:pt x="140" y="689"/>
                      <a:pt x="140" y="689"/>
                    </a:cubicBezTo>
                    <a:cubicBezTo>
                      <a:pt x="99" y="689"/>
                      <a:pt x="66" y="656"/>
                      <a:pt x="66" y="615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6" y="99"/>
                      <a:pt x="99" y="66"/>
                      <a:pt x="140" y="65"/>
                    </a:cubicBezTo>
                    <a:cubicBezTo>
                      <a:pt x="2228" y="65"/>
                      <a:pt x="2228" y="65"/>
                      <a:pt x="2228" y="65"/>
                    </a:cubicBezTo>
                    <a:cubicBezTo>
                      <a:pt x="2269" y="66"/>
                      <a:pt x="2303" y="99"/>
                      <a:pt x="2303" y="140"/>
                    </a:cubicBezTo>
                    <a:lnTo>
                      <a:pt x="2303" y="61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invGray">
              <a:xfrm>
                <a:off x="2205" y="1186"/>
                <a:ext cx="1354" cy="1287"/>
              </a:xfrm>
              <a:custGeom>
                <a:avLst/>
                <a:gdLst>
                  <a:gd name="T0" fmla="*/ 61 w 2500"/>
                  <a:gd name="T1" fmla="*/ 0 h 2376"/>
                  <a:gd name="T2" fmla="*/ 0 w 2500"/>
                  <a:gd name="T3" fmla="*/ 61 h 2376"/>
                  <a:gd name="T4" fmla="*/ 0 w 2500"/>
                  <a:gd name="T5" fmla="*/ 636 h 2376"/>
                  <a:gd name="T6" fmla="*/ 61 w 2500"/>
                  <a:gd name="T7" fmla="*/ 697 h 2376"/>
                  <a:gd name="T8" fmla="*/ 673 w 2500"/>
                  <a:gd name="T9" fmla="*/ 697 h 2376"/>
                  <a:gd name="T10" fmla="*/ 733 w 2500"/>
                  <a:gd name="T11" fmla="*/ 636 h 2376"/>
                  <a:gd name="T12" fmla="*/ 733 w 2500"/>
                  <a:gd name="T13" fmla="*/ 61 h 2376"/>
                  <a:gd name="T14" fmla="*/ 673 w 2500"/>
                  <a:gd name="T15" fmla="*/ 0 h 2376"/>
                  <a:gd name="T16" fmla="*/ 61 w 2500"/>
                  <a:gd name="T17" fmla="*/ 0 h 23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2376">
                    <a:moveTo>
                      <a:pt x="206" y="0"/>
                    </a:moveTo>
                    <a:cubicBezTo>
                      <a:pt x="92" y="1"/>
                      <a:pt x="0" y="93"/>
                      <a:pt x="0" y="207"/>
                    </a:cubicBezTo>
                    <a:cubicBezTo>
                      <a:pt x="0" y="2170"/>
                      <a:pt x="0" y="2170"/>
                      <a:pt x="0" y="2170"/>
                    </a:cubicBezTo>
                    <a:cubicBezTo>
                      <a:pt x="0" y="2284"/>
                      <a:pt x="92" y="2376"/>
                      <a:pt x="206" y="2376"/>
                    </a:cubicBezTo>
                    <a:cubicBezTo>
                      <a:pt x="2294" y="2376"/>
                      <a:pt x="2294" y="2376"/>
                      <a:pt x="2294" y="2376"/>
                    </a:cubicBezTo>
                    <a:cubicBezTo>
                      <a:pt x="2408" y="2376"/>
                      <a:pt x="2500" y="2284"/>
                      <a:pt x="2500" y="2170"/>
                    </a:cubicBezTo>
                    <a:cubicBezTo>
                      <a:pt x="2500" y="207"/>
                      <a:pt x="2500" y="207"/>
                      <a:pt x="2500" y="207"/>
                    </a:cubicBezTo>
                    <a:cubicBezTo>
                      <a:pt x="2500" y="93"/>
                      <a:pt x="2408" y="1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invGray">
              <a:xfrm>
                <a:off x="2241" y="1222"/>
                <a:ext cx="1283" cy="1216"/>
              </a:xfrm>
              <a:custGeom>
                <a:avLst/>
                <a:gdLst>
                  <a:gd name="T0" fmla="*/ 654 w 2369"/>
                  <a:gd name="T1" fmla="*/ 0 h 2245"/>
                  <a:gd name="T2" fmla="*/ 41 w 2369"/>
                  <a:gd name="T3" fmla="*/ 0 h 2245"/>
                  <a:gd name="T4" fmla="*/ 0 w 2369"/>
                  <a:gd name="T5" fmla="*/ 41 h 2245"/>
                  <a:gd name="T6" fmla="*/ 0 w 2369"/>
                  <a:gd name="T7" fmla="*/ 617 h 2245"/>
                  <a:gd name="T8" fmla="*/ 41 w 2369"/>
                  <a:gd name="T9" fmla="*/ 659 h 2245"/>
                  <a:gd name="T10" fmla="*/ 654 w 2369"/>
                  <a:gd name="T11" fmla="*/ 659 h 2245"/>
                  <a:gd name="T12" fmla="*/ 695 w 2369"/>
                  <a:gd name="T13" fmla="*/ 617 h 2245"/>
                  <a:gd name="T14" fmla="*/ 695 w 2369"/>
                  <a:gd name="T15" fmla="*/ 41 h 2245"/>
                  <a:gd name="T16" fmla="*/ 654 w 2369"/>
                  <a:gd name="T17" fmla="*/ 0 h 2245"/>
                  <a:gd name="T18" fmla="*/ 675 w 2369"/>
                  <a:gd name="T19" fmla="*/ 617 h 2245"/>
                  <a:gd name="T20" fmla="*/ 654 w 2369"/>
                  <a:gd name="T21" fmla="*/ 639 h 2245"/>
                  <a:gd name="T22" fmla="*/ 41 w 2369"/>
                  <a:gd name="T23" fmla="*/ 639 h 2245"/>
                  <a:gd name="T24" fmla="*/ 19 w 2369"/>
                  <a:gd name="T25" fmla="*/ 617 h 2245"/>
                  <a:gd name="T26" fmla="*/ 19 w 2369"/>
                  <a:gd name="T27" fmla="*/ 41 h 2245"/>
                  <a:gd name="T28" fmla="*/ 41 w 2369"/>
                  <a:gd name="T29" fmla="*/ 19 h 2245"/>
                  <a:gd name="T30" fmla="*/ 654 w 2369"/>
                  <a:gd name="T31" fmla="*/ 19 h 2245"/>
                  <a:gd name="T32" fmla="*/ 675 w 2369"/>
                  <a:gd name="T33" fmla="*/ 41 h 2245"/>
                  <a:gd name="T34" fmla="*/ 675 w 2369"/>
                  <a:gd name="T35" fmla="*/ 617 h 22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224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1"/>
                    </a:cubicBezTo>
                    <a:cubicBezTo>
                      <a:pt x="0" y="2104"/>
                      <a:pt x="0" y="2104"/>
                      <a:pt x="0" y="2104"/>
                    </a:cubicBezTo>
                    <a:cubicBezTo>
                      <a:pt x="0" y="2182"/>
                      <a:pt x="63" y="2245"/>
                      <a:pt x="140" y="2245"/>
                    </a:cubicBezTo>
                    <a:cubicBezTo>
                      <a:pt x="2228" y="2245"/>
                      <a:pt x="2228" y="2245"/>
                      <a:pt x="2228" y="2245"/>
                    </a:cubicBezTo>
                    <a:cubicBezTo>
                      <a:pt x="2306" y="2245"/>
                      <a:pt x="2369" y="2182"/>
                      <a:pt x="2369" y="2104"/>
                    </a:cubicBezTo>
                    <a:cubicBezTo>
                      <a:pt x="2369" y="141"/>
                      <a:pt x="2369" y="141"/>
                      <a:pt x="2369" y="141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2104"/>
                    </a:moveTo>
                    <a:cubicBezTo>
                      <a:pt x="2303" y="2145"/>
                      <a:pt x="2269" y="2179"/>
                      <a:pt x="2228" y="2179"/>
                    </a:cubicBezTo>
                    <a:cubicBezTo>
                      <a:pt x="140" y="2179"/>
                      <a:pt x="140" y="2179"/>
                      <a:pt x="140" y="2179"/>
                    </a:cubicBezTo>
                    <a:cubicBezTo>
                      <a:pt x="99" y="2179"/>
                      <a:pt x="66" y="2145"/>
                      <a:pt x="66" y="2104"/>
                    </a:cubicBezTo>
                    <a:cubicBezTo>
                      <a:pt x="66" y="141"/>
                      <a:pt x="66" y="141"/>
                      <a:pt x="66" y="141"/>
                    </a:cubicBezTo>
                    <a:cubicBezTo>
                      <a:pt x="66" y="100"/>
                      <a:pt x="99" y="66"/>
                      <a:pt x="140" y="66"/>
                    </a:cubicBezTo>
                    <a:cubicBezTo>
                      <a:pt x="2228" y="66"/>
                      <a:pt x="2228" y="66"/>
                      <a:pt x="2228" y="66"/>
                    </a:cubicBezTo>
                    <a:cubicBezTo>
                      <a:pt x="2269" y="66"/>
                      <a:pt x="2303" y="100"/>
                      <a:pt x="2303" y="141"/>
                    </a:cubicBezTo>
                    <a:lnTo>
                      <a:pt x="2303" y="2104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invGray">
              <a:xfrm>
                <a:off x="2359" y="2636"/>
                <a:ext cx="124" cy="223"/>
              </a:xfrm>
              <a:custGeom>
                <a:avLst/>
                <a:gdLst>
                  <a:gd name="T0" fmla="*/ 124 w 124"/>
                  <a:gd name="T1" fmla="*/ 191 h 223"/>
                  <a:gd name="T2" fmla="*/ 91 w 124"/>
                  <a:gd name="T3" fmla="*/ 223 h 223"/>
                  <a:gd name="T4" fmla="*/ 34 w 124"/>
                  <a:gd name="T5" fmla="*/ 223 h 223"/>
                  <a:gd name="T6" fmla="*/ 0 w 124"/>
                  <a:gd name="T7" fmla="*/ 191 h 223"/>
                  <a:gd name="T8" fmla="*/ 0 w 124"/>
                  <a:gd name="T9" fmla="*/ 0 h 223"/>
                  <a:gd name="T10" fmla="*/ 51 w 124"/>
                  <a:gd name="T11" fmla="*/ 0 h 223"/>
                  <a:gd name="T12" fmla="*/ 51 w 124"/>
                  <a:gd name="T13" fmla="*/ 181 h 223"/>
                  <a:gd name="T14" fmla="*/ 73 w 124"/>
                  <a:gd name="T15" fmla="*/ 181 h 223"/>
                  <a:gd name="T16" fmla="*/ 73 w 124"/>
                  <a:gd name="T17" fmla="*/ 0 h 223"/>
                  <a:gd name="T18" fmla="*/ 124 w 124"/>
                  <a:gd name="T19" fmla="*/ 0 h 223"/>
                  <a:gd name="T20" fmla="*/ 124 w 124"/>
                  <a:gd name="T21" fmla="*/ 191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4" h="223">
                    <a:moveTo>
                      <a:pt x="124" y="191"/>
                    </a:moveTo>
                    <a:lnTo>
                      <a:pt x="91" y="223"/>
                    </a:lnTo>
                    <a:lnTo>
                      <a:pt x="34" y="223"/>
                    </a:lnTo>
                    <a:lnTo>
                      <a:pt x="0" y="191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51" y="181"/>
                    </a:lnTo>
                    <a:lnTo>
                      <a:pt x="73" y="181"/>
                    </a:lnTo>
                    <a:lnTo>
                      <a:pt x="73" y="0"/>
                    </a:lnTo>
                    <a:lnTo>
                      <a:pt x="124" y="0"/>
                    </a:lnTo>
                    <a:lnTo>
                      <a:pt x="124" y="1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invGray">
              <a:xfrm>
                <a:off x="2503" y="2817"/>
                <a:ext cx="49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invGray">
              <a:xfrm>
                <a:off x="2573" y="2636"/>
                <a:ext cx="123" cy="223"/>
              </a:xfrm>
              <a:custGeom>
                <a:avLst/>
                <a:gdLst>
                  <a:gd name="T0" fmla="*/ 87 w 123"/>
                  <a:gd name="T1" fmla="*/ 0 h 223"/>
                  <a:gd name="T2" fmla="*/ 123 w 123"/>
                  <a:gd name="T3" fmla="*/ 33 h 223"/>
                  <a:gd name="T4" fmla="*/ 123 w 123"/>
                  <a:gd name="T5" fmla="*/ 73 h 223"/>
                  <a:gd name="T6" fmla="*/ 72 w 123"/>
                  <a:gd name="T7" fmla="*/ 73 h 223"/>
                  <a:gd name="T8" fmla="*/ 72 w 123"/>
                  <a:gd name="T9" fmla="*/ 43 h 223"/>
                  <a:gd name="T10" fmla="*/ 51 w 123"/>
                  <a:gd name="T11" fmla="*/ 43 h 223"/>
                  <a:gd name="T12" fmla="*/ 51 w 123"/>
                  <a:gd name="T13" fmla="*/ 88 h 223"/>
                  <a:gd name="T14" fmla="*/ 88 w 123"/>
                  <a:gd name="T15" fmla="*/ 91 h 223"/>
                  <a:gd name="T16" fmla="*/ 123 w 123"/>
                  <a:gd name="T17" fmla="*/ 123 h 223"/>
                  <a:gd name="T18" fmla="*/ 123 w 123"/>
                  <a:gd name="T19" fmla="*/ 191 h 223"/>
                  <a:gd name="T20" fmla="*/ 90 w 123"/>
                  <a:gd name="T21" fmla="*/ 223 h 223"/>
                  <a:gd name="T22" fmla="*/ 33 w 123"/>
                  <a:gd name="T23" fmla="*/ 223 h 223"/>
                  <a:gd name="T24" fmla="*/ 0 w 123"/>
                  <a:gd name="T25" fmla="*/ 191 h 223"/>
                  <a:gd name="T26" fmla="*/ 0 w 123"/>
                  <a:gd name="T27" fmla="*/ 152 h 223"/>
                  <a:gd name="T28" fmla="*/ 51 w 123"/>
                  <a:gd name="T29" fmla="*/ 152 h 223"/>
                  <a:gd name="T30" fmla="*/ 51 w 123"/>
                  <a:gd name="T31" fmla="*/ 181 h 223"/>
                  <a:gd name="T32" fmla="*/ 72 w 123"/>
                  <a:gd name="T33" fmla="*/ 181 h 223"/>
                  <a:gd name="T34" fmla="*/ 72 w 123"/>
                  <a:gd name="T35" fmla="*/ 134 h 223"/>
                  <a:gd name="T36" fmla="*/ 36 w 123"/>
                  <a:gd name="T37" fmla="*/ 132 h 223"/>
                  <a:gd name="T38" fmla="*/ 0 w 123"/>
                  <a:gd name="T39" fmla="*/ 100 h 223"/>
                  <a:gd name="T40" fmla="*/ 0 w 123"/>
                  <a:gd name="T41" fmla="*/ 33 h 223"/>
                  <a:gd name="T42" fmla="*/ 34 w 123"/>
                  <a:gd name="T43" fmla="*/ 0 h 223"/>
                  <a:gd name="T44" fmla="*/ 87 w 123"/>
                  <a:gd name="T45" fmla="*/ 0 h 22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3" h="223">
                    <a:moveTo>
                      <a:pt x="87" y="0"/>
                    </a:moveTo>
                    <a:lnTo>
                      <a:pt x="123" y="33"/>
                    </a:lnTo>
                    <a:lnTo>
                      <a:pt x="123" y="73"/>
                    </a:lnTo>
                    <a:lnTo>
                      <a:pt x="72" y="73"/>
                    </a:lnTo>
                    <a:lnTo>
                      <a:pt x="72" y="43"/>
                    </a:lnTo>
                    <a:lnTo>
                      <a:pt x="51" y="43"/>
                    </a:lnTo>
                    <a:lnTo>
                      <a:pt x="51" y="88"/>
                    </a:lnTo>
                    <a:lnTo>
                      <a:pt x="88" y="91"/>
                    </a:lnTo>
                    <a:lnTo>
                      <a:pt x="123" y="123"/>
                    </a:lnTo>
                    <a:lnTo>
                      <a:pt x="123" y="191"/>
                    </a:lnTo>
                    <a:lnTo>
                      <a:pt x="90" y="223"/>
                    </a:lnTo>
                    <a:lnTo>
                      <a:pt x="33" y="223"/>
                    </a:lnTo>
                    <a:lnTo>
                      <a:pt x="0" y="191"/>
                    </a:lnTo>
                    <a:lnTo>
                      <a:pt x="0" y="152"/>
                    </a:lnTo>
                    <a:lnTo>
                      <a:pt x="51" y="152"/>
                    </a:lnTo>
                    <a:lnTo>
                      <a:pt x="51" y="181"/>
                    </a:lnTo>
                    <a:lnTo>
                      <a:pt x="72" y="181"/>
                    </a:lnTo>
                    <a:lnTo>
                      <a:pt x="72" y="134"/>
                    </a:lnTo>
                    <a:lnTo>
                      <a:pt x="36" y="132"/>
                    </a:lnTo>
                    <a:lnTo>
                      <a:pt x="0" y="100"/>
                    </a:lnTo>
                    <a:lnTo>
                      <a:pt x="0" y="33"/>
                    </a:lnTo>
                    <a:lnTo>
                      <a:pt x="34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8" name="Rectangle 27"/>
              <p:cNvSpPr>
                <a:spLocks noChangeArrowheads="1"/>
              </p:cNvSpPr>
              <p:nvPr/>
            </p:nvSpPr>
            <p:spPr bwMode="invGray">
              <a:xfrm>
                <a:off x="2713" y="2817"/>
                <a:ext cx="54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9" name="Freeform 28"/>
              <p:cNvSpPr>
                <a:spLocks noEditPoints="1"/>
              </p:cNvSpPr>
              <p:nvPr/>
            </p:nvSpPr>
            <p:spPr bwMode="invGray">
              <a:xfrm>
                <a:off x="2787" y="2636"/>
                <a:ext cx="138" cy="223"/>
              </a:xfrm>
              <a:custGeom>
                <a:avLst/>
                <a:gdLst>
                  <a:gd name="T0" fmla="*/ 80 w 138"/>
                  <a:gd name="T1" fmla="*/ 140 h 223"/>
                  <a:gd name="T2" fmla="*/ 58 w 138"/>
                  <a:gd name="T3" fmla="*/ 140 h 223"/>
                  <a:gd name="T4" fmla="*/ 66 w 138"/>
                  <a:gd name="T5" fmla="*/ 48 h 223"/>
                  <a:gd name="T6" fmla="*/ 71 w 138"/>
                  <a:gd name="T7" fmla="*/ 48 h 223"/>
                  <a:gd name="T8" fmla="*/ 80 w 138"/>
                  <a:gd name="T9" fmla="*/ 140 h 223"/>
                  <a:gd name="T10" fmla="*/ 105 w 138"/>
                  <a:gd name="T11" fmla="*/ 0 h 223"/>
                  <a:gd name="T12" fmla="*/ 31 w 138"/>
                  <a:gd name="T13" fmla="*/ 0 h 223"/>
                  <a:gd name="T14" fmla="*/ 0 w 138"/>
                  <a:gd name="T15" fmla="*/ 223 h 223"/>
                  <a:gd name="T16" fmla="*/ 49 w 138"/>
                  <a:gd name="T17" fmla="*/ 223 h 223"/>
                  <a:gd name="T18" fmla="*/ 54 w 138"/>
                  <a:gd name="T19" fmla="*/ 182 h 223"/>
                  <a:gd name="T20" fmla="*/ 84 w 138"/>
                  <a:gd name="T21" fmla="*/ 182 h 223"/>
                  <a:gd name="T22" fmla="*/ 88 w 138"/>
                  <a:gd name="T23" fmla="*/ 223 h 223"/>
                  <a:gd name="T24" fmla="*/ 138 w 138"/>
                  <a:gd name="T25" fmla="*/ 223 h 223"/>
                  <a:gd name="T26" fmla="*/ 105 w 138"/>
                  <a:gd name="T27" fmla="*/ 0 h 2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8" h="223">
                    <a:moveTo>
                      <a:pt x="80" y="140"/>
                    </a:moveTo>
                    <a:lnTo>
                      <a:pt x="58" y="140"/>
                    </a:lnTo>
                    <a:lnTo>
                      <a:pt x="66" y="48"/>
                    </a:lnTo>
                    <a:lnTo>
                      <a:pt x="71" y="48"/>
                    </a:lnTo>
                    <a:lnTo>
                      <a:pt x="80" y="140"/>
                    </a:lnTo>
                    <a:close/>
                    <a:moveTo>
                      <a:pt x="105" y="0"/>
                    </a:moveTo>
                    <a:lnTo>
                      <a:pt x="31" y="0"/>
                    </a:lnTo>
                    <a:lnTo>
                      <a:pt x="0" y="223"/>
                    </a:lnTo>
                    <a:lnTo>
                      <a:pt x="49" y="223"/>
                    </a:lnTo>
                    <a:lnTo>
                      <a:pt x="54" y="182"/>
                    </a:lnTo>
                    <a:lnTo>
                      <a:pt x="84" y="182"/>
                    </a:lnTo>
                    <a:lnTo>
                      <a:pt x="88" y="223"/>
                    </a:lnTo>
                    <a:lnTo>
                      <a:pt x="138" y="223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0" name="Freeform 29"/>
              <p:cNvSpPr>
                <a:spLocks noEditPoints="1"/>
              </p:cNvSpPr>
              <p:nvPr/>
            </p:nvSpPr>
            <p:spPr bwMode="invGray">
              <a:xfrm>
                <a:off x="2946" y="2636"/>
                <a:ext cx="122" cy="223"/>
              </a:xfrm>
              <a:custGeom>
                <a:avLst/>
                <a:gdLst>
                  <a:gd name="T0" fmla="*/ 72 w 122"/>
                  <a:gd name="T1" fmla="*/ 43 h 223"/>
                  <a:gd name="T2" fmla="*/ 72 w 122"/>
                  <a:gd name="T3" fmla="*/ 93 h 223"/>
                  <a:gd name="T4" fmla="*/ 51 w 122"/>
                  <a:gd name="T5" fmla="*/ 93 h 223"/>
                  <a:gd name="T6" fmla="*/ 51 w 122"/>
                  <a:gd name="T7" fmla="*/ 43 h 223"/>
                  <a:gd name="T8" fmla="*/ 72 w 122"/>
                  <a:gd name="T9" fmla="*/ 43 h 223"/>
                  <a:gd name="T10" fmla="*/ 122 w 122"/>
                  <a:gd name="T11" fmla="*/ 33 h 223"/>
                  <a:gd name="T12" fmla="*/ 87 w 122"/>
                  <a:gd name="T13" fmla="*/ 0 h 223"/>
                  <a:gd name="T14" fmla="*/ 0 w 122"/>
                  <a:gd name="T15" fmla="*/ 0 h 223"/>
                  <a:gd name="T16" fmla="*/ 0 w 122"/>
                  <a:gd name="T17" fmla="*/ 223 h 223"/>
                  <a:gd name="T18" fmla="*/ 51 w 122"/>
                  <a:gd name="T19" fmla="*/ 223 h 223"/>
                  <a:gd name="T20" fmla="*/ 51 w 122"/>
                  <a:gd name="T21" fmla="*/ 134 h 223"/>
                  <a:gd name="T22" fmla="*/ 72 w 122"/>
                  <a:gd name="T23" fmla="*/ 134 h 223"/>
                  <a:gd name="T24" fmla="*/ 72 w 122"/>
                  <a:gd name="T25" fmla="*/ 223 h 223"/>
                  <a:gd name="T26" fmla="*/ 122 w 122"/>
                  <a:gd name="T27" fmla="*/ 223 h 223"/>
                  <a:gd name="T28" fmla="*/ 122 w 122"/>
                  <a:gd name="T29" fmla="*/ 134 h 223"/>
                  <a:gd name="T30" fmla="*/ 96 w 122"/>
                  <a:gd name="T31" fmla="*/ 113 h 223"/>
                  <a:gd name="T32" fmla="*/ 122 w 122"/>
                  <a:gd name="T33" fmla="*/ 91 h 223"/>
                  <a:gd name="T34" fmla="*/ 122 w 122"/>
                  <a:gd name="T35" fmla="*/ 3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2" h="223">
                    <a:moveTo>
                      <a:pt x="72" y="43"/>
                    </a:moveTo>
                    <a:lnTo>
                      <a:pt x="72" y="93"/>
                    </a:lnTo>
                    <a:lnTo>
                      <a:pt x="51" y="93"/>
                    </a:lnTo>
                    <a:lnTo>
                      <a:pt x="51" y="43"/>
                    </a:lnTo>
                    <a:lnTo>
                      <a:pt x="72" y="43"/>
                    </a:lnTo>
                    <a:close/>
                    <a:moveTo>
                      <a:pt x="122" y="33"/>
                    </a:moveTo>
                    <a:lnTo>
                      <a:pt x="87" y="0"/>
                    </a:lnTo>
                    <a:lnTo>
                      <a:pt x="0" y="0"/>
                    </a:lnTo>
                    <a:lnTo>
                      <a:pt x="0" y="223"/>
                    </a:lnTo>
                    <a:lnTo>
                      <a:pt x="51" y="223"/>
                    </a:lnTo>
                    <a:lnTo>
                      <a:pt x="51" y="134"/>
                    </a:lnTo>
                    <a:lnTo>
                      <a:pt x="72" y="134"/>
                    </a:lnTo>
                    <a:lnTo>
                      <a:pt x="72" y="223"/>
                    </a:lnTo>
                    <a:lnTo>
                      <a:pt x="122" y="223"/>
                    </a:lnTo>
                    <a:lnTo>
                      <a:pt x="122" y="134"/>
                    </a:lnTo>
                    <a:lnTo>
                      <a:pt x="96" y="113"/>
                    </a:lnTo>
                    <a:lnTo>
                      <a:pt x="122" y="91"/>
                    </a:lnTo>
                    <a:lnTo>
                      <a:pt x="122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invGray">
              <a:xfrm>
                <a:off x="3094" y="2636"/>
                <a:ext cx="159" cy="223"/>
              </a:xfrm>
              <a:custGeom>
                <a:avLst/>
                <a:gdLst>
                  <a:gd name="T0" fmla="*/ 159 w 159"/>
                  <a:gd name="T1" fmla="*/ 223 h 223"/>
                  <a:gd name="T2" fmla="*/ 112 w 159"/>
                  <a:gd name="T3" fmla="*/ 223 h 223"/>
                  <a:gd name="T4" fmla="*/ 112 w 159"/>
                  <a:gd name="T5" fmla="*/ 82 h 223"/>
                  <a:gd name="T6" fmla="*/ 110 w 159"/>
                  <a:gd name="T7" fmla="*/ 82 h 223"/>
                  <a:gd name="T8" fmla="*/ 89 w 159"/>
                  <a:gd name="T9" fmla="*/ 223 h 223"/>
                  <a:gd name="T10" fmla="*/ 70 w 159"/>
                  <a:gd name="T11" fmla="*/ 223 h 223"/>
                  <a:gd name="T12" fmla="*/ 48 w 159"/>
                  <a:gd name="T13" fmla="*/ 82 h 223"/>
                  <a:gd name="T14" fmla="*/ 46 w 159"/>
                  <a:gd name="T15" fmla="*/ 82 h 223"/>
                  <a:gd name="T16" fmla="*/ 46 w 159"/>
                  <a:gd name="T17" fmla="*/ 223 h 223"/>
                  <a:gd name="T18" fmla="*/ 0 w 159"/>
                  <a:gd name="T19" fmla="*/ 223 h 223"/>
                  <a:gd name="T20" fmla="*/ 0 w 159"/>
                  <a:gd name="T21" fmla="*/ 0 h 223"/>
                  <a:gd name="T22" fmla="*/ 60 w 159"/>
                  <a:gd name="T23" fmla="*/ 0 h 223"/>
                  <a:gd name="T24" fmla="*/ 78 w 159"/>
                  <a:gd name="T25" fmla="*/ 108 h 223"/>
                  <a:gd name="T26" fmla="*/ 82 w 159"/>
                  <a:gd name="T27" fmla="*/ 108 h 223"/>
                  <a:gd name="T28" fmla="*/ 99 w 159"/>
                  <a:gd name="T29" fmla="*/ 0 h 223"/>
                  <a:gd name="T30" fmla="*/ 159 w 159"/>
                  <a:gd name="T31" fmla="*/ 0 h 223"/>
                  <a:gd name="T32" fmla="*/ 159 w 159"/>
                  <a:gd name="T33" fmla="*/ 223 h 2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59" h="223">
                    <a:moveTo>
                      <a:pt x="159" y="223"/>
                    </a:moveTo>
                    <a:lnTo>
                      <a:pt x="112" y="223"/>
                    </a:lnTo>
                    <a:lnTo>
                      <a:pt x="112" y="82"/>
                    </a:lnTo>
                    <a:lnTo>
                      <a:pt x="110" y="82"/>
                    </a:lnTo>
                    <a:lnTo>
                      <a:pt x="89" y="223"/>
                    </a:lnTo>
                    <a:lnTo>
                      <a:pt x="70" y="223"/>
                    </a:lnTo>
                    <a:lnTo>
                      <a:pt x="48" y="82"/>
                    </a:lnTo>
                    <a:lnTo>
                      <a:pt x="46" y="82"/>
                    </a:lnTo>
                    <a:lnTo>
                      <a:pt x="46" y="223"/>
                    </a:lnTo>
                    <a:lnTo>
                      <a:pt x="0" y="223"/>
                    </a:lnTo>
                    <a:lnTo>
                      <a:pt x="0" y="0"/>
                    </a:lnTo>
                    <a:lnTo>
                      <a:pt x="60" y="0"/>
                    </a:lnTo>
                    <a:lnTo>
                      <a:pt x="78" y="108"/>
                    </a:lnTo>
                    <a:lnTo>
                      <a:pt x="82" y="108"/>
                    </a:lnTo>
                    <a:lnTo>
                      <a:pt x="99" y="0"/>
                    </a:lnTo>
                    <a:lnTo>
                      <a:pt x="159" y="0"/>
                    </a:lnTo>
                    <a:lnTo>
                      <a:pt x="159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invGray">
              <a:xfrm>
                <a:off x="3274" y="2636"/>
                <a:ext cx="139" cy="223"/>
              </a:xfrm>
              <a:custGeom>
                <a:avLst/>
                <a:gdLst>
                  <a:gd name="T0" fmla="*/ 95 w 139"/>
                  <a:gd name="T1" fmla="*/ 130 h 223"/>
                  <a:gd name="T2" fmla="*/ 95 w 139"/>
                  <a:gd name="T3" fmla="*/ 223 h 223"/>
                  <a:gd name="T4" fmla="*/ 44 w 139"/>
                  <a:gd name="T5" fmla="*/ 223 h 223"/>
                  <a:gd name="T6" fmla="*/ 44 w 139"/>
                  <a:gd name="T7" fmla="*/ 130 h 223"/>
                  <a:gd name="T8" fmla="*/ 0 w 139"/>
                  <a:gd name="T9" fmla="*/ 0 h 223"/>
                  <a:gd name="T10" fmla="*/ 51 w 139"/>
                  <a:gd name="T11" fmla="*/ 0 h 223"/>
                  <a:gd name="T12" fmla="*/ 69 w 139"/>
                  <a:gd name="T13" fmla="*/ 81 h 223"/>
                  <a:gd name="T14" fmla="*/ 70 w 139"/>
                  <a:gd name="T15" fmla="*/ 81 h 223"/>
                  <a:gd name="T16" fmla="*/ 88 w 139"/>
                  <a:gd name="T17" fmla="*/ 0 h 223"/>
                  <a:gd name="T18" fmla="*/ 139 w 139"/>
                  <a:gd name="T19" fmla="*/ 0 h 223"/>
                  <a:gd name="T20" fmla="*/ 95 w 139"/>
                  <a:gd name="T21" fmla="*/ 13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9" h="223">
                    <a:moveTo>
                      <a:pt x="95" y="130"/>
                    </a:moveTo>
                    <a:lnTo>
                      <a:pt x="95" y="223"/>
                    </a:lnTo>
                    <a:lnTo>
                      <a:pt x="44" y="223"/>
                    </a:lnTo>
                    <a:lnTo>
                      <a:pt x="44" y="130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69" y="81"/>
                    </a:lnTo>
                    <a:lnTo>
                      <a:pt x="70" y="81"/>
                    </a:lnTo>
                    <a:lnTo>
                      <a:pt x="88" y="0"/>
                    </a:lnTo>
                    <a:lnTo>
                      <a:pt x="139" y="0"/>
                    </a:lnTo>
                    <a:lnTo>
                      <a:pt x="95" y="1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invGray">
              <a:xfrm>
                <a:off x="2371" y="1344"/>
                <a:ext cx="1022" cy="971"/>
              </a:xfrm>
              <a:custGeom>
                <a:avLst/>
                <a:gdLst>
                  <a:gd name="T0" fmla="*/ 827 w 1022"/>
                  <a:gd name="T1" fmla="*/ 971 h 971"/>
                  <a:gd name="T2" fmla="*/ 511 w 1022"/>
                  <a:gd name="T3" fmla="*/ 741 h 971"/>
                  <a:gd name="T4" fmla="*/ 196 w 1022"/>
                  <a:gd name="T5" fmla="*/ 971 h 971"/>
                  <a:gd name="T6" fmla="*/ 316 w 1022"/>
                  <a:gd name="T7" fmla="*/ 600 h 971"/>
                  <a:gd name="T8" fmla="*/ 0 w 1022"/>
                  <a:gd name="T9" fmla="*/ 371 h 971"/>
                  <a:gd name="T10" fmla="*/ 391 w 1022"/>
                  <a:gd name="T11" fmla="*/ 371 h 971"/>
                  <a:gd name="T12" fmla="*/ 511 w 1022"/>
                  <a:gd name="T13" fmla="*/ 0 h 971"/>
                  <a:gd name="T14" fmla="*/ 632 w 1022"/>
                  <a:gd name="T15" fmla="*/ 371 h 971"/>
                  <a:gd name="T16" fmla="*/ 1022 w 1022"/>
                  <a:gd name="T17" fmla="*/ 371 h 971"/>
                  <a:gd name="T18" fmla="*/ 706 w 1022"/>
                  <a:gd name="T19" fmla="*/ 600 h 971"/>
                  <a:gd name="T20" fmla="*/ 827 w 1022"/>
                  <a:gd name="T21" fmla="*/ 971 h 971"/>
                  <a:gd name="T22" fmla="*/ 827 w 1022"/>
                  <a:gd name="T23" fmla="*/ 971 h 9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2" h="971">
                    <a:moveTo>
                      <a:pt x="827" y="971"/>
                    </a:moveTo>
                    <a:lnTo>
                      <a:pt x="511" y="741"/>
                    </a:lnTo>
                    <a:lnTo>
                      <a:pt x="196" y="971"/>
                    </a:lnTo>
                    <a:lnTo>
                      <a:pt x="316" y="600"/>
                    </a:lnTo>
                    <a:lnTo>
                      <a:pt x="0" y="371"/>
                    </a:lnTo>
                    <a:lnTo>
                      <a:pt x="391" y="371"/>
                    </a:lnTo>
                    <a:lnTo>
                      <a:pt x="511" y="0"/>
                    </a:lnTo>
                    <a:lnTo>
                      <a:pt x="632" y="371"/>
                    </a:lnTo>
                    <a:lnTo>
                      <a:pt x="1022" y="371"/>
                    </a:lnTo>
                    <a:lnTo>
                      <a:pt x="706" y="600"/>
                    </a:lnTo>
                    <a:lnTo>
                      <a:pt x="827" y="971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invGray">
              <a:xfrm>
                <a:off x="2486" y="1463"/>
                <a:ext cx="793" cy="755"/>
              </a:xfrm>
              <a:custGeom>
                <a:avLst/>
                <a:gdLst>
                  <a:gd name="T0" fmla="*/ 641 w 793"/>
                  <a:gd name="T1" fmla="*/ 755 h 755"/>
                  <a:gd name="T2" fmla="*/ 396 w 793"/>
                  <a:gd name="T3" fmla="*/ 577 h 755"/>
                  <a:gd name="T4" fmla="*/ 151 w 793"/>
                  <a:gd name="T5" fmla="*/ 755 h 755"/>
                  <a:gd name="T6" fmla="*/ 245 w 793"/>
                  <a:gd name="T7" fmla="*/ 467 h 755"/>
                  <a:gd name="T8" fmla="*/ 0 w 793"/>
                  <a:gd name="T9" fmla="*/ 288 h 755"/>
                  <a:gd name="T10" fmla="*/ 303 w 793"/>
                  <a:gd name="T11" fmla="*/ 288 h 755"/>
                  <a:gd name="T12" fmla="*/ 396 w 793"/>
                  <a:gd name="T13" fmla="*/ 0 h 755"/>
                  <a:gd name="T14" fmla="*/ 490 w 793"/>
                  <a:gd name="T15" fmla="*/ 288 h 755"/>
                  <a:gd name="T16" fmla="*/ 793 w 793"/>
                  <a:gd name="T17" fmla="*/ 288 h 755"/>
                  <a:gd name="T18" fmla="*/ 548 w 793"/>
                  <a:gd name="T19" fmla="*/ 467 h 755"/>
                  <a:gd name="T20" fmla="*/ 641 w 793"/>
                  <a:gd name="T21" fmla="*/ 755 h 755"/>
                  <a:gd name="T22" fmla="*/ 641 w 793"/>
                  <a:gd name="T23" fmla="*/ 755 h 75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93" h="755">
                    <a:moveTo>
                      <a:pt x="641" y="755"/>
                    </a:moveTo>
                    <a:lnTo>
                      <a:pt x="396" y="577"/>
                    </a:lnTo>
                    <a:lnTo>
                      <a:pt x="151" y="755"/>
                    </a:lnTo>
                    <a:lnTo>
                      <a:pt x="245" y="467"/>
                    </a:lnTo>
                    <a:lnTo>
                      <a:pt x="0" y="288"/>
                    </a:lnTo>
                    <a:lnTo>
                      <a:pt x="303" y="288"/>
                    </a:lnTo>
                    <a:lnTo>
                      <a:pt x="396" y="0"/>
                    </a:lnTo>
                    <a:lnTo>
                      <a:pt x="490" y="288"/>
                    </a:lnTo>
                    <a:lnTo>
                      <a:pt x="793" y="288"/>
                    </a:lnTo>
                    <a:lnTo>
                      <a:pt x="548" y="467"/>
                    </a:lnTo>
                    <a:lnTo>
                      <a:pt x="641" y="755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5" name="Freeform 34"/>
              <p:cNvSpPr>
                <a:spLocks/>
              </p:cNvSpPr>
              <p:nvPr/>
            </p:nvSpPr>
            <p:spPr bwMode="invGray">
              <a:xfrm>
                <a:off x="2595" y="1579"/>
                <a:ext cx="574" cy="545"/>
              </a:xfrm>
              <a:custGeom>
                <a:avLst/>
                <a:gdLst>
                  <a:gd name="T0" fmla="*/ 287 w 574"/>
                  <a:gd name="T1" fmla="*/ 0 h 545"/>
                  <a:gd name="T2" fmla="*/ 355 w 574"/>
                  <a:gd name="T3" fmla="*/ 208 h 545"/>
                  <a:gd name="T4" fmla="*/ 574 w 574"/>
                  <a:gd name="T5" fmla="*/ 208 h 545"/>
                  <a:gd name="T6" fmla="*/ 396 w 574"/>
                  <a:gd name="T7" fmla="*/ 337 h 545"/>
                  <a:gd name="T8" fmla="*/ 464 w 574"/>
                  <a:gd name="T9" fmla="*/ 545 h 545"/>
                  <a:gd name="T10" fmla="*/ 287 w 574"/>
                  <a:gd name="T11" fmla="*/ 416 h 545"/>
                  <a:gd name="T12" fmla="*/ 110 w 574"/>
                  <a:gd name="T13" fmla="*/ 545 h 545"/>
                  <a:gd name="T14" fmla="*/ 178 w 574"/>
                  <a:gd name="T15" fmla="*/ 337 h 545"/>
                  <a:gd name="T16" fmla="*/ 0 w 574"/>
                  <a:gd name="T17" fmla="*/ 208 h 545"/>
                  <a:gd name="T18" fmla="*/ 219 w 574"/>
                  <a:gd name="T19" fmla="*/ 208 h 545"/>
                  <a:gd name="T20" fmla="*/ 287 w 574"/>
                  <a:gd name="T21" fmla="*/ 0 h 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74" h="545">
                    <a:moveTo>
                      <a:pt x="287" y="0"/>
                    </a:moveTo>
                    <a:lnTo>
                      <a:pt x="355" y="208"/>
                    </a:lnTo>
                    <a:lnTo>
                      <a:pt x="574" y="208"/>
                    </a:lnTo>
                    <a:lnTo>
                      <a:pt x="396" y="337"/>
                    </a:lnTo>
                    <a:lnTo>
                      <a:pt x="464" y="545"/>
                    </a:lnTo>
                    <a:lnTo>
                      <a:pt x="287" y="416"/>
                    </a:lnTo>
                    <a:lnTo>
                      <a:pt x="110" y="545"/>
                    </a:lnTo>
                    <a:lnTo>
                      <a:pt x="178" y="337"/>
                    </a:lnTo>
                    <a:lnTo>
                      <a:pt x="0" y="208"/>
                    </a:lnTo>
                    <a:lnTo>
                      <a:pt x="219" y="208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</p:grpSp>
      </p:grpSp>
      <p:grpSp>
        <p:nvGrpSpPr>
          <p:cNvPr id="41" name="AMC insignia"/>
          <p:cNvGrpSpPr>
            <a:grpSpLocks noChangeAspect="1"/>
          </p:cNvGrpSpPr>
          <p:nvPr userDrawn="1"/>
        </p:nvGrpSpPr>
        <p:grpSpPr bwMode="auto">
          <a:xfrm>
            <a:off x="10481708" y="5791200"/>
            <a:ext cx="951275" cy="838201"/>
            <a:chOff x="4592" y="1364"/>
            <a:chExt cx="1161" cy="1364"/>
          </a:xfrm>
        </p:grpSpPr>
        <p:sp>
          <p:nvSpPr>
            <p:cNvPr id="42" name="Crest Freeform"/>
            <p:cNvSpPr>
              <a:spLocks/>
            </p:cNvSpPr>
            <p:nvPr userDrawn="1"/>
          </p:nvSpPr>
          <p:spPr bwMode="auto">
            <a:xfrm>
              <a:off x="4605" y="1378"/>
              <a:ext cx="1135" cy="1335"/>
            </a:xfrm>
            <a:custGeom>
              <a:avLst/>
              <a:gdLst>
                <a:gd name="T0" fmla="*/ 1477 w 2954"/>
                <a:gd name="T1" fmla="*/ 0 h 3479"/>
                <a:gd name="T2" fmla="*/ 2954 w 2954"/>
                <a:gd name="T3" fmla="*/ 356 h 3479"/>
                <a:gd name="T4" fmla="*/ 2954 w 2954"/>
                <a:gd name="T5" fmla="*/ 1377 h 3479"/>
                <a:gd name="T6" fmla="*/ 1477 w 2954"/>
                <a:gd name="T7" fmla="*/ 3479 h 3479"/>
                <a:gd name="T8" fmla="*/ 0 w 2954"/>
                <a:gd name="T9" fmla="*/ 1377 h 3479"/>
                <a:gd name="T10" fmla="*/ 0 w 2954"/>
                <a:gd name="T11" fmla="*/ 356 h 3479"/>
                <a:gd name="T12" fmla="*/ 1477 w 2954"/>
                <a:gd name="T13" fmla="*/ 0 h 3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4" h="3479">
                  <a:moveTo>
                    <a:pt x="1477" y="0"/>
                  </a:moveTo>
                  <a:cubicBezTo>
                    <a:pt x="2003" y="0"/>
                    <a:pt x="2609" y="127"/>
                    <a:pt x="2954" y="356"/>
                  </a:cubicBezTo>
                  <a:cubicBezTo>
                    <a:pt x="2954" y="1377"/>
                    <a:pt x="2954" y="1377"/>
                    <a:pt x="2954" y="1377"/>
                  </a:cubicBezTo>
                  <a:cubicBezTo>
                    <a:pt x="2954" y="2275"/>
                    <a:pt x="2402" y="3111"/>
                    <a:pt x="1477" y="3479"/>
                  </a:cubicBezTo>
                  <a:cubicBezTo>
                    <a:pt x="552" y="3111"/>
                    <a:pt x="0" y="2275"/>
                    <a:pt x="0" y="137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345" y="127"/>
                    <a:pt x="951" y="0"/>
                    <a:pt x="14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Black Frame Freeform"/>
            <p:cNvSpPr>
              <a:spLocks noEditPoints="1"/>
            </p:cNvSpPr>
            <p:nvPr userDrawn="1"/>
          </p:nvSpPr>
          <p:spPr bwMode="auto">
            <a:xfrm>
              <a:off x="4592" y="1364"/>
              <a:ext cx="1161" cy="1364"/>
            </a:xfrm>
            <a:custGeom>
              <a:avLst/>
              <a:gdLst>
                <a:gd name="T0" fmla="*/ 3010 w 3026"/>
                <a:gd name="T1" fmla="*/ 362 h 3554"/>
                <a:gd name="T2" fmla="*/ 2328 w 3026"/>
                <a:gd name="T3" fmla="*/ 93 h 3554"/>
                <a:gd name="T4" fmla="*/ 1513 w 3026"/>
                <a:gd name="T5" fmla="*/ 0 h 3554"/>
                <a:gd name="T6" fmla="*/ 698 w 3026"/>
                <a:gd name="T7" fmla="*/ 93 h 3554"/>
                <a:gd name="T8" fmla="*/ 16 w 3026"/>
                <a:gd name="T9" fmla="*/ 362 h 3554"/>
                <a:gd name="T10" fmla="*/ 0 w 3026"/>
                <a:gd name="T11" fmla="*/ 373 h 3554"/>
                <a:gd name="T12" fmla="*/ 0 w 3026"/>
                <a:gd name="T13" fmla="*/ 1413 h 3554"/>
                <a:gd name="T14" fmla="*/ 398 w 3026"/>
                <a:gd name="T15" fmla="*/ 2683 h 3554"/>
                <a:gd name="T16" fmla="*/ 1500 w 3026"/>
                <a:gd name="T17" fmla="*/ 3548 h 3554"/>
                <a:gd name="T18" fmla="*/ 1513 w 3026"/>
                <a:gd name="T19" fmla="*/ 3554 h 3554"/>
                <a:gd name="T20" fmla="*/ 1526 w 3026"/>
                <a:gd name="T21" fmla="*/ 3548 h 3554"/>
                <a:gd name="T22" fmla="*/ 2628 w 3026"/>
                <a:gd name="T23" fmla="*/ 2683 h 3554"/>
                <a:gd name="T24" fmla="*/ 3026 w 3026"/>
                <a:gd name="T25" fmla="*/ 1413 h 3554"/>
                <a:gd name="T26" fmla="*/ 3026 w 3026"/>
                <a:gd name="T27" fmla="*/ 373 h 3554"/>
                <a:gd name="T28" fmla="*/ 3010 w 3026"/>
                <a:gd name="T29" fmla="*/ 362 h 3554"/>
                <a:gd name="T30" fmla="*/ 2954 w 3026"/>
                <a:gd name="T31" fmla="*/ 1413 h 3554"/>
                <a:gd name="T32" fmla="*/ 1513 w 3026"/>
                <a:gd name="T33" fmla="*/ 3476 h 3554"/>
                <a:gd name="T34" fmla="*/ 72 w 3026"/>
                <a:gd name="T35" fmla="*/ 1413 h 3554"/>
                <a:gd name="T36" fmla="*/ 72 w 3026"/>
                <a:gd name="T37" fmla="*/ 412 h 3554"/>
                <a:gd name="T38" fmla="*/ 1513 w 3026"/>
                <a:gd name="T39" fmla="*/ 72 h 3554"/>
                <a:gd name="T40" fmla="*/ 2954 w 3026"/>
                <a:gd name="T41" fmla="*/ 412 h 3554"/>
                <a:gd name="T42" fmla="*/ 2954 w 3026"/>
                <a:gd name="T43" fmla="*/ 1413 h 3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26" h="3554">
                  <a:moveTo>
                    <a:pt x="3010" y="362"/>
                  </a:moveTo>
                  <a:cubicBezTo>
                    <a:pt x="2842" y="251"/>
                    <a:pt x="2606" y="158"/>
                    <a:pt x="2328" y="93"/>
                  </a:cubicBezTo>
                  <a:cubicBezTo>
                    <a:pt x="2069" y="33"/>
                    <a:pt x="1779" y="0"/>
                    <a:pt x="1513" y="0"/>
                  </a:cubicBezTo>
                  <a:cubicBezTo>
                    <a:pt x="1247" y="0"/>
                    <a:pt x="957" y="33"/>
                    <a:pt x="698" y="93"/>
                  </a:cubicBezTo>
                  <a:cubicBezTo>
                    <a:pt x="420" y="158"/>
                    <a:pt x="184" y="251"/>
                    <a:pt x="16" y="362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1413"/>
                    <a:pt x="0" y="1413"/>
                    <a:pt x="0" y="1413"/>
                  </a:cubicBezTo>
                  <a:cubicBezTo>
                    <a:pt x="0" y="1867"/>
                    <a:pt x="138" y="2306"/>
                    <a:pt x="398" y="2683"/>
                  </a:cubicBezTo>
                  <a:cubicBezTo>
                    <a:pt x="664" y="3068"/>
                    <a:pt x="1045" y="3368"/>
                    <a:pt x="1500" y="3548"/>
                  </a:cubicBezTo>
                  <a:cubicBezTo>
                    <a:pt x="1513" y="3554"/>
                    <a:pt x="1513" y="3554"/>
                    <a:pt x="1513" y="3554"/>
                  </a:cubicBezTo>
                  <a:cubicBezTo>
                    <a:pt x="1526" y="3548"/>
                    <a:pt x="1526" y="3548"/>
                    <a:pt x="1526" y="3548"/>
                  </a:cubicBezTo>
                  <a:cubicBezTo>
                    <a:pt x="1981" y="3368"/>
                    <a:pt x="2362" y="3068"/>
                    <a:pt x="2628" y="2683"/>
                  </a:cubicBezTo>
                  <a:cubicBezTo>
                    <a:pt x="2888" y="2306"/>
                    <a:pt x="3026" y="1867"/>
                    <a:pt x="3026" y="1413"/>
                  </a:cubicBezTo>
                  <a:cubicBezTo>
                    <a:pt x="3026" y="373"/>
                    <a:pt x="3026" y="373"/>
                    <a:pt x="3026" y="373"/>
                  </a:cubicBezTo>
                  <a:lnTo>
                    <a:pt x="3010" y="362"/>
                  </a:lnTo>
                  <a:close/>
                  <a:moveTo>
                    <a:pt x="2954" y="1413"/>
                  </a:moveTo>
                  <a:cubicBezTo>
                    <a:pt x="2954" y="2314"/>
                    <a:pt x="2389" y="3122"/>
                    <a:pt x="1513" y="3476"/>
                  </a:cubicBezTo>
                  <a:cubicBezTo>
                    <a:pt x="637" y="3122"/>
                    <a:pt x="72" y="2314"/>
                    <a:pt x="72" y="1413"/>
                  </a:cubicBezTo>
                  <a:cubicBezTo>
                    <a:pt x="72" y="412"/>
                    <a:pt x="72" y="412"/>
                    <a:pt x="72" y="412"/>
                  </a:cubicBezTo>
                  <a:cubicBezTo>
                    <a:pt x="391" y="208"/>
                    <a:pt x="966" y="72"/>
                    <a:pt x="1513" y="72"/>
                  </a:cubicBezTo>
                  <a:cubicBezTo>
                    <a:pt x="2060" y="72"/>
                    <a:pt x="2635" y="208"/>
                    <a:pt x="2954" y="412"/>
                  </a:cubicBezTo>
                  <a:lnTo>
                    <a:pt x="2954" y="14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Blue Freeform"/>
            <p:cNvSpPr>
              <a:spLocks/>
            </p:cNvSpPr>
            <p:nvPr userDrawn="1"/>
          </p:nvSpPr>
          <p:spPr bwMode="auto">
            <a:xfrm>
              <a:off x="5172" y="1540"/>
              <a:ext cx="511" cy="1116"/>
            </a:xfrm>
            <a:custGeom>
              <a:avLst/>
              <a:gdLst>
                <a:gd name="T0" fmla="*/ 1329 w 1329"/>
                <a:gd name="T1" fmla="*/ 40 h 2908"/>
                <a:gd name="T2" fmla="*/ 302 w 1329"/>
                <a:gd name="T3" fmla="*/ 1068 h 2908"/>
                <a:gd name="T4" fmla="*/ 544 w 1329"/>
                <a:gd name="T5" fmla="*/ 1370 h 2908"/>
                <a:gd name="T6" fmla="*/ 0 w 1329"/>
                <a:gd name="T7" fmla="*/ 1991 h 2908"/>
                <a:gd name="T8" fmla="*/ 0 w 1329"/>
                <a:gd name="T9" fmla="*/ 2908 h 2908"/>
                <a:gd name="T10" fmla="*/ 1329 w 1329"/>
                <a:gd name="T11" fmla="*/ 930 h 2908"/>
                <a:gd name="T12" fmla="*/ 1329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1329" y="40"/>
                  </a:moveTo>
                  <a:cubicBezTo>
                    <a:pt x="302" y="1068"/>
                    <a:pt x="302" y="1068"/>
                    <a:pt x="302" y="1068"/>
                  </a:cubicBezTo>
                  <a:cubicBezTo>
                    <a:pt x="544" y="1370"/>
                    <a:pt x="544" y="1370"/>
                    <a:pt x="544" y="1370"/>
                  </a:cubicBezTo>
                  <a:cubicBezTo>
                    <a:pt x="0" y="1991"/>
                    <a:pt x="0" y="1991"/>
                    <a:pt x="0" y="1991"/>
                  </a:cubicBezTo>
                  <a:cubicBezTo>
                    <a:pt x="0" y="2908"/>
                    <a:pt x="0" y="2908"/>
                    <a:pt x="0" y="2908"/>
                  </a:cubicBezTo>
                  <a:cubicBezTo>
                    <a:pt x="540" y="2665"/>
                    <a:pt x="1329" y="2054"/>
                    <a:pt x="1329" y="930"/>
                  </a:cubicBezTo>
                  <a:cubicBezTo>
                    <a:pt x="1329" y="0"/>
                    <a:pt x="1329" y="41"/>
                    <a:pt x="1329" y="40"/>
                  </a:cubicBezTo>
                  <a:close/>
                </a:path>
              </a:pathLst>
            </a:custGeom>
            <a:solidFill>
              <a:srgbClr val="0056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Red Freeform"/>
            <p:cNvSpPr>
              <a:spLocks/>
            </p:cNvSpPr>
            <p:nvPr userDrawn="1"/>
          </p:nvSpPr>
          <p:spPr bwMode="auto">
            <a:xfrm>
              <a:off x="4662" y="1540"/>
              <a:ext cx="510" cy="1116"/>
            </a:xfrm>
            <a:custGeom>
              <a:avLst/>
              <a:gdLst>
                <a:gd name="T0" fmla="*/ 0 w 1329"/>
                <a:gd name="T1" fmla="*/ 40 h 2908"/>
                <a:gd name="T2" fmla="*/ 1027 w 1329"/>
                <a:gd name="T3" fmla="*/ 1068 h 2908"/>
                <a:gd name="T4" fmla="*/ 785 w 1329"/>
                <a:gd name="T5" fmla="*/ 1370 h 2908"/>
                <a:gd name="T6" fmla="*/ 1329 w 1329"/>
                <a:gd name="T7" fmla="*/ 1991 h 2908"/>
                <a:gd name="T8" fmla="*/ 1329 w 1329"/>
                <a:gd name="T9" fmla="*/ 2908 h 2908"/>
                <a:gd name="T10" fmla="*/ 0 w 1329"/>
                <a:gd name="T11" fmla="*/ 930 h 2908"/>
                <a:gd name="T12" fmla="*/ 0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0" y="40"/>
                  </a:moveTo>
                  <a:cubicBezTo>
                    <a:pt x="1027" y="1068"/>
                    <a:pt x="1027" y="1068"/>
                    <a:pt x="1027" y="1068"/>
                  </a:cubicBezTo>
                  <a:cubicBezTo>
                    <a:pt x="785" y="1370"/>
                    <a:pt x="785" y="1370"/>
                    <a:pt x="785" y="1370"/>
                  </a:cubicBezTo>
                  <a:cubicBezTo>
                    <a:pt x="1329" y="1991"/>
                    <a:pt x="1329" y="1991"/>
                    <a:pt x="1329" y="1991"/>
                  </a:cubicBezTo>
                  <a:cubicBezTo>
                    <a:pt x="1329" y="2908"/>
                    <a:pt x="1329" y="2908"/>
                    <a:pt x="1329" y="2908"/>
                  </a:cubicBezTo>
                  <a:cubicBezTo>
                    <a:pt x="789" y="2665"/>
                    <a:pt x="0" y="2054"/>
                    <a:pt x="0" y="930"/>
                  </a:cubicBezTo>
                  <a:cubicBezTo>
                    <a:pt x="0" y="0"/>
                    <a:pt x="0" y="41"/>
                    <a:pt x="0" y="40"/>
                  </a:cubicBezTo>
                  <a:close/>
                </a:path>
              </a:pathLst>
            </a:custGeom>
            <a:solidFill>
              <a:srgbClr val="C32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9860469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and Bum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23003" y="6193640"/>
            <a:ext cx="11076517" cy="369332"/>
          </a:xfrm>
        </p:spPr>
        <p:txBody>
          <a:bodyPr vert="horz" lIns="182880" tIns="45720" rIns="91440" bIns="45720" rtlCol="0" anchor="t" anchorCtr="0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US" sz="2000" b="1" i="1" smtClean="0">
                <a:solidFill>
                  <a:schemeClr val="tx1"/>
                </a:solidFill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marL="0" lvl="0">
              <a:spcBef>
                <a:spcPct val="0"/>
              </a:spcBef>
            </a:pPr>
            <a:r>
              <a:rPr lang="en-US" dirty="0"/>
              <a:t>Click to add bumper</a:t>
            </a:r>
          </a:p>
        </p:txBody>
      </p:sp>
      <p:sp>
        <p:nvSpPr>
          <p:cNvPr id="32" name="Title Placeholder 1"/>
          <p:cNvSpPr>
            <a:spLocks noGrp="1"/>
          </p:cNvSpPr>
          <p:nvPr>
            <p:ph type="title" hasCustomPrompt="1"/>
          </p:nvPr>
        </p:nvSpPr>
        <p:spPr bwMode="gray">
          <a:xfrm>
            <a:off x="1115681" y="99566"/>
            <a:ext cx="10607040" cy="480131"/>
          </a:xfrm>
          <a:prstGeom prst="rect">
            <a:avLst/>
          </a:prstGeom>
        </p:spPr>
        <p:txBody>
          <a:bodyPr vert="horz" lIns="182880" tIns="45720" rIns="91440" bIns="45720" rtlCol="0" anchor="t" anchorCtr="0">
            <a:spAutoFit/>
          </a:bodyPr>
          <a:lstStyle>
            <a:lvl1pPr marL="0">
              <a:defRPr>
                <a:solidFill>
                  <a:schemeClr val="tx1"/>
                </a:solidFill>
              </a:defRPr>
            </a:lvl1pPr>
          </a:lstStyle>
          <a:p>
            <a:pPr marL="0" lvl="0"/>
            <a:r>
              <a:rPr lang="en-US" dirty="0"/>
              <a:t>Slide Title — Arial 28 Bold</a:t>
            </a:r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14"/>
          </p:nvPr>
        </p:nvSpPr>
        <p:spPr>
          <a:xfrm>
            <a:off x="1115681" y="683879"/>
            <a:ext cx="6956264" cy="914400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ü"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4485233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acer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50161" y="5330181"/>
            <a:ext cx="9641840" cy="528561"/>
          </a:xfr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 sz="1200" b="1"/>
            </a:lvl1pPr>
            <a:lvl2pPr marL="227013" indent="-173038">
              <a:buFont typeface="Wingdings" panose="05000000000000000000" pitchFamily="2" charset="2"/>
              <a:buChar char="ü"/>
              <a:defRPr sz="1000"/>
            </a:lvl2pPr>
            <a:lvl3pPr marL="400050" indent="-168275">
              <a:defRPr sz="1000"/>
            </a:lvl3pPr>
            <a:lvl4pPr marL="574675" indent="-174625">
              <a:defRPr sz="1000"/>
            </a:lvl4pPr>
            <a:lvl5pPr marL="741363" indent="-168275"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8316918" y="135119"/>
            <a:ext cx="4006177" cy="479425"/>
          </a:xfrm>
          <a:prstGeom prst="rect">
            <a:avLst/>
          </a:prstGeom>
        </p:spPr>
        <p:txBody>
          <a:bodyPr lIns="9144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8" name="Classification top"/>
          <p:cNvSpPr txBox="1"/>
          <p:nvPr userDrawn="1"/>
        </p:nvSpPr>
        <p:spPr bwMode="white">
          <a:xfrm>
            <a:off x="4876800" y="0"/>
            <a:ext cx="2438400" cy="160338"/>
          </a:xfrm>
          <a:prstGeom prst="rect">
            <a:avLst/>
          </a:prstGeom>
          <a:noFill/>
        </p:spPr>
        <p:txBody>
          <a:bodyPr wrap="none" lIns="0" tIns="9144" rIns="0" bIns="18288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UNCLASSIFIED//FOUO</a:t>
            </a:r>
          </a:p>
        </p:txBody>
      </p:sp>
      <p:sp>
        <p:nvSpPr>
          <p:cNvPr id="9" name="Classification bottom"/>
          <p:cNvSpPr txBox="1"/>
          <p:nvPr userDrawn="1"/>
        </p:nvSpPr>
        <p:spPr bwMode="black">
          <a:xfrm>
            <a:off x="1121664" y="128235"/>
            <a:ext cx="7190792" cy="480131"/>
          </a:xfrm>
          <a:prstGeom prst="rect">
            <a:avLst/>
          </a:prstGeom>
        </p:spPr>
        <p:txBody>
          <a:bodyPr vert="horz" wrap="square" lIns="45720" tIns="45720" rIns="0" bIns="45720" rtlCol="0" anchor="t" anchorCtr="0">
            <a:spAutoFit/>
          </a:bodyPr>
          <a:lstStyle>
            <a:lvl1pPr defTabSz="914400" eaLnBrk="1" latinLnBrk="0" hangingPunct="1">
              <a:lnSpc>
                <a:spcPct val="90000"/>
              </a:lnSpc>
              <a:buNone/>
              <a:defRPr sz="2800" b="1"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sz="2800" dirty="0"/>
              <a:t>AMC</a:t>
            </a:r>
            <a:r>
              <a:rPr lang="en-US" sz="2800" baseline="0" dirty="0"/>
              <a:t> Campaign Plan Linkage </a:t>
            </a:r>
            <a:r>
              <a:rPr lang="en-US" sz="2800" dirty="0"/>
              <a:t>–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 userDrawn="1"/>
        </p:nvGraphicFramePr>
        <p:xfrm>
          <a:off x="1" y="804301"/>
          <a:ext cx="1330036" cy="731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30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076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EVENT CHAIR:</a:t>
                      </a:r>
                    </a:p>
                  </a:txBody>
                  <a:tcPr marL="0" marR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732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EVENT TOR:</a:t>
                      </a:r>
                    </a:p>
                  </a:txBody>
                  <a:tcPr marL="0" marR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OTHER:</a:t>
                      </a:r>
                    </a:p>
                  </a:txBody>
                  <a:tcPr marL="0" marR="6096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 userDrawn="1"/>
        </p:nvGraphicFramePr>
        <p:xfrm>
          <a:off x="1" y="1532783"/>
          <a:ext cx="1330036" cy="731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30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7076">
                <a:tc>
                  <a:txBody>
                    <a:bodyPr/>
                    <a:lstStyle/>
                    <a:p>
                      <a:pPr algn="r"/>
                      <a:r>
                        <a:rPr lang="en-US" sz="1000" b="1" dirty="0"/>
                        <a:t>AMC Staff</a:t>
                      </a:r>
                    </a:p>
                  </a:txBody>
                  <a:tcPr marL="0" marR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7732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/>
                        <a:t>OPR:</a:t>
                      </a:r>
                    </a:p>
                  </a:txBody>
                  <a:tcPr marL="60960" marR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dirty="0"/>
                        <a:t>OCR:</a:t>
                      </a:r>
                    </a:p>
                  </a:txBody>
                  <a:tcPr marL="60960" marR="6096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8" name="Text Placeholder 16"/>
          <p:cNvSpPr>
            <a:spLocks noGrp="1"/>
          </p:cNvSpPr>
          <p:nvPr>
            <p:ph type="body" sz="quarter" idx="12" hasCustomPrompt="1"/>
          </p:nvPr>
        </p:nvSpPr>
        <p:spPr>
          <a:xfrm>
            <a:off x="496306" y="1785352"/>
            <a:ext cx="2053431" cy="150813"/>
          </a:xfrm>
        </p:spPr>
        <p:txBody>
          <a:bodyPr lIns="45720" rIns="45720">
            <a:noAutofit/>
          </a:bodyPr>
          <a:lstStyle>
            <a:lvl1pPr marL="0" indent="0"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Click to enter OPR</a:t>
            </a:r>
          </a:p>
        </p:txBody>
      </p:sp>
      <p:sp>
        <p:nvSpPr>
          <p:cNvPr id="19" name="Text Placeholder 16"/>
          <p:cNvSpPr>
            <a:spLocks noGrp="1"/>
          </p:cNvSpPr>
          <p:nvPr>
            <p:ph type="body" sz="quarter" idx="13" hasCustomPrompt="1"/>
          </p:nvPr>
        </p:nvSpPr>
        <p:spPr>
          <a:xfrm>
            <a:off x="496306" y="2036682"/>
            <a:ext cx="2053431" cy="150813"/>
          </a:xfrm>
        </p:spPr>
        <p:txBody>
          <a:bodyPr lIns="45720" rIns="45720">
            <a:noAutofit/>
          </a:bodyPr>
          <a:lstStyle>
            <a:lvl1pPr marL="0" indent="0">
              <a:buNone/>
              <a:defRPr sz="1000"/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en-US" dirty="0"/>
              <a:t>Click to enter OCR</a:t>
            </a:r>
          </a:p>
        </p:txBody>
      </p:sp>
      <p:cxnSp>
        <p:nvCxnSpPr>
          <p:cNvPr id="20" name="Straight Connector 19"/>
          <p:cNvCxnSpPr/>
          <p:nvPr userDrawn="1"/>
        </p:nvCxnSpPr>
        <p:spPr>
          <a:xfrm flipV="1">
            <a:off x="2550160" y="708660"/>
            <a:ext cx="0" cy="60416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>
            <a:off x="2550160" y="5105400"/>
            <a:ext cx="9641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22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2512190"/>
            <a:ext cx="2550584" cy="1125309"/>
          </a:xfrm>
        </p:spPr>
        <p:txBody>
          <a:bodyPr vert="horz" lIns="45720" tIns="45720" rIns="45720" bIns="45720" rtlCol="0">
            <a:normAutofit/>
          </a:bodyPr>
          <a:lstStyle>
            <a:lvl1pPr marL="741363" indent="-741363">
              <a:defRPr lang="en-US" sz="1200" b="1" smtClean="0"/>
            </a:lvl1pPr>
            <a:lvl2pPr>
              <a:defRPr lang="en-US" sz="1000" smtClean="0"/>
            </a:lvl2pPr>
            <a:lvl3pPr>
              <a:defRPr lang="en-US" sz="1000" smtClean="0"/>
            </a:lvl3pPr>
            <a:lvl4pPr>
              <a:defRPr lang="en-US" sz="1000" smtClean="0"/>
            </a:lvl4pPr>
            <a:lvl5pPr>
              <a:defRPr lang="en-US" sz="1000"/>
            </a:lvl5pPr>
          </a:lstStyle>
          <a:p>
            <a:pPr marL="0" lvl="0" indent="0"/>
            <a:r>
              <a:rPr lang="en-US" dirty="0"/>
              <a:t>Click to edit Internal:</a:t>
            </a:r>
          </a:p>
          <a:p>
            <a:pPr marL="227013" lvl="1" indent="-173038">
              <a:buFont typeface="Wingdings" panose="05000000000000000000" pitchFamily="2" charset="2"/>
              <a:buChar char="ü"/>
            </a:pPr>
            <a:r>
              <a:rPr lang="en-US" dirty="0"/>
              <a:t>Second level</a:t>
            </a:r>
          </a:p>
          <a:p>
            <a:pPr marL="400050" lvl="2" indent="-168275"/>
            <a:r>
              <a:rPr lang="en-US" dirty="0"/>
              <a:t>Third level</a:t>
            </a:r>
          </a:p>
          <a:p>
            <a:pPr marL="574675" lvl="3" indent="-174625"/>
            <a:r>
              <a:rPr lang="en-US" dirty="0"/>
              <a:t>Fourth level</a:t>
            </a:r>
          </a:p>
          <a:p>
            <a:pPr marL="741363" lvl="4" indent="-168275"/>
            <a:r>
              <a:rPr lang="en-US" dirty="0"/>
              <a:t>Fifth level</a:t>
            </a:r>
          </a:p>
        </p:txBody>
      </p:sp>
      <p:sp>
        <p:nvSpPr>
          <p:cNvPr id="24" name="Text Placeholder 22"/>
          <p:cNvSpPr>
            <a:spLocks noGrp="1"/>
          </p:cNvSpPr>
          <p:nvPr>
            <p:ph type="body" sz="quarter" idx="15" hasCustomPrompt="1"/>
          </p:nvPr>
        </p:nvSpPr>
        <p:spPr>
          <a:xfrm>
            <a:off x="0" y="3631165"/>
            <a:ext cx="2550584" cy="1125309"/>
          </a:xfrm>
        </p:spPr>
        <p:txBody>
          <a:bodyPr vert="horz" lIns="45720" tIns="45720" rIns="45720" bIns="45720" rtlCol="0">
            <a:normAutofit/>
          </a:bodyPr>
          <a:lstStyle>
            <a:lvl1pPr marL="228600" indent="-228600"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lang="en-US" sz="1000" smtClean="0"/>
            </a:lvl2pPr>
            <a:lvl3pPr>
              <a:defRPr lang="en-US" sz="1000" smtClean="0"/>
            </a:lvl3pPr>
            <a:lvl4pPr>
              <a:defRPr lang="en-US" sz="1000" smtClean="0"/>
            </a:lvl4pPr>
            <a:lvl5pPr>
              <a:defRPr lang="en-US" sz="10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dirty="0"/>
              <a:t>Click to edit External:</a:t>
            </a:r>
          </a:p>
          <a:p>
            <a:pPr marL="227013" lvl="1" indent="-173038">
              <a:buFont typeface="Wingdings" panose="05000000000000000000" pitchFamily="2" charset="2"/>
              <a:buChar char="ü"/>
            </a:pPr>
            <a:r>
              <a:rPr lang="en-US" dirty="0"/>
              <a:t>Second level</a:t>
            </a:r>
          </a:p>
          <a:p>
            <a:pPr marL="400050" lvl="2" indent="-168275"/>
            <a:r>
              <a:rPr lang="en-US" dirty="0"/>
              <a:t>Third level</a:t>
            </a:r>
          </a:p>
          <a:p>
            <a:pPr marL="574675" lvl="3" indent="-174625"/>
            <a:r>
              <a:rPr lang="en-US" dirty="0"/>
              <a:t>Fourth level</a:t>
            </a:r>
          </a:p>
          <a:p>
            <a:pPr marL="741363" lvl="4" indent="-168275"/>
            <a:r>
              <a:rPr lang="en-US" dirty="0"/>
              <a:t>Fifth level</a:t>
            </a:r>
          </a:p>
        </p:txBody>
      </p:sp>
      <p:sp>
        <p:nvSpPr>
          <p:cNvPr id="26" name="TextBox 25"/>
          <p:cNvSpPr txBox="1"/>
          <p:nvPr userDrawn="1"/>
        </p:nvSpPr>
        <p:spPr>
          <a:xfrm>
            <a:off x="25739" y="2297636"/>
            <a:ext cx="1419620" cy="258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lvl="0" indent="0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>
                <a:latin typeface="+mn-lt"/>
              </a:defRPr>
            </a:lvl1pPr>
            <a:lvl2pPr marL="227013" lvl="1" indent="-173038" defTabSz="91440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000">
                <a:latin typeface="+mn-lt"/>
              </a:defRPr>
            </a:lvl2pPr>
            <a:lvl3pPr marL="400050" lvl="2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3pPr>
            <a:lvl4pPr marL="574675" lvl="3" indent="-17462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4pPr>
            <a:lvl5pPr marL="741363" lvl="4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lvl="0"/>
            <a:r>
              <a:rPr lang="en-US" sz="1200" dirty="0"/>
              <a:t>Participants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324" y="838201"/>
            <a:ext cx="9686208" cy="4116639"/>
          </a:xfrm>
          <a:prstGeom prst="rect">
            <a:avLst/>
          </a:prstGeom>
        </p:spPr>
      </p:pic>
      <p:sp>
        <p:nvSpPr>
          <p:cNvPr id="28" name="TextBox 27"/>
          <p:cNvSpPr txBox="1"/>
          <p:nvPr userDrawn="1"/>
        </p:nvSpPr>
        <p:spPr>
          <a:xfrm>
            <a:off x="25739" y="4760892"/>
            <a:ext cx="1677111" cy="258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lvl="0" indent="0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>
                <a:latin typeface="+mn-lt"/>
              </a:defRPr>
            </a:lvl1pPr>
            <a:lvl2pPr marL="227013" lvl="1" indent="-173038" defTabSz="91440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000">
                <a:latin typeface="+mn-lt"/>
              </a:defRPr>
            </a:lvl2pPr>
            <a:lvl3pPr marL="400050" lvl="2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3pPr>
            <a:lvl4pPr marL="574675" lvl="3" indent="-17462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4pPr>
            <a:lvl5pPr marL="741363" lvl="4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lvl="0"/>
            <a:r>
              <a:rPr lang="en-US" sz="1200" dirty="0"/>
              <a:t>AMC Staff OPR:</a:t>
            </a:r>
          </a:p>
        </p:txBody>
      </p:sp>
      <p:sp>
        <p:nvSpPr>
          <p:cNvPr id="29" name="TextBox 28"/>
          <p:cNvSpPr txBox="1"/>
          <p:nvPr userDrawn="1"/>
        </p:nvSpPr>
        <p:spPr>
          <a:xfrm>
            <a:off x="2575902" y="5129541"/>
            <a:ext cx="6774657" cy="258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lvl="0" indent="0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>
                <a:latin typeface="+mn-lt"/>
              </a:defRPr>
            </a:lvl1pPr>
            <a:lvl2pPr marL="227013" lvl="1" indent="-173038" defTabSz="91440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000">
                <a:latin typeface="+mn-lt"/>
              </a:defRPr>
            </a:lvl2pPr>
            <a:lvl3pPr marL="400050" lvl="2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3pPr>
            <a:lvl4pPr marL="574675" lvl="3" indent="-17462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4pPr>
            <a:lvl5pPr marL="741363" lvl="4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lvl="0"/>
            <a:r>
              <a:rPr lang="en-US" sz="1200" dirty="0"/>
              <a:t>Macro Context – Purpose of Event:</a:t>
            </a:r>
          </a:p>
        </p:txBody>
      </p:sp>
      <p:sp>
        <p:nvSpPr>
          <p:cNvPr id="31" name="TextBox 30"/>
          <p:cNvSpPr txBox="1"/>
          <p:nvPr userDrawn="1"/>
        </p:nvSpPr>
        <p:spPr>
          <a:xfrm>
            <a:off x="2575902" y="5815678"/>
            <a:ext cx="6774657" cy="2585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lvl="0" indent="0" defTabSz="91440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1">
                <a:latin typeface="+mn-lt"/>
              </a:defRPr>
            </a:lvl1pPr>
            <a:lvl2pPr marL="227013" lvl="1" indent="-173038" defTabSz="91440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ü"/>
              <a:defRPr sz="1000">
                <a:latin typeface="+mn-lt"/>
              </a:defRPr>
            </a:lvl2pPr>
            <a:lvl3pPr marL="400050" lvl="2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3pPr>
            <a:lvl4pPr marL="574675" lvl="3" indent="-17462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4pPr>
            <a:lvl5pPr marL="741363" lvl="4" indent="-168275" defTabSz="91440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00">
                <a:latin typeface="+mn-lt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+mn-lt"/>
              </a:defRPr>
            </a:lvl9pPr>
          </a:lstStyle>
          <a:p>
            <a:pPr lvl="0"/>
            <a:r>
              <a:rPr lang="en-US" sz="1200" dirty="0"/>
              <a:t>Guidance / Decision:</a:t>
            </a:r>
          </a:p>
        </p:txBody>
      </p:sp>
      <p:sp>
        <p:nvSpPr>
          <p:cNvPr id="32" name="Text Placeholder 22"/>
          <p:cNvSpPr>
            <a:spLocks noGrp="1"/>
          </p:cNvSpPr>
          <p:nvPr>
            <p:ph type="body" sz="quarter" idx="16" hasCustomPrompt="1"/>
          </p:nvPr>
        </p:nvSpPr>
        <p:spPr>
          <a:xfrm>
            <a:off x="2550160" y="6013813"/>
            <a:ext cx="9641840" cy="56758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b="1" dirty="0" smtClean="0"/>
            </a:lvl1pPr>
            <a:lvl2pPr>
              <a:defRPr lang="en-US" sz="1000" dirty="0" smtClean="0"/>
            </a:lvl2pPr>
            <a:lvl3pPr>
              <a:defRPr lang="en-US" sz="1000" dirty="0" smtClean="0"/>
            </a:lvl3pPr>
            <a:lvl4pPr>
              <a:defRPr lang="en-US" sz="1000" dirty="0" smtClean="0"/>
            </a:lvl4pPr>
            <a:lvl5pPr>
              <a:defRPr lang="en-US" sz="1000" dirty="0"/>
            </a:lvl5pPr>
          </a:lstStyle>
          <a:p>
            <a:pPr marL="171450" lvl="0" indent="-171450"/>
            <a:r>
              <a:rPr lang="en-US" dirty="0"/>
              <a:t>Click to edit text:</a:t>
            </a:r>
          </a:p>
          <a:p>
            <a:pPr marL="227013" lvl="1" indent="-173038">
              <a:buFont typeface="Wingdings" panose="05000000000000000000" pitchFamily="2" charset="2"/>
              <a:buChar char="ü"/>
            </a:pPr>
            <a:r>
              <a:rPr lang="en-US" dirty="0"/>
              <a:t>Second level</a:t>
            </a:r>
          </a:p>
          <a:p>
            <a:pPr marL="400050" lvl="2" indent="-168275"/>
            <a:r>
              <a:rPr lang="en-US" dirty="0"/>
              <a:t>Third level</a:t>
            </a:r>
          </a:p>
          <a:p>
            <a:pPr marL="574675" lvl="3" indent="-174625"/>
            <a:r>
              <a:rPr lang="en-US" dirty="0"/>
              <a:t>Fourth level</a:t>
            </a:r>
          </a:p>
          <a:p>
            <a:pPr marL="741363" lvl="4" indent="-168275"/>
            <a:r>
              <a:rPr lang="en-US" dirty="0"/>
              <a:t>Fifth level</a:t>
            </a:r>
          </a:p>
        </p:txBody>
      </p:sp>
      <p:sp>
        <p:nvSpPr>
          <p:cNvPr id="22" name="Slide Number Placeholder 5"/>
          <p:cNvSpPr txBox="1">
            <a:spLocks/>
          </p:cNvSpPr>
          <p:nvPr userDrawn="1"/>
        </p:nvSpPr>
        <p:spPr>
          <a:xfrm>
            <a:off x="5334000" y="6750278"/>
            <a:ext cx="1524000" cy="10772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lang="en-US" sz="700" b="1" kern="6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CFA9B-4785-4222-B2D1-FB953FCA43F9}" type="slidenum">
              <a:rPr kumimoji="0" lang="en-US" sz="700" b="1" i="0" u="none" strike="noStrike" kern="6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00" b="1" i="0" u="none" strike="noStrike" kern="6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Classification bottom"/>
          <p:cNvSpPr txBox="1"/>
          <p:nvPr userDrawn="1"/>
        </p:nvSpPr>
        <p:spPr bwMode="black">
          <a:xfrm>
            <a:off x="0" y="6753453"/>
            <a:ext cx="1584960" cy="107722"/>
          </a:xfrm>
          <a:prstGeom prst="rect">
            <a:avLst/>
          </a:prstGeom>
          <a:noFill/>
        </p:spPr>
        <p:txBody>
          <a:bodyPr wrap="none" lIns="45720" tIns="0" rIns="0" bIns="0" anchor="b" anchorCtr="0">
            <a:noAutofit/>
          </a:bodyPr>
          <a:lstStyle/>
          <a:p>
            <a:pPr>
              <a:defRPr/>
            </a:pPr>
            <a:r>
              <a:rPr lang="en-US" sz="700" b="1" kern="600" dirty="0">
                <a:solidFill>
                  <a:prstClr val="black"/>
                </a:solidFill>
                <a:cs typeface="Arial" panose="020B0604020202020204" pitchFamily="34" charset="0"/>
              </a:rPr>
              <a:t>UNCLASSIFIED//FOUO</a:t>
            </a:r>
          </a:p>
        </p:txBody>
      </p:sp>
      <p:sp>
        <p:nvSpPr>
          <p:cNvPr id="30" name="Round Same Side Corner Rectangle 29"/>
          <p:cNvSpPr/>
          <p:nvPr userDrawn="1"/>
        </p:nvSpPr>
        <p:spPr>
          <a:xfrm>
            <a:off x="11220485" y="6126480"/>
            <a:ext cx="872492" cy="731520"/>
          </a:xfrm>
          <a:prstGeom prst="round2SameRect">
            <a:avLst>
              <a:gd name="adj1" fmla="val 9581"/>
              <a:gd name="adj2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Round Same Side Corner Rectangle 32"/>
          <p:cNvSpPr/>
          <p:nvPr userDrawn="1"/>
        </p:nvSpPr>
        <p:spPr>
          <a:xfrm>
            <a:off x="11220486" y="6151172"/>
            <a:ext cx="872492" cy="706828"/>
          </a:xfrm>
          <a:prstGeom prst="round2SameRect">
            <a:avLst>
              <a:gd name="adj1" fmla="val 9581"/>
              <a:gd name="adj2" fmla="val 0"/>
            </a:avLst>
          </a:prstGeom>
          <a:gradFill>
            <a:gsLst>
              <a:gs pos="73000">
                <a:schemeClr val="bg1">
                  <a:lumMod val="75000"/>
                </a:schemeClr>
              </a:gs>
              <a:gs pos="91000">
                <a:srgbClr val="7F7F7F"/>
              </a:gs>
              <a:gs pos="0">
                <a:schemeClr val="bg1">
                  <a:lumMod val="85000"/>
                </a:schemeClr>
              </a:gs>
              <a:gs pos="13000">
                <a:schemeClr val="bg1">
                  <a:lumMod val="95000"/>
                </a:schemeClr>
              </a:gs>
              <a:gs pos="34000">
                <a:schemeClr val="bg1">
                  <a:lumMod val="7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48000">
                <a:schemeClr val="bg1">
                  <a:lumMod val="9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Round Same Side Corner Rectangle 33"/>
          <p:cNvSpPr/>
          <p:nvPr userDrawn="1"/>
        </p:nvSpPr>
        <p:spPr>
          <a:xfrm>
            <a:off x="11220486" y="6151172"/>
            <a:ext cx="872492" cy="706828"/>
          </a:xfrm>
          <a:prstGeom prst="round2SameRect">
            <a:avLst>
              <a:gd name="adj1" fmla="val 9581"/>
              <a:gd name="adj2" fmla="val 0"/>
            </a:avLst>
          </a:prstGeom>
          <a:gradFill>
            <a:gsLst>
              <a:gs pos="59000">
                <a:schemeClr val="bg1">
                  <a:alpha val="20000"/>
                  <a:lumMod val="60000"/>
                </a:schemeClr>
              </a:gs>
              <a:gs pos="67000">
                <a:schemeClr val="bg1">
                  <a:alpha val="20000"/>
                </a:schemeClr>
              </a:gs>
              <a:gs pos="100000">
                <a:schemeClr val="bg1">
                  <a:alpha val="20000"/>
                  <a:lumMod val="20000"/>
                </a:schemeClr>
              </a:gs>
              <a:gs pos="23000">
                <a:schemeClr val="tx1">
                  <a:lumMod val="52000"/>
                  <a:lumOff val="48000"/>
                  <a:alpha val="20000"/>
                </a:schemeClr>
              </a:gs>
              <a:gs pos="9000">
                <a:schemeClr val="tx1">
                  <a:alpha val="20000"/>
                  <a:lumMod val="0"/>
                  <a:lumOff val="100000"/>
                </a:schemeClr>
              </a:gs>
              <a:gs pos="35000">
                <a:schemeClr val="tx1">
                  <a:lumMod val="95000"/>
                  <a:lumOff val="5000"/>
                  <a:alpha val="20000"/>
                </a:schemeClr>
              </a:gs>
              <a:gs pos="43000">
                <a:schemeClr val="bg1">
                  <a:alpha val="20000"/>
                  <a:lumMod val="100000"/>
                </a:schemeClr>
              </a:gs>
            </a:gsLst>
            <a:lin ang="33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35" name="Round Same Side Corner Rectangle 34"/>
          <p:cNvSpPr/>
          <p:nvPr userDrawn="1"/>
        </p:nvSpPr>
        <p:spPr>
          <a:xfrm>
            <a:off x="11220486" y="6151172"/>
            <a:ext cx="872492" cy="706828"/>
          </a:xfrm>
          <a:prstGeom prst="round2SameRect">
            <a:avLst>
              <a:gd name="adj1" fmla="val 9581"/>
              <a:gd name="adj2" fmla="val 0"/>
            </a:avLst>
          </a:prstGeom>
          <a:gradFill>
            <a:gsLst>
              <a:gs pos="0">
                <a:schemeClr val="tx1">
                  <a:lumMod val="52000"/>
                  <a:lumOff val="48000"/>
                  <a:alpha val="20000"/>
                </a:schemeClr>
              </a:gs>
              <a:gs pos="68000">
                <a:schemeClr val="tx1">
                  <a:lumMod val="95000"/>
                  <a:lumOff val="5000"/>
                  <a:alpha val="20000"/>
                </a:schemeClr>
              </a:gs>
              <a:gs pos="34000">
                <a:schemeClr val="tx1">
                  <a:lumMod val="85000"/>
                  <a:lumOff val="15000"/>
                  <a:alpha val="2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grpSp>
        <p:nvGrpSpPr>
          <p:cNvPr id="36" name="AMC"/>
          <p:cNvGrpSpPr>
            <a:grpSpLocks noChangeAspect="1"/>
          </p:cNvGrpSpPr>
          <p:nvPr userDrawn="1"/>
        </p:nvGrpSpPr>
        <p:grpSpPr bwMode="auto">
          <a:xfrm>
            <a:off x="11390978" y="6251059"/>
            <a:ext cx="531508" cy="467776"/>
            <a:chOff x="3311" y="1094"/>
            <a:chExt cx="1816" cy="2131"/>
          </a:xfrm>
        </p:grpSpPr>
        <p:sp>
          <p:nvSpPr>
            <p:cNvPr id="37" name="WHITE bkgrnd"/>
            <p:cNvSpPr>
              <a:spLocks/>
            </p:cNvSpPr>
            <p:nvPr/>
          </p:nvSpPr>
          <p:spPr bwMode="auto">
            <a:xfrm>
              <a:off x="3333" y="1116"/>
              <a:ext cx="1772" cy="2086"/>
            </a:xfrm>
            <a:custGeom>
              <a:avLst/>
              <a:gdLst>
                <a:gd name="T0" fmla="*/ 1477 w 2954"/>
                <a:gd name="T1" fmla="*/ 0 h 3479"/>
                <a:gd name="T2" fmla="*/ 2954 w 2954"/>
                <a:gd name="T3" fmla="*/ 356 h 3479"/>
                <a:gd name="T4" fmla="*/ 2954 w 2954"/>
                <a:gd name="T5" fmla="*/ 1377 h 3479"/>
                <a:gd name="T6" fmla="*/ 1477 w 2954"/>
                <a:gd name="T7" fmla="*/ 3479 h 3479"/>
                <a:gd name="T8" fmla="*/ 0 w 2954"/>
                <a:gd name="T9" fmla="*/ 1377 h 3479"/>
                <a:gd name="T10" fmla="*/ 0 w 2954"/>
                <a:gd name="T11" fmla="*/ 356 h 3479"/>
                <a:gd name="T12" fmla="*/ 1477 w 2954"/>
                <a:gd name="T13" fmla="*/ 0 h 3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4" h="3479">
                  <a:moveTo>
                    <a:pt x="1477" y="0"/>
                  </a:moveTo>
                  <a:cubicBezTo>
                    <a:pt x="2003" y="0"/>
                    <a:pt x="2609" y="127"/>
                    <a:pt x="2954" y="356"/>
                  </a:cubicBezTo>
                  <a:cubicBezTo>
                    <a:pt x="2954" y="1377"/>
                    <a:pt x="2954" y="1377"/>
                    <a:pt x="2954" y="1377"/>
                  </a:cubicBezTo>
                  <a:cubicBezTo>
                    <a:pt x="2954" y="2275"/>
                    <a:pt x="2402" y="3111"/>
                    <a:pt x="1477" y="3479"/>
                  </a:cubicBezTo>
                  <a:cubicBezTo>
                    <a:pt x="552" y="3111"/>
                    <a:pt x="0" y="2275"/>
                    <a:pt x="0" y="137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345" y="127"/>
                    <a:pt x="951" y="0"/>
                    <a:pt x="14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endParaRPr lang="en-US" sz="1800" dirty="0">
                <a:latin typeface="Adobe Garamond Pro" panose="02020502060506020403" pitchFamily="18" charset="0"/>
              </a:endParaRPr>
            </a:p>
          </p:txBody>
        </p:sp>
        <p:sp>
          <p:nvSpPr>
            <p:cNvPr id="38" name="BLACK outline"/>
            <p:cNvSpPr>
              <a:spLocks noEditPoints="1"/>
            </p:cNvSpPr>
            <p:nvPr/>
          </p:nvSpPr>
          <p:spPr bwMode="auto">
            <a:xfrm>
              <a:off x="3311" y="1094"/>
              <a:ext cx="1816" cy="2131"/>
            </a:xfrm>
            <a:custGeom>
              <a:avLst/>
              <a:gdLst>
                <a:gd name="T0" fmla="*/ 3010 w 3026"/>
                <a:gd name="T1" fmla="*/ 362 h 3554"/>
                <a:gd name="T2" fmla="*/ 2328 w 3026"/>
                <a:gd name="T3" fmla="*/ 93 h 3554"/>
                <a:gd name="T4" fmla="*/ 1513 w 3026"/>
                <a:gd name="T5" fmla="*/ 0 h 3554"/>
                <a:gd name="T6" fmla="*/ 698 w 3026"/>
                <a:gd name="T7" fmla="*/ 93 h 3554"/>
                <a:gd name="T8" fmla="*/ 16 w 3026"/>
                <a:gd name="T9" fmla="*/ 362 h 3554"/>
                <a:gd name="T10" fmla="*/ 0 w 3026"/>
                <a:gd name="T11" fmla="*/ 373 h 3554"/>
                <a:gd name="T12" fmla="*/ 0 w 3026"/>
                <a:gd name="T13" fmla="*/ 1413 h 3554"/>
                <a:gd name="T14" fmla="*/ 398 w 3026"/>
                <a:gd name="T15" fmla="*/ 2683 h 3554"/>
                <a:gd name="T16" fmla="*/ 1500 w 3026"/>
                <a:gd name="T17" fmla="*/ 3548 h 3554"/>
                <a:gd name="T18" fmla="*/ 1513 w 3026"/>
                <a:gd name="T19" fmla="*/ 3554 h 3554"/>
                <a:gd name="T20" fmla="*/ 1526 w 3026"/>
                <a:gd name="T21" fmla="*/ 3548 h 3554"/>
                <a:gd name="T22" fmla="*/ 2628 w 3026"/>
                <a:gd name="T23" fmla="*/ 2683 h 3554"/>
                <a:gd name="T24" fmla="*/ 3026 w 3026"/>
                <a:gd name="T25" fmla="*/ 1413 h 3554"/>
                <a:gd name="T26" fmla="*/ 3026 w 3026"/>
                <a:gd name="T27" fmla="*/ 373 h 3554"/>
                <a:gd name="T28" fmla="*/ 3010 w 3026"/>
                <a:gd name="T29" fmla="*/ 362 h 3554"/>
                <a:gd name="T30" fmla="*/ 2954 w 3026"/>
                <a:gd name="T31" fmla="*/ 1413 h 3554"/>
                <a:gd name="T32" fmla="*/ 1513 w 3026"/>
                <a:gd name="T33" fmla="*/ 3476 h 3554"/>
                <a:gd name="T34" fmla="*/ 72 w 3026"/>
                <a:gd name="T35" fmla="*/ 1413 h 3554"/>
                <a:gd name="T36" fmla="*/ 72 w 3026"/>
                <a:gd name="T37" fmla="*/ 412 h 3554"/>
                <a:gd name="T38" fmla="*/ 1513 w 3026"/>
                <a:gd name="T39" fmla="*/ 72 h 3554"/>
                <a:gd name="T40" fmla="*/ 2954 w 3026"/>
                <a:gd name="T41" fmla="*/ 412 h 3554"/>
                <a:gd name="T42" fmla="*/ 2954 w 3026"/>
                <a:gd name="T43" fmla="*/ 1413 h 3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26" h="3554">
                  <a:moveTo>
                    <a:pt x="3010" y="362"/>
                  </a:moveTo>
                  <a:cubicBezTo>
                    <a:pt x="2842" y="251"/>
                    <a:pt x="2606" y="158"/>
                    <a:pt x="2328" y="93"/>
                  </a:cubicBezTo>
                  <a:cubicBezTo>
                    <a:pt x="2069" y="33"/>
                    <a:pt x="1779" y="0"/>
                    <a:pt x="1513" y="0"/>
                  </a:cubicBezTo>
                  <a:cubicBezTo>
                    <a:pt x="1247" y="0"/>
                    <a:pt x="957" y="33"/>
                    <a:pt x="698" y="93"/>
                  </a:cubicBezTo>
                  <a:cubicBezTo>
                    <a:pt x="420" y="158"/>
                    <a:pt x="184" y="251"/>
                    <a:pt x="16" y="362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1413"/>
                    <a:pt x="0" y="1413"/>
                    <a:pt x="0" y="1413"/>
                  </a:cubicBezTo>
                  <a:cubicBezTo>
                    <a:pt x="0" y="1867"/>
                    <a:pt x="138" y="2306"/>
                    <a:pt x="398" y="2683"/>
                  </a:cubicBezTo>
                  <a:cubicBezTo>
                    <a:pt x="664" y="3068"/>
                    <a:pt x="1045" y="3368"/>
                    <a:pt x="1500" y="3548"/>
                  </a:cubicBezTo>
                  <a:cubicBezTo>
                    <a:pt x="1513" y="3554"/>
                    <a:pt x="1513" y="3554"/>
                    <a:pt x="1513" y="3554"/>
                  </a:cubicBezTo>
                  <a:cubicBezTo>
                    <a:pt x="1526" y="3548"/>
                    <a:pt x="1526" y="3548"/>
                    <a:pt x="1526" y="3548"/>
                  </a:cubicBezTo>
                  <a:cubicBezTo>
                    <a:pt x="1981" y="3368"/>
                    <a:pt x="2362" y="3068"/>
                    <a:pt x="2628" y="2683"/>
                  </a:cubicBezTo>
                  <a:cubicBezTo>
                    <a:pt x="2888" y="2306"/>
                    <a:pt x="3026" y="1867"/>
                    <a:pt x="3026" y="1413"/>
                  </a:cubicBezTo>
                  <a:cubicBezTo>
                    <a:pt x="3026" y="373"/>
                    <a:pt x="3026" y="373"/>
                    <a:pt x="3026" y="373"/>
                  </a:cubicBezTo>
                  <a:lnTo>
                    <a:pt x="3010" y="362"/>
                  </a:lnTo>
                  <a:close/>
                  <a:moveTo>
                    <a:pt x="2954" y="1413"/>
                  </a:moveTo>
                  <a:cubicBezTo>
                    <a:pt x="2954" y="2314"/>
                    <a:pt x="2389" y="3122"/>
                    <a:pt x="1513" y="3476"/>
                  </a:cubicBezTo>
                  <a:cubicBezTo>
                    <a:pt x="637" y="3122"/>
                    <a:pt x="72" y="2314"/>
                    <a:pt x="72" y="1413"/>
                  </a:cubicBezTo>
                  <a:cubicBezTo>
                    <a:pt x="72" y="412"/>
                    <a:pt x="72" y="412"/>
                    <a:pt x="72" y="412"/>
                  </a:cubicBezTo>
                  <a:cubicBezTo>
                    <a:pt x="391" y="208"/>
                    <a:pt x="966" y="72"/>
                    <a:pt x="1513" y="72"/>
                  </a:cubicBezTo>
                  <a:cubicBezTo>
                    <a:pt x="2060" y="72"/>
                    <a:pt x="2635" y="208"/>
                    <a:pt x="2954" y="412"/>
                  </a:cubicBezTo>
                  <a:lnTo>
                    <a:pt x="2954" y="14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endParaRPr lang="en-US" sz="1800" dirty="0">
                <a:latin typeface="Adobe Garamond Pro" panose="02020502060506020403" pitchFamily="18" charset="0"/>
              </a:endParaRPr>
            </a:p>
          </p:txBody>
        </p:sp>
        <p:sp>
          <p:nvSpPr>
            <p:cNvPr id="39" name="BLUE"/>
            <p:cNvSpPr>
              <a:spLocks/>
            </p:cNvSpPr>
            <p:nvPr/>
          </p:nvSpPr>
          <p:spPr bwMode="auto">
            <a:xfrm>
              <a:off x="4219" y="1369"/>
              <a:ext cx="797" cy="1744"/>
            </a:xfrm>
            <a:custGeom>
              <a:avLst/>
              <a:gdLst>
                <a:gd name="T0" fmla="*/ 1329 w 1329"/>
                <a:gd name="T1" fmla="*/ 40 h 2908"/>
                <a:gd name="T2" fmla="*/ 302 w 1329"/>
                <a:gd name="T3" fmla="*/ 1068 h 2908"/>
                <a:gd name="T4" fmla="*/ 544 w 1329"/>
                <a:gd name="T5" fmla="*/ 1370 h 2908"/>
                <a:gd name="T6" fmla="*/ 0 w 1329"/>
                <a:gd name="T7" fmla="*/ 1991 h 2908"/>
                <a:gd name="T8" fmla="*/ 0 w 1329"/>
                <a:gd name="T9" fmla="*/ 2908 h 2908"/>
                <a:gd name="T10" fmla="*/ 1329 w 1329"/>
                <a:gd name="T11" fmla="*/ 930 h 2908"/>
                <a:gd name="T12" fmla="*/ 1329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1329" y="40"/>
                  </a:moveTo>
                  <a:cubicBezTo>
                    <a:pt x="302" y="1068"/>
                    <a:pt x="302" y="1068"/>
                    <a:pt x="302" y="1068"/>
                  </a:cubicBezTo>
                  <a:cubicBezTo>
                    <a:pt x="544" y="1370"/>
                    <a:pt x="544" y="1370"/>
                    <a:pt x="544" y="1370"/>
                  </a:cubicBezTo>
                  <a:cubicBezTo>
                    <a:pt x="0" y="1991"/>
                    <a:pt x="0" y="1991"/>
                    <a:pt x="0" y="1991"/>
                  </a:cubicBezTo>
                  <a:cubicBezTo>
                    <a:pt x="0" y="2908"/>
                    <a:pt x="0" y="2908"/>
                    <a:pt x="0" y="2908"/>
                  </a:cubicBezTo>
                  <a:cubicBezTo>
                    <a:pt x="540" y="2665"/>
                    <a:pt x="1329" y="2054"/>
                    <a:pt x="1329" y="930"/>
                  </a:cubicBezTo>
                  <a:cubicBezTo>
                    <a:pt x="1329" y="0"/>
                    <a:pt x="1329" y="41"/>
                    <a:pt x="1329" y="40"/>
                  </a:cubicBezTo>
                  <a:close/>
                </a:path>
              </a:pathLst>
            </a:custGeom>
            <a:solidFill>
              <a:srgbClr val="0056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endParaRPr lang="en-US" sz="1800" dirty="0">
                <a:latin typeface="Adobe Garamond Pro" panose="02020502060506020403" pitchFamily="18" charset="0"/>
              </a:endParaRPr>
            </a:p>
          </p:txBody>
        </p:sp>
        <p:sp>
          <p:nvSpPr>
            <p:cNvPr id="40" name="RED"/>
            <p:cNvSpPr>
              <a:spLocks/>
            </p:cNvSpPr>
            <p:nvPr/>
          </p:nvSpPr>
          <p:spPr bwMode="auto">
            <a:xfrm>
              <a:off x="3422" y="1369"/>
              <a:ext cx="797" cy="1744"/>
            </a:xfrm>
            <a:custGeom>
              <a:avLst/>
              <a:gdLst>
                <a:gd name="T0" fmla="*/ 0 w 1329"/>
                <a:gd name="T1" fmla="*/ 40 h 2908"/>
                <a:gd name="T2" fmla="*/ 1027 w 1329"/>
                <a:gd name="T3" fmla="*/ 1068 h 2908"/>
                <a:gd name="T4" fmla="*/ 785 w 1329"/>
                <a:gd name="T5" fmla="*/ 1370 h 2908"/>
                <a:gd name="T6" fmla="*/ 1329 w 1329"/>
                <a:gd name="T7" fmla="*/ 1991 h 2908"/>
                <a:gd name="T8" fmla="*/ 1329 w 1329"/>
                <a:gd name="T9" fmla="*/ 2908 h 2908"/>
                <a:gd name="T10" fmla="*/ 0 w 1329"/>
                <a:gd name="T11" fmla="*/ 930 h 2908"/>
                <a:gd name="T12" fmla="*/ 0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0" y="40"/>
                  </a:moveTo>
                  <a:cubicBezTo>
                    <a:pt x="1027" y="1068"/>
                    <a:pt x="1027" y="1068"/>
                    <a:pt x="1027" y="1068"/>
                  </a:cubicBezTo>
                  <a:cubicBezTo>
                    <a:pt x="785" y="1370"/>
                    <a:pt x="785" y="1370"/>
                    <a:pt x="785" y="1370"/>
                  </a:cubicBezTo>
                  <a:cubicBezTo>
                    <a:pt x="1329" y="1991"/>
                    <a:pt x="1329" y="1991"/>
                    <a:pt x="1329" y="1991"/>
                  </a:cubicBezTo>
                  <a:cubicBezTo>
                    <a:pt x="1329" y="2908"/>
                    <a:pt x="1329" y="2908"/>
                    <a:pt x="1329" y="2908"/>
                  </a:cubicBezTo>
                  <a:cubicBezTo>
                    <a:pt x="789" y="2665"/>
                    <a:pt x="0" y="2054"/>
                    <a:pt x="0" y="930"/>
                  </a:cubicBezTo>
                  <a:cubicBezTo>
                    <a:pt x="0" y="0"/>
                    <a:pt x="0" y="41"/>
                    <a:pt x="0" y="40"/>
                  </a:cubicBezTo>
                  <a:close/>
                </a:path>
              </a:pathLst>
            </a:custGeom>
            <a:solidFill>
              <a:srgbClr val="C32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9pPr>
            </a:lstStyle>
            <a:p>
              <a:endParaRPr lang="en-US" sz="1800" dirty="0">
                <a:latin typeface="Adobe Garamond Pro" panose="02020502060506020403" pitchFamily="18" charset="0"/>
              </a:endParaRPr>
            </a:p>
          </p:txBody>
        </p:sp>
      </p:grpSp>
      <p:grpSp>
        <p:nvGrpSpPr>
          <p:cNvPr id="41" name="Group 40"/>
          <p:cNvGrpSpPr>
            <a:grpSpLocks noChangeAspect="1"/>
          </p:cNvGrpSpPr>
          <p:nvPr userDrawn="1"/>
        </p:nvGrpSpPr>
        <p:grpSpPr>
          <a:xfrm>
            <a:off x="58566" y="0"/>
            <a:ext cx="819991" cy="731520"/>
            <a:chOff x="125730" y="0"/>
            <a:chExt cx="526946" cy="626790"/>
          </a:xfrm>
        </p:grpSpPr>
        <p:sp>
          <p:nvSpPr>
            <p:cNvPr id="42" name="Round Same Side Corner Rectangle 41"/>
            <p:cNvSpPr/>
            <p:nvPr userDrawn="1"/>
          </p:nvSpPr>
          <p:spPr>
            <a:xfrm>
              <a:off x="125730" y="0"/>
              <a:ext cx="526946" cy="626790"/>
            </a:xfrm>
            <a:prstGeom prst="round2SameRect">
              <a:avLst>
                <a:gd name="adj1" fmla="val 0"/>
                <a:gd name="adj2" fmla="val 7443"/>
              </a:avLst>
            </a:pr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68000">
                  <a:sysClr val="windowText" lastClr="000000">
                    <a:lumMod val="95000"/>
                    <a:lumOff val="5000"/>
                  </a:sysClr>
                </a:gs>
                <a:gs pos="34000">
                  <a:sysClr val="windowText" lastClr="000000">
                    <a:lumMod val="85000"/>
                    <a:lumOff val="15000"/>
                  </a:sys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43" name="U.S. ARMY for dark bkgrnds"/>
            <p:cNvGrpSpPr>
              <a:grpSpLocks noChangeAspect="1"/>
            </p:cNvGrpSpPr>
            <p:nvPr userDrawn="1"/>
          </p:nvGrpSpPr>
          <p:grpSpPr bwMode="auto">
            <a:xfrm>
              <a:off x="208305" y="59287"/>
              <a:ext cx="361795" cy="457200"/>
              <a:chOff x="2205" y="1186"/>
              <a:chExt cx="1425" cy="1802"/>
            </a:xfrm>
          </p:grpSpPr>
          <p:sp>
            <p:nvSpPr>
              <p:cNvPr id="44" name="Freeform 43"/>
              <p:cNvSpPr>
                <a:spLocks noEditPoints="1"/>
              </p:cNvSpPr>
              <p:nvPr/>
            </p:nvSpPr>
            <p:spPr bwMode="invGray">
              <a:xfrm>
                <a:off x="3562" y="2500"/>
                <a:ext cx="68" cy="66"/>
              </a:xfrm>
              <a:custGeom>
                <a:avLst/>
                <a:gdLst>
                  <a:gd name="T0" fmla="*/ 0 w 125"/>
                  <a:gd name="T1" fmla="*/ 18 h 122"/>
                  <a:gd name="T2" fmla="*/ 18 w 125"/>
                  <a:gd name="T3" fmla="*/ 0 h 122"/>
                  <a:gd name="T4" fmla="*/ 37 w 125"/>
                  <a:gd name="T5" fmla="*/ 18 h 122"/>
                  <a:gd name="T6" fmla="*/ 18 w 125"/>
                  <a:gd name="T7" fmla="*/ 36 h 122"/>
                  <a:gd name="T8" fmla="*/ 0 w 125"/>
                  <a:gd name="T9" fmla="*/ 18 h 122"/>
                  <a:gd name="T10" fmla="*/ 18 w 125"/>
                  <a:gd name="T11" fmla="*/ 4 h 122"/>
                  <a:gd name="T12" fmla="*/ 5 w 125"/>
                  <a:gd name="T13" fmla="*/ 18 h 122"/>
                  <a:gd name="T14" fmla="*/ 18 w 125"/>
                  <a:gd name="T15" fmla="*/ 32 h 122"/>
                  <a:gd name="T16" fmla="*/ 32 w 125"/>
                  <a:gd name="T17" fmla="*/ 18 h 122"/>
                  <a:gd name="T18" fmla="*/ 18 w 125"/>
                  <a:gd name="T19" fmla="*/ 4 h 122"/>
                  <a:gd name="T20" fmla="*/ 15 w 125"/>
                  <a:gd name="T21" fmla="*/ 28 h 122"/>
                  <a:gd name="T22" fmla="*/ 11 w 125"/>
                  <a:gd name="T23" fmla="*/ 28 h 122"/>
                  <a:gd name="T24" fmla="*/ 11 w 125"/>
                  <a:gd name="T25" fmla="*/ 8 h 122"/>
                  <a:gd name="T26" fmla="*/ 19 w 125"/>
                  <a:gd name="T27" fmla="*/ 8 h 122"/>
                  <a:gd name="T28" fmla="*/ 27 w 125"/>
                  <a:gd name="T29" fmla="*/ 14 h 122"/>
                  <a:gd name="T30" fmla="*/ 22 w 125"/>
                  <a:gd name="T31" fmla="*/ 19 h 122"/>
                  <a:gd name="T32" fmla="*/ 22 w 125"/>
                  <a:gd name="T33" fmla="*/ 19 h 122"/>
                  <a:gd name="T34" fmla="*/ 27 w 125"/>
                  <a:gd name="T35" fmla="*/ 28 h 122"/>
                  <a:gd name="T36" fmla="*/ 22 w 125"/>
                  <a:gd name="T37" fmla="*/ 28 h 122"/>
                  <a:gd name="T38" fmla="*/ 18 w 125"/>
                  <a:gd name="T39" fmla="*/ 19 h 122"/>
                  <a:gd name="T40" fmla="*/ 15 w 125"/>
                  <a:gd name="T41" fmla="*/ 19 h 122"/>
                  <a:gd name="T42" fmla="*/ 15 w 125"/>
                  <a:gd name="T43" fmla="*/ 28 h 122"/>
                  <a:gd name="T44" fmla="*/ 15 w 125"/>
                  <a:gd name="T45" fmla="*/ 16 h 122"/>
                  <a:gd name="T46" fmla="*/ 18 w 125"/>
                  <a:gd name="T47" fmla="*/ 16 h 122"/>
                  <a:gd name="T48" fmla="*/ 23 w 125"/>
                  <a:gd name="T49" fmla="*/ 14 h 122"/>
                  <a:gd name="T50" fmla="*/ 18 w 125"/>
                  <a:gd name="T51" fmla="*/ 11 h 122"/>
                  <a:gd name="T52" fmla="*/ 15 w 125"/>
                  <a:gd name="T53" fmla="*/ 11 h 122"/>
                  <a:gd name="T54" fmla="*/ 15 w 125"/>
                  <a:gd name="T55" fmla="*/ 16 h 12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25" h="122">
                    <a:moveTo>
                      <a:pt x="0" y="61"/>
                    </a:moveTo>
                    <a:cubicBezTo>
                      <a:pt x="0" y="24"/>
                      <a:pt x="29" y="0"/>
                      <a:pt x="62" y="0"/>
                    </a:cubicBezTo>
                    <a:cubicBezTo>
                      <a:pt x="95" y="0"/>
                      <a:pt x="125" y="24"/>
                      <a:pt x="125" y="61"/>
                    </a:cubicBezTo>
                    <a:cubicBezTo>
                      <a:pt x="125" y="98"/>
                      <a:pt x="96" y="122"/>
                      <a:pt x="62" y="122"/>
                    </a:cubicBezTo>
                    <a:cubicBezTo>
                      <a:pt x="29" y="122"/>
                      <a:pt x="0" y="98"/>
                      <a:pt x="0" y="61"/>
                    </a:cubicBezTo>
                    <a:close/>
                    <a:moveTo>
                      <a:pt x="62" y="13"/>
                    </a:moveTo>
                    <a:cubicBezTo>
                      <a:pt x="36" y="13"/>
                      <a:pt x="16" y="33"/>
                      <a:pt x="16" y="61"/>
                    </a:cubicBezTo>
                    <a:cubicBezTo>
                      <a:pt x="16" y="89"/>
                      <a:pt x="36" y="109"/>
                      <a:pt x="62" y="109"/>
                    </a:cubicBezTo>
                    <a:cubicBezTo>
                      <a:pt x="89" y="109"/>
                      <a:pt x="109" y="89"/>
                      <a:pt x="109" y="61"/>
                    </a:cubicBezTo>
                    <a:cubicBezTo>
                      <a:pt x="109" y="33"/>
                      <a:pt x="88" y="13"/>
                      <a:pt x="62" y="13"/>
                    </a:cubicBezTo>
                    <a:close/>
                    <a:moveTo>
                      <a:pt x="52" y="95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81" y="27"/>
                      <a:pt x="90" y="32"/>
                      <a:pt x="90" y="47"/>
                    </a:cubicBezTo>
                    <a:cubicBezTo>
                      <a:pt x="91" y="56"/>
                      <a:pt x="84" y="64"/>
                      <a:pt x="75" y="65"/>
                    </a:cubicBezTo>
                    <a:cubicBezTo>
                      <a:pt x="75" y="65"/>
                      <a:pt x="74" y="65"/>
                      <a:pt x="74" y="65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2" y="66"/>
                      <a:pt x="52" y="66"/>
                      <a:pt x="52" y="66"/>
                    </a:cubicBezTo>
                    <a:lnTo>
                      <a:pt x="52" y="95"/>
                    </a:lnTo>
                    <a:close/>
                    <a:moveTo>
                      <a:pt x="52" y="55"/>
                    </a:moveTo>
                    <a:cubicBezTo>
                      <a:pt x="63" y="55"/>
                      <a:pt x="63" y="55"/>
                      <a:pt x="63" y="55"/>
                    </a:cubicBezTo>
                    <a:cubicBezTo>
                      <a:pt x="73" y="55"/>
                      <a:pt x="77" y="52"/>
                      <a:pt x="77" y="46"/>
                    </a:cubicBezTo>
                    <a:cubicBezTo>
                      <a:pt x="77" y="39"/>
                      <a:pt x="72" y="37"/>
                      <a:pt x="63" y="37"/>
                    </a:cubicBezTo>
                    <a:cubicBezTo>
                      <a:pt x="52" y="37"/>
                      <a:pt x="52" y="37"/>
                      <a:pt x="52" y="37"/>
                    </a:cubicBezTo>
                    <a:lnTo>
                      <a:pt x="52" y="5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5" name="Freeform 44"/>
              <p:cNvSpPr>
                <a:spLocks/>
              </p:cNvSpPr>
              <p:nvPr/>
            </p:nvSpPr>
            <p:spPr bwMode="invGray">
              <a:xfrm>
                <a:off x="2205" y="2508"/>
                <a:ext cx="1354" cy="480"/>
              </a:xfrm>
              <a:custGeom>
                <a:avLst/>
                <a:gdLst>
                  <a:gd name="T0" fmla="*/ 61 w 2500"/>
                  <a:gd name="T1" fmla="*/ 0 h 887"/>
                  <a:gd name="T2" fmla="*/ 0 w 2500"/>
                  <a:gd name="T3" fmla="*/ 60 h 887"/>
                  <a:gd name="T4" fmla="*/ 0 w 2500"/>
                  <a:gd name="T5" fmla="*/ 200 h 887"/>
                  <a:gd name="T6" fmla="*/ 61 w 2500"/>
                  <a:gd name="T7" fmla="*/ 260 h 887"/>
                  <a:gd name="T8" fmla="*/ 673 w 2500"/>
                  <a:gd name="T9" fmla="*/ 260 h 887"/>
                  <a:gd name="T10" fmla="*/ 733 w 2500"/>
                  <a:gd name="T11" fmla="*/ 200 h 887"/>
                  <a:gd name="T12" fmla="*/ 733 w 2500"/>
                  <a:gd name="T13" fmla="*/ 60 h 887"/>
                  <a:gd name="T14" fmla="*/ 673 w 2500"/>
                  <a:gd name="T15" fmla="*/ 0 h 887"/>
                  <a:gd name="T16" fmla="*/ 61 w 2500"/>
                  <a:gd name="T17" fmla="*/ 0 h 8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887">
                    <a:moveTo>
                      <a:pt x="206" y="0"/>
                    </a:moveTo>
                    <a:cubicBezTo>
                      <a:pt x="92" y="0"/>
                      <a:pt x="0" y="92"/>
                      <a:pt x="0" y="206"/>
                    </a:cubicBezTo>
                    <a:cubicBezTo>
                      <a:pt x="0" y="681"/>
                      <a:pt x="0" y="681"/>
                      <a:pt x="0" y="681"/>
                    </a:cubicBezTo>
                    <a:cubicBezTo>
                      <a:pt x="0" y="795"/>
                      <a:pt x="92" y="887"/>
                      <a:pt x="206" y="887"/>
                    </a:cubicBezTo>
                    <a:cubicBezTo>
                      <a:pt x="2294" y="887"/>
                      <a:pt x="2294" y="887"/>
                      <a:pt x="2294" y="887"/>
                    </a:cubicBezTo>
                    <a:cubicBezTo>
                      <a:pt x="2408" y="887"/>
                      <a:pt x="2500" y="795"/>
                      <a:pt x="2500" y="681"/>
                    </a:cubicBezTo>
                    <a:cubicBezTo>
                      <a:pt x="2500" y="206"/>
                      <a:pt x="2500" y="206"/>
                      <a:pt x="2500" y="206"/>
                    </a:cubicBezTo>
                    <a:cubicBezTo>
                      <a:pt x="2500" y="92"/>
                      <a:pt x="2408" y="0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6" name="Freeform 45"/>
              <p:cNvSpPr>
                <a:spLocks noEditPoints="1"/>
              </p:cNvSpPr>
              <p:nvPr/>
            </p:nvSpPr>
            <p:spPr bwMode="invGray">
              <a:xfrm>
                <a:off x="2241" y="2543"/>
                <a:ext cx="1283" cy="409"/>
              </a:xfrm>
              <a:custGeom>
                <a:avLst/>
                <a:gdLst>
                  <a:gd name="T0" fmla="*/ 654 w 2369"/>
                  <a:gd name="T1" fmla="*/ 0 h 755"/>
                  <a:gd name="T2" fmla="*/ 41 w 2369"/>
                  <a:gd name="T3" fmla="*/ 0 h 755"/>
                  <a:gd name="T4" fmla="*/ 0 w 2369"/>
                  <a:gd name="T5" fmla="*/ 41 h 755"/>
                  <a:gd name="T6" fmla="*/ 0 w 2369"/>
                  <a:gd name="T7" fmla="*/ 180 h 755"/>
                  <a:gd name="T8" fmla="*/ 41 w 2369"/>
                  <a:gd name="T9" fmla="*/ 222 h 755"/>
                  <a:gd name="T10" fmla="*/ 654 w 2369"/>
                  <a:gd name="T11" fmla="*/ 222 h 755"/>
                  <a:gd name="T12" fmla="*/ 695 w 2369"/>
                  <a:gd name="T13" fmla="*/ 180 h 755"/>
                  <a:gd name="T14" fmla="*/ 695 w 2369"/>
                  <a:gd name="T15" fmla="*/ 41 h 755"/>
                  <a:gd name="T16" fmla="*/ 654 w 2369"/>
                  <a:gd name="T17" fmla="*/ 0 h 755"/>
                  <a:gd name="T18" fmla="*/ 675 w 2369"/>
                  <a:gd name="T19" fmla="*/ 180 h 755"/>
                  <a:gd name="T20" fmla="*/ 654 w 2369"/>
                  <a:gd name="T21" fmla="*/ 202 h 755"/>
                  <a:gd name="T22" fmla="*/ 41 w 2369"/>
                  <a:gd name="T23" fmla="*/ 202 h 755"/>
                  <a:gd name="T24" fmla="*/ 19 w 2369"/>
                  <a:gd name="T25" fmla="*/ 180 h 755"/>
                  <a:gd name="T26" fmla="*/ 19 w 2369"/>
                  <a:gd name="T27" fmla="*/ 41 h 755"/>
                  <a:gd name="T28" fmla="*/ 41 w 2369"/>
                  <a:gd name="T29" fmla="*/ 19 h 755"/>
                  <a:gd name="T30" fmla="*/ 654 w 2369"/>
                  <a:gd name="T31" fmla="*/ 19 h 755"/>
                  <a:gd name="T32" fmla="*/ 675 w 2369"/>
                  <a:gd name="T33" fmla="*/ 41 h 755"/>
                  <a:gd name="T34" fmla="*/ 675 w 2369"/>
                  <a:gd name="T35" fmla="*/ 180 h 75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75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0"/>
                    </a:cubicBezTo>
                    <a:cubicBezTo>
                      <a:pt x="0" y="615"/>
                      <a:pt x="0" y="615"/>
                      <a:pt x="0" y="615"/>
                    </a:cubicBezTo>
                    <a:cubicBezTo>
                      <a:pt x="0" y="692"/>
                      <a:pt x="63" y="755"/>
                      <a:pt x="140" y="755"/>
                    </a:cubicBezTo>
                    <a:cubicBezTo>
                      <a:pt x="2228" y="755"/>
                      <a:pt x="2228" y="755"/>
                      <a:pt x="2228" y="755"/>
                    </a:cubicBezTo>
                    <a:cubicBezTo>
                      <a:pt x="2306" y="755"/>
                      <a:pt x="2369" y="692"/>
                      <a:pt x="2369" y="615"/>
                    </a:cubicBezTo>
                    <a:cubicBezTo>
                      <a:pt x="2369" y="140"/>
                      <a:pt x="2369" y="140"/>
                      <a:pt x="2369" y="140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615"/>
                    </a:moveTo>
                    <a:cubicBezTo>
                      <a:pt x="2303" y="656"/>
                      <a:pt x="2269" y="689"/>
                      <a:pt x="2228" y="689"/>
                    </a:cubicBezTo>
                    <a:cubicBezTo>
                      <a:pt x="140" y="689"/>
                      <a:pt x="140" y="689"/>
                      <a:pt x="140" y="689"/>
                    </a:cubicBezTo>
                    <a:cubicBezTo>
                      <a:pt x="99" y="689"/>
                      <a:pt x="66" y="656"/>
                      <a:pt x="66" y="615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6" y="99"/>
                      <a:pt x="99" y="66"/>
                      <a:pt x="140" y="65"/>
                    </a:cubicBezTo>
                    <a:cubicBezTo>
                      <a:pt x="2228" y="65"/>
                      <a:pt x="2228" y="65"/>
                      <a:pt x="2228" y="65"/>
                    </a:cubicBezTo>
                    <a:cubicBezTo>
                      <a:pt x="2269" y="66"/>
                      <a:pt x="2303" y="99"/>
                      <a:pt x="2303" y="140"/>
                    </a:cubicBezTo>
                    <a:lnTo>
                      <a:pt x="2303" y="61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invGray">
              <a:xfrm>
                <a:off x="2205" y="1186"/>
                <a:ext cx="1354" cy="1287"/>
              </a:xfrm>
              <a:custGeom>
                <a:avLst/>
                <a:gdLst>
                  <a:gd name="T0" fmla="*/ 61 w 2500"/>
                  <a:gd name="T1" fmla="*/ 0 h 2376"/>
                  <a:gd name="T2" fmla="*/ 0 w 2500"/>
                  <a:gd name="T3" fmla="*/ 61 h 2376"/>
                  <a:gd name="T4" fmla="*/ 0 w 2500"/>
                  <a:gd name="T5" fmla="*/ 636 h 2376"/>
                  <a:gd name="T6" fmla="*/ 61 w 2500"/>
                  <a:gd name="T7" fmla="*/ 697 h 2376"/>
                  <a:gd name="T8" fmla="*/ 673 w 2500"/>
                  <a:gd name="T9" fmla="*/ 697 h 2376"/>
                  <a:gd name="T10" fmla="*/ 733 w 2500"/>
                  <a:gd name="T11" fmla="*/ 636 h 2376"/>
                  <a:gd name="T12" fmla="*/ 733 w 2500"/>
                  <a:gd name="T13" fmla="*/ 61 h 2376"/>
                  <a:gd name="T14" fmla="*/ 673 w 2500"/>
                  <a:gd name="T15" fmla="*/ 0 h 2376"/>
                  <a:gd name="T16" fmla="*/ 61 w 2500"/>
                  <a:gd name="T17" fmla="*/ 0 h 23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2376">
                    <a:moveTo>
                      <a:pt x="206" y="0"/>
                    </a:moveTo>
                    <a:cubicBezTo>
                      <a:pt x="92" y="1"/>
                      <a:pt x="0" y="93"/>
                      <a:pt x="0" y="207"/>
                    </a:cubicBezTo>
                    <a:cubicBezTo>
                      <a:pt x="0" y="2170"/>
                      <a:pt x="0" y="2170"/>
                      <a:pt x="0" y="2170"/>
                    </a:cubicBezTo>
                    <a:cubicBezTo>
                      <a:pt x="0" y="2284"/>
                      <a:pt x="92" y="2376"/>
                      <a:pt x="206" y="2376"/>
                    </a:cubicBezTo>
                    <a:cubicBezTo>
                      <a:pt x="2294" y="2376"/>
                      <a:pt x="2294" y="2376"/>
                      <a:pt x="2294" y="2376"/>
                    </a:cubicBezTo>
                    <a:cubicBezTo>
                      <a:pt x="2408" y="2376"/>
                      <a:pt x="2500" y="2284"/>
                      <a:pt x="2500" y="2170"/>
                    </a:cubicBezTo>
                    <a:cubicBezTo>
                      <a:pt x="2500" y="207"/>
                      <a:pt x="2500" y="207"/>
                      <a:pt x="2500" y="207"/>
                    </a:cubicBezTo>
                    <a:cubicBezTo>
                      <a:pt x="2500" y="93"/>
                      <a:pt x="2408" y="1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8" name="Freeform 47"/>
              <p:cNvSpPr>
                <a:spLocks noEditPoints="1"/>
              </p:cNvSpPr>
              <p:nvPr/>
            </p:nvSpPr>
            <p:spPr bwMode="invGray">
              <a:xfrm>
                <a:off x="2241" y="1222"/>
                <a:ext cx="1283" cy="1216"/>
              </a:xfrm>
              <a:custGeom>
                <a:avLst/>
                <a:gdLst>
                  <a:gd name="T0" fmla="*/ 654 w 2369"/>
                  <a:gd name="T1" fmla="*/ 0 h 2245"/>
                  <a:gd name="T2" fmla="*/ 41 w 2369"/>
                  <a:gd name="T3" fmla="*/ 0 h 2245"/>
                  <a:gd name="T4" fmla="*/ 0 w 2369"/>
                  <a:gd name="T5" fmla="*/ 41 h 2245"/>
                  <a:gd name="T6" fmla="*/ 0 w 2369"/>
                  <a:gd name="T7" fmla="*/ 617 h 2245"/>
                  <a:gd name="T8" fmla="*/ 41 w 2369"/>
                  <a:gd name="T9" fmla="*/ 659 h 2245"/>
                  <a:gd name="T10" fmla="*/ 654 w 2369"/>
                  <a:gd name="T11" fmla="*/ 659 h 2245"/>
                  <a:gd name="T12" fmla="*/ 695 w 2369"/>
                  <a:gd name="T13" fmla="*/ 617 h 2245"/>
                  <a:gd name="T14" fmla="*/ 695 w 2369"/>
                  <a:gd name="T15" fmla="*/ 41 h 2245"/>
                  <a:gd name="T16" fmla="*/ 654 w 2369"/>
                  <a:gd name="T17" fmla="*/ 0 h 2245"/>
                  <a:gd name="T18" fmla="*/ 675 w 2369"/>
                  <a:gd name="T19" fmla="*/ 617 h 2245"/>
                  <a:gd name="T20" fmla="*/ 654 w 2369"/>
                  <a:gd name="T21" fmla="*/ 639 h 2245"/>
                  <a:gd name="T22" fmla="*/ 41 w 2369"/>
                  <a:gd name="T23" fmla="*/ 639 h 2245"/>
                  <a:gd name="T24" fmla="*/ 19 w 2369"/>
                  <a:gd name="T25" fmla="*/ 617 h 2245"/>
                  <a:gd name="T26" fmla="*/ 19 w 2369"/>
                  <a:gd name="T27" fmla="*/ 41 h 2245"/>
                  <a:gd name="T28" fmla="*/ 41 w 2369"/>
                  <a:gd name="T29" fmla="*/ 19 h 2245"/>
                  <a:gd name="T30" fmla="*/ 654 w 2369"/>
                  <a:gd name="T31" fmla="*/ 19 h 2245"/>
                  <a:gd name="T32" fmla="*/ 675 w 2369"/>
                  <a:gd name="T33" fmla="*/ 41 h 2245"/>
                  <a:gd name="T34" fmla="*/ 675 w 2369"/>
                  <a:gd name="T35" fmla="*/ 617 h 22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224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1"/>
                    </a:cubicBezTo>
                    <a:cubicBezTo>
                      <a:pt x="0" y="2104"/>
                      <a:pt x="0" y="2104"/>
                      <a:pt x="0" y="2104"/>
                    </a:cubicBezTo>
                    <a:cubicBezTo>
                      <a:pt x="0" y="2182"/>
                      <a:pt x="63" y="2245"/>
                      <a:pt x="140" y="2245"/>
                    </a:cubicBezTo>
                    <a:cubicBezTo>
                      <a:pt x="2228" y="2245"/>
                      <a:pt x="2228" y="2245"/>
                      <a:pt x="2228" y="2245"/>
                    </a:cubicBezTo>
                    <a:cubicBezTo>
                      <a:pt x="2306" y="2245"/>
                      <a:pt x="2369" y="2182"/>
                      <a:pt x="2369" y="2104"/>
                    </a:cubicBezTo>
                    <a:cubicBezTo>
                      <a:pt x="2369" y="141"/>
                      <a:pt x="2369" y="141"/>
                      <a:pt x="2369" y="141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2104"/>
                    </a:moveTo>
                    <a:cubicBezTo>
                      <a:pt x="2303" y="2145"/>
                      <a:pt x="2269" y="2179"/>
                      <a:pt x="2228" y="2179"/>
                    </a:cubicBezTo>
                    <a:cubicBezTo>
                      <a:pt x="140" y="2179"/>
                      <a:pt x="140" y="2179"/>
                      <a:pt x="140" y="2179"/>
                    </a:cubicBezTo>
                    <a:cubicBezTo>
                      <a:pt x="99" y="2179"/>
                      <a:pt x="66" y="2145"/>
                      <a:pt x="66" y="2104"/>
                    </a:cubicBezTo>
                    <a:cubicBezTo>
                      <a:pt x="66" y="141"/>
                      <a:pt x="66" y="141"/>
                      <a:pt x="66" y="141"/>
                    </a:cubicBezTo>
                    <a:cubicBezTo>
                      <a:pt x="66" y="100"/>
                      <a:pt x="99" y="66"/>
                      <a:pt x="140" y="66"/>
                    </a:cubicBezTo>
                    <a:cubicBezTo>
                      <a:pt x="2228" y="66"/>
                      <a:pt x="2228" y="66"/>
                      <a:pt x="2228" y="66"/>
                    </a:cubicBezTo>
                    <a:cubicBezTo>
                      <a:pt x="2269" y="66"/>
                      <a:pt x="2303" y="100"/>
                      <a:pt x="2303" y="141"/>
                    </a:cubicBezTo>
                    <a:lnTo>
                      <a:pt x="2303" y="2104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invGray">
              <a:xfrm>
                <a:off x="2359" y="2636"/>
                <a:ext cx="124" cy="223"/>
              </a:xfrm>
              <a:custGeom>
                <a:avLst/>
                <a:gdLst>
                  <a:gd name="T0" fmla="*/ 124 w 124"/>
                  <a:gd name="T1" fmla="*/ 191 h 223"/>
                  <a:gd name="T2" fmla="*/ 91 w 124"/>
                  <a:gd name="T3" fmla="*/ 223 h 223"/>
                  <a:gd name="T4" fmla="*/ 34 w 124"/>
                  <a:gd name="T5" fmla="*/ 223 h 223"/>
                  <a:gd name="T6" fmla="*/ 0 w 124"/>
                  <a:gd name="T7" fmla="*/ 191 h 223"/>
                  <a:gd name="T8" fmla="*/ 0 w 124"/>
                  <a:gd name="T9" fmla="*/ 0 h 223"/>
                  <a:gd name="T10" fmla="*/ 51 w 124"/>
                  <a:gd name="T11" fmla="*/ 0 h 223"/>
                  <a:gd name="T12" fmla="*/ 51 w 124"/>
                  <a:gd name="T13" fmla="*/ 181 h 223"/>
                  <a:gd name="T14" fmla="*/ 73 w 124"/>
                  <a:gd name="T15" fmla="*/ 181 h 223"/>
                  <a:gd name="T16" fmla="*/ 73 w 124"/>
                  <a:gd name="T17" fmla="*/ 0 h 223"/>
                  <a:gd name="T18" fmla="*/ 124 w 124"/>
                  <a:gd name="T19" fmla="*/ 0 h 223"/>
                  <a:gd name="T20" fmla="*/ 124 w 124"/>
                  <a:gd name="T21" fmla="*/ 191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4" h="223">
                    <a:moveTo>
                      <a:pt x="124" y="191"/>
                    </a:moveTo>
                    <a:lnTo>
                      <a:pt x="91" y="223"/>
                    </a:lnTo>
                    <a:lnTo>
                      <a:pt x="34" y="223"/>
                    </a:lnTo>
                    <a:lnTo>
                      <a:pt x="0" y="191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51" y="181"/>
                    </a:lnTo>
                    <a:lnTo>
                      <a:pt x="73" y="181"/>
                    </a:lnTo>
                    <a:lnTo>
                      <a:pt x="73" y="0"/>
                    </a:lnTo>
                    <a:lnTo>
                      <a:pt x="124" y="0"/>
                    </a:lnTo>
                    <a:lnTo>
                      <a:pt x="124" y="1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0" name="Rectangle 49"/>
              <p:cNvSpPr>
                <a:spLocks noChangeArrowheads="1"/>
              </p:cNvSpPr>
              <p:nvPr/>
            </p:nvSpPr>
            <p:spPr bwMode="invGray">
              <a:xfrm>
                <a:off x="2503" y="2817"/>
                <a:ext cx="49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invGray">
              <a:xfrm>
                <a:off x="2573" y="2636"/>
                <a:ext cx="123" cy="223"/>
              </a:xfrm>
              <a:custGeom>
                <a:avLst/>
                <a:gdLst>
                  <a:gd name="T0" fmla="*/ 87 w 123"/>
                  <a:gd name="T1" fmla="*/ 0 h 223"/>
                  <a:gd name="T2" fmla="*/ 123 w 123"/>
                  <a:gd name="T3" fmla="*/ 33 h 223"/>
                  <a:gd name="T4" fmla="*/ 123 w 123"/>
                  <a:gd name="T5" fmla="*/ 73 h 223"/>
                  <a:gd name="T6" fmla="*/ 72 w 123"/>
                  <a:gd name="T7" fmla="*/ 73 h 223"/>
                  <a:gd name="T8" fmla="*/ 72 w 123"/>
                  <a:gd name="T9" fmla="*/ 43 h 223"/>
                  <a:gd name="T10" fmla="*/ 51 w 123"/>
                  <a:gd name="T11" fmla="*/ 43 h 223"/>
                  <a:gd name="T12" fmla="*/ 51 w 123"/>
                  <a:gd name="T13" fmla="*/ 88 h 223"/>
                  <a:gd name="T14" fmla="*/ 88 w 123"/>
                  <a:gd name="T15" fmla="*/ 91 h 223"/>
                  <a:gd name="T16" fmla="*/ 123 w 123"/>
                  <a:gd name="T17" fmla="*/ 123 h 223"/>
                  <a:gd name="T18" fmla="*/ 123 w 123"/>
                  <a:gd name="T19" fmla="*/ 191 h 223"/>
                  <a:gd name="T20" fmla="*/ 90 w 123"/>
                  <a:gd name="T21" fmla="*/ 223 h 223"/>
                  <a:gd name="T22" fmla="*/ 33 w 123"/>
                  <a:gd name="T23" fmla="*/ 223 h 223"/>
                  <a:gd name="T24" fmla="*/ 0 w 123"/>
                  <a:gd name="T25" fmla="*/ 191 h 223"/>
                  <a:gd name="T26" fmla="*/ 0 w 123"/>
                  <a:gd name="T27" fmla="*/ 152 h 223"/>
                  <a:gd name="T28" fmla="*/ 51 w 123"/>
                  <a:gd name="T29" fmla="*/ 152 h 223"/>
                  <a:gd name="T30" fmla="*/ 51 w 123"/>
                  <a:gd name="T31" fmla="*/ 181 h 223"/>
                  <a:gd name="T32" fmla="*/ 72 w 123"/>
                  <a:gd name="T33" fmla="*/ 181 h 223"/>
                  <a:gd name="T34" fmla="*/ 72 w 123"/>
                  <a:gd name="T35" fmla="*/ 134 h 223"/>
                  <a:gd name="T36" fmla="*/ 36 w 123"/>
                  <a:gd name="T37" fmla="*/ 132 h 223"/>
                  <a:gd name="T38" fmla="*/ 0 w 123"/>
                  <a:gd name="T39" fmla="*/ 100 h 223"/>
                  <a:gd name="T40" fmla="*/ 0 w 123"/>
                  <a:gd name="T41" fmla="*/ 33 h 223"/>
                  <a:gd name="T42" fmla="*/ 34 w 123"/>
                  <a:gd name="T43" fmla="*/ 0 h 223"/>
                  <a:gd name="T44" fmla="*/ 87 w 123"/>
                  <a:gd name="T45" fmla="*/ 0 h 22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3" h="223">
                    <a:moveTo>
                      <a:pt x="87" y="0"/>
                    </a:moveTo>
                    <a:lnTo>
                      <a:pt x="123" y="33"/>
                    </a:lnTo>
                    <a:lnTo>
                      <a:pt x="123" y="73"/>
                    </a:lnTo>
                    <a:lnTo>
                      <a:pt x="72" y="73"/>
                    </a:lnTo>
                    <a:lnTo>
                      <a:pt x="72" y="43"/>
                    </a:lnTo>
                    <a:lnTo>
                      <a:pt x="51" y="43"/>
                    </a:lnTo>
                    <a:lnTo>
                      <a:pt x="51" y="88"/>
                    </a:lnTo>
                    <a:lnTo>
                      <a:pt x="88" y="91"/>
                    </a:lnTo>
                    <a:lnTo>
                      <a:pt x="123" y="123"/>
                    </a:lnTo>
                    <a:lnTo>
                      <a:pt x="123" y="191"/>
                    </a:lnTo>
                    <a:lnTo>
                      <a:pt x="90" y="223"/>
                    </a:lnTo>
                    <a:lnTo>
                      <a:pt x="33" y="223"/>
                    </a:lnTo>
                    <a:lnTo>
                      <a:pt x="0" y="191"/>
                    </a:lnTo>
                    <a:lnTo>
                      <a:pt x="0" y="152"/>
                    </a:lnTo>
                    <a:lnTo>
                      <a:pt x="51" y="152"/>
                    </a:lnTo>
                    <a:lnTo>
                      <a:pt x="51" y="181"/>
                    </a:lnTo>
                    <a:lnTo>
                      <a:pt x="72" y="181"/>
                    </a:lnTo>
                    <a:lnTo>
                      <a:pt x="72" y="134"/>
                    </a:lnTo>
                    <a:lnTo>
                      <a:pt x="36" y="132"/>
                    </a:lnTo>
                    <a:lnTo>
                      <a:pt x="0" y="100"/>
                    </a:lnTo>
                    <a:lnTo>
                      <a:pt x="0" y="33"/>
                    </a:lnTo>
                    <a:lnTo>
                      <a:pt x="34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2" name="Rectangle 51"/>
              <p:cNvSpPr>
                <a:spLocks noChangeArrowheads="1"/>
              </p:cNvSpPr>
              <p:nvPr/>
            </p:nvSpPr>
            <p:spPr bwMode="invGray">
              <a:xfrm>
                <a:off x="2713" y="2817"/>
                <a:ext cx="54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3" name="Freeform 52"/>
              <p:cNvSpPr>
                <a:spLocks noEditPoints="1"/>
              </p:cNvSpPr>
              <p:nvPr/>
            </p:nvSpPr>
            <p:spPr bwMode="invGray">
              <a:xfrm>
                <a:off x="2787" y="2636"/>
                <a:ext cx="138" cy="223"/>
              </a:xfrm>
              <a:custGeom>
                <a:avLst/>
                <a:gdLst>
                  <a:gd name="T0" fmla="*/ 80 w 138"/>
                  <a:gd name="T1" fmla="*/ 140 h 223"/>
                  <a:gd name="T2" fmla="*/ 58 w 138"/>
                  <a:gd name="T3" fmla="*/ 140 h 223"/>
                  <a:gd name="T4" fmla="*/ 66 w 138"/>
                  <a:gd name="T5" fmla="*/ 48 h 223"/>
                  <a:gd name="T6" fmla="*/ 71 w 138"/>
                  <a:gd name="T7" fmla="*/ 48 h 223"/>
                  <a:gd name="T8" fmla="*/ 80 w 138"/>
                  <a:gd name="T9" fmla="*/ 140 h 223"/>
                  <a:gd name="T10" fmla="*/ 105 w 138"/>
                  <a:gd name="T11" fmla="*/ 0 h 223"/>
                  <a:gd name="T12" fmla="*/ 31 w 138"/>
                  <a:gd name="T13" fmla="*/ 0 h 223"/>
                  <a:gd name="T14" fmla="*/ 0 w 138"/>
                  <a:gd name="T15" fmla="*/ 223 h 223"/>
                  <a:gd name="T16" fmla="*/ 49 w 138"/>
                  <a:gd name="T17" fmla="*/ 223 h 223"/>
                  <a:gd name="T18" fmla="*/ 54 w 138"/>
                  <a:gd name="T19" fmla="*/ 182 h 223"/>
                  <a:gd name="T20" fmla="*/ 84 w 138"/>
                  <a:gd name="T21" fmla="*/ 182 h 223"/>
                  <a:gd name="T22" fmla="*/ 88 w 138"/>
                  <a:gd name="T23" fmla="*/ 223 h 223"/>
                  <a:gd name="T24" fmla="*/ 138 w 138"/>
                  <a:gd name="T25" fmla="*/ 223 h 223"/>
                  <a:gd name="T26" fmla="*/ 105 w 138"/>
                  <a:gd name="T27" fmla="*/ 0 h 2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8" h="223">
                    <a:moveTo>
                      <a:pt x="80" y="140"/>
                    </a:moveTo>
                    <a:lnTo>
                      <a:pt x="58" y="140"/>
                    </a:lnTo>
                    <a:lnTo>
                      <a:pt x="66" y="48"/>
                    </a:lnTo>
                    <a:lnTo>
                      <a:pt x="71" y="48"/>
                    </a:lnTo>
                    <a:lnTo>
                      <a:pt x="80" y="140"/>
                    </a:lnTo>
                    <a:close/>
                    <a:moveTo>
                      <a:pt x="105" y="0"/>
                    </a:moveTo>
                    <a:lnTo>
                      <a:pt x="31" y="0"/>
                    </a:lnTo>
                    <a:lnTo>
                      <a:pt x="0" y="223"/>
                    </a:lnTo>
                    <a:lnTo>
                      <a:pt x="49" y="223"/>
                    </a:lnTo>
                    <a:lnTo>
                      <a:pt x="54" y="182"/>
                    </a:lnTo>
                    <a:lnTo>
                      <a:pt x="84" y="182"/>
                    </a:lnTo>
                    <a:lnTo>
                      <a:pt x="88" y="223"/>
                    </a:lnTo>
                    <a:lnTo>
                      <a:pt x="138" y="223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4" name="Freeform 53"/>
              <p:cNvSpPr>
                <a:spLocks noEditPoints="1"/>
              </p:cNvSpPr>
              <p:nvPr/>
            </p:nvSpPr>
            <p:spPr bwMode="invGray">
              <a:xfrm>
                <a:off x="2946" y="2636"/>
                <a:ext cx="122" cy="223"/>
              </a:xfrm>
              <a:custGeom>
                <a:avLst/>
                <a:gdLst>
                  <a:gd name="T0" fmla="*/ 72 w 122"/>
                  <a:gd name="T1" fmla="*/ 43 h 223"/>
                  <a:gd name="T2" fmla="*/ 72 w 122"/>
                  <a:gd name="T3" fmla="*/ 93 h 223"/>
                  <a:gd name="T4" fmla="*/ 51 w 122"/>
                  <a:gd name="T5" fmla="*/ 93 h 223"/>
                  <a:gd name="T6" fmla="*/ 51 w 122"/>
                  <a:gd name="T7" fmla="*/ 43 h 223"/>
                  <a:gd name="T8" fmla="*/ 72 w 122"/>
                  <a:gd name="T9" fmla="*/ 43 h 223"/>
                  <a:gd name="T10" fmla="*/ 122 w 122"/>
                  <a:gd name="T11" fmla="*/ 33 h 223"/>
                  <a:gd name="T12" fmla="*/ 87 w 122"/>
                  <a:gd name="T13" fmla="*/ 0 h 223"/>
                  <a:gd name="T14" fmla="*/ 0 w 122"/>
                  <a:gd name="T15" fmla="*/ 0 h 223"/>
                  <a:gd name="T16" fmla="*/ 0 w 122"/>
                  <a:gd name="T17" fmla="*/ 223 h 223"/>
                  <a:gd name="T18" fmla="*/ 51 w 122"/>
                  <a:gd name="T19" fmla="*/ 223 h 223"/>
                  <a:gd name="T20" fmla="*/ 51 w 122"/>
                  <a:gd name="T21" fmla="*/ 134 h 223"/>
                  <a:gd name="T22" fmla="*/ 72 w 122"/>
                  <a:gd name="T23" fmla="*/ 134 h 223"/>
                  <a:gd name="T24" fmla="*/ 72 w 122"/>
                  <a:gd name="T25" fmla="*/ 223 h 223"/>
                  <a:gd name="T26" fmla="*/ 122 w 122"/>
                  <a:gd name="T27" fmla="*/ 223 h 223"/>
                  <a:gd name="T28" fmla="*/ 122 w 122"/>
                  <a:gd name="T29" fmla="*/ 134 h 223"/>
                  <a:gd name="T30" fmla="*/ 96 w 122"/>
                  <a:gd name="T31" fmla="*/ 113 h 223"/>
                  <a:gd name="T32" fmla="*/ 122 w 122"/>
                  <a:gd name="T33" fmla="*/ 91 h 223"/>
                  <a:gd name="T34" fmla="*/ 122 w 122"/>
                  <a:gd name="T35" fmla="*/ 3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2" h="223">
                    <a:moveTo>
                      <a:pt x="72" y="43"/>
                    </a:moveTo>
                    <a:lnTo>
                      <a:pt x="72" y="93"/>
                    </a:lnTo>
                    <a:lnTo>
                      <a:pt x="51" y="93"/>
                    </a:lnTo>
                    <a:lnTo>
                      <a:pt x="51" y="43"/>
                    </a:lnTo>
                    <a:lnTo>
                      <a:pt x="72" y="43"/>
                    </a:lnTo>
                    <a:close/>
                    <a:moveTo>
                      <a:pt x="122" y="33"/>
                    </a:moveTo>
                    <a:lnTo>
                      <a:pt x="87" y="0"/>
                    </a:lnTo>
                    <a:lnTo>
                      <a:pt x="0" y="0"/>
                    </a:lnTo>
                    <a:lnTo>
                      <a:pt x="0" y="223"/>
                    </a:lnTo>
                    <a:lnTo>
                      <a:pt x="51" y="223"/>
                    </a:lnTo>
                    <a:lnTo>
                      <a:pt x="51" y="134"/>
                    </a:lnTo>
                    <a:lnTo>
                      <a:pt x="72" y="134"/>
                    </a:lnTo>
                    <a:lnTo>
                      <a:pt x="72" y="223"/>
                    </a:lnTo>
                    <a:lnTo>
                      <a:pt x="122" y="223"/>
                    </a:lnTo>
                    <a:lnTo>
                      <a:pt x="122" y="134"/>
                    </a:lnTo>
                    <a:lnTo>
                      <a:pt x="96" y="113"/>
                    </a:lnTo>
                    <a:lnTo>
                      <a:pt x="122" y="91"/>
                    </a:lnTo>
                    <a:lnTo>
                      <a:pt x="122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5" name="Freeform 54"/>
              <p:cNvSpPr>
                <a:spLocks/>
              </p:cNvSpPr>
              <p:nvPr/>
            </p:nvSpPr>
            <p:spPr bwMode="invGray">
              <a:xfrm>
                <a:off x="3094" y="2636"/>
                <a:ext cx="159" cy="223"/>
              </a:xfrm>
              <a:custGeom>
                <a:avLst/>
                <a:gdLst>
                  <a:gd name="T0" fmla="*/ 159 w 159"/>
                  <a:gd name="T1" fmla="*/ 223 h 223"/>
                  <a:gd name="T2" fmla="*/ 112 w 159"/>
                  <a:gd name="T3" fmla="*/ 223 h 223"/>
                  <a:gd name="T4" fmla="*/ 112 w 159"/>
                  <a:gd name="T5" fmla="*/ 82 h 223"/>
                  <a:gd name="T6" fmla="*/ 110 w 159"/>
                  <a:gd name="T7" fmla="*/ 82 h 223"/>
                  <a:gd name="T8" fmla="*/ 89 w 159"/>
                  <a:gd name="T9" fmla="*/ 223 h 223"/>
                  <a:gd name="T10" fmla="*/ 70 w 159"/>
                  <a:gd name="T11" fmla="*/ 223 h 223"/>
                  <a:gd name="T12" fmla="*/ 48 w 159"/>
                  <a:gd name="T13" fmla="*/ 82 h 223"/>
                  <a:gd name="T14" fmla="*/ 46 w 159"/>
                  <a:gd name="T15" fmla="*/ 82 h 223"/>
                  <a:gd name="T16" fmla="*/ 46 w 159"/>
                  <a:gd name="T17" fmla="*/ 223 h 223"/>
                  <a:gd name="T18" fmla="*/ 0 w 159"/>
                  <a:gd name="T19" fmla="*/ 223 h 223"/>
                  <a:gd name="T20" fmla="*/ 0 w 159"/>
                  <a:gd name="T21" fmla="*/ 0 h 223"/>
                  <a:gd name="T22" fmla="*/ 60 w 159"/>
                  <a:gd name="T23" fmla="*/ 0 h 223"/>
                  <a:gd name="T24" fmla="*/ 78 w 159"/>
                  <a:gd name="T25" fmla="*/ 108 h 223"/>
                  <a:gd name="T26" fmla="*/ 82 w 159"/>
                  <a:gd name="T27" fmla="*/ 108 h 223"/>
                  <a:gd name="T28" fmla="*/ 99 w 159"/>
                  <a:gd name="T29" fmla="*/ 0 h 223"/>
                  <a:gd name="T30" fmla="*/ 159 w 159"/>
                  <a:gd name="T31" fmla="*/ 0 h 223"/>
                  <a:gd name="T32" fmla="*/ 159 w 159"/>
                  <a:gd name="T33" fmla="*/ 223 h 2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59" h="223">
                    <a:moveTo>
                      <a:pt x="159" y="223"/>
                    </a:moveTo>
                    <a:lnTo>
                      <a:pt x="112" y="223"/>
                    </a:lnTo>
                    <a:lnTo>
                      <a:pt x="112" y="82"/>
                    </a:lnTo>
                    <a:lnTo>
                      <a:pt x="110" y="82"/>
                    </a:lnTo>
                    <a:lnTo>
                      <a:pt x="89" y="223"/>
                    </a:lnTo>
                    <a:lnTo>
                      <a:pt x="70" y="223"/>
                    </a:lnTo>
                    <a:lnTo>
                      <a:pt x="48" y="82"/>
                    </a:lnTo>
                    <a:lnTo>
                      <a:pt x="46" y="82"/>
                    </a:lnTo>
                    <a:lnTo>
                      <a:pt x="46" y="223"/>
                    </a:lnTo>
                    <a:lnTo>
                      <a:pt x="0" y="223"/>
                    </a:lnTo>
                    <a:lnTo>
                      <a:pt x="0" y="0"/>
                    </a:lnTo>
                    <a:lnTo>
                      <a:pt x="60" y="0"/>
                    </a:lnTo>
                    <a:lnTo>
                      <a:pt x="78" y="108"/>
                    </a:lnTo>
                    <a:lnTo>
                      <a:pt x="82" y="108"/>
                    </a:lnTo>
                    <a:lnTo>
                      <a:pt x="99" y="0"/>
                    </a:lnTo>
                    <a:lnTo>
                      <a:pt x="159" y="0"/>
                    </a:lnTo>
                    <a:lnTo>
                      <a:pt x="159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6" name="Freeform 55"/>
              <p:cNvSpPr>
                <a:spLocks/>
              </p:cNvSpPr>
              <p:nvPr/>
            </p:nvSpPr>
            <p:spPr bwMode="invGray">
              <a:xfrm>
                <a:off x="3274" y="2636"/>
                <a:ext cx="139" cy="223"/>
              </a:xfrm>
              <a:custGeom>
                <a:avLst/>
                <a:gdLst>
                  <a:gd name="T0" fmla="*/ 95 w 139"/>
                  <a:gd name="T1" fmla="*/ 130 h 223"/>
                  <a:gd name="T2" fmla="*/ 95 w 139"/>
                  <a:gd name="T3" fmla="*/ 223 h 223"/>
                  <a:gd name="T4" fmla="*/ 44 w 139"/>
                  <a:gd name="T5" fmla="*/ 223 h 223"/>
                  <a:gd name="T6" fmla="*/ 44 w 139"/>
                  <a:gd name="T7" fmla="*/ 130 h 223"/>
                  <a:gd name="T8" fmla="*/ 0 w 139"/>
                  <a:gd name="T9" fmla="*/ 0 h 223"/>
                  <a:gd name="T10" fmla="*/ 51 w 139"/>
                  <a:gd name="T11" fmla="*/ 0 h 223"/>
                  <a:gd name="T12" fmla="*/ 69 w 139"/>
                  <a:gd name="T13" fmla="*/ 81 h 223"/>
                  <a:gd name="T14" fmla="*/ 70 w 139"/>
                  <a:gd name="T15" fmla="*/ 81 h 223"/>
                  <a:gd name="T16" fmla="*/ 88 w 139"/>
                  <a:gd name="T17" fmla="*/ 0 h 223"/>
                  <a:gd name="T18" fmla="*/ 139 w 139"/>
                  <a:gd name="T19" fmla="*/ 0 h 223"/>
                  <a:gd name="T20" fmla="*/ 95 w 139"/>
                  <a:gd name="T21" fmla="*/ 13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9" h="223">
                    <a:moveTo>
                      <a:pt x="95" y="130"/>
                    </a:moveTo>
                    <a:lnTo>
                      <a:pt x="95" y="223"/>
                    </a:lnTo>
                    <a:lnTo>
                      <a:pt x="44" y="223"/>
                    </a:lnTo>
                    <a:lnTo>
                      <a:pt x="44" y="130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69" y="81"/>
                    </a:lnTo>
                    <a:lnTo>
                      <a:pt x="70" y="81"/>
                    </a:lnTo>
                    <a:lnTo>
                      <a:pt x="88" y="0"/>
                    </a:lnTo>
                    <a:lnTo>
                      <a:pt x="139" y="0"/>
                    </a:lnTo>
                    <a:lnTo>
                      <a:pt x="95" y="1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7" name="Freeform 56"/>
              <p:cNvSpPr>
                <a:spLocks/>
              </p:cNvSpPr>
              <p:nvPr/>
            </p:nvSpPr>
            <p:spPr bwMode="invGray">
              <a:xfrm>
                <a:off x="2371" y="1344"/>
                <a:ext cx="1022" cy="971"/>
              </a:xfrm>
              <a:custGeom>
                <a:avLst/>
                <a:gdLst>
                  <a:gd name="T0" fmla="*/ 827 w 1022"/>
                  <a:gd name="T1" fmla="*/ 971 h 971"/>
                  <a:gd name="T2" fmla="*/ 511 w 1022"/>
                  <a:gd name="T3" fmla="*/ 741 h 971"/>
                  <a:gd name="T4" fmla="*/ 196 w 1022"/>
                  <a:gd name="T5" fmla="*/ 971 h 971"/>
                  <a:gd name="T6" fmla="*/ 316 w 1022"/>
                  <a:gd name="T7" fmla="*/ 600 h 971"/>
                  <a:gd name="T8" fmla="*/ 0 w 1022"/>
                  <a:gd name="T9" fmla="*/ 371 h 971"/>
                  <a:gd name="T10" fmla="*/ 391 w 1022"/>
                  <a:gd name="T11" fmla="*/ 371 h 971"/>
                  <a:gd name="T12" fmla="*/ 511 w 1022"/>
                  <a:gd name="T13" fmla="*/ 0 h 971"/>
                  <a:gd name="T14" fmla="*/ 632 w 1022"/>
                  <a:gd name="T15" fmla="*/ 371 h 971"/>
                  <a:gd name="T16" fmla="*/ 1022 w 1022"/>
                  <a:gd name="T17" fmla="*/ 371 h 971"/>
                  <a:gd name="T18" fmla="*/ 706 w 1022"/>
                  <a:gd name="T19" fmla="*/ 600 h 971"/>
                  <a:gd name="T20" fmla="*/ 827 w 1022"/>
                  <a:gd name="T21" fmla="*/ 971 h 971"/>
                  <a:gd name="T22" fmla="*/ 827 w 1022"/>
                  <a:gd name="T23" fmla="*/ 971 h 9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2" h="971">
                    <a:moveTo>
                      <a:pt x="827" y="971"/>
                    </a:moveTo>
                    <a:lnTo>
                      <a:pt x="511" y="741"/>
                    </a:lnTo>
                    <a:lnTo>
                      <a:pt x="196" y="971"/>
                    </a:lnTo>
                    <a:lnTo>
                      <a:pt x="316" y="600"/>
                    </a:lnTo>
                    <a:lnTo>
                      <a:pt x="0" y="371"/>
                    </a:lnTo>
                    <a:lnTo>
                      <a:pt x="391" y="371"/>
                    </a:lnTo>
                    <a:lnTo>
                      <a:pt x="511" y="0"/>
                    </a:lnTo>
                    <a:lnTo>
                      <a:pt x="632" y="371"/>
                    </a:lnTo>
                    <a:lnTo>
                      <a:pt x="1022" y="371"/>
                    </a:lnTo>
                    <a:lnTo>
                      <a:pt x="706" y="600"/>
                    </a:lnTo>
                    <a:lnTo>
                      <a:pt x="827" y="971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invGray">
              <a:xfrm>
                <a:off x="2486" y="1463"/>
                <a:ext cx="793" cy="755"/>
              </a:xfrm>
              <a:custGeom>
                <a:avLst/>
                <a:gdLst>
                  <a:gd name="T0" fmla="*/ 641 w 793"/>
                  <a:gd name="T1" fmla="*/ 755 h 755"/>
                  <a:gd name="T2" fmla="*/ 396 w 793"/>
                  <a:gd name="T3" fmla="*/ 577 h 755"/>
                  <a:gd name="T4" fmla="*/ 151 w 793"/>
                  <a:gd name="T5" fmla="*/ 755 h 755"/>
                  <a:gd name="T6" fmla="*/ 245 w 793"/>
                  <a:gd name="T7" fmla="*/ 467 h 755"/>
                  <a:gd name="T8" fmla="*/ 0 w 793"/>
                  <a:gd name="T9" fmla="*/ 288 h 755"/>
                  <a:gd name="T10" fmla="*/ 303 w 793"/>
                  <a:gd name="T11" fmla="*/ 288 h 755"/>
                  <a:gd name="T12" fmla="*/ 396 w 793"/>
                  <a:gd name="T13" fmla="*/ 0 h 755"/>
                  <a:gd name="T14" fmla="*/ 490 w 793"/>
                  <a:gd name="T15" fmla="*/ 288 h 755"/>
                  <a:gd name="T16" fmla="*/ 793 w 793"/>
                  <a:gd name="T17" fmla="*/ 288 h 755"/>
                  <a:gd name="T18" fmla="*/ 548 w 793"/>
                  <a:gd name="T19" fmla="*/ 467 h 755"/>
                  <a:gd name="T20" fmla="*/ 641 w 793"/>
                  <a:gd name="T21" fmla="*/ 755 h 755"/>
                  <a:gd name="T22" fmla="*/ 641 w 793"/>
                  <a:gd name="T23" fmla="*/ 755 h 75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93" h="755">
                    <a:moveTo>
                      <a:pt x="641" y="755"/>
                    </a:moveTo>
                    <a:lnTo>
                      <a:pt x="396" y="577"/>
                    </a:lnTo>
                    <a:lnTo>
                      <a:pt x="151" y="755"/>
                    </a:lnTo>
                    <a:lnTo>
                      <a:pt x="245" y="467"/>
                    </a:lnTo>
                    <a:lnTo>
                      <a:pt x="0" y="288"/>
                    </a:lnTo>
                    <a:lnTo>
                      <a:pt x="303" y="288"/>
                    </a:lnTo>
                    <a:lnTo>
                      <a:pt x="396" y="0"/>
                    </a:lnTo>
                    <a:lnTo>
                      <a:pt x="490" y="288"/>
                    </a:lnTo>
                    <a:lnTo>
                      <a:pt x="793" y="288"/>
                    </a:lnTo>
                    <a:lnTo>
                      <a:pt x="548" y="467"/>
                    </a:lnTo>
                    <a:lnTo>
                      <a:pt x="641" y="755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invGray">
              <a:xfrm>
                <a:off x="2595" y="1579"/>
                <a:ext cx="574" cy="545"/>
              </a:xfrm>
              <a:custGeom>
                <a:avLst/>
                <a:gdLst>
                  <a:gd name="T0" fmla="*/ 287 w 574"/>
                  <a:gd name="T1" fmla="*/ 0 h 545"/>
                  <a:gd name="T2" fmla="*/ 355 w 574"/>
                  <a:gd name="T3" fmla="*/ 208 h 545"/>
                  <a:gd name="T4" fmla="*/ 574 w 574"/>
                  <a:gd name="T5" fmla="*/ 208 h 545"/>
                  <a:gd name="T6" fmla="*/ 396 w 574"/>
                  <a:gd name="T7" fmla="*/ 337 h 545"/>
                  <a:gd name="T8" fmla="*/ 464 w 574"/>
                  <a:gd name="T9" fmla="*/ 545 h 545"/>
                  <a:gd name="T10" fmla="*/ 287 w 574"/>
                  <a:gd name="T11" fmla="*/ 416 h 545"/>
                  <a:gd name="T12" fmla="*/ 110 w 574"/>
                  <a:gd name="T13" fmla="*/ 545 h 545"/>
                  <a:gd name="T14" fmla="*/ 178 w 574"/>
                  <a:gd name="T15" fmla="*/ 337 h 545"/>
                  <a:gd name="T16" fmla="*/ 0 w 574"/>
                  <a:gd name="T17" fmla="*/ 208 h 545"/>
                  <a:gd name="T18" fmla="*/ 219 w 574"/>
                  <a:gd name="T19" fmla="*/ 208 h 545"/>
                  <a:gd name="T20" fmla="*/ 287 w 574"/>
                  <a:gd name="T21" fmla="*/ 0 h 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74" h="545">
                    <a:moveTo>
                      <a:pt x="287" y="0"/>
                    </a:moveTo>
                    <a:lnTo>
                      <a:pt x="355" y="208"/>
                    </a:lnTo>
                    <a:lnTo>
                      <a:pt x="574" y="208"/>
                    </a:lnTo>
                    <a:lnTo>
                      <a:pt x="396" y="337"/>
                    </a:lnTo>
                    <a:lnTo>
                      <a:pt x="464" y="545"/>
                    </a:lnTo>
                    <a:lnTo>
                      <a:pt x="287" y="416"/>
                    </a:lnTo>
                    <a:lnTo>
                      <a:pt x="110" y="545"/>
                    </a:lnTo>
                    <a:lnTo>
                      <a:pt x="178" y="337"/>
                    </a:lnTo>
                    <a:lnTo>
                      <a:pt x="0" y="208"/>
                    </a:lnTo>
                    <a:lnTo>
                      <a:pt x="219" y="208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422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8" t="287" r="12617"/>
          <a:stretch/>
        </p:blipFill>
        <p:spPr>
          <a:xfrm>
            <a:off x="0" y="1"/>
            <a:ext cx="12192000" cy="68334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497" y="5524500"/>
            <a:ext cx="1663700" cy="1333500"/>
          </a:xfrm>
          <a:prstGeom prst="rect">
            <a:avLst/>
          </a:prstGeom>
        </p:spPr>
      </p:pic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306406" y="3654027"/>
            <a:ext cx="9540815" cy="332399"/>
          </a:xfrm>
        </p:spPr>
        <p:txBody>
          <a:bodyPr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itle 1"/>
          <p:cNvSpPr>
            <a:spLocks noGrp="1"/>
          </p:cNvSpPr>
          <p:nvPr>
            <p:ph type="ctrTitle"/>
          </p:nvPr>
        </p:nvSpPr>
        <p:spPr bwMode="ltGray">
          <a:xfrm>
            <a:off x="306406" y="3157734"/>
            <a:ext cx="9540815" cy="484748"/>
          </a:xfrm>
        </p:spPr>
        <p:txBody>
          <a:bodyPr lIns="0" tIns="0" rIns="0" bIns="0" anchor="b"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500" b="1" kern="1200" dirty="0">
                <a:solidFill>
                  <a:schemeClr val="bg1"/>
                </a:solidFill>
                <a:effectLst>
                  <a:outerShdw blurRad="63500" dist="50800" dir="3600000" algn="t" rotWithShape="0">
                    <a:prstClr val="black">
                      <a:alpha val="90000"/>
                    </a:prstClr>
                  </a:outerShdw>
                </a:effectLst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4" name="TextBox 13"/>
          <p:cNvSpPr txBox="1"/>
          <p:nvPr userDrawn="1"/>
        </p:nvSpPr>
        <p:spPr bwMode="black">
          <a:xfrm>
            <a:off x="0" y="6700839"/>
            <a:ext cx="2438400" cy="160337"/>
          </a:xfrm>
          <a:prstGeom prst="rect">
            <a:avLst/>
          </a:prstGeom>
          <a:noFill/>
        </p:spPr>
        <p:txBody>
          <a:bodyPr wrap="none" lIns="45720" tIns="18288" rIns="0" bIns="18288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UNCLASSIFIED//FOUO</a:t>
            </a:r>
          </a:p>
        </p:txBody>
      </p:sp>
      <p:sp>
        <p:nvSpPr>
          <p:cNvPr id="15" name="TextBox 14"/>
          <p:cNvSpPr txBox="1"/>
          <p:nvPr userDrawn="1"/>
        </p:nvSpPr>
        <p:spPr bwMode="white">
          <a:xfrm>
            <a:off x="4876800" y="0"/>
            <a:ext cx="2438400" cy="160338"/>
          </a:xfrm>
          <a:prstGeom prst="rect">
            <a:avLst/>
          </a:prstGeom>
          <a:noFill/>
        </p:spPr>
        <p:txBody>
          <a:bodyPr wrap="none" lIns="0" tIns="9144" rIns="0" bIns="18288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00" b="1" kern="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UNCLASSIFIED//FOUO</a:t>
            </a:r>
            <a:endParaRPr lang="en-US" sz="800" b="1" kern="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/>
          <p:cNvGrpSpPr>
            <a:grpSpLocks noChangeAspect="1"/>
          </p:cNvGrpSpPr>
          <p:nvPr userDrawn="1"/>
        </p:nvGrpSpPr>
        <p:grpSpPr>
          <a:xfrm>
            <a:off x="681310" y="-1"/>
            <a:ext cx="2094311" cy="1868351"/>
            <a:chOff x="125730" y="0"/>
            <a:chExt cx="526946" cy="626790"/>
          </a:xfrm>
        </p:grpSpPr>
        <p:sp>
          <p:nvSpPr>
            <p:cNvPr id="18" name="Round Same Side Corner Rectangle 17"/>
            <p:cNvSpPr/>
            <p:nvPr userDrawn="1"/>
          </p:nvSpPr>
          <p:spPr>
            <a:xfrm>
              <a:off x="125730" y="0"/>
              <a:ext cx="526946" cy="626790"/>
            </a:xfrm>
            <a:prstGeom prst="round2SameRect">
              <a:avLst>
                <a:gd name="adj1" fmla="val 0"/>
                <a:gd name="adj2" fmla="val 7443"/>
              </a:avLst>
            </a:pr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68000">
                  <a:schemeClr val="tx1">
                    <a:lumMod val="95000"/>
                    <a:lumOff val="5000"/>
                  </a:schemeClr>
                </a:gs>
                <a:gs pos="34000">
                  <a:schemeClr val="tx1">
                    <a:lumMod val="85000"/>
                    <a:lumOff val="15000"/>
                  </a:scheme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grpSp>
          <p:nvGrpSpPr>
            <p:cNvPr id="19" name="U.S. ARMY for dark bkgrnds"/>
            <p:cNvGrpSpPr>
              <a:grpSpLocks noChangeAspect="1"/>
            </p:cNvGrpSpPr>
            <p:nvPr userDrawn="1"/>
          </p:nvGrpSpPr>
          <p:grpSpPr bwMode="auto">
            <a:xfrm>
              <a:off x="208305" y="59287"/>
              <a:ext cx="361795" cy="457200"/>
              <a:chOff x="2205" y="1186"/>
              <a:chExt cx="1425" cy="1802"/>
            </a:xfrm>
          </p:grpSpPr>
          <p:sp>
            <p:nvSpPr>
              <p:cNvPr id="20" name="Freeform 19"/>
              <p:cNvSpPr>
                <a:spLocks noEditPoints="1"/>
              </p:cNvSpPr>
              <p:nvPr/>
            </p:nvSpPr>
            <p:spPr bwMode="invGray">
              <a:xfrm>
                <a:off x="3562" y="2500"/>
                <a:ext cx="68" cy="66"/>
              </a:xfrm>
              <a:custGeom>
                <a:avLst/>
                <a:gdLst>
                  <a:gd name="T0" fmla="*/ 0 w 125"/>
                  <a:gd name="T1" fmla="*/ 18 h 122"/>
                  <a:gd name="T2" fmla="*/ 18 w 125"/>
                  <a:gd name="T3" fmla="*/ 0 h 122"/>
                  <a:gd name="T4" fmla="*/ 37 w 125"/>
                  <a:gd name="T5" fmla="*/ 18 h 122"/>
                  <a:gd name="T6" fmla="*/ 18 w 125"/>
                  <a:gd name="T7" fmla="*/ 36 h 122"/>
                  <a:gd name="T8" fmla="*/ 0 w 125"/>
                  <a:gd name="T9" fmla="*/ 18 h 122"/>
                  <a:gd name="T10" fmla="*/ 18 w 125"/>
                  <a:gd name="T11" fmla="*/ 4 h 122"/>
                  <a:gd name="T12" fmla="*/ 5 w 125"/>
                  <a:gd name="T13" fmla="*/ 18 h 122"/>
                  <a:gd name="T14" fmla="*/ 18 w 125"/>
                  <a:gd name="T15" fmla="*/ 32 h 122"/>
                  <a:gd name="T16" fmla="*/ 32 w 125"/>
                  <a:gd name="T17" fmla="*/ 18 h 122"/>
                  <a:gd name="T18" fmla="*/ 18 w 125"/>
                  <a:gd name="T19" fmla="*/ 4 h 122"/>
                  <a:gd name="T20" fmla="*/ 15 w 125"/>
                  <a:gd name="T21" fmla="*/ 28 h 122"/>
                  <a:gd name="T22" fmla="*/ 11 w 125"/>
                  <a:gd name="T23" fmla="*/ 28 h 122"/>
                  <a:gd name="T24" fmla="*/ 11 w 125"/>
                  <a:gd name="T25" fmla="*/ 8 h 122"/>
                  <a:gd name="T26" fmla="*/ 19 w 125"/>
                  <a:gd name="T27" fmla="*/ 8 h 122"/>
                  <a:gd name="T28" fmla="*/ 27 w 125"/>
                  <a:gd name="T29" fmla="*/ 14 h 122"/>
                  <a:gd name="T30" fmla="*/ 22 w 125"/>
                  <a:gd name="T31" fmla="*/ 19 h 122"/>
                  <a:gd name="T32" fmla="*/ 22 w 125"/>
                  <a:gd name="T33" fmla="*/ 19 h 122"/>
                  <a:gd name="T34" fmla="*/ 27 w 125"/>
                  <a:gd name="T35" fmla="*/ 28 h 122"/>
                  <a:gd name="T36" fmla="*/ 22 w 125"/>
                  <a:gd name="T37" fmla="*/ 28 h 122"/>
                  <a:gd name="T38" fmla="*/ 18 w 125"/>
                  <a:gd name="T39" fmla="*/ 19 h 122"/>
                  <a:gd name="T40" fmla="*/ 15 w 125"/>
                  <a:gd name="T41" fmla="*/ 19 h 122"/>
                  <a:gd name="T42" fmla="*/ 15 w 125"/>
                  <a:gd name="T43" fmla="*/ 28 h 122"/>
                  <a:gd name="T44" fmla="*/ 15 w 125"/>
                  <a:gd name="T45" fmla="*/ 16 h 122"/>
                  <a:gd name="T46" fmla="*/ 18 w 125"/>
                  <a:gd name="T47" fmla="*/ 16 h 122"/>
                  <a:gd name="T48" fmla="*/ 23 w 125"/>
                  <a:gd name="T49" fmla="*/ 14 h 122"/>
                  <a:gd name="T50" fmla="*/ 18 w 125"/>
                  <a:gd name="T51" fmla="*/ 11 h 122"/>
                  <a:gd name="T52" fmla="*/ 15 w 125"/>
                  <a:gd name="T53" fmla="*/ 11 h 122"/>
                  <a:gd name="T54" fmla="*/ 15 w 125"/>
                  <a:gd name="T55" fmla="*/ 16 h 12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25" h="122">
                    <a:moveTo>
                      <a:pt x="0" y="61"/>
                    </a:moveTo>
                    <a:cubicBezTo>
                      <a:pt x="0" y="24"/>
                      <a:pt x="29" y="0"/>
                      <a:pt x="62" y="0"/>
                    </a:cubicBezTo>
                    <a:cubicBezTo>
                      <a:pt x="95" y="0"/>
                      <a:pt x="125" y="24"/>
                      <a:pt x="125" y="61"/>
                    </a:cubicBezTo>
                    <a:cubicBezTo>
                      <a:pt x="125" y="98"/>
                      <a:pt x="96" y="122"/>
                      <a:pt x="62" y="122"/>
                    </a:cubicBezTo>
                    <a:cubicBezTo>
                      <a:pt x="29" y="122"/>
                      <a:pt x="0" y="98"/>
                      <a:pt x="0" y="61"/>
                    </a:cubicBezTo>
                    <a:close/>
                    <a:moveTo>
                      <a:pt x="62" y="13"/>
                    </a:moveTo>
                    <a:cubicBezTo>
                      <a:pt x="36" y="13"/>
                      <a:pt x="16" y="33"/>
                      <a:pt x="16" y="61"/>
                    </a:cubicBezTo>
                    <a:cubicBezTo>
                      <a:pt x="16" y="89"/>
                      <a:pt x="36" y="109"/>
                      <a:pt x="62" y="109"/>
                    </a:cubicBezTo>
                    <a:cubicBezTo>
                      <a:pt x="89" y="109"/>
                      <a:pt x="109" y="89"/>
                      <a:pt x="109" y="61"/>
                    </a:cubicBezTo>
                    <a:cubicBezTo>
                      <a:pt x="109" y="33"/>
                      <a:pt x="88" y="13"/>
                      <a:pt x="62" y="13"/>
                    </a:cubicBezTo>
                    <a:close/>
                    <a:moveTo>
                      <a:pt x="52" y="95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81" y="27"/>
                      <a:pt x="90" y="32"/>
                      <a:pt x="90" y="47"/>
                    </a:cubicBezTo>
                    <a:cubicBezTo>
                      <a:pt x="91" y="56"/>
                      <a:pt x="84" y="64"/>
                      <a:pt x="75" y="65"/>
                    </a:cubicBezTo>
                    <a:cubicBezTo>
                      <a:pt x="75" y="65"/>
                      <a:pt x="74" y="65"/>
                      <a:pt x="74" y="65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2" y="66"/>
                      <a:pt x="52" y="66"/>
                      <a:pt x="52" y="66"/>
                    </a:cubicBezTo>
                    <a:lnTo>
                      <a:pt x="52" y="95"/>
                    </a:lnTo>
                    <a:close/>
                    <a:moveTo>
                      <a:pt x="52" y="55"/>
                    </a:moveTo>
                    <a:cubicBezTo>
                      <a:pt x="63" y="55"/>
                      <a:pt x="63" y="55"/>
                      <a:pt x="63" y="55"/>
                    </a:cubicBezTo>
                    <a:cubicBezTo>
                      <a:pt x="73" y="55"/>
                      <a:pt x="77" y="52"/>
                      <a:pt x="77" y="46"/>
                    </a:cubicBezTo>
                    <a:cubicBezTo>
                      <a:pt x="77" y="39"/>
                      <a:pt x="72" y="37"/>
                      <a:pt x="63" y="37"/>
                    </a:cubicBezTo>
                    <a:cubicBezTo>
                      <a:pt x="52" y="37"/>
                      <a:pt x="52" y="37"/>
                      <a:pt x="52" y="37"/>
                    </a:cubicBezTo>
                    <a:lnTo>
                      <a:pt x="52" y="5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invGray">
              <a:xfrm>
                <a:off x="2205" y="2508"/>
                <a:ext cx="1354" cy="480"/>
              </a:xfrm>
              <a:custGeom>
                <a:avLst/>
                <a:gdLst>
                  <a:gd name="T0" fmla="*/ 61 w 2500"/>
                  <a:gd name="T1" fmla="*/ 0 h 887"/>
                  <a:gd name="T2" fmla="*/ 0 w 2500"/>
                  <a:gd name="T3" fmla="*/ 60 h 887"/>
                  <a:gd name="T4" fmla="*/ 0 w 2500"/>
                  <a:gd name="T5" fmla="*/ 200 h 887"/>
                  <a:gd name="T6" fmla="*/ 61 w 2500"/>
                  <a:gd name="T7" fmla="*/ 260 h 887"/>
                  <a:gd name="T8" fmla="*/ 673 w 2500"/>
                  <a:gd name="T9" fmla="*/ 260 h 887"/>
                  <a:gd name="T10" fmla="*/ 733 w 2500"/>
                  <a:gd name="T11" fmla="*/ 200 h 887"/>
                  <a:gd name="T12" fmla="*/ 733 w 2500"/>
                  <a:gd name="T13" fmla="*/ 60 h 887"/>
                  <a:gd name="T14" fmla="*/ 673 w 2500"/>
                  <a:gd name="T15" fmla="*/ 0 h 887"/>
                  <a:gd name="T16" fmla="*/ 61 w 2500"/>
                  <a:gd name="T17" fmla="*/ 0 h 8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887">
                    <a:moveTo>
                      <a:pt x="206" y="0"/>
                    </a:moveTo>
                    <a:cubicBezTo>
                      <a:pt x="92" y="0"/>
                      <a:pt x="0" y="92"/>
                      <a:pt x="0" y="206"/>
                    </a:cubicBezTo>
                    <a:cubicBezTo>
                      <a:pt x="0" y="681"/>
                      <a:pt x="0" y="681"/>
                      <a:pt x="0" y="681"/>
                    </a:cubicBezTo>
                    <a:cubicBezTo>
                      <a:pt x="0" y="795"/>
                      <a:pt x="92" y="887"/>
                      <a:pt x="206" y="887"/>
                    </a:cubicBezTo>
                    <a:cubicBezTo>
                      <a:pt x="2294" y="887"/>
                      <a:pt x="2294" y="887"/>
                      <a:pt x="2294" y="887"/>
                    </a:cubicBezTo>
                    <a:cubicBezTo>
                      <a:pt x="2408" y="887"/>
                      <a:pt x="2500" y="795"/>
                      <a:pt x="2500" y="681"/>
                    </a:cubicBezTo>
                    <a:cubicBezTo>
                      <a:pt x="2500" y="206"/>
                      <a:pt x="2500" y="206"/>
                      <a:pt x="2500" y="206"/>
                    </a:cubicBezTo>
                    <a:cubicBezTo>
                      <a:pt x="2500" y="92"/>
                      <a:pt x="2408" y="0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2" name="Freeform 21"/>
              <p:cNvSpPr>
                <a:spLocks noEditPoints="1"/>
              </p:cNvSpPr>
              <p:nvPr/>
            </p:nvSpPr>
            <p:spPr bwMode="invGray">
              <a:xfrm>
                <a:off x="2241" y="2543"/>
                <a:ext cx="1283" cy="409"/>
              </a:xfrm>
              <a:custGeom>
                <a:avLst/>
                <a:gdLst>
                  <a:gd name="T0" fmla="*/ 654 w 2369"/>
                  <a:gd name="T1" fmla="*/ 0 h 755"/>
                  <a:gd name="T2" fmla="*/ 41 w 2369"/>
                  <a:gd name="T3" fmla="*/ 0 h 755"/>
                  <a:gd name="T4" fmla="*/ 0 w 2369"/>
                  <a:gd name="T5" fmla="*/ 41 h 755"/>
                  <a:gd name="T6" fmla="*/ 0 w 2369"/>
                  <a:gd name="T7" fmla="*/ 180 h 755"/>
                  <a:gd name="T8" fmla="*/ 41 w 2369"/>
                  <a:gd name="T9" fmla="*/ 222 h 755"/>
                  <a:gd name="T10" fmla="*/ 654 w 2369"/>
                  <a:gd name="T11" fmla="*/ 222 h 755"/>
                  <a:gd name="T12" fmla="*/ 695 w 2369"/>
                  <a:gd name="T13" fmla="*/ 180 h 755"/>
                  <a:gd name="T14" fmla="*/ 695 w 2369"/>
                  <a:gd name="T15" fmla="*/ 41 h 755"/>
                  <a:gd name="T16" fmla="*/ 654 w 2369"/>
                  <a:gd name="T17" fmla="*/ 0 h 755"/>
                  <a:gd name="T18" fmla="*/ 675 w 2369"/>
                  <a:gd name="T19" fmla="*/ 180 h 755"/>
                  <a:gd name="T20" fmla="*/ 654 w 2369"/>
                  <a:gd name="T21" fmla="*/ 202 h 755"/>
                  <a:gd name="T22" fmla="*/ 41 w 2369"/>
                  <a:gd name="T23" fmla="*/ 202 h 755"/>
                  <a:gd name="T24" fmla="*/ 19 w 2369"/>
                  <a:gd name="T25" fmla="*/ 180 h 755"/>
                  <a:gd name="T26" fmla="*/ 19 w 2369"/>
                  <a:gd name="T27" fmla="*/ 41 h 755"/>
                  <a:gd name="T28" fmla="*/ 41 w 2369"/>
                  <a:gd name="T29" fmla="*/ 19 h 755"/>
                  <a:gd name="T30" fmla="*/ 654 w 2369"/>
                  <a:gd name="T31" fmla="*/ 19 h 755"/>
                  <a:gd name="T32" fmla="*/ 675 w 2369"/>
                  <a:gd name="T33" fmla="*/ 41 h 755"/>
                  <a:gd name="T34" fmla="*/ 675 w 2369"/>
                  <a:gd name="T35" fmla="*/ 180 h 75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75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0"/>
                    </a:cubicBezTo>
                    <a:cubicBezTo>
                      <a:pt x="0" y="615"/>
                      <a:pt x="0" y="615"/>
                      <a:pt x="0" y="615"/>
                    </a:cubicBezTo>
                    <a:cubicBezTo>
                      <a:pt x="0" y="692"/>
                      <a:pt x="63" y="755"/>
                      <a:pt x="140" y="755"/>
                    </a:cubicBezTo>
                    <a:cubicBezTo>
                      <a:pt x="2228" y="755"/>
                      <a:pt x="2228" y="755"/>
                      <a:pt x="2228" y="755"/>
                    </a:cubicBezTo>
                    <a:cubicBezTo>
                      <a:pt x="2306" y="755"/>
                      <a:pt x="2369" y="692"/>
                      <a:pt x="2369" y="615"/>
                    </a:cubicBezTo>
                    <a:cubicBezTo>
                      <a:pt x="2369" y="140"/>
                      <a:pt x="2369" y="140"/>
                      <a:pt x="2369" y="140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615"/>
                    </a:moveTo>
                    <a:cubicBezTo>
                      <a:pt x="2303" y="656"/>
                      <a:pt x="2269" y="689"/>
                      <a:pt x="2228" y="689"/>
                    </a:cubicBezTo>
                    <a:cubicBezTo>
                      <a:pt x="140" y="689"/>
                      <a:pt x="140" y="689"/>
                      <a:pt x="140" y="689"/>
                    </a:cubicBezTo>
                    <a:cubicBezTo>
                      <a:pt x="99" y="689"/>
                      <a:pt x="66" y="656"/>
                      <a:pt x="66" y="615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6" y="99"/>
                      <a:pt x="99" y="66"/>
                      <a:pt x="140" y="65"/>
                    </a:cubicBezTo>
                    <a:cubicBezTo>
                      <a:pt x="2228" y="65"/>
                      <a:pt x="2228" y="65"/>
                      <a:pt x="2228" y="65"/>
                    </a:cubicBezTo>
                    <a:cubicBezTo>
                      <a:pt x="2269" y="66"/>
                      <a:pt x="2303" y="99"/>
                      <a:pt x="2303" y="140"/>
                    </a:cubicBezTo>
                    <a:lnTo>
                      <a:pt x="2303" y="61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invGray">
              <a:xfrm>
                <a:off x="2205" y="1186"/>
                <a:ext cx="1354" cy="1287"/>
              </a:xfrm>
              <a:custGeom>
                <a:avLst/>
                <a:gdLst>
                  <a:gd name="T0" fmla="*/ 61 w 2500"/>
                  <a:gd name="T1" fmla="*/ 0 h 2376"/>
                  <a:gd name="T2" fmla="*/ 0 w 2500"/>
                  <a:gd name="T3" fmla="*/ 61 h 2376"/>
                  <a:gd name="T4" fmla="*/ 0 w 2500"/>
                  <a:gd name="T5" fmla="*/ 636 h 2376"/>
                  <a:gd name="T6" fmla="*/ 61 w 2500"/>
                  <a:gd name="T7" fmla="*/ 697 h 2376"/>
                  <a:gd name="T8" fmla="*/ 673 w 2500"/>
                  <a:gd name="T9" fmla="*/ 697 h 2376"/>
                  <a:gd name="T10" fmla="*/ 733 w 2500"/>
                  <a:gd name="T11" fmla="*/ 636 h 2376"/>
                  <a:gd name="T12" fmla="*/ 733 w 2500"/>
                  <a:gd name="T13" fmla="*/ 61 h 2376"/>
                  <a:gd name="T14" fmla="*/ 673 w 2500"/>
                  <a:gd name="T15" fmla="*/ 0 h 2376"/>
                  <a:gd name="T16" fmla="*/ 61 w 2500"/>
                  <a:gd name="T17" fmla="*/ 0 h 23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2376">
                    <a:moveTo>
                      <a:pt x="206" y="0"/>
                    </a:moveTo>
                    <a:cubicBezTo>
                      <a:pt x="92" y="1"/>
                      <a:pt x="0" y="93"/>
                      <a:pt x="0" y="207"/>
                    </a:cubicBezTo>
                    <a:cubicBezTo>
                      <a:pt x="0" y="2170"/>
                      <a:pt x="0" y="2170"/>
                      <a:pt x="0" y="2170"/>
                    </a:cubicBezTo>
                    <a:cubicBezTo>
                      <a:pt x="0" y="2284"/>
                      <a:pt x="92" y="2376"/>
                      <a:pt x="206" y="2376"/>
                    </a:cubicBezTo>
                    <a:cubicBezTo>
                      <a:pt x="2294" y="2376"/>
                      <a:pt x="2294" y="2376"/>
                      <a:pt x="2294" y="2376"/>
                    </a:cubicBezTo>
                    <a:cubicBezTo>
                      <a:pt x="2408" y="2376"/>
                      <a:pt x="2500" y="2284"/>
                      <a:pt x="2500" y="2170"/>
                    </a:cubicBezTo>
                    <a:cubicBezTo>
                      <a:pt x="2500" y="207"/>
                      <a:pt x="2500" y="207"/>
                      <a:pt x="2500" y="207"/>
                    </a:cubicBezTo>
                    <a:cubicBezTo>
                      <a:pt x="2500" y="93"/>
                      <a:pt x="2408" y="1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4" name="Freeform 23"/>
              <p:cNvSpPr>
                <a:spLocks noEditPoints="1"/>
              </p:cNvSpPr>
              <p:nvPr/>
            </p:nvSpPr>
            <p:spPr bwMode="invGray">
              <a:xfrm>
                <a:off x="2241" y="1222"/>
                <a:ext cx="1283" cy="1216"/>
              </a:xfrm>
              <a:custGeom>
                <a:avLst/>
                <a:gdLst>
                  <a:gd name="T0" fmla="*/ 654 w 2369"/>
                  <a:gd name="T1" fmla="*/ 0 h 2245"/>
                  <a:gd name="T2" fmla="*/ 41 w 2369"/>
                  <a:gd name="T3" fmla="*/ 0 h 2245"/>
                  <a:gd name="T4" fmla="*/ 0 w 2369"/>
                  <a:gd name="T5" fmla="*/ 41 h 2245"/>
                  <a:gd name="T6" fmla="*/ 0 w 2369"/>
                  <a:gd name="T7" fmla="*/ 617 h 2245"/>
                  <a:gd name="T8" fmla="*/ 41 w 2369"/>
                  <a:gd name="T9" fmla="*/ 659 h 2245"/>
                  <a:gd name="T10" fmla="*/ 654 w 2369"/>
                  <a:gd name="T11" fmla="*/ 659 h 2245"/>
                  <a:gd name="T12" fmla="*/ 695 w 2369"/>
                  <a:gd name="T13" fmla="*/ 617 h 2245"/>
                  <a:gd name="T14" fmla="*/ 695 w 2369"/>
                  <a:gd name="T15" fmla="*/ 41 h 2245"/>
                  <a:gd name="T16" fmla="*/ 654 w 2369"/>
                  <a:gd name="T17" fmla="*/ 0 h 2245"/>
                  <a:gd name="T18" fmla="*/ 675 w 2369"/>
                  <a:gd name="T19" fmla="*/ 617 h 2245"/>
                  <a:gd name="T20" fmla="*/ 654 w 2369"/>
                  <a:gd name="T21" fmla="*/ 639 h 2245"/>
                  <a:gd name="T22" fmla="*/ 41 w 2369"/>
                  <a:gd name="T23" fmla="*/ 639 h 2245"/>
                  <a:gd name="T24" fmla="*/ 19 w 2369"/>
                  <a:gd name="T25" fmla="*/ 617 h 2245"/>
                  <a:gd name="T26" fmla="*/ 19 w 2369"/>
                  <a:gd name="T27" fmla="*/ 41 h 2245"/>
                  <a:gd name="T28" fmla="*/ 41 w 2369"/>
                  <a:gd name="T29" fmla="*/ 19 h 2245"/>
                  <a:gd name="T30" fmla="*/ 654 w 2369"/>
                  <a:gd name="T31" fmla="*/ 19 h 2245"/>
                  <a:gd name="T32" fmla="*/ 675 w 2369"/>
                  <a:gd name="T33" fmla="*/ 41 h 2245"/>
                  <a:gd name="T34" fmla="*/ 675 w 2369"/>
                  <a:gd name="T35" fmla="*/ 617 h 22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224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1"/>
                    </a:cubicBezTo>
                    <a:cubicBezTo>
                      <a:pt x="0" y="2104"/>
                      <a:pt x="0" y="2104"/>
                      <a:pt x="0" y="2104"/>
                    </a:cubicBezTo>
                    <a:cubicBezTo>
                      <a:pt x="0" y="2182"/>
                      <a:pt x="63" y="2245"/>
                      <a:pt x="140" y="2245"/>
                    </a:cubicBezTo>
                    <a:cubicBezTo>
                      <a:pt x="2228" y="2245"/>
                      <a:pt x="2228" y="2245"/>
                      <a:pt x="2228" y="2245"/>
                    </a:cubicBezTo>
                    <a:cubicBezTo>
                      <a:pt x="2306" y="2245"/>
                      <a:pt x="2369" y="2182"/>
                      <a:pt x="2369" y="2104"/>
                    </a:cubicBezTo>
                    <a:cubicBezTo>
                      <a:pt x="2369" y="141"/>
                      <a:pt x="2369" y="141"/>
                      <a:pt x="2369" y="141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2104"/>
                    </a:moveTo>
                    <a:cubicBezTo>
                      <a:pt x="2303" y="2145"/>
                      <a:pt x="2269" y="2179"/>
                      <a:pt x="2228" y="2179"/>
                    </a:cubicBezTo>
                    <a:cubicBezTo>
                      <a:pt x="140" y="2179"/>
                      <a:pt x="140" y="2179"/>
                      <a:pt x="140" y="2179"/>
                    </a:cubicBezTo>
                    <a:cubicBezTo>
                      <a:pt x="99" y="2179"/>
                      <a:pt x="66" y="2145"/>
                      <a:pt x="66" y="2104"/>
                    </a:cubicBezTo>
                    <a:cubicBezTo>
                      <a:pt x="66" y="141"/>
                      <a:pt x="66" y="141"/>
                      <a:pt x="66" y="141"/>
                    </a:cubicBezTo>
                    <a:cubicBezTo>
                      <a:pt x="66" y="100"/>
                      <a:pt x="99" y="66"/>
                      <a:pt x="140" y="66"/>
                    </a:cubicBezTo>
                    <a:cubicBezTo>
                      <a:pt x="2228" y="66"/>
                      <a:pt x="2228" y="66"/>
                      <a:pt x="2228" y="66"/>
                    </a:cubicBezTo>
                    <a:cubicBezTo>
                      <a:pt x="2269" y="66"/>
                      <a:pt x="2303" y="100"/>
                      <a:pt x="2303" y="141"/>
                    </a:cubicBezTo>
                    <a:lnTo>
                      <a:pt x="2303" y="2104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invGray">
              <a:xfrm>
                <a:off x="2359" y="2636"/>
                <a:ext cx="124" cy="223"/>
              </a:xfrm>
              <a:custGeom>
                <a:avLst/>
                <a:gdLst>
                  <a:gd name="T0" fmla="*/ 124 w 124"/>
                  <a:gd name="T1" fmla="*/ 191 h 223"/>
                  <a:gd name="T2" fmla="*/ 91 w 124"/>
                  <a:gd name="T3" fmla="*/ 223 h 223"/>
                  <a:gd name="T4" fmla="*/ 34 w 124"/>
                  <a:gd name="T5" fmla="*/ 223 h 223"/>
                  <a:gd name="T6" fmla="*/ 0 w 124"/>
                  <a:gd name="T7" fmla="*/ 191 h 223"/>
                  <a:gd name="T8" fmla="*/ 0 w 124"/>
                  <a:gd name="T9" fmla="*/ 0 h 223"/>
                  <a:gd name="T10" fmla="*/ 51 w 124"/>
                  <a:gd name="T11" fmla="*/ 0 h 223"/>
                  <a:gd name="T12" fmla="*/ 51 w 124"/>
                  <a:gd name="T13" fmla="*/ 181 h 223"/>
                  <a:gd name="T14" fmla="*/ 73 w 124"/>
                  <a:gd name="T15" fmla="*/ 181 h 223"/>
                  <a:gd name="T16" fmla="*/ 73 w 124"/>
                  <a:gd name="T17" fmla="*/ 0 h 223"/>
                  <a:gd name="T18" fmla="*/ 124 w 124"/>
                  <a:gd name="T19" fmla="*/ 0 h 223"/>
                  <a:gd name="T20" fmla="*/ 124 w 124"/>
                  <a:gd name="T21" fmla="*/ 191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4" h="223">
                    <a:moveTo>
                      <a:pt x="124" y="191"/>
                    </a:moveTo>
                    <a:lnTo>
                      <a:pt x="91" y="223"/>
                    </a:lnTo>
                    <a:lnTo>
                      <a:pt x="34" y="223"/>
                    </a:lnTo>
                    <a:lnTo>
                      <a:pt x="0" y="191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51" y="181"/>
                    </a:lnTo>
                    <a:lnTo>
                      <a:pt x="73" y="181"/>
                    </a:lnTo>
                    <a:lnTo>
                      <a:pt x="73" y="0"/>
                    </a:lnTo>
                    <a:lnTo>
                      <a:pt x="124" y="0"/>
                    </a:lnTo>
                    <a:lnTo>
                      <a:pt x="124" y="1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6" name="Rectangle 25"/>
              <p:cNvSpPr>
                <a:spLocks noChangeArrowheads="1"/>
              </p:cNvSpPr>
              <p:nvPr/>
            </p:nvSpPr>
            <p:spPr bwMode="invGray">
              <a:xfrm>
                <a:off x="2503" y="2817"/>
                <a:ext cx="49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7" name="Freeform 26"/>
              <p:cNvSpPr>
                <a:spLocks/>
              </p:cNvSpPr>
              <p:nvPr/>
            </p:nvSpPr>
            <p:spPr bwMode="invGray">
              <a:xfrm>
                <a:off x="2573" y="2636"/>
                <a:ext cx="123" cy="223"/>
              </a:xfrm>
              <a:custGeom>
                <a:avLst/>
                <a:gdLst>
                  <a:gd name="T0" fmla="*/ 87 w 123"/>
                  <a:gd name="T1" fmla="*/ 0 h 223"/>
                  <a:gd name="T2" fmla="*/ 123 w 123"/>
                  <a:gd name="T3" fmla="*/ 33 h 223"/>
                  <a:gd name="T4" fmla="*/ 123 w 123"/>
                  <a:gd name="T5" fmla="*/ 73 h 223"/>
                  <a:gd name="T6" fmla="*/ 72 w 123"/>
                  <a:gd name="T7" fmla="*/ 73 h 223"/>
                  <a:gd name="T8" fmla="*/ 72 w 123"/>
                  <a:gd name="T9" fmla="*/ 43 h 223"/>
                  <a:gd name="T10" fmla="*/ 51 w 123"/>
                  <a:gd name="T11" fmla="*/ 43 h 223"/>
                  <a:gd name="T12" fmla="*/ 51 w 123"/>
                  <a:gd name="T13" fmla="*/ 88 h 223"/>
                  <a:gd name="T14" fmla="*/ 88 w 123"/>
                  <a:gd name="T15" fmla="*/ 91 h 223"/>
                  <a:gd name="T16" fmla="*/ 123 w 123"/>
                  <a:gd name="T17" fmla="*/ 123 h 223"/>
                  <a:gd name="T18" fmla="*/ 123 w 123"/>
                  <a:gd name="T19" fmla="*/ 191 h 223"/>
                  <a:gd name="T20" fmla="*/ 90 w 123"/>
                  <a:gd name="T21" fmla="*/ 223 h 223"/>
                  <a:gd name="T22" fmla="*/ 33 w 123"/>
                  <a:gd name="T23" fmla="*/ 223 h 223"/>
                  <a:gd name="T24" fmla="*/ 0 w 123"/>
                  <a:gd name="T25" fmla="*/ 191 h 223"/>
                  <a:gd name="T26" fmla="*/ 0 w 123"/>
                  <a:gd name="T27" fmla="*/ 152 h 223"/>
                  <a:gd name="T28" fmla="*/ 51 w 123"/>
                  <a:gd name="T29" fmla="*/ 152 h 223"/>
                  <a:gd name="T30" fmla="*/ 51 w 123"/>
                  <a:gd name="T31" fmla="*/ 181 h 223"/>
                  <a:gd name="T32" fmla="*/ 72 w 123"/>
                  <a:gd name="T33" fmla="*/ 181 h 223"/>
                  <a:gd name="T34" fmla="*/ 72 w 123"/>
                  <a:gd name="T35" fmla="*/ 134 h 223"/>
                  <a:gd name="T36" fmla="*/ 36 w 123"/>
                  <a:gd name="T37" fmla="*/ 132 h 223"/>
                  <a:gd name="T38" fmla="*/ 0 w 123"/>
                  <a:gd name="T39" fmla="*/ 100 h 223"/>
                  <a:gd name="T40" fmla="*/ 0 w 123"/>
                  <a:gd name="T41" fmla="*/ 33 h 223"/>
                  <a:gd name="T42" fmla="*/ 34 w 123"/>
                  <a:gd name="T43" fmla="*/ 0 h 223"/>
                  <a:gd name="T44" fmla="*/ 87 w 123"/>
                  <a:gd name="T45" fmla="*/ 0 h 22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3" h="223">
                    <a:moveTo>
                      <a:pt x="87" y="0"/>
                    </a:moveTo>
                    <a:lnTo>
                      <a:pt x="123" y="33"/>
                    </a:lnTo>
                    <a:lnTo>
                      <a:pt x="123" y="73"/>
                    </a:lnTo>
                    <a:lnTo>
                      <a:pt x="72" y="73"/>
                    </a:lnTo>
                    <a:lnTo>
                      <a:pt x="72" y="43"/>
                    </a:lnTo>
                    <a:lnTo>
                      <a:pt x="51" y="43"/>
                    </a:lnTo>
                    <a:lnTo>
                      <a:pt x="51" y="88"/>
                    </a:lnTo>
                    <a:lnTo>
                      <a:pt x="88" y="91"/>
                    </a:lnTo>
                    <a:lnTo>
                      <a:pt x="123" y="123"/>
                    </a:lnTo>
                    <a:lnTo>
                      <a:pt x="123" y="191"/>
                    </a:lnTo>
                    <a:lnTo>
                      <a:pt x="90" y="223"/>
                    </a:lnTo>
                    <a:lnTo>
                      <a:pt x="33" y="223"/>
                    </a:lnTo>
                    <a:lnTo>
                      <a:pt x="0" y="191"/>
                    </a:lnTo>
                    <a:lnTo>
                      <a:pt x="0" y="152"/>
                    </a:lnTo>
                    <a:lnTo>
                      <a:pt x="51" y="152"/>
                    </a:lnTo>
                    <a:lnTo>
                      <a:pt x="51" y="181"/>
                    </a:lnTo>
                    <a:lnTo>
                      <a:pt x="72" y="181"/>
                    </a:lnTo>
                    <a:lnTo>
                      <a:pt x="72" y="134"/>
                    </a:lnTo>
                    <a:lnTo>
                      <a:pt x="36" y="132"/>
                    </a:lnTo>
                    <a:lnTo>
                      <a:pt x="0" y="100"/>
                    </a:lnTo>
                    <a:lnTo>
                      <a:pt x="0" y="33"/>
                    </a:lnTo>
                    <a:lnTo>
                      <a:pt x="34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8" name="Rectangle 27"/>
              <p:cNvSpPr>
                <a:spLocks noChangeArrowheads="1"/>
              </p:cNvSpPr>
              <p:nvPr/>
            </p:nvSpPr>
            <p:spPr bwMode="invGray">
              <a:xfrm>
                <a:off x="2713" y="2817"/>
                <a:ext cx="54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29" name="Freeform 28"/>
              <p:cNvSpPr>
                <a:spLocks noEditPoints="1"/>
              </p:cNvSpPr>
              <p:nvPr/>
            </p:nvSpPr>
            <p:spPr bwMode="invGray">
              <a:xfrm>
                <a:off x="2787" y="2636"/>
                <a:ext cx="138" cy="223"/>
              </a:xfrm>
              <a:custGeom>
                <a:avLst/>
                <a:gdLst>
                  <a:gd name="T0" fmla="*/ 80 w 138"/>
                  <a:gd name="T1" fmla="*/ 140 h 223"/>
                  <a:gd name="T2" fmla="*/ 58 w 138"/>
                  <a:gd name="T3" fmla="*/ 140 h 223"/>
                  <a:gd name="T4" fmla="*/ 66 w 138"/>
                  <a:gd name="T5" fmla="*/ 48 h 223"/>
                  <a:gd name="T6" fmla="*/ 71 w 138"/>
                  <a:gd name="T7" fmla="*/ 48 h 223"/>
                  <a:gd name="T8" fmla="*/ 80 w 138"/>
                  <a:gd name="T9" fmla="*/ 140 h 223"/>
                  <a:gd name="T10" fmla="*/ 105 w 138"/>
                  <a:gd name="T11" fmla="*/ 0 h 223"/>
                  <a:gd name="T12" fmla="*/ 31 w 138"/>
                  <a:gd name="T13" fmla="*/ 0 h 223"/>
                  <a:gd name="T14" fmla="*/ 0 w 138"/>
                  <a:gd name="T15" fmla="*/ 223 h 223"/>
                  <a:gd name="T16" fmla="*/ 49 w 138"/>
                  <a:gd name="T17" fmla="*/ 223 h 223"/>
                  <a:gd name="T18" fmla="*/ 54 w 138"/>
                  <a:gd name="T19" fmla="*/ 182 h 223"/>
                  <a:gd name="T20" fmla="*/ 84 w 138"/>
                  <a:gd name="T21" fmla="*/ 182 h 223"/>
                  <a:gd name="T22" fmla="*/ 88 w 138"/>
                  <a:gd name="T23" fmla="*/ 223 h 223"/>
                  <a:gd name="T24" fmla="*/ 138 w 138"/>
                  <a:gd name="T25" fmla="*/ 223 h 223"/>
                  <a:gd name="T26" fmla="*/ 105 w 138"/>
                  <a:gd name="T27" fmla="*/ 0 h 2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8" h="223">
                    <a:moveTo>
                      <a:pt x="80" y="140"/>
                    </a:moveTo>
                    <a:lnTo>
                      <a:pt x="58" y="140"/>
                    </a:lnTo>
                    <a:lnTo>
                      <a:pt x="66" y="48"/>
                    </a:lnTo>
                    <a:lnTo>
                      <a:pt x="71" y="48"/>
                    </a:lnTo>
                    <a:lnTo>
                      <a:pt x="80" y="140"/>
                    </a:lnTo>
                    <a:close/>
                    <a:moveTo>
                      <a:pt x="105" y="0"/>
                    </a:moveTo>
                    <a:lnTo>
                      <a:pt x="31" y="0"/>
                    </a:lnTo>
                    <a:lnTo>
                      <a:pt x="0" y="223"/>
                    </a:lnTo>
                    <a:lnTo>
                      <a:pt x="49" y="223"/>
                    </a:lnTo>
                    <a:lnTo>
                      <a:pt x="54" y="182"/>
                    </a:lnTo>
                    <a:lnTo>
                      <a:pt x="84" y="182"/>
                    </a:lnTo>
                    <a:lnTo>
                      <a:pt x="88" y="223"/>
                    </a:lnTo>
                    <a:lnTo>
                      <a:pt x="138" y="223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0" name="Freeform 29"/>
              <p:cNvSpPr>
                <a:spLocks noEditPoints="1"/>
              </p:cNvSpPr>
              <p:nvPr/>
            </p:nvSpPr>
            <p:spPr bwMode="invGray">
              <a:xfrm>
                <a:off x="2946" y="2636"/>
                <a:ext cx="122" cy="223"/>
              </a:xfrm>
              <a:custGeom>
                <a:avLst/>
                <a:gdLst>
                  <a:gd name="T0" fmla="*/ 72 w 122"/>
                  <a:gd name="T1" fmla="*/ 43 h 223"/>
                  <a:gd name="T2" fmla="*/ 72 w 122"/>
                  <a:gd name="T3" fmla="*/ 93 h 223"/>
                  <a:gd name="T4" fmla="*/ 51 w 122"/>
                  <a:gd name="T5" fmla="*/ 93 h 223"/>
                  <a:gd name="T6" fmla="*/ 51 w 122"/>
                  <a:gd name="T7" fmla="*/ 43 h 223"/>
                  <a:gd name="T8" fmla="*/ 72 w 122"/>
                  <a:gd name="T9" fmla="*/ 43 h 223"/>
                  <a:gd name="T10" fmla="*/ 122 w 122"/>
                  <a:gd name="T11" fmla="*/ 33 h 223"/>
                  <a:gd name="T12" fmla="*/ 87 w 122"/>
                  <a:gd name="T13" fmla="*/ 0 h 223"/>
                  <a:gd name="T14" fmla="*/ 0 w 122"/>
                  <a:gd name="T15" fmla="*/ 0 h 223"/>
                  <a:gd name="T16" fmla="*/ 0 w 122"/>
                  <a:gd name="T17" fmla="*/ 223 h 223"/>
                  <a:gd name="T18" fmla="*/ 51 w 122"/>
                  <a:gd name="T19" fmla="*/ 223 h 223"/>
                  <a:gd name="T20" fmla="*/ 51 w 122"/>
                  <a:gd name="T21" fmla="*/ 134 h 223"/>
                  <a:gd name="T22" fmla="*/ 72 w 122"/>
                  <a:gd name="T23" fmla="*/ 134 h 223"/>
                  <a:gd name="T24" fmla="*/ 72 w 122"/>
                  <a:gd name="T25" fmla="*/ 223 h 223"/>
                  <a:gd name="T26" fmla="*/ 122 w 122"/>
                  <a:gd name="T27" fmla="*/ 223 h 223"/>
                  <a:gd name="T28" fmla="*/ 122 w 122"/>
                  <a:gd name="T29" fmla="*/ 134 h 223"/>
                  <a:gd name="T30" fmla="*/ 96 w 122"/>
                  <a:gd name="T31" fmla="*/ 113 h 223"/>
                  <a:gd name="T32" fmla="*/ 122 w 122"/>
                  <a:gd name="T33" fmla="*/ 91 h 223"/>
                  <a:gd name="T34" fmla="*/ 122 w 122"/>
                  <a:gd name="T35" fmla="*/ 3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2" h="223">
                    <a:moveTo>
                      <a:pt x="72" y="43"/>
                    </a:moveTo>
                    <a:lnTo>
                      <a:pt x="72" y="93"/>
                    </a:lnTo>
                    <a:lnTo>
                      <a:pt x="51" y="93"/>
                    </a:lnTo>
                    <a:lnTo>
                      <a:pt x="51" y="43"/>
                    </a:lnTo>
                    <a:lnTo>
                      <a:pt x="72" y="43"/>
                    </a:lnTo>
                    <a:close/>
                    <a:moveTo>
                      <a:pt x="122" y="33"/>
                    </a:moveTo>
                    <a:lnTo>
                      <a:pt x="87" y="0"/>
                    </a:lnTo>
                    <a:lnTo>
                      <a:pt x="0" y="0"/>
                    </a:lnTo>
                    <a:lnTo>
                      <a:pt x="0" y="223"/>
                    </a:lnTo>
                    <a:lnTo>
                      <a:pt x="51" y="223"/>
                    </a:lnTo>
                    <a:lnTo>
                      <a:pt x="51" y="134"/>
                    </a:lnTo>
                    <a:lnTo>
                      <a:pt x="72" y="134"/>
                    </a:lnTo>
                    <a:lnTo>
                      <a:pt x="72" y="223"/>
                    </a:lnTo>
                    <a:lnTo>
                      <a:pt x="122" y="223"/>
                    </a:lnTo>
                    <a:lnTo>
                      <a:pt x="122" y="134"/>
                    </a:lnTo>
                    <a:lnTo>
                      <a:pt x="96" y="113"/>
                    </a:lnTo>
                    <a:lnTo>
                      <a:pt x="122" y="91"/>
                    </a:lnTo>
                    <a:lnTo>
                      <a:pt x="122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1" name="Freeform 30"/>
              <p:cNvSpPr>
                <a:spLocks/>
              </p:cNvSpPr>
              <p:nvPr/>
            </p:nvSpPr>
            <p:spPr bwMode="invGray">
              <a:xfrm>
                <a:off x="3094" y="2636"/>
                <a:ext cx="159" cy="223"/>
              </a:xfrm>
              <a:custGeom>
                <a:avLst/>
                <a:gdLst>
                  <a:gd name="T0" fmla="*/ 159 w 159"/>
                  <a:gd name="T1" fmla="*/ 223 h 223"/>
                  <a:gd name="T2" fmla="*/ 112 w 159"/>
                  <a:gd name="T3" fmla="*/ 223 h 223"/>
                  <a:gd name="T4" fmla="*/ 112 w 159"/>
                  <a:gd name="T5" fmla="*/ 82 h 223"/>
                  <a:gd name="T6" fmla="*/ 110 w 159"/>
                  <a:gd name="T7" fmla="*/ 82 h 223"/>
                  <a:gd name="T8" fmla="*/ 89 w 159"/>
                  <a:gd name="T9" fmla="*/ 223 h 223"/>
                  <a:gd name="T10" fmla="*/ 70 w 159"/>
                  <a:gd name="T11" fmla="*/ 223 h 223"/>
                  <a:gd name="T12" fmla="*/ 48 w 159"/>
                  <a:gd name="T13" fmla="*/ 82 h 223"/>
                  <a:gd name="T14" fmla="*/ 46 w 159"/>
                  <a:gd name="T15" fmla="*/ 82 h 223"/>
                  <a:gd name="T16" fmla="*/ 46 w 159"/>
                  <a:gd name="T17" fmla="*/ 223 h 223"/>
                  <a:gd name="T18" fmla="*/ 0 w 159"/>
                  <a:gd name="T19" fmla="*/ 223 h 223"/>
                  <a:gd name="T20" fmla="*/ 0 w 159"/>
                  <a:gd name="T21" fmla="*/ 0 h 223"/>
                  <a:gd name="T22" fmla="*/ 60 w 159"/>
                  <a:gd name="T23" fmla="*/ 0 h 223"/>
                  <a:gd name="T24" fmla="*/ 78 w 159"/>
                  <a:gd name="T25" fmla="*/ 108 h 223"/>
                  <a:gd name="T26" fmla="*/ 82 w 159"/>
                  <a:gd name="T27" fmla="*/ 108 h 223"/>
                  <a:gd name="T28" fmla="*/ 99 w 159"/>
                  <a:gd name="T29" fmla="*/ 0 h 223"/>
                  <a:gd name="T30" fmla="*/ 159 w 159"/>
                  <a:gd name="T31" fmla="*/ 0 h 223"/>
                  <a:gd name="T32" fmla="*/ 159 w 159"/>
                  <a:gd name="T33" fmla="*/ 223 h 2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59" h="223">
                    <a:moveTo>
                      <a:pt x="159" y="223"/>
                    </a:moveTo>
                    <a:lnTo>
                      <a:pt x="112" y="223"/>
                    </a:lnTo>
                    <a:lnTo>
                      <a:pt x="112" y="82"/>
                    </a:lnTo>
                    <a:lnTo>
                      <a:pt x="110" y="82"/>
                    </a:lnTo>
                    <a:lnTo>
                      <a:pt x="89" y="223"/>
                    </a:lnTo>
                    <a:lnTo>
                      <a:pt x="70" y="223"/>
                    </a:lnTo>
                    <a:lnTo>
                      <a:pt x="48" y="82"/>
                    </a:lnTo>
                    <a:lnTo>
                      <a:pt x="46" y="82"/>
                    </a:lnTo>
                    <a:lnTo>
                      <a:pt x="46" y="223"/>
                    </a:lnTo>
                    <a:lnTo>
                      <a:pt x="0" y="223"/>
                    </a:lnTo>
                    <a:lnTo>
                      <a:pt x="0" y="0"/>
                    </a:lnTo>
                    <a:lnTo>
                      <a:pt x="60" y="0"/>
                    </a:lnTo>
                    <a:lnTo>
                      <a:pt x="78" y="108"/>
                    </a:lnTo>
                    <a:lnTo>
                      <a:pt x="82" y="108"/>
                    </a:lnTo>
                    <a:lnTo>
                      <a:pt x="99" y="0"/>
                    </a:lnTo>
                    <a:lnTo>
                      <a:pt x="159" y="0"/>
                    </a:lnTo>
                    <a:lnTo>
                      <a:pt x="159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invGray">
              <a:xfrm>
                <a:off x="3274" y="2636"/>
                <a:ext cx="139" cy="223"/>
              </a:xfrm>
              <a:custGeom>
                <a:avLst/>
                <a:gdLst>
                  <a:gd name="T0" fmla="*/ 95 w 139"/>
                  <a:gd name="T1" fmla="*/ 130 h 223"/>
                  <a:gd name="T2" fmla="*/ 95 w 139"/>
                  <a:gd name="T3" fmla="*/ 223 h 223"/>
                  <a:gd name="T4" fmla="*/ 44 w 139"/>
                  <a:gd name="T5" fmla="*/ 223 h 223"/>
                  <a:gd name="T6" fmla="*/ 44 w 139"/>
                  <a:gd name="T7" fmla="*/ 130 h 223"/>
                  <a:gd name="T8" fmla="*/ 0 w 139"/>
                  <a:gd name="T9" fmla="*/ 0 h 223"/>
                  <a:gd name="T10" fmla="*/ 51 w 139"/>
                  <a:gd name="T11" fmla="*/ 0 h 223"/>
                  <a:gd name="T12" fmla="*/ 69 w 139"/>
                  <a:gd name="T13" fmla="*/ 81 h 223"/>
                  <a:gd name="T14" fmla="*/ 70 w 139"/>
                  <a:gd name="T15" fmla="*/ 81 h 223"/>
                  <a:gd name="T16" fmla="*/ 88 w 139"/>
                  <a:gd name="T17" fmla="*/ 0 h 223"/>
                  <a:gd name="T18" fmla="*/ 139 w 139"/>
                  <a:gd name="T19" fmla="*/ 0 h 223"/>
                  <a:gd name="T20" fmla="*/ 95 w 139"/>
                  <a:gd name="T21" fmla="*/ 13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9" h="223">
                    <a:moveTo>
                      <a:pt x="95" y="130"/>
                    </a:moveTo>
                    <a:lnTo>
                      <a:pt x="95" y="223"/>
                    </a:lnTo>
                    <a:lnTo>
                      <a:pt x="44" y="223"/>
                    </a:lnTo>
                    <a:lnTo>
                      <a:pt x="44" y="130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69" y="81"/>
                    </a:lnTo>
                    <a:lnTo>
                      <a:pt x="70" y="81"/>
                    </a:lnTo>
                    <a:lnTo>
                      <a:pt x="88" y="0"/>
                    </a:lnTo>
                    <a:lnTo>
                      <a:pt x="139" y="0"/>
                    </a:lnTo>
                    <a:lnTo>
                      <a:pt x="95" y="1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3" name="Freeform 32"/>
              <p:cNvSpPr>
                <a:spLocks/>
              </p:cNvSpPr>
              <p:nvPr/>
            </p:nvSpPr>
            <p:spPr bwMode="invGray">
              <a:xfrm>
                <a:off x="2371" y="1344"/>
                <a:ext cx="1022" cy="971"/>
              </a:xfrm>
              <a:custGeom>
                <a:avLst/>
                <a:gdLst>
                  <a:gd name="T0" fmla="*/ 827 w 1022"/>
                  <a:gd name="T1" fmla="*/ 971 h 971"/>
                  <a:gd name="T2" fmla="*/ 511 w 1022"/>
                  <a:gd name="T3" fmla="*/ 741 h 971"/>
                  <a:gd name="T4" fmla="*/ 196 w 1022"/>
                  <a:gd name="T5" fmla="*/ 971 h 971"/>
                  <a:gd name="T6" fmla="*/ 316 w 1022"/>
                  <a:gd name="T7" fmla="*/ 600 h 971"/>
                  <a:gd name="T8" fmla="*/ 0 w 1022"/>
                  <a:gd name="T9" fmla="*/ 371 h 971"/>
                  <a:gd name="T10" fmla="*/ 391 w 1022"/>
                  <a:gd name="T11" fmla="*/ 371 h 971"/>
                  <a:gd name="T12" fmla="*/ 511 w 1022"/>
                  <a:gd name="T13" fmla="*/ 0 h 971"/>
                  <a:gd name="T14" fmla="*/ 632 w 1022"/>
                  <a:gd name="T15" fmla="*/ 371 h 971"/>
                  <a:gd name="T16" fmla="*/ 1022 w 1022"/>
                  <a:gd name="T17" fmla="*/ 371 h 971"/>
                  <a:gd name="T18" fmla="*/ 706 w 1022"/>
                  <a:gd name="T19" fmla="*/ 600 h 971"/>
                  <a:gd name="T20" fmla="*/ 827 w 1022"/>
                  <a:gd name="T21" fmla="*/ 971 h 971"/>
                  <a:gd name="T22" fmla="*/ 827 w 1022"/>
                  <a:gd name="T23" fmla="*/ 971 h 9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2" h="971">
                    <a:moveTo>
                      <a:pt x="827" y="971"/>
                    </a:moveTo>
                    <a:lnTo>
                      <a:pt x="511" y="741"/>
                    </a:lnTo>
                    <a:lnTo>
                      <a:pt x="196" y="971"/>
                    </a:lnTo>
                    <a:lnTo>
                      <a:pt x="316" y="600"/>
                    </a:lnTo>
                    <a:lnTo>
                      <a:pt x="0" y="371"/>
                    </a:lnTo>
                    <a:lnTo>
                      <a:pt x="391" y="371"/>
                    </a:lnTo>
                    <a:lnTo>
                      <a:pt x="511" y="0"/>
                    </a:lnTo>
                    <a:lnTo>
                      <a:pt x="632" y="371"/>
                    </a:lnTo>
                    <a:lnTo>
                      <a:pt x="1022" y="371"/>
                    </a:lnTo>
                    <a:lnTo>
                      <a:pt x="706" y="600"/>
                    </a:lnTo>
                    <a:lnTo>
                      <a:pt x="827" y="971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invGray">
              <a:xfrm>
                <a:off x="2486" y="1463"/>
                <a:ext cx="793" cy="755"/>
              </a:xfrm>
              <a:custGeom>
                <a:avLst/>
                <a:gdLst>
                  <a:gd name="T0" fmla="*/ 641 w 793"/>
                  <a:gd name="T1" fmla="*/ 755 h 755"/>
                  <a:gd name="T2" fmla="*/ 396 w 793"/>
                  <a:gd name="T3" fmla="*/ 577 h 755"/>
                  <a:gd name="T4" fmla="*/ 151 w 793"/>
                  <a:gd name="T5" fmla="*/ 755 h 755"/>
                  <a:gd name="T6" fmla="*/ 245 w 793"/>
                  <a:gd name="T7" fmla="*/ 467 h 755"/>
                  <a:gd name="T8" fmla="*/ 0 w 793"/>
                  <a:gd name="T9" fmla="*/ 288 h 755"/>
                  <a:gd name="T10" fmla="*/ 303 w 793"/>
                  <a:gd name="T11" fmla="*/ 288 h 755"/>
                  <a:gd name="T12" fmla="*/ 396 w 793"/>
                  <a:gd name="T13" fmla="*/ 0 h 755"/>
                  <a:gd name="T14" fmla="*/ 490 w 793"/>
                  <a:gd name="T15" fmla="*/ 288 h 755"/>
                  <a:gd name="T16" fmla="*/ 793 w 793"/>
                  <a:gd name="T17" fmla="*/ 288 h 755"/>
                  <a:gd name="T18" fmla="*/ 548 w 793"/>
                  <a:gd name="T19" fmla="*/ 467 h 755"/>
                  <a:gd name="T20" fmla="*/ 641 w 793"/>
                  <a:gd name="T21" fmla="*/ 755 h 755"/>
                  <a:gd name="T22" fmla="*/ 641 w 793"/>
                  <a:gd name="T23" fmla="*/ 755 h 75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93" h="755">
                    <a:moveTo>
                      <a:pt x="641" y="755"/>
                    </a:moveTo>
                    <a:lnTo>
                      <a:pt x="396" y="577"/>
                    </a:lnTo>
                    <a:lnTo>
                      <a:pt x="151" y="755"/>
                    </a:lnTo>
                    <a:lnTo>
                      <a:pt x="245" y="467"/>
                    </a:lnTo>
                    <a:lnTo>
                      <a:pt x="0" y="288"/>
                    </a:lnTo>
                    <a:lnTo>
                      <a:pt x="303" y="288"/>
                    </a:lnTo>
                    <a:lnTo>
                      <a:pt x="396" y="0"/>
                    </a:lnTo>
                    <a:lnTo>
                      <a:pt x="490" y="288"/>
                    </a:lnTo>
                    <a:lnTo>
                      <a:pt x="793" y="288"/>
                    </a:lnTo>
                    <a:lnTo>
                      <a:pt x="548" y="467"/>
                    </a:lnTo>
                    <a:lnTo>
                      <a:pt x="641" y="755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  <p:sp>
            <p:nvSpPr>
              <p:cNvPr id="35" name="Freeform 34"/>
              <p:cNvSpPr>
                <a:spLocks/>
              </p:cNvSpPr>
              <p:nvPr/>
            </p:nvSpPr>
            <p:spPr bwMode="invGray">
              <a:xfrm>
                <a:off x="2595" y="1579"/>
                <a:ext cx="574" cy="545"/>
              </a:xfrm>
              <a:custGeom>
                <a:avLst/>
                <a:gdLst>
                  <a:gd name="T0" fmla="*/ 287 w 574"/>
                  <a:gd name="T1" fmla="*/ 0 h 545"/>
                  <a:gd name="T2" fmla="*/ 355 w 574"/>
                  <a:gd name="T3" fmla="*/ 208 h 545"/>
                  <a:gd name="T4" fmla="*/ 574 w 574"/>
                  <a:gd name="T5" fmla="*/ 208 h 545"/>
                  <a:gd name="T6" fmla="*/ 396 w 574"/>
                  <a:gd name="T7" fmla="*/ 337 h 545"/>
                  <a:gd name="T8" fmla="*/ 464 w 574"/>
                  <a:gd name="T9" fmla="*/ 545 h 545"/>
                  <a:gd name="T10" fmla="*/ 287 w 574"/>
                  <a:gd name="T11" fmla="*/ 416 h 545"/>
                  <a:gd name="T12" fmla="*/ 110 w 574"/>
                  <a:gd name="T13" fmla="*/ 545 h 545"/>
                  <a:gd name="T14" fmla="*/ 178 w 574"/>
                  <a:gd name="T15" fmla="*/ 337 h 545"/>
                  <a:gd name="T16" fmla="*/ 0 w 574"/>
                  <a:gd name="T17" fmla="*/ 208 h 545"/>
                  <a:gd name="T18" fmla="*/ 219 w 574"/>
                  <a:gd name="T19" fmla="*/ 208 h 545"/>
                  <a:gd name="T20" fmla="*/ 287 w 574"/>
                  <a:gd name="T21" fmla="*/ 0 h 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74" h="545">
                    <a:moveTo>
                      <a:pt x="287" y="0"/>
                    </a:moveTo>
                    <a:lnTo>
                      <a:pt x="355" y="208"/>
                    </a:lnTo>
                    <a:lnTo>
                      <a:pt x="574" y="208"/>
                    </a:lnTo>
                    <a:lnTo>
                      <a:pt x="396" y="337"/>
                    </a:lnTo>
                    <a:lnTo>
                      <a:pt x="464" y="545"/>
                    </a:lnTo>
                    <a:lnTo>
                      <a:pt x="287" y="416"/>
                    </a:lnTo>
                    <a:lnTo>
                      <a:pt x="110" y="545"/>
                    </a:lnTo>
                    <a:lnTo>
                      <a:pt x="178" y="337"/>
                    </a:lnTo>
                    <a:lnTo>
                      <a:pt x="0" y="208"/>
                    </a:lnTo>
                    <a:lnTo>
                      <a:pt x="219" y="208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endParaRPr lang="en-US" sz="1800" dirty="0">
                  <a:latin typeface="Adobe Garamond Pro" panose="02020502060506020403" pitchFamily="18" charset="0"/>
                </a:endParaRPr>
              </a:p>
            </p:txBody>
          </p:sp>
        </p:grpSp>
      </p:grpSp>
      <p:grpSp>
        <p:nvGrpSpPr>
          <p:cNvPr id="41" name="AMC insignia"/>
          <p:cNvGrpSpPr>
            <a:grpSpLocks noChangeAspect="1"/>
          </p:cNvGrpSpPr>
          <p:nvPr userDrawn="1"/>
        </p:nvGrpSpPr>
        <p:grpSpPr bwMode="auto">
          <a:xfrm>
            <a:off x="10481708" y="5791200"/>
            <a:ext cx="951275" cy="838201"/>
            <a:chOff x="4592" y="1364"/>
            <a:chExt cx="1161" cy="1364"/>
          </a:xfrm>
        </p:grpSpPr>
        <p:sp>
          <p:nvSpPr>
            <p:cNvPr id="42" name="Crest Freeform"/>
            <p:cNvSpPr>
              <a:spLocks/>
            </p:cNvSpPr>
            <p:nvPr userDrawn="1"/>
          </p:nvSpPr>
          <p:spPr bwMode="auto">
            <a:xfrm>
              <a:off x="4605" y="1378"/>
              <a:ext cx="1135" cy="1335"/>
            </a:xfrm>
            <a:custGeom>
              <a:avLst/>
              <a:gdLst>
                <a:gd name="T0" fmla="*/ 1477 w 2954"/>
                <a:gd name="T1" fmla="*/ 0 h 3479"/>
                <a:gd name="T2" fmla="*/ 2954 w 2954"/>
                <a:gd name="T3" fmla="*/ 356 h 3479"/>
                <a:gd name="T4" fmla="*/ 2954 w 2954"/>
                <a:gd name="T5" fmla="*/ 1377 h 3479"/>
                <a:gd name="T6" fmla="*/ 1477 w 2954"/>
                <a:gd name="T7" fmla="*/ 3479 h 3479"/>
                <a:gd name="T8" fmla="*/ 0 w 2954"/>
                <a:gd name="T9" fmla="*/ 1377 h 3479"/>
                <a:gd name="T10" fmla="*/ 0 w 2954"/>
                <a:gd name="T11" fmla="*/ 356 h 3479"/>
                <a:gd name="T12" fmla="*/ 1477 w 2954"/>
                <a:gd name="T13" fmla="*/ 0 h 3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4" h="3479">
                  <a:moveTo>
                    <a:pt x="1477" y="0"/>
                  </a:moveTo>
                  <a:cubicBezTo>
                    <a:pt x="2003" y="0"/>
                    <a:pt x="2609" y="127"/>
                    <a:pt x="2954" y="356"/>
                  </a:cubicBezTo>
                  <a:cubicBezTo>
                    <a:pt x="2954" y="1377"/>
                    <a:pt x="2954" y="1377"/>
                    <a:pt x="2954" y="1377"/>
                  </a:cubicBezTo>
                  <a:cubicBezTo>
                    <a:pt x="2954" y="2275"/>
                    <a:pt x="2402" y="3111"/>
                    <a:pt x="1477" y="3479"/>
                  </a:cubicBezTo>
                  <a:cubicBezTo>
                    <a:pt x="552" y="3111"/>
                    <a:pt x="0" y="2275"/>
                    <a:pt x="0" y="137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345" y="127"/>
                    <a:pt x="951" y="0"/>
                    <a:pt x="14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Black Frame Freeform"/>
            <p:cNvSpPr>
              <a:spLocks noEditPoints="1"/>
            </p:cNvSpPr>
            <p:nvPr userDrawn="1"/>
          </p:nvSpPr>
          <p:spPr bwMode="auto">
            <a:xfrm>
              <a:off x="4592" y="1364"/>
              <a:ext cx="1161" cy="1364"/>
            </a:xfrm>
            <a:custGeom>
              <a:avLst/>
              <a:gdLst>
                <a:gd name="T0" fmla="*/ 3010 w 3026"/>
                <a:gd name="T1" fmla="*/ 362 h 3554"/>
                <a:gd name="T2" fmla="*/ 2328 w 3026"/>
                <a:gd name="T3" fmla="*/ 93 h 3554"/>
                <a:gd name="T4" fmla="*/ 1513 w 3026"/>
                <a:gd name="T5" fmla="*/ 0 h 3554"/>
                <a:gd name="T6" fmla="*/ 698 w 3026"/>
                <a:gd name="T7" fmla="*/ 93 h 3554"/>
                <a:gd name="T8" fmla="*/ 16 w 3026"/>
                <a:gd name="T9" fmla="*/ 362 h 3554"/>
                <a:gd name="T10" fmla="*/ 0 w 3026"/>
                <a:gd name="T11" fmla="*/ 373 h 3554"/>
                <a:gd name="T12" fmla="*/ 0 w 3026"/>
                <a:gd name="T13" fmla="*/ 1413 h 3554"/>
                <a:gd name="T14" fmla="*/ 398 w 3026"/>
                <a:gd name="T15" fmla="*/ 2683 h 3554"/>
                <a:gd name="T16" fmla="*/ 1500 w 3026"/>
                <a:gd name="T17" fmla="*/ 3548 h 3554"/>
                <a:gd name="T18" fmla="*/ 1513 w 3026"/>
                <a:gd name="T19" fmla="*/ 3554 h 3554"/>
                <a:gd name="T20" fmla="*/ 1526 w 3026"/>
                <a:gd name="T21" fmla="*/ 3548 h 3554"/>
                <a:gd name="T22" fmla="*/ 2628 w 3026"/>
                <a:gd name="T23" fmla="*/ 2683 h 3554"/>
                <a:gd name="T24" fmla="*/ 3026 w 3026"/>
                <a:gd name="T25" fmla="*/ 1413 h 3554"/>
                <a:gd name="T26" fmla="*/ 3026 w 3026"/>
                <a:gd name="T27" fmla="*/ 373 h 3554"/>
                <a:gd name="T28" fmla="*/ 3010 w 3026"/>
                <a:gd name="T29" fmla="*/ 362 h 3554"/>
                <a:gd name="T30" fmla="*/ 2954 w 3026"/>
                <a:gd name="T31" fmla="*/ 1413 h 3554"/>
                <a:gd name="T32" fmla="*/ 1513 w 3026"/>
                <a:gd name="T33" fmla="*/ 3476 h 3554"/>
                <a:gd name="T34" fmla="*/ 72 w 3026"/>
                <a:gd name="T35" fmla="*/ 1413 h 3554"/>
                <a:gd name="T36" fmla="*/ 72 w 3026"/>
                <a:gd name="T37" fmla="*/ 412 h 3554"/>
                <a:gd name="T38" fmla="*/ 1513 w 3026"/>
                <a:gd name="T39" fmla="*/ 72 h 3554"/>
                <a:gd name="T40" fmla="*/ 2954 w 3026"/>
                <a:gd name="T41" fmla="*/ 412 h 3554"/>
                <a:gd name="T42" fmla="*/ 2954 w 3026"/>
                <a:gd name="T43" fmla="*/ 1413 h 3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26" h="3554">
                  <a:moveTo>
                    <a:pt x="3010" y="362"/>
                  </a:moveTo>
                  <a:cubicBezTo>
                    <a:pt x="2842" y="251"/>
                    <a:pt x="2606" y="158"/>
                    <a:pt x="2328" y="93"/>
                  </a:cubicBezTo>
                  <a:cubicBezTo>
                    <a:pt x="2069" y="33"/>
                    <a:pt x="1779" y="0"/>
                    <a:pt x="1513" y="0"/>
                  </a:cubicBezTo>
                  <a:cubicBezTo>
                    <a:pt x="1247" y="0"/>
                    <a:pt x="957" y="33"/>
                    <a:pt x="698" y="93"/>
                  </a:cubicBezTo>
                  <a:cubicBezTo>
                    <a:pt x="420" y="158"/>
                    <a:pt x="184" y="251"/>
                    <a:pt x="16" y="362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1413"/>
                    <a:pt x="0" y="1413"/>
                    <a:pt x="0" y="1413"/>
                  </a:cubicBezTo>
                  <a:cubicBezTo>
                    <a:pt x="0" y="1867"/>
                    <a:pt x="138" y="2306"/>
                    <a:pt x="398" y="2683"/>
                  </a:cubicBezTo>
                  <a:cubicBezTo>
                    <a:pt x="664" y="3068"/>
                    <a:pt x="1045" y="3368"/>
                    <a:pt x="1500" y="3548"/>
                  </a:cubicBezTo>
                  <a:cubicBezTo>
                    <a:pt x="1513" y="3554"/>
                    <a:pt x="1513" y="3554"/>
                    <a:pt x="1513" y="3554"/>
                  </a:cubicBezTo>
                  <a:cubicBezTo>
                    <a:pt x="1526" y="3548"/>
                    <a:pt x="1526" y="3548"/>
                    <a:pt x="1526" y="3548"/>
                  </a:cubicBezTo>
                  <a:cubicBezTo>
                    <a:pt x="1981" y="3368"/>
                    <a:pt x="2362" y="3068"/>
                    <a:pt x="2628" y="2683"/>
                  </a:cubicBezTo>
                  <a:cubicBezTo>
                    <a:pt x="2888" y="2306"/>
                    <a:pt x="3026" y="1867"/>
                    <a:pt x="3026" y="1413"/>
                  </a:cubicBezTo>
                  <a:cubicBezTo>
                    <a:pt x="3026" y="373"/>
                    <a:pt x="3026" y="373"/>
                    <a:pt x="3026" y="373"/>
                  </a:cubicBezTo>
                  <a:lnTo>
                    <a:pt x="3010" y="362"/>
                  </a:lnTo>
                  <a:close/>
                  <a:moveTo>
                    <a:pt x="2954" y="1413"/>
                  </a:moveTo>
                  <a:cubicBezTo>
                    <a:pt x="2954" y="2314"/>
                    <a:pt x="2389" y="3122"/>
                    <a:pt x="1513" y="3476"/>
                  </a:cubicBezTo>
                  <a:cubicBezTo>
                    <a:pt x="637" y="3122"/>
                    <a:pt x="72" y="2314"/>
                    <a:pt x="72" y="1413"/>
                  </a:cubicBezTo>
                  <a:cubicBezTo>
                    <a:pt x="72" y="412"/>
                    <a:pt x="72" y="412"/>
                    <a:pt x="72" y="412"/>
                  </a:cubicBezTo>
                  <a:cubicBezTo>
                    <a:pt x="391" y="208"/>
                    <a:pt x="966" y="72"/>
                    <a:pt x="1513" y="72"/>
                  </a:cubicBezTo>
                  <a:cubicBezTo>
                    <a:pt x="2060" y="72"/>
                    <a:pt x="2635" y="208"/>
                    <a:pt x="2954" y="412"/>
                  </a:cubicBezTo>
                  <a:lnTo>
                    <a:pt x="2954" y="14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Blue Freeform"/>
            <p:cNvSpPr>
              <a:spLocks/>
            </p:cNvSpPr>
            <p:nvPr userDrawn="1"/>
          </p:nvSpPr>
          <p:spPr bwMode="auto">
            <a:xfrm>
              <a:off x="5172" y="1540"/>
              <a:ext cx="511" cy="1116"/>
            </a:xfrm>
            <a:custGeom>
              <a:avLst/>
              <a:gdLst>
                <a:gd name="T0" fmla="*/ 1329 w 1329"/>
                <a:gd name="T1" fmla="*/ 40 h 2908"/>
                <a:gd name="T2" fmla="*/ 302 w 1329"/>
                <a:gd name="T3" fmla="*/ 1068 h 2908"/>
                <a:gd name="T4" fmla="*/ 544 w 1329"/>
                <a:gd name="T5" fmla="*/ 1370 h 2908"/>
                <a:gd name="T6" fmla="*/ 0 w 1329"/>
                <a:gd name="T7" fmla="*/ 1991 h 2908"/>
                <a:gd name="T8" fmla="*/ 0 w 1329"/>
                <a:gd name="T9" fmla="*/ 2908 h 2908"/>
                <a:gd name="T10" fmla="*/ 1329 w 1329"/>
                <a:gd name="T11" fmla="*/ 930 h 2908"/>
                <a:gd name="T12" fmla="*/ 1329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1329" y="40"/>
                  </a:moveTo>
                  <a:cubicBezTo>
                    <a:pt x="302" y="1068"/>
                    <a:pt x="302" y="1068"/>
                    <a:pt x="302" y="1068"/>
                  </a:cubicBezTo>
                  <a:cubicBezTo>
                    <a:pt x="544" y="1370"/>
                    <a:pt x="544" y="1370"/>
                    <a:pt x="544" y="1370"/>
                  </a:cubicBezTo>
                  <a:cubicBezTo>
                    <a:pt x="0" y="1991"/>
                    <a:pt x="0" y="1991"/>
                    <a:pt x="0" y="1991"/>
                  </a:cubicBezTo>
                  <a:cubicBezTo>
                    <a:pt x="0" y="2908"/>
                    <a:pt x="0" y="2908"/>
                    <a:pt x="0" y="2908"/>
                  </a:cubicBezTo>
                  <a:cubicBezTo>
                    <a:pt x="540" y="2665"/>
                    <a:pt x="1329" y="2054"/>
                    <a:pt x="1329" y="930"/>
                  </a:cubicBezTo>
                  <a:cubicBezTo>
                    <a:pt x="1329" y="0"/>
                    <a:pt x="1329" y="41"/>
                    <a:pt x="1329" y="40"/>
                  </a:cubicBezTo>
                  <a:close/>
                </a:path>
              </a:pathLst>
            </a:custGeom>
            <a:solidFill>
              <a:srgbClr val="0056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Red Freeform"/>
            <p:cNvSpPr>
              <a:spLocks/>
            </p:cNvSpPr>
            <p:nvPr userDrawn="1"/>
          </p:nvSpPr>
          <p:spPr bwMode="auto">
            <a:xfrm>
              <a:off x="4662" y="1540"/>
              <a:ext cx="510" cy="1116"/>
            </a:xfrm>
            <a:custGeom>
              <a:avLst/>
              <a:gdLst>
                <a:gd name="T0" fmla="*/ 0 w 1329"/>
                <a:gd name="T1" fmla="*/ 40 h 2908"/>
                <a:gd name="T2" fmla="*/ 1027 w 1329"/>
                <a:gd name="T3" fmla="*/ 1068 h 2908"/>
                <a:gd name="T4" fmla="*/ 785 w 1329"/>
                <a:gd name="T5" fmla="*/ 1370 h 2908"/>
                <a:gd name="T6" fmla="*/ 1329 w 1329"/>
                <a:gd name="T7" fmla="*/ 1991 h 2908"/>
                <a:gd name="T8" fmla="*/ 1329 w 1329"/>
                <a:gd name="T9" fmla="*/ 2908 h 2908"/>
                <a:gd name="T10" fmla="*/ 0 w 1329"/>
                <a:gd name="T11" fmla="*/ 930 h 2908"/>
                <a:gd name="T12" fmla="*/ 0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0" y="40"/>
                  </a:moveTo>
                  <a:cubicBezTo>
                    <a:pt x="1027" y="1068"/>
                    <a:pt x="1027" y="1068"/>
                    <a:pt x="1027" y="1068"/>
                  </a:cubicBezTo>
                  <a:cubicBezTo>
                    <a:pt x="785" y="1370"/>
                    <a:pt x="785" y="1370"/>
                    <a:pt x="785" y="1370"/>
                  </a:cubicBezTo>
                  <a:cubicBezTo>
                    <a:pt x="1329" y="1991"/>
                    <a:pt x="1329" y="1991"/>
                    <a:pt x="1329" y="1991"/>
                  </a:cubicBezTo>
                  <a:cubicBezTo>
                    <a:pt x="1329" y="2908"/>
                    <a:pt x="1329" y="2908"/>
                    <a:pt x="1329" y="2908"/>
                  </a:cubicBezTo>
                  <a:cubicBezTo>
                    <a:pt x="789" y="2665"/>
                    <a:pt x="0" y="2054"/>
                    <a:pt x="0" y="930"/>
                  </a:cubicBezTo>
                  <a:cubicBezTo>
                    <a:pt x="0" y="0"/>
                    <a:pt x="0" y="41"/>
                    <a:pt x="0" y="40"/>
                  </a:cubicBezTo>
                  <a:close/>
                </a:path>
              </a:pathLst>
            </a:custGeom>
            <a:solidFill>
              <a:srgbClr val="C32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8627626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 bwMode="gray">
          <a:xfrm>
            <a:off x="1115681" y="99566"/>
            <a:ext cx="10977295" cy="480131"/>
          </a:xfrm>
          <a:prstGeom prst="rect">
            <a:avLst/>
          </a:prstGeom>
        </p:spPr>
        <p:txBody>
          <a:bodyPr vert="horz" wrap="square" lIns="182880" tIns="45720" rIns="91440" bIns="45720" rtlCol="0" anchor="t" anchorCtr="0">
            <a:spAutoFit/>
          </a:bodyPr>
          <a:lstStyle/>
          <a:p>
            <a:pPr marL="0" lvl="0"/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Click to edit Master title style – Arial 28pt Bold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115681" y="711257"/>
            <a:ext cx="10363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Fifth level</a:t>
            </a:r>
          </a:p>
          <a:p>
            <a:pPr lvl="4"/>
            <a:endParaRPr lang="en-US" dirty="0"/>
          </a:p>
        </p:txBody>
      </p:sp>
      <p:sp>
        <p:nvSpPr>
          <p:cNvPr id="7" name="Classification Top"/>
          <p:cNvSpPr txBox="1">
            <a:spLocks/>
          </p:cNvSpPr>
          <p:nvPr userDrawn="1"/>
        </p:nvSpPr>
        <p:spPr bwMode="white">
          <a:xfrm>
            <a:off x="1041400" y="1"/>
            <a:ext cx="10515600" cy="138499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bg1"/>
                </a:solidFill>
              </a:rPr>
              <a:t>UNCLASSIFIED//FOUO</a:t>
            </a:r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5334000" y="6750278"/>
            <a:ext cx="1524000" cy="10772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lang="en-US" sz="700" b="1" kern="6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CFA9B-4785-4222-B2D1-FB953FCA43F9}" type="slidenum">
              <a:rPr kumimoji="0" lang="en-US" sz="700" b="1" i="0" u="none" strike="noStrike" kern="6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00" b="1" i="0" u="none" strike="noStrike" kern="6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Classification bottom"/>
          <p:cNvSpPr txBox="1"/>
          <p:nvPr userDrawn="1"/>
        </p:nvSpPr>
        <p:spPr bwMode="black">
          <a:xfrm>
            <a:off x="0" y="6753453"/>
            <a:ext cx="1584960" cy="107722"/>
          </a:xfrm>
          <a:prstGeom prst="rect">
            <a:avLst/>
          </a:prstGeom>
          <a:noFill/>
        </p:spPr>
        <p:txBody>
          <a:bodyPr wrap="none" lIns="45720" tIns="0" rIns="0" bIns="0" anchor="b" anchorCtr="0">
            <a:noAutofit/>
          </a:bodyPr>
          <a:lstStyle/>
          <a:p>
            <a:pPr>
              <a:defRPr/>
            </a:pPr>
            <a:r>
              <a:rPr lang="en-US" sz="700" b="1" kern="600" dirty="0">
                <a:solidFill>
                  <a:prstClr val="black"/>
                </a:solidFill>
                <a:cs typeface="Arial" panose="020B0604020202020204" pitchFamily="34" charset="0"/>
              </a:rPr>
              <a:t>UNCLASSIFIED//FOUO</a:t>
            </a:r>
          </a:p>
        </p:txBody>
      </p:sp>
      <p:grpSp>
        <p:nvGrpSpPr>
          <p:cNvPr id="34" name="Group 33"/>
          <p:cNvGrpSpPr>
            <a:grpSpLocks noChangeAspect="1"/>
          </p:cNvGrpSpPr>
          <p:nvPr userDrawn="1"/>
        </p:nvGrpSpPr>
        <p:grpSpPr>
          <a:xfrm>
            <a:off x="58566" y="0"/>
            <a:ext cx="819991" cy="731520"/>
            <a:chOff x="125730" y="0"/>
            <a:chExt cx="526946" cy="626790"/>
          </a:xfrm>
        </p:grpSpPr>
        <p:sp>
          <p:nvSpPr>
            <p:cNvPr id="35" name="Round Same Side Corner Rectangle 34"/>
            <p:cNvSpPr/>
            <p:nvPr userDrawn="1"/>
          </p:nvSpPr>
          <p:spPr>
            <a:xfrm>
              <a:off x="125730" y="0"/>
              <a:ext cx="526946" cy="626790"/>
            </a:xfrm>
            <a:prstGeom prst="round2SameRect">
              <a:avLst>
                <a:gd name="adj1" fmla="val 0"/>
                <a:gd name="adj2" fmla="val 7443"/>
              </a:avLst>
            </a:pr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68000">
                  <a:sysClr val="windowText" lastClr="000000">
                    <a:lumMod val="95000"/>
                    <a:lumOff val="5000"/>
                  </a:sysClr>
                </a:gs>
                <a:gs pos="34000">
                  <a:sysClr val="windowText" lastClr="000000">
                    <a:lumMod val="85000"/>
                    <a:lumOff val="15000"/>
                  </a:sys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36" name="U.S. ARMY for dark bkgrnds"/>
            <p:cNvGrpSpPr>
              <a:grpSpLocks noChangeAspect="1"/>
            </p:cNvGrpSpPr>
            <p:nvPr userDrawn="1"/>
          </p:nvGrpSpPr>
          <p:grpSpPr bwMode="auto">
            <a:xfrm>
              <a:off x="208305" y="59287"/>
              <a:ext cx="361795" cy="457200"/>
              <a:chOff x="2205" y="1186"/>
              <a:chExt cx="1425" cy="1802"/>
            </a:xfrm>
          </p:grpSpPr>
          <p:sp>
            <p:nvSpPr>
              <p:cNvPr id="37" name="Freeform 36"/>
              <p:cNvSpPr>
                <a:spLocks noEditPoints="1"/>
              </p:cNvSpPr>
              <p:nvPr/>
            </p:nvSpPr>
            <p:spPr bwMode="invGray">
              <a:xfrm>
                <a:off x="3562" y="2500"/>
                <a:ext cx="68" cy="66"/>
              </a:xfrm>
              <a:custGeom>
                <a:avLst/>
                <a:gdLst>
                  <a:gd name="T0" fmla="*/ 0 w 125"/>
                  <a:gd name="T1" fmla="*/ 18 h 122"/>
                  <a:gd name="T2" fmla="*/ 18 w 125"/>
                  <a:gd name="T3" fmla="*/ 0 h 122"/>
                  <a:gd name="T4" fmla="*/ 37 w 125"/>
                  <a:gd name="T5" fmla="*/ 18 h 122"/>
                  <a:gd name="T6" fmla="*/ 18 w 125"/>
                  <a:gd name="T7" fmla="*/ 36 h 122"/>
                  <a:gd name="T8" fmla="*/ 0 w 125"/>
                  <a:gd name="T9" fmla="*/ 18 h 122"/>
                  <a:gd name="T10" fmla="*/ 18 w 125"/>
                  <a:gd name="T11" fmla="*/ 4 h 122"/>
                  <a:gd name="T12" fmla="*/ 5 w 125"/>
                  <a:gd name="T13" fmla="*/ 18 h 122"/>
                  <a:gd name="T14" fmla="*/ 18 w 125"/>
                  <a:gd name="T15" fmla="*/ 32 h 122"/>
                  <a:gd name="T16" fmla="*/ 32 w 125"/>
                  <a:gd name="T17" fmla="*/ 18 h 122"/>
                  <a:gd name="T18" fmla="*/ 18 w 125"/>
                  <a:gd name="T19" fmla="*/ 4 h 122"/>
                  <a:gd name="T20" fmla="*/ 15 w 125"/>
                  <a:gd name="T21" fmla="*/ 28 h 122"/>
                  <a:gd name="T22" fmla="*/ 11 w 125"/>
                  <a:gd name="T23" fmla="*/ 28 h 122"/>
                  <a:gd name="T24" fmla="*/ 11 w 125"/>
                  <a:gd name="T25" fmla="*/ 8 h 122"/>
                  <a:gd name="T26" fmla="*/ 19 w 125"/>
                  <a:gd name="T27" fmla="*/ 8 h 122"/>
                  <a:gd name="T28" fmla="*/ 27 w 125"/>
                  <a:gd name="T29" fmla="*/ 14 h 122"/>
                  <a:gd name="T30" fmla="*/ 22 w 125"/>
                  <a:gd name="T31" fmla="*/ 19 h 122"/>
                  <a:gd name="T32" fmla="*/ 22 w 125"/>
                  <a:gd name="T33" fmla="*/ 19 h 122"/>
                  <a:gd name="T34" fmla="*/ 27 w 125"/>
                  <a:gd name="T35" fmla="*/ 28 h 122"/>
                  <a:gd name="T36" fmla="*/ 22 w 125"/>
                  <a:gd name="T37" fmla="*/ 28 h 122"/>
                  <a:gd name="T38" fmla="*/ 18 w 125"/>
                  <a:gd name="T39" fmla="*/ 19 h 122"/>
                  <a:gd name="T40" fmla="*/ 15 w 125"/>
                  <a:gd name="T41" fmla="*/ 19 h 122"/>
                  <a:gd name="T42" fmla="*/ 15 w 125"/>
                  <a:gd name="T43" fmla="*/ 28 h 122"/>
                  <a:gd name="T44" fmla="*/ 15 w 125"/>
                  <a:gd name="T45" fmla="*/ 16 h 122"/>
                  <a:gd name="T46" fmla="*/ 18 w 125"/>
                  <a:gd name="T47" fmla="*/ 16 h 122"/>
                  <a:gd name="T48" fmla="*/ 23 w 125"/>
                  <a:gd name="T49" fmla="*/ 14 h 122"/>
                  <a:gd name="T50" fmla="*/ 18 w 125"/>
                  <a:gd name="T51" fmla="*/ 11 h 122"/>
                  <a:gd name="T52" fmla="*/ 15 w 125"/>
                  <a:gd name="T53" fmla="*/ 11 h 122"/>
                  <a:gd name="T54" fmla="*/ 15 w 125"/>
                  <a:gd name="T55" fmla="*/ 16 h 12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25" h="122">
                    <a:moveTo>
                      <a:pt x="0" y="61"/>
                    </a:moveTo>
                    <a:cubicBezTo>
                      <a:pt x="0" y="24"/>
                      <a:pt x="29" y="0"/>
                      <a:pt x="62" y="0"/>
                    </a:cubicBezTo>
                    <a:cubicBezTo>
                      <a:pt x="95" y="0"/>
                      <a:pt x="125" y="24"/>
                      <a:pt x="125" y="61"/>
                    </a:cubicBezTo>
                    <a:cubicBezTo>
                      <a:pt x="125" y="98"/>
                      <a:pt x="96" y="122"/>
                      <a:pt x="62" y="122"/>
                    </a:cubicBezTo>
                    <a:cubicBezTo>
                      <a:pt x="29" y="122"/>
                      <a:pt x="0" y="98"/>
                      <a:pt x="0" y="61"/>
                    </a:cubicBezTo>
                    <a:close/>
                    <a:moveTo>
                      <a:pt x="62" y="13"/>
                    </a:moveTo>
                    <a:cubicBezTo>
                      <a:pt x="36" y="13"/>
                      <a:pt x="16" y="33"/>
                      <a:pt x="16" y="61"/>
                    </a:cubicBezTo>
                    <a:cubicBezTo>
                      <a:pt x="16" y="89"/>
                      <a:pt x="36" y="109"/>
                      <a:pt x="62" y="109"/>
                    </a:cubicBezTo>
                    <a:cubicBezTo>
                      <a:pt x="89" y="109"/>
                      <a:pt x="109" y="89"/>
                      <a:pt x="109" y="61"/>
                    </a:cubicBezTo>
                    <a:cubicBezTo>
                      <a:pt x="109" y="33"/>
                      <a:pt x="88" y="13"/>
                      <a:pt x="62" y="13"/>
                    </a:cubicBezTo>
                    <a:close/>
                    <a:moveTo>
                      <a:pt x="52" y="95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81" y="27"/>
                      <a:pt x="90" y="32"/>
                      <a:pt x="90" y="47"/>
                    </a:cubicBezTo>
                    <a:cubicBezTo>
                      <a:pt x="91" y="56"/>
                      <a:pt x="84" y="64"/>
                      <a:pt x="75" y="65"/>
                    </a:cubicBezTo>
                    <a:cubicBezTo>
                      <a:pt x="75" y="65"/>
                      <a:pt x="74" y="65"/>
                      <a:pt x="74" y="65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2" y="66"/>
                      <a:pt x="52" y="66"/>
                      <a:pt x="52" y="66"/>
                    </a:cubicBezTo>
                    <a:lnTo>
                      <a:pt x="52" y="95"/>
                    </a:lnTo>
                    <a:close/>
                    <a:moveTo>
                      <a:pt x="52" y="55"/>
                    </a:moveTo>
                    <a:cubicBezTo>
                      <a:pt x="63" y="55"/>
                      <a:pt x="63" y="55"/>
                      <a:pt x="63" y="55"/>
                    </a:cubicBezTo>
                    <a:cubicBezTo>
                      <a:pt x="73" y="55"/>
                      <a:pt x="77" y="52"/>
                      <a:pt x="77" y="46"/>
                    </a:cubicBezTo>
                    <a:cubicBezTo>
                      <a:pt x="77" y="39"/>
                      <a:pt x="72" y="37"/>
                      <a:pt x="63" y="37"/>
                    </a:cubicBezTo>
                    <a:cubicBezTo>
                      <a:pt x="52" y="37"/>
                      <a:pt x="52" y="37"/>
                      <a:pt x="52" y="37"/>
                    </a:cubicBezTo>
                    <a:lnTo>
                      <a:pt x="52" y="5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invGray">
              <a:xfrm>
                <a:off x="2205" y="2508"/>
                <a:ext cx="1354" cy="480"/>
              </a:xfrm>
              <a:custGeom>
                <a:avLst/>
                <a:gdLst>
                  <a:gd name="T0" fmla="*/ 61 w 2500"/>
                  <a:gd name="T1" fmla="*/ 0 h 887"/>
                  <a:gd name="T2" fmla="*/ 0 w 2500"/>
                  <a:gd name="T3" fmla="*/ 60 h 887"/>
                  <a:gd name="T4" fmla="*/ 0 w 2500"/>
                  <a:gd name="T5" fmla="*/ 200 h 887"/>
                  <a:gd name="T6" fmla="*/ 61 w 2500"/>
                  <a:gd name="T7" fmla="*/ 260 h 887"/>
                  <a:gd name="T8" fmla="*/ 673 w 2500"/>
                  <a:gd name="T9" fmla="*/ 260 h 887"/>
                  <a:gd name="T10" fmla="*/ 733 w 2500"/>
                  <a:gd name="T11" fmla="*/ 200 h 887"/>
                  <a:gd name="T12" fmla="*/ 733 w 2500"/>
                  <a:gd name="T13" fmla="*/ 60 h 887"/>
                  <a:gd name="T14" fmla="*/ 673 w 2500"/>
                  <a:gd name="T15" fmla="*/ 0 h 887"/>
                  <a:gd name="T16" fmla="*/ 61 w 2500"/>
                  <a:gd name="T17" fmla="*/ 0 h 8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887">
                    <a:moveTo>
                      <a:pt x="206" y="0"/>
                    </a:moveTo>
                    <a:cubicBezTo>
                      <a:pt x="92" y="0"/>
                      <a:pt x="0" y="92"/>
                      <a:pt x="0" y="206"/>
                    </a:cubicBezTo>
                    <a:cubicBezTo>
                      <a:pt x="0" y="681"/>
                      <a:pt x="0" y="681"/>
                      <a:pt x="0" y="681"/>
                    </a:cubicBezTo>
                    <a:cubicBezTo>
                      <a:pt x="0" y="795"/>
                      <a:pt x="92" y="887"/>
                      <a:pt x="206" y="887"/>
                    </a:cubicBezTo>
                    <a:cubicBezTo>
                      <a:pt x="2294" y="887"/>
                      <a:pt x="2294" y="887"/>
                      <a:pt x="2294" y="887"/>
                    </a:cubicBezTo>
                    <a:cubicBezTo>
                      <a:pt x="2408" y="887"/>
                      <a:pt x="2500" y="795"/>
                      <a:pt x="2500" y="681"/>
                    </a:cubicBezTo>
                    <a:cubicBezTo>
                      <a:pt x="2500" y="206"/>
                      <a:pt x="2500" y="206"/>
                      <a:pt x="2500" y="206"/>
                    </a:cubicBezTo>
                    <a:cubicBezTo>
                      <a:pt x="2500" y="92"/>
                      <a:pt x="2408" y="0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9" name="Freeform 38"/>
              <p:cNvSpPr>
                <a:spLocks noEditPoints="1"/>
              </p:cNvSpPr>
              <p:nvPr/>
            </p:nvSpPr>
            <p:spPr bwMode="invGray">
              <a:xfrm>
                <a:off x="2241" y="2543"/>
                <a:ext cx="1283" cy="409"/>
              </a:xfrm>
              <a:custGeom>
                <a:avLst/>
                <a:gdLst>
                  <a:gd name="T0" fmla="*/ 654 w 2369"/>
                  <a:gd name="T1" fmla="*/ 0 h 755"/>
                  <a:gd name="T2" fmla="*/ 41 w 2369"/>
                  <a:gd name="T3" fmla="*/ 0 h 755"/>
                  <a:gd name="T4" fmla="*/ 0 w 2369"/>
                  <a:gd name="T5" fmla="*/ 41 h 755"/>
                  <a:gd name="T6" fmla="*/ 0 w 2369"/>
                  <a:gd name="T7" fmla="*/ 180 h 755"/>
                  <a:gd name="T8" fmla="*/ 41 w 2369"/>
                  <a:gd name="T9" fmla="*/ 222 h 755"/>
                  <a:gd name="T10" fmla="*/ 654 w 2369"/>
                  <a:gd name="T11" fmla="*/ 222 h 755"/>
                  <a:gd name="T12" fmla="*/ 695 w 2369"/>
                  <a:gd name="T13" fmla="*/ 180 h 755"/>
                  <a:gd name="T14" fmla="*/ 695 w 2369"/>
                  <a:gd name="T15" fmla="*/ 41 h 755"/>
                  <a:gd name="T16" fmla="*/ 654 w 2369"/>
                  <a:gd name="T17" fmla="*/ 0 h 755"/>
                  <a:gd name="T18" fmla="*/ 675 w 2369"/>
                  <a:gd name="T19" fmla="*/ 180 h 755"/>
                  <a:gd name="T20" fmla="*/ 654 w 2369"/>
                  <a:gd name="T21" fmla="*/ 202 h 755"/>
                  <a:gd name="T22" fmla="*/ 41 w 2369"/>
                  <a:gd name="T23" fmla="*/ 202 h 755"/>
                  <a:gd name="T24" fmla="*/ 19 w 2369"/>
                  <a:gd name="T25" fmla="*/ 180 h 755"/>
                  <a:gd name="T26" fmla="*/ 19 w 2369"/>
                  <a:gd name="T27" fmla="*/ 41 h 755"/>
                  <a:gd name="T28" fmla="*/ 41 w 2369"/>
                  <a:gd name="T29" fmla="*/ 19 h 755"/>
                  <a:gd name="T30" fmla="*/ 654 w 2369"/>
                  <a:gd name="T31" fmla="*/ 19 h 755"/>
                  <a:gd name="T32" fmla="*/ 675 w 2369"/>
                  <a:gd name="T33" fmla="*/ 41 h 755"/>
                  <a:gd name="T34" fmla="*/ 675 w 2369"/>
                  <a:gd name="T35" fmla="*/ 180 h 75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75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0"/>
                    </a:cubicBezTo>
                    <a:cubicBezTo>
                      <a:pt x="0" y="615"/>
                      <a:pt x="0" y="615"/>
                      <a:pt x="0" y="615"/>
                    </a:cubicBezTo>
                    <a:cubicBezTo>
                      <a:pt x="0" y="692"/>
                      <a:pt x="63" y="755"/>
                      <a:pt x="140" y="755"/>
                    </a:cubicBezTo>
                    <a:cubicBezTo>
                      <a:pt x="2228" y="755"/>
                      <a:pt x="2228" y="755"/>
                      <a:pt x="2228" y="755"/>
                    </a:cubicBezTo>
                    <a:cubicBezTo>
                      <a:pt x="2306" y="755"/>
                      <a:pt x="2369" y="692"/>
                      <a:pt x="2369" y="615"/>
                    </a:cubicBezTo>
                    <a:cubicBezTo>
                      <a:pt x="2369" y="140"/>
                      <a:pt x="2369" y="140"/>
                      <a:pt x="2369" y="140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615"/>
                    </a:moveTo>
                    <a:cubicBezTo>
                      <a:pt x="2303" y="656"/>
                      <a:pt x="2269" y="689"/>
                      <a:pt x="2228" y="689"/>
                    </a:cubicBezTo>
                    <a:cubicBezTo>
                      <a:pt x="140" y="689"/>
                      <a:pt x="140" y="689"/>
                      <a:pt x="140" y="689"/>
                    </a:cubicBezTo>
                    <a:cubicBezTo>
                      <a:pt x="99" y="689"/>
                      <a:pt x="66" y="656"/>
                      <a:pt x="66" y="615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6" y="99"/>
                      <a:pt x="99" y="66"/>
                      <a:pt x="140" y="65"/>
                    </a:cubicBezTo>
                    <a:cubicBezTo>
                      <a:pt x="2228" y="65"/>
                      <a:pt x="2228" y="65"/>
                      <a:pt x="2228" y="65"/>
                    </a:cubicBezTo>
                    <a:cubicBezTo>
                      <a:pt x="2269" y="66"/>
                      <a:pt x="2303" y="99"/>
                      <a:pt x="2303" y="140"/>
                    </a:cubicBezTo>
                    <a:lnTo>
                      <a:pt x="2303" y="61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invGray">
              <a:xfrm>
                <a:off x="2205" y="1186"/>
                <a:ext cx="1354" cy="1287"/>
              </a:xfrm>
              <a:custGeom>
                <a:avLst/>
                <a:gdLst>
                  <a:gd name="T0" fmla="*/ 61 w 2500"/>
                  <a:gd name="T1" fmla="*/ 0 h 2376"/>
                  <a:gd name="T2" fmla="*/ 0 w 2500"/>
                  <a:gd name="T3" fmla="*/ 61 h 2376"/>
                  <a:gd name="T4" fmla="*/ 0 w 2500"/>
                  <a:gd name="T5" fmla="*/ 636 h 2376"/>
                  <a:gd name="T6" fmla="*/ 61 w 2500"/>
                  <a:gd name="T7" fmla="*/ 697 h 2376"/>
                  <a:gd name="T8" fmla="*/ 673 w 2500"/>
                  <a:gd name="T9" fmla="*/ 697 h 2376"/>
                  <a:gd name="T10" fmla="*/ 733 w 2500"/>
                  <a:gd name="T11" fmla="*/ 636 h 2376"/>
                  <a:gd name="T12" fmla="*/ 733 w 2500"/>
                  <a:gd name="T13" fmla="*/ 61 h 2376"/>
                  <a:gd name="T14" fmla="*/ 673 w 2500"/>
                  <a:gd name="T15" fmla="*/ 0 h 2376"/>
                  <a:gd name="T16" fmla="*/ 61 w 2500"/>
                  <a:gd name="T17" fmla="*/ 0 h 23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2376">
                    <a:moveTo>
                      <a:pt x="206" y="0"/>
                    </a:moveTo>
                    <a:cubicBezTo>
                      <a:pt x="92" y="1"/>
                      <a:pt x="0" y="93"/>
                      <a:pt x="0" y="207"/>
                    </a:cubicBezTo>
                    <a:cubicBezTo>
                      <a:pt x="0" y="2170"/>
                      <a:pt x="0" y="2170"/>
                      <a:pt x="0" y="2170"/>
                    </a:cubicBezTo>
                    <a:cubicBezTo>
                      <a:pt x="0" y="2284"/>
                      <a:pt x="92" y="2376"/>
                      <a:pt x="206" y="2376"/>
                    </a:cubicBezTo>
                    <a:cubicBezTo>
                      <a:pt x="2294" y="2376"/>
                      <a:pt x="2294" y="2376"/>
                      <a:pt x="2294" y="2376"/>
                    </a:cubicBezTo>
                    <a:cubicBezTo>
                      <a:pt x="2408" y="2376"/>
                      <a:pt x="2500" y="2284"/>
                      <a:pt x="2500" y="2170"/>
                    </a:cubicBezTo>
                    <a:cubicBezTo>
                      <a:pt x="2500" y="207"/>
                      <a:pt x="2500" y="207"/>
                      <a:pt x="2500" y="207"/>
                    </a:cubicBezTo>
                    <a:cubicBezTo>
                      <a:pt x="2500" y="93"/>
                      <a:pt x="2408" y="1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1" name="Freeform 40"/>
              <p:cNvSpPr>
                <a:spLocks noEditPoints="1"/>
              </p:cNvSpPr>
              <p:nvPr/>
            </p:nvSpPr>
            <p:spPr bwMode="invGray">
              <a:xfrm>
                <a:off x="2241" y="1222"/>
                <a:ext cx="1283" cy="1216"/>
              </a:xfrm>
              <a:custGeom>
                <a:avLst/>
                <a:gdLst>
                  <a:gd name="T0" fmla="*/ 654 w 2369"/>
                  <a:gd name="T1" fmla="*/ 0 h 2245"/>
                  <a:gd name="T2" fmla="*/ 41 w 2369"/>
                  <a:gd name="T3" fmla="*/ 0 h 2245"/>
                  <a:gd name="T4" fmla="*/ 0 w 2369"/>
                  <a:gd name="T5" fmla="*/ 41 h 2245"/>
                  <a:gd name="T6" fmla="*/ 0 w 2369"/>
                  <a:gd name="T7" fmla="*/ 617 h 2245"/>
                  <a:gd name="T8" fmla="*/ 41 w 2369"/>
                  <a:gd name="T9" fmla="*/ 659 h 2245"/>
                  <a:gd name="T10" fmla="*/ 654 w 2369"/>
                  <a:gd name="T11" fmla="*/ 659 h 2245"/>
                  <a:gd name="T12" fmla="*/ 695 w 2369"/>
                  <a:gd name="T13" fmla="*/ 617 h 2245"/>
                  <a:gd name="T14" fmla="*/ 695 w 2369"/>
                  <a:gd name="T15" fmla="*/ 41 h 2245"/>
                  <a:gd name="T16" fmla="*/ 654 w 2369"/>
                  <a:gd name="T17" fmla="*/ 0 h 2245"/>
                  <a:gd name="T18" fmla="*/ 675 w 2369"/>
                  <a:gd name="T19" fmla="*/ 617 h 2245"/>
                  <a:gd name="T20" fmla="*/ 654 w 2369"/>
                  <a:gd name="T21" fmla="*/ 639 h 2245"/>
                  <a:gd name="T22" fmla="*/ 41 w 2369"/>
                  <a:gd name="T23" fmla="*/ 639 h 2245"/>
                  <a:gd name="T24" fmla="*/ 19 w 2369"/>
                  <a:gd name="T25" fmla="*/ 617 h 2245"/>
                  <a:gd name="T26" fmla="*/ 19 w 2369"/>
                  <a:gd name="T27" fmla="*/ 41 h 2245"/>
                  <a:gd name="T28" fmla="*/ 41 w 2369"/>
                  <a:gd name="T29" fmla="*/ 19 h 2245"/>
                  <a:gd name="T30" fmla="*/ 654 w 2369"/>
                  <a:gd name="T31" fmla="*/ 19 h 2245"/>
                  <a:gd name="T32" fmla="*/ 675 w 2369"/>
                  <a:gd name="T33" fmla="*/ 41 h 2245"/>
                  <a:gd name="T34" fmla="*/ 675 w 2369"/>
                  <a:gd name="T35" fmla="*/ 617 h 22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224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1"/>
                    </a:cubicBezTo>
                    <a:cubicBezTo>
                      <a:pt x="0" y="2104"/>
                      <a:pt x="0" y="2104"/>
                      <a:pt x="0" y="2104"/>
                    </a:cubicBezTo>
                    <a:cubicBezTo>
                      <a:pt x="0" y="2182"/>
                      <a:pt x="63" y="2245"/>
                      <a:pt x="140" y="2245"/>
                    </a:cubicBezTo>
                    <a:cubicBezTo>
                      <a:pt x="2228" y="2245"/>
                      <a:pt x="2228" y="2245"/>
                      <a:pt x="2228" y="2245"/>
                    </a:cubicBezTo>
                    <a:cubicBezTo>
                      <a:pt x="2306" y="2245"/>
                      <a:pt x="2369" y="2182"/>
                      <a:pt x="2369" y="2104"/>
                    </a:cubicBezTo>
                    <a:cubicBezTo>
                      <a:pt x="2369" y="141"/>
                      <a:pt x="2369" y="141"/>
                      <a:pt x="2369" y="141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2104"/>
                    </a:moveTo>
                    <a:cubicBezTo>
                      <a:pt x="2303" y="2145"/>
                      <a:pt x="2269" y="2179"/>
                      <a:pt x="2228" y="2179"/>
                    </a:cubicBezTo>
                    <a:cubicBezTo>
                      <a:pt x="140" y="2179"/>
                      <a:pt x="140" y="2179"/>
                      <a:pt x="140" y="2179"/>
                    </a:cubicBezTo>
                    <a:cubicBezTo>
                      <a:pt x="99" y="2179"/>
                      <a:pt x="66" y="2145"/>
                      <a:pt x="66" y="2104"/>
                    </a:cubicBezTo>
                    <a:cubicBezTo>
                      <a:pt x="66" y="141"/>
                      <a:pt x="66" y="141"/>
                      <a:pt x="66" y="141"/>
                    </a:cubicBezTo>
                    <a:cubicBezTo>
                      <a:pt x="66" y="100"/>
                      <a:pt x="99" y="66"/>
                      <a:pt x="140" y="66"/>
                    </a:cubicBezTo>
                    <a:cubicBezTo>
                      <a:pt x="2228" y="66"/>
                      <a:pt x="2228" y="66"/>
                      <a:pt x="2228" y="66"/>
                    </a:cubicBezTo>
                    <a:cubicBezTo>
                      <a:pt x="2269" y="66"/>
                      <a:pt x="2303" y="100"/>
                      <a:pt x="2303" y="141"/>
                    </a:cubicBezTo>
                    <a:lnTo>
                      <a:pt x="2303" y="2104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invGray">
              <a:xfrm>
                <a:off x="2359" y="2636"/>
                <a:ext cx="124" cy="223"/>
              </a:xfrm>
              <a:custGeom>
                <a:avLst/>
                <a:gdLst>
                  <a:gd name="T0" fmla="*/ 124 w 124"/>
                  <a:gd name="T1" fmla="*/ 191 h 223"/>
                  <a:gd name="T2" fmla="*/ 91 w 124"/>
                  <a:gd name="T3" fmla="*/ 223 h 223"/>
                  <a:gd name="T4" fmla="*/ 34 w 124"/>
                  <a:gd name="T5" fmla="*/ 223 h 223"/>
                  <a:gd name="T6" fmla="*/ 0 w 124"/>
                  <a:gd name="T7" fmla="*/ 191 h 223"/>
                  <a:gd name="T8" fmla="*/ 0 w 124"/>
                  <a:gd name="T9" fmla="*/ 0 h 223"/>
                  <a:gd name="T10" fmla="*/ 51 w 124"/>
                  <a:gd name="T11" fmla="*/ 0 h 223"/>
                  <a:gd name="T12" fmla="*/ 51 w 124"/>
                  <a:gd name="T13" fmla="*/ 181 h 223"/>
                  <a:gd name="T14" fmla="*/ 73 w 124"/>
                  <a:gd name="T15" fmla="*/ 181 h 223"/>
                  <a:gd name="T16" fmla="*/ 73 w 124"/>
                  <a:gd name="T17" fmla="*/ 0 h 223"/>
                  <a:gd name="T18" fmla="*/ 124 w 124"/>
                  <a:gd name="T19" fmla="*/ 0 h 223"/>
                  <a:gd name="T20" fmla="*/ 124 w 124"/>
                  <a:gd name="T21" fmla="*/ 191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4" h="223">
                    <a:moveTo>
                      <a:pt x="124" y="191"/>
                    </a:moveTo>
                    <a:lnTo>
                      <a:pt x="91" y="223"/>
                    </a:lnTo>
                    <a:lnTo>
                      <a:pt x="34" y="223"/>
                    </a:lnTo>
                    <a:lnTo>
                      <a:pt x="0" y="191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51" y="181"/>
                    </a:lnTo>
                    <a:lnTo>
                      <a:pt x="73" y="181"/>
                    </a:lnTo>
                    <a:lnTo>
                      <a:pt x="73" y="0"/>
                    </a:lnTo>
                    <a:lnTo>
                      <a:pt x="124" y="0"/>
                    </a:lnTo>
                    <a:lnTo>
                      <a:pt x="124" y="1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3" name="Rectangle 42"/>
              <p:cNvSpPr>
                <a:spLocks noChangeArrowheads="1"/>
              </p:cNvSpPr>
              <p:nvPr/>
            </p:nvSpPr>
            <p:spPr bwMode="invGray">
              <a:xfrm>
                <a:off x="2503" y="2817"/>
                <a:ext cx="49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invGray">
              <a:xfrm>
                <a:off x="2573" y="2636"/>
                <a:ext cx="123" cy="223"/>
              </a:xfrm>
              <a:custGeom>
                <a:avLst/>
                <a:gdLst>
                  <a:gd name="T0" fmla="*/ 87 w 123"/>
                  <a:gd name="T1" fmla="*/ 0 h 223"/>
                  <a:gd name="T2" fmla="*/ 123 w 123"/>
                  <a:gd name="T3" fmla="*/ 33 h 223"/>
                  <a:gd name="T4" fmla="*/ 123 w 123"/>
                  <a:gd name="T5" fmla="*/ 73 h 223"/>
                  <a:gd name="T6" fmla="*/ 72 w 123"/>
                  <a:gd name="T7" fmla="*/ 73 h 223"/>
                  <a:gd name="T8" fmla="*/ 72 w 123"/>
                  <a:gd name="T9" fmla="*/ 43 h 223"/>
                  <a:gd name="T10" fmla="*/ 51 w 123"/>
                  <a:gd name="T11" fmla="*/ 43 h 223"/>
                  <a:gd name="T12" fmla="*/ 51 w 123"/>
                  <a:gd name="T13" fmla="*/ 88 h 223"/>
                  <a:gd name="T14" fmla="*/ 88 w 123"/>
                  <a:gd name="T15" fmla="*/ 91 h 223"/>
                  <a:gd name="T16" fmla="*/ 123 w 123"/>
                  <a:gd name="T17" fmla="*/ 123 h 223"/>
                  <a:gd name="T18" fmla="*/ 123 w 123"/>
                  <a:gd name="T19" fmla="*/ 191 h 223"/>
                  <a:gd name="T20" fmla="*/ 90 w 123"/>
                  <a:gd name="T21" fmla="*/ 223 h 223"/>
                  <a:gd name="T22" fmla="*/ 33 w 123"/>
                  <a:gd name="T23" fmla="*/ 223 h 223"/>
                  <a:gd name="T24" fmla="*/ 0 w 123"/>
                  <a:gd name="T25" fmla="*/ 191 h 223"/>
                  <a:gd name="T26" fmla="*/ 0 w 123"/>
                  <a:gd name="T27" fmla="*/ 152 h 223"/>
                  <a:gd name="T28" fmla="*/ 51 w 123"/>
                  <a:gd name="T29" fmla="*/ 152 h 223"/>
                  <a:gd name="T30" fmla="*/ 51 w 123"/>
                  <a:gd name="T31" fmla="*/ 181 h 223"/>
                  <a:gd name="T32" fmla="*/ 72 w 123"/>
                  <a:gd name="T33" fmla="*/ 181 h 223"/>
                  <a:gd name="T34" fmla="*/ 72 w 123"/>
                  <a:gd name="T35" fmla="*/ 134 h 223"/>
                  <a:gd name="T36" fmla="*/ 36 w 123"/>
                  <a:gd name="T37" fmla="*/ 132 h 223"/>
                  <a:gd name="T38" fmla="*/ 0 w 123"/>
                  <a:gd name="T39" fmla="*/ 100 h 223"/>
                  <a:gd name="T40" fmla="*/ 0 w 123"/>
                  <a:gd name="T41" fmla="*/ 33 h 223"/>
                  <a:gd name="T42" fmla="*/ 34 w 123"/>
                  <a:gd name="T43" fmla="*/ 0 h 223"/>
                  <a:gd name="T44" fmla="*/ 87 w 123"/>
                  <a:gd name="T45" fmla="*/ 0 h 22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3" h="223">
                    <a:moveTo>
                      <a:pt x="87" y="0"/>
                    </a:moveTo>
                    <a:lnTo>
                      <a:pt x="123" y="33"/>
                    </a:lnTo>
                    <a:lnTo>
                      <a:pt x="123" y="73"/>
                    </a:lnTo>
                    <a:lnTo>
                      <a:pt x="72" y="73"/>
                    </a:lnTo>
                    <a:lnTo>
                      <a:pt x="72" y="43"/>
                    </a:lnTo>
                    <a:lnTo>
                      <a:pt x="51" y="43"/>
                    </a:lnTo>
                    <a:lnTo>
                      <a:pt x="51" y="88"/>
                    </a:lnTo>
                    <a:lnTo>
                      <a:pt x="88" y="91"/>
                    </a:lnTo>
                    <a:lnTo>
                      <a:pt x="123" y="123"/>
                    </a:lnTo>
                    <a:lnTo>
                      <a:pt x="123" y="191"/>
                    </a:lnTo>
                    <a:lnTo>
                      <a:pt x="90" y="223"/>
                    </a:lnTo>
                    <a:lnTo>
                      <a:pt x="33" y="223"/>
                    </a:lnTo>
                    <a:lnTo>
                      <a:pt x="0" y="191"/>
                    </a:lnTo>
                    <a:lnTo>
                      <a:pt x="0" y="152"/>
                    </a:lnTo>
                    <a:lnTo>
                      <a:pt x="51" y="152"/>
                    </a:lnTo>
                    <a:lnTo>
                      <a:pt x="51" y="181"/>
                    </a:lnTo>
                    <a:lnTo>
                      <a:pt x="72" y="181"/>
                    </a:lnTo>
                    <a:lnTo>
                      <a:pt x="72" y="134"/>
                    </a:lnTo>
                    <a:lnTo>
                      <a:pt x="36" y="132"/>
                    </a:lnTo>
                    <a:lnTo>
                      <a:pt x="0" y="100"/>
                    </a:lnTo>
                    <a:lnTo>
                      <a:pt x="0" y="33"/>
                    </a:lnTo>
                    <a:lnTo>
                      <a:pt x="34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5" name="Rectangle 44"/>
              <p:cNvSpPr>
                <a:spLocks noChangeArrowheads="1"/>
              </p:cNvSpPr>
              <p:nvPr/>
            </p:nvSpPr>
            <p:spPr bwMode="invGray">
              <a:xfrm>
                <a:off x="2713" y="2817"/>
                <a:ext cx="54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6" name="Freeform 45"/>
              <p:cNvSpPr>
                <a:spLocks noEditPoints="1"/>
              </p:cNvSpPr>
              <p:nvPr/>
            </p:nvSpPr>
            <p:spPr bwMode="invGray">
              <a:xfrm>
                <a:off x="2787" y="2636"/>
                <a:ext cx="138" cy="223"/>
              </a:xfrm>
              <a:custGeom>
                <a:avLst/>
                <a:gdLst>
                  <a:gd name="T0" fmla="*/ 80 w 138"/>
                  <a:gd name="T1" fmla="*/ 140 h 223"/>
                  <a:gd name="T2" fmla="*/ 58 w 138"/>
                  <a:gd name="T3" fmla="*/ 140 h 223"/>
                  <a:gd name="T4" fmla="*/ 66 w 138"/>
                  <a:gd name="T5" fmla="*/ 48 h 223"/>
                  <a:gd name="T6" fmla="*/ 71 w 138"/>
                  <a:gd name="T7" fmla="*/ 48 h 223"/>
                  <a:gd name="T8" fmla="*/ 80 w 138"/>
                  <a:gd name="T9" fmla="*/ 140 h 223"/>
                  <a:gd name="T10" fmla="*/ 105 w 138"/>
                  <a:gd name="T11" fmla="*/ 0 h 223"/>
                  <a:gd name="T12" fmla="*/ 31 w 138"/>
                  <a:gd name="T13" fmla="*/ 0 h 223"/>
                  <a:gd name="T14" fmla="*/ 0 w 138"/>
                  <a:gd name="T15" fmla="*/ 223 h 223"/>
                  <a:gd name="T16" fmla="*/ 49 w 138"/>
                  <a:gd name="T17" fmla="*/ 223 h 223"/>
                  <a:gd name="T18" fmla="*/ 54 w 138"/>
                  <a:gd name="T19" fmla="*/ 182 h 223"/>
                  <a:gd name="T20" fmla="*/ 84 w 138"/>
                  <a:gd name="T21" fmla="*/ 182 h 223"/>
                  <a:gd name="T22" fmla="*/ 88 w 138"/>
                  <a:gd name="T23" fmla="*/ 223 h 223"/>
                  <a:gd name="T24" fmla="*/ 138 w 138"/>
                  <a:gd name="T25" fmla="*/ 223 h 223"/>
                  <a:gd name="T26" fmla="*/ 105 w 138"/>
                  <a:gd name="T27" fmla="*/ 0 h 2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8" h="223">
                    <a:moveTo>
                      <a:pt x="80" y="140"/>
                    </a:moveTo>
                    <a:lnTo>
                      <a:pt x="58" y="140"/>
                    </a:lnTo>
                    <a:lnTo>
                      <a:pt x="66" y="48"/>
                    </a:lnTo>
                    <a:lnTo>
                      <a:pt x="71" y="48"/>
                    </a:lnTo>
                    <a:lnTo>
                      <a:pt x="80" y="140"/>
                    </a:lnTo>
                    <a:close/>
                    <a:moveTo>
                      <a:pt x="105" y="0"/>
                    </a:moveTo>
                    <a:lnTo>
                      <a:pt x="31" y="0"/>
                    </a:lnTo>
                    <a:lnTo>
                      <a:pt x="0" y="223"/>
                    </a:lnTo>
                    <a:lnTo>
                      <a:pt x="49" y="223"/>
                    </a:lnTo>
                    <a:lnTo>
                      <a:pt x="54" y="182"/>
                    </a:lnTo>
                    <a:lnTo>
                      <a:pt x="84" y="182"/>
                    </a:lnTo>
                    <a:lnTo>
                      <a:pt x="88" y="223"/>
                    </a:lnTo>
                    <a:lnTo>
                      <a:pt x="138" y="223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7" name="Freeform 46"/>
              <p:cNvSpPr>
                <a:spLocks noEditPoints="1"/>
              </p:cNvSpPr>
              <p:nvPr/>
            </p:nvSpPr>
            <p:spPr bwMode="invGray">
              <a:xfrm>
                <a:off x="2946" y="2636"/>
                <a:ext cx="122" cy="223"/>
              </a:xfrm>
              <a:custGeom>
                <a:avLst/>
                <a:gdLst>
                  <a:gd name="T0" fmla="*/ 72 w 122"/>
                  <a:gd name="T1" fmla="*/ 43 h 223"/>
                  <a:gd name="T2" fmla="*/ 72 w 122"/>
                  <a:gd name="T3" fmla="*/ 93 h 223"/>
                  <a:gd name="T4" fmla="*/ 51 w 122"/>
                  <a:gd name="T5" fmla="*/ 93 h 223"/>
                  <a:gd name="T6" fmla="*/ 51 w 122"/>
                  <a:gd name="T7" fmla="*/ 43 h 223"/>
                  <a:gd name="T8" fmla="*/ 72 w 122"/>
                  <a:gd name="T9" fmla="*/ 43 h 223"/>
                  <a:gd name="T10" fmla="*/ 122 w 122"/>
                  <a:gd name="T11" fmla="*/ 33 h 223"/>
                  <a:gd name="T12" fmla="*/ 87 w 122"/>
                  <a:gd name="T13" fmla="*/ 0 h 223"/>
                  <a:gd name="T14" fmla="*/ 0 w 122"/>
                  <a:gd name="T15" fmla="*/ 0 h 223"/>
                  <a:gd name="T16" fmla="*/ 0 w 122"/>
                  <a:gd name="T17" fmla="*/ 223 h 223"/>
                  <a:gd name="T18" fmla="*/ 51 w 122"/>
                  <a:gd name="T19" fmla="*/ 223 h 223"/>
                  <a:gd name="T20" fmla="*/ 51 w 122"/>
                  <a:gd name="T21" fmla="*/ 134 h 223"/>
                  <a:gd name="T22" fmla="*/ 72 w 122"/>
                  <a:gd name="T23" fmla="*/ 134 h 223"/>
                  <a:gd name="T24" fmla="*/ 72 w 122"/>
                  <a:gd name="T25" fmla="*/ 223 h 223"/>
                  <a:gd name="T26" fmla="*/ 122 w 122"/>
                  <a:gd name="T27" fmla="*/ 223 h 223"/>
                  <a:gd name="T28" fmla="*/ 122 w 122"/>
                  <a:gd name="T29" fmla="*/ 134 h 223"/>
                  <a:gd name="T30" fmla="*/ 96 w 122"/>
                  <a:gd name="T31" fmla="*/ 113 h 223"/>
                  <a:gd name="T32" fmla="*/ 122 w 122"/>
                  <a:gd name="T33" fmla="*/ 91 h 223"/>
                  <a:gd name="T34" fmla="*/ 122 w 122"/>
                  <a:gd name="T35" fmla="*/ 3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2" h="223">
                    <a:moveTo>
                      <a:pt x="72" y="43"/>
                    </a:moveTo>
                    <a:lnTo>
                      <a:pt x="72" y="93"/>
                    </a:lnTo>
                    <a:lnTo>
                      <a:pt x="51" y="93"/>
                    </a:lnTo>
                    <a:lnTo>
                      <a:pt x="51" y="43"/>
                    </a:lnTo>
                    <a:lnTo>
                      <a:pt x="72" y="43"/>
                    </a:lnTo>
                    <a:close/>
                    <a:moveTo>
                      <a:pt x="122" y="33"/>
                    </a:moveTo>
                    <a:lnTo>
                      <a:pt x="87" y="0"/>
                    </a:lnTo>
                    <a:lnTo>
                      <a:pt x="0" y="0"/>
                    </a:lnTo>
                    <a:lnTo>
                      <a:pt x="0" y="223"/>
                    </a:lnTo>
                    <a:lnTo>
                      <a:pt x="51" y="223"/>
                    </a:lnTo>
                    <a:lnTo>
                      <a:pt x="51" y="134"/>
                    </a:lnTo>
                    <a:lnTo>
                      <a:pt x="72" y="134"/>
                    </a:lnTo>
                    <a:lnTo>
                      <a:pt x="72" y="223"/>
                    </a:lnTo>
                    <a:lnTo>
                      <a:pt x="122" y="223"/>
                    </a:lnTo>
                    <a:lnTo>
                      <a:pt x="122" y="134"/>
                    </a:lnTo>
                    <a:lnTo>
                      <a:pt x="96" y="113"/>
                    </a:lnTo>
                    <a:lnTo>
                      <a:pt x="122" y="91"/>
                    </a:lnTo>
                    <a:lnTo>
                      <a:pt x="122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invGray">
              <a:xfrm>
                <a:off x="3094" y="2636"/>
                <a:ext cx="159" cy="223"/>
              </a:xfrm>
              <a:custGeom>
                <a:avLst/>
                <a:gdLst>
                  <a:gd name="T0" fmla="*/ 159 w 159"/>
                  <a:gd name="T1" fmla="*/ 223 h 223"/>
                  <a:gd name="T2" fmla="*/ 112 w 159"/>
                  <a:gd name="T3" fmla="*/ 223 h 223"/>
                  <a:gd name="T4" fmla="*/ 112 w 159"/>
                  <a:gd name="T5" fmla="*/ 82 h 223"/>
                  <a:gd name="T6" fmla="*/ 110 w 159"/>
                  <a:gd name="T7" fmla="*/ 82 h 223"/>
                  <a:gd name="T8" fmla="*/ 89 w 159"/>
                  <a:gd name="T9" fmla="*/ 223 h 223"/>
                  <a:gd name="T10" fmla="*/ 70 w 159"/>
                  <a:gd name="T11" fmla="*/ 223 h 223"/>
                  <a:gd name="T12" fmla="*/ 48 w 159"/>
                  <a:gd name="T13" fmla="*/ 82 h 223"/>
                  <a:gd name="T14" fmla="*/ 46 w 159"/>
                  <a:gd name="T15" fmla="*/ 82 h 223"/>
                  <a:gd name="T16" fmla="*/ 46 w 159"/>
                  <a:gd name="T17" fmla="*/ 223 h 223"/>
                  <a:gd name="T18" fmla="*/ 0 w 159"/>
                  <a:gd name="T19" fmla="*/ 223 h 223"/>
                  <a:gd name="T20" fmla="*/ 0 w 159"/>
                  <a:gd name="T21" fmla="*/ 0 h 223"/>
                  <a:gd name="T22" fmla="*/ 60 w 159"/>
                  <a:gd name="T23" fmla="*/ 0 h 223"/>
                  <a:gd name="T24" fmla="*/ 78 w 159"/>
                  <a:gd name="T25" fmla="*/ 108 h 223"/>
                  <a:gd name="T26" fmla="*/ 82 w 159"/>
                  <a:gd name="T27" fmla="*/ 108 h 223"/>
                  <a:gd name="T28" fmla="*/ 99 w 159"/>
                  <a:gd name="T29" fmla="*/ 0 h 223"/>
                  <a:gd name="T30" fmla="*/ 159 w 159"/>
                  <a:gd name="T31" fmla="*/ 0 h 223"/>
                  <a:gd name="T32" fmla="*/ 159 w 159"/>
                  <a:gd name="T33" fmla="*/ 223 h 2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59" h="223">
                    <a:moveTo>
                      <a:pt x="159" y="223"/>
                    </a:moveTo>
                    <a:lnTo>
                      <a:pt x="112" y="223"/>
                    </a:lnTo>
                    <a:lnTo>
                      <a:pt x="112" y="82"/>
                    </a:lnTo>
                    <a:lnTo>
                      <a:pt x="110" y="82"/>
                    </a:lnTo>
                    <a:lnTo>
                      <a:pt x="89" y="223"/>
                    </a:lnTo>
                    <a:lnTo>
                      <a:pt x="70" y="223"/>
                    </a:lnTo>
                    <a:lnTo>
                      <a:pt x="48" y="82"/>
                    </a:lnTo>
                    <a:lnTo>
                      <a:pt x="46" y="82"/>
                    </a:lnTo>
                    <a:lnTo>
                      <a:pt x="46" y="223"/>
                    </a:lnTo>
                    <a:lnTo>
                      <a:pt x="0" y="223"/>
                    </a:lnTo>
                    <a:lnTo>
                      <a:pt x="0" y="0"/>
                    </a:lnTo>
                    <a:lnTo>
                      <a:pt x="60" y="0"/>
                    </a:lnTo>
                    <a:lnTo>
                      <a:pt x="78" y="108"/>
                    </a:lnTo>
                    <a:lnTo>
                      <a:pt x="82" y="108"/>
                    </a:lnTo>
                    <a:lnTo>
                      <a:pt x="99" y="0"/>
                    </a:lnTo>
                    <a:lnTo>
                      <a:pt x="159" y="0"/>
                    </a:lnTo>
                    <a:lnTo>
                      <a:pt x="159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invGray">
              <a:xfrm>
                <a:off x="3274" y="2636"/>
                <a:ext cx="139" cy="223"/>
              </a:xfrm>
              <a:custGeom>
                <a:avLst/>
                <a:gdLst>
                  <a:gd name="T0" fmla="*/ 95 w 139"/>
                  <a:gd name="T1" fmla="*/ 130 h 223"/>
                  <a:gd name="T2" fmla="*/ 95 w 139"/>
                  <a:gd name="T3" fmla="*/ 223 h 223"/>
                  <a:gd name="T4" fmla="*/ 44 w 139"/>
                  <a:gd name="T5" fmla="*/ 223 h 223"/>
                  <a:gd name="T6" fmla="*/ 44 w 139"/>
                  <a:gd name="T7" fmla="*/ 130 h 223"/>
                  <a:gd name="T8" fmla="*/ 0 w 139"/>
                  <a:gd name="T9" fmla="*/ 0 h 223"/>
                  <a:gd name="T10" fmla="*/ 51 w 139"/>
                  <a:gd name="T11" fmla="*/ 0 h 223"/>
                  <a:gd name="T12" fmla="*/ 69 w 139"/>
                  <a:gd name="T13" fmla="*/ 81 h 223"/>
                  <a:gd name="T14" fmla="*/ 70 w 139"/>
                  <a:gd name="T15" fmla="*/ 81 h 223"/>
                  <a:gd name="T16" fmla="*/ 88 w 139"/>
                  <a:gd name="T17" fmla="*/ 0 h 223"/>
                  <a:gd name="T18" fmla="*/ 139 w 139"/>
                  <a:gd name="T19" fmla="*/ 0 h 223"/>
                  <a:gd name="T20" fmla="*/ 95 w 139"/>
                  <a:gd name="T21" fmla="*/ 13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9" h="223">
                    <a:moveTo>
                      <a:pt x="95" y="130"/>
                    </a:moveTo>
                    <a:lnTo>
                      <a:pt x="95" y="223"/>
                    </a:lnTo>
                    <a:lnTo>
                      <a:pt x="44" y="223"/>
                    </a:lnTo>
                    <a:lnTo>
                      <a:pt x="44" y="130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69" y="81"/>
                    </a:lnTo>
                    <a:lnTo>
                      <a:pt x="70" y="81"/>
                    </a:lnTo>
                    <a:lnTo>
                      <a:pt x="88" y="0"/>
                    </a:lnTo>
                    <a:lnTo>
                      <a:pt x="139" y="0"/>
                    </a:lnTo>
                    <a:lnTo>
                      <a:pt x="95" y="1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0" name="Freeform 49"/>
              <p:cNvSpPr>
                <a:spLocks/>
              </p:cNvSpPr>
              <p:nvPr/>
            </p:nvSpPr>
            <p:spPr bwMode="invGray">
              <a:xfrm>
                <a:off x="2371" y="1344"/>
                <a:ext cx="1022" cy="971"/>
              </a:xfrm>
              <a:custGeom>
                <a:avLst/>
                <a:gdLst>
                  <a:gd name="T0" fmla="*/ 827 w 1022"/>
                  <a:gd name="T1" fmla="*/ 971 h 971"/>
                  <a:gd name="T2" fmla="*/ 511 w 1022"/>
                  <a:gd name="T3" fmla="*/ 741 h 971"/>
                  <a:gd name="T4" fmla="*/ 196 w 1022"/>
                  <a:gd name="T5" fmla="*/ 971 h 971"/>
                  <a:gd name="T6" fmla="*/ 316 w 1022"/>
                  <a:gd name="T7" fmla="*/ 600 h 971"/>
                  <a:gd name="T8" fmla="*/ 0 w 1022"/>
                  <a:gd name="T9" fmla="*/ 371 h 971"/>
                  <a:gd name="T10" fmla="*/ 391 w 1022"/>
                  <a:gd name="T11" fmla="*/ 371 h 971"/>
                  <a:gd name="T12" fmla="*/ 511 w 1022"/>
                  <a:gd name="T13" fmla="*/ 0 h 971"/>
                  <a:gd name="T14" fmla="*/ 632 w 1022"/>
                  <a:gd name="T15" fmla="*/ 371 h 971"/>
                  <a:gd name="T16" fmla="*/ 1022 w 1022"/>
                  <a:gd name="T17" fmla="*/ 371 h 971"/>
                  <a:gd name="T18" fmla="*/ 706 w 1022"/>
                  <a:gd name="T19" fmla="*/ 600 h 971"/>
                  <a:gd name="T20" fmla="*/ 827 w 1022"/>
                  <a:gd name="T21" fmla="*/ 971 h 971"/>
                  <a:gd name="T22" fmla="*/ 827 w 1022"/>
                  <a:gd name="T23" fmla="*/ 971 h 9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2" h="971">
                    <a:moveTo>
                      <a:pt x="827" y="971"/>
                    </a:moveTo>
                    <a:lnTo>
                      <a:pt x="511" y="741"/>
                    </a:lnTo>
                    <a:lnTo>
                      <a:pt x="196" y="971"/>
                    </a:lnTo>
                    <a:lnTo>
                      <a:pt x="316" y="600"/>
                    </a:lnTo>
                    <a:lnTo>
                      <a:pt x="0" y="371"/>
                    </a:lnTo>
                    <a:lnTo>
                      <a:pt x="391" y="371"/>
                    </a:lnTo>
                    <a:lnTo>
                      <a:pt x="511" y="0"/>
                    </a:lnTo>
                    <a:lnTo>
                      <a:pt x="632" y="371"/>
                    </a:lnTo>
                    <a:lnTo>
                      <a:pt x="1022" y="371"/>
                    </a:lnTo>
                    <a:lnTo>
                      <a:pt x="706" y="600"/>
                    </a:lnTo>
                    <a:lnTo>
                      <a:pt x="827" y="971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invGray">
              <a:xfrm>
                <a:off x="2486" y="1463"/>
                <a:ext cx="793" cy="755"/>
              </a:xfrm>
              <a:custGeom>
                <a:avLst/>
                <a:gdLst>
                  <a:gd name="T0" fmla="*/ 641 w 793"/>
                  <a:gd name="T1" fmla="*/ 755 h 755"/>
                  <a:gd name="T2" fmla="*/ 396 w 793"/>
                  <a:gd name="T3" fmla="*/ 577 h 755"/>
                  <a:gd name="T4" fmla="*/ 151 w 793"/>
                  <a:gd name="T5" fmla="*/ 755 h 755"/>
                  <a:gd name="T6" fmla="*/ 245 w 793"/>
                  <a:gd name="T7" fmla="*/ 467 h 755"/>
                  <a:gd name="T8" fmla="*/ 0 w 793"/>
                  <a:gd name="T9" fmla="*/ 288 h 755"/>
                  <a:gd name="T10" fmla="*/ 303 w 793"/>
                  <a:gd name="T11" fmla="*/ 288 h 755"/>
                  <a:gd name="T12" fmla="*/ 396 w 793"/>
                  <a:gd name="T13" fmla="*/ 0 h 755"/>
                  <a:gd name="T14" fmla="*/ 490 w 793"/>
                  <a:gd name="T15" fmla="*/ 288 h 755"/>
                  <a:gd name="T16" fmla="*/ 793 w 793"/>
                  <a:gd name="T17" fmla="*/ 288 h 755"/>
                  <a:gd name="T18" fmla="*/ 548 w 793"/>
                  <a:gd name="T19" fmla="*/ 467 h 755"/>
                  <a:gd name="T20" fmla="*/ 641 w 793"/>
                  <a:gd name="T21" fmla="*/ 755 h 755"/>
                  <a:gd name="T22" fmla="*/ 641 w 793"/>
                  <a:gd name="T23" fmla="*/ 755 h 75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93" h="755">
                    <a:moveTo>
                      <a:pt x="641" y="755"/>
                    </a:moveTo>
                    <a:lnTo>
                      <a:pt x="396" y="577"/>
                    </a:lnTo>
                    <a:lnTo>
                      <a:pt x="151" y="755"/>
                    </a:lnTo>
                    <a:lnTo>
                      <a:pt x="245" y="467"/>
                    </a:lnTo>
                    <a:lnTo>
                      <a:pt x="0" y="288"/>
                    </a:lnTo>
                    <a:lnTo>
                      <a:pt x="303" y="288"/>
                    </a:lnTo>
                    <a:lnTo>
                      <a:pt x="396" y="0"/>
                    </a:lnTo>
                    <a:lnTo>
                      <a:pt x="490" y="288"/>
                    </a:lnTo>
                    <a:lnTo>
                      <a:pt x="793" y="288"/>
                    </a:lnTo>
                    <a:lnTo>
                      <a:pt x="548" y="467"/>
                    </a:lnTo>
                    <a:lnTo>
                      <a:pt x="641" y="755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invGray">
              <a:xfrm>
                <a:off x="2595" y="1579"/>
                <a:ext cx="574" cy="545"/>
              </a:xfrm>
              <a:custGeom>
                <a:avLst/>
                <a:gdLst>
                  <a:gd name="T0" fmla="*/ 287 w 574"/>
                  <a:gd name="T1" fmla="*/ 0 h 545"/>
                  <a:gd name="T2" fmla="*/ 355 w 574"/>
                  <a:gd name="T3" fmla="*/ 208 h 545"/>
                  <a:gd name="T4" fmla="*/ 574 w 574"/>
                  <a:gd name="T5" fmla="*/ 208 h 545"/>
                  <a:gd name="T6" fmla="*/ 396 w 574"/>
                  <a:gd name="T7" fmla="*/ 337 h 545"/>
                  <a:gd name="T8" fmla="*/ 464 w 574"/>
                  <a:gd name="T9" fmla="*/ 545 h 545"/>
                  <a:gd name="T10" fmla="*/ 287 w 574"/>
                  <a:gd name="T11" fmla="*/ 416 h 545"/>
                  <a:gd name="T12" fmla="*/ 110 w 574"/>
                  <a:gd name="T13" fmla="*/ 545 h 545"/>
                  <a:gd name="T14" fmla="*/ 178 w 574"/>
                  <a:gd name="T15" fmla="*/ 337 h 545"/>
                  <a:gd name="T16" fmla="*/ 0 w 574"/>
                  <a:gd name="T17" fmla="*/ 208 h 545"/>
                  <a:gd name="T18" fmla="*/ 219 w 574"/>
                  <a:gd name="T19" fmla="*/ 208 h 545"/>
                  <a:gd name="T20" fmla="*/ 287 w 574"/>
                  <a:gd name="T21" fmla="*/ 0 h 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74" h="545">
                    <a:moveTo>
                      <a:pt x="287" y="0"/>
                    </a:moveTo>
                    <a:lnTo>
                      <a:pt x="355" y="208"/>
                    </a:lnTo>
                    <a:lnTo>
                      <a:pt x="574" y="208"/>
                    </a:lnTo>
                    <a:lnTo>
                      <a:pt x="396" y="337"/>
                    </a:lnTo>
                    <a:lnTo>
                      <a:pt x="464" y="545"/>
                    </a:lnTo>
                    <a:lnTo>
                      <a:pt x="287" y="416"/>
                    </a:lnTo>
                    <a:lnTo>
                      <a:pt x="110" y="545"/>
                    </a:lnTo>
                    <a:lnTo>
                      <a:pt x="178" y="337"/>
                    </a:lnTo>
                    <a:lnTo>
                      <a:pt x="0" y="208"/>
                    </a:lnTo>
                    <a:lnTo>
                      <a:pt x="219" y="208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54" name="Picture 5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1069" y="5979026"/>
            <a:ext cx="1670931" cy="878974"/>
          </a:xfrm>
          <a:prstGeom prst="rect">
            <a:avLst/>
          </a:prstGeom>
        </p:spPr>
      </p:pic>
      <p:grpSp>
        <p:nvGrpSpPr>
          <p:cNvPr id="55" name="AMC insignia"/>
          <p:cNvGrpSpPr>
            <a:grpSpLocks noChangeAspect="1"/>
          </p:cNvGrpSpPr>
          <p:nvPr userDrawn="1"/>
        </p:nvGrpSpPr>
        <p:grpSpPr bwMode="auto">
          <a:xfrm>
            <a:off x="10579421" y="6047935"/>
            <a:ext cx="725891" cy="741156"/>
            <a:chOff x="4592" y="1364"/>
            <a:chExt cx="1161" cy="1364"/>
          </a:xfrm>
        </p:grpSpPr>
        <p:sp>
          <p:nvSpPr>
            <p:cNvPr id="56" name="Crest Freeform"/>
            <p:cNvSpPr>
              <a:spLocks/>
            </p:cNvSpPr>
            <p:nvPr userDrawn="1"/>
          </p:nvSpPr>
          <p:spPr bwMode="auto">
            <a:xfrm>
              <a:off x="4605" y="1378"/>
              <a:ext cx="1135" cy="1335"/>
            </a:xfrm>
            <a:custGeom>
              <a:avLst/>
              <a:gdLst>
                <a:gd name="T0" fmla="*/ 1477 w 2954"/>
                <a:gd name="T1" fmla="*/ 0 h 3479"/>
                <a:gd name="T2" fmla="*/ 2954 w 2954"/>
                <a:gd name="T3" fmla="*/ 356 h 3479"/>
                <a:gd name="T4" fmla="*/ 2954 w 2954"/>
                <a:gd name="T5" fmla="*/ 1377 h 3479"/>
                <a:gd name="T6" fmla="*/ 1477 w 2954"/>
                <a:gd name="T7" fmla="*/ 3479 h 3479"/>
                <a:gd name="T8" fmla="*/ 0 w 2954"/>
                <a:gd name="T9" fmla="*/ 1377 h 3479"/>
                <a:gd name="T10" fmla="*/ 0 w 2954"/>
                <a:gd name="T11" fmla="*/ 356 h 3479"/>
                <a:gd name="T12" fmla="*/ 1477 w 2954"/>
                <a:gd name="T13" fmla="*/ 0 h 3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4" h="3479">
                  <a:moveTo>
                    <a:pt x="1477" y="0"/>
                  </a:moveTo>
                  <a:cubicBezTo>
                    <a:pt x="2003" y="0"/>
                    <a:pt x="2609" y="127"/>
                    <a:pt x="2954" y="356"/>
                  </a:cubicBezTo>
                  <a:cubicBezTo>
                    <a:pt x="2954" y="1377"/>
                    <a:pt x="2954" y="1377"/>
                    <a:pt x="2954" y="1377"/>
                  </a:cubicBezTo>
                  <a:cubicBezTo>
                    <a:pt x="2954" y="2275"/>
                    <a:pt x="2402" y="3111"/>
                    <a:pt x="1477" y="3479"/>
                  </a:cubicBezTo>
                  <a:cubicBezTo>
                    <a:pt x="552" y="3111"/>
                    <a:pt x="0" y="2275"/>
                    <a:pt x="0" y="137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345" y="127"/>
                    <a:pt x="951" y="0"/>
                    <a:pt x="14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Black Frame Freeform"/>
            <p:cNvSpPr>
              <a:spLocks noEditPoints="1"/>
            </p:cNvSpPr>
            <p:nvPr userDrawn="1"/>
          </p:nvSpPr>
          <p:spPr bwMode="auto">
            <a:xfrm>
              <a:off x="4592" y="1364"/>
              <a:ext cx="1161" cy="1364"/>
            </a:xfrm>
            <a:custGeom>
              <a:avLst/>
              <a:gdLst>
                <a:gd name="T0" fmla="*/ 3010 w 3026"/>
                <a:gd name="T1" fmla="*/ 362 h 3554"/>
                <a:gd name="T2" fmla="*/ 2328 w 3026"/>
                <a:gd name="T3" fmla="*/ 93 h 3554"/>
                <a:gd name="T4" fmla="*/ 1513 w 3026"/>
                <a:gd name="T5" fmla="*/ 0 h 3554"/>
                <a:gd name="T6" fmla="*/ 698 w 3026"/>
                <a:gd name="T7" fmla="*/ 93 h 3554"/>
                <a:gd name="T8" fmla="*/ 16 w 3026"/>
                <a:gd name="T9" fmla="*/ 362 h 3554"/>
                <a:gd name="T10" fmla="*/ 0 w 3026"/>
                <a:gd name="T11" fmla="*/ 373 h 3554"/>
                <a:gd name="T12" fmla="*/ 0 w 3026"/>
                <a:gd name="T13" fmla="*/ 1413 h 3554"/>
                <a:gd name="T14" fmla="*/ 398 w 3026"/>
                <a:gd name="T15" fmla="*/ 2683 h 3554"/>
                <a:gd name="T16" fmla="*/ 1500 w 3026"/>
                <a:gd name="T17" fmla="*/ 3548 h 3554"/>
                <a:gd name="T18" fmla="*/ 1513 w 3026"/>
                <a:gd name="T19" fmla="*/ 3554 h 3554"/>
                <a:gd name="T20" fmla="*/ 1526 w 3026"/>
                <a:gd name="T21" fmla="*/ 3548 h 3554"/>
                <a:gd name="T22" fmla="*/ 2628 w 3026"/>
                <a:gd name="T23" fmla="*/ 2683 h 3554"/>
                <a:gd name="T24" fmla="*/ 3026 w 3026"/>
                <a:gd name="T25" fmla="*/ 1413 h 3554"/>
                <a:gd name="T26" fmla="*/ 3026 w 3026"/>
                <a:gd name="T27" fmla="*/ 373 h 3554"/>
                <a:gd name="T28" fmla="*/ 3010 w 3026"/>
                <a:gd name="T29" fmla="*/ 362 h 3554"/>
                <a:gd name="T30" fmla="*/ 2954 w 3026"/>
                <a:gd name="T31" fmla="*/ 1413 h 3554"/>
                <a:gd name="T32" fmla="*/ 1513 w 3026"/>
                <a:gd name="T33" fmla="*/ 3476 h 3554"/>
                <a:gd name="T34" fmla="*/ 72 w 3026"/>
                <a:gd name="T35" fmla="*/ 1413 h 3554"/>
                <a:gd name="T36" fmla="*/ 72 w 3026"/>
                <a:gd name="T37" fmla="*/ 412 h 3554"/>
                <a:gd name="T38" fmla="*/ 1513 w 3026"/>
                <a:gd name="T39" fmla="*/ 72 h 3554"/>
                <a:gd name="T40" fmla="*/ 2954 w 3026"/>
                <a:gd name="T41" fmla="*/ 412 h 3554"/>
                <a:gd name="T42" fmla="*/ 2954 w 3026"/>
                <a:gd name="T43" fmla="*/ 1413 h 3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26" h="3554">
                  <a:moveTo>
                    <a:pt x="3010" y="362"/>
                  </a:moveTo>
                  <a:cubicBezTo>
                    <a:pt x="2842" y="251"/>
                    <a:pt x="2606" y="158"/>
                    <a:pt x="2328" y="93"/>
                  </a:cubicBezTo>
                  <a:cubicBezTo>
                    <a:pt x="2069" y="33"/>
                    <a:pt x="1779" y="0"/>
                    <a:pt x="1513" y="0"/>
                  </a:cubicBezTo>
                  <a:cubicBezTo>
                    <a:pt x="1247" y="0"/>
                    <a:pt x="957" y="33"/>
                    <a:pt x="698" y="93"/>
                  </a:cubicBezTo>
                  <a:cubicBezTo>
                    <a:pt x="420" y="158"/>
                    <a:pt x="184" y="251"/>
                    <a:pt x="16" y="362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1413"/>
                    <a:pt x="0" y="1413"/>
                    <a:pt x="0" y="1413"/>
                  </a:cubicBezTo>
                  <a:cubicBezTo>
                    <a:pt x="0" y="1867"/>
                    <a:pt x="138" y="2306"/>
                    <a:pt x="398" y="2683"/>
                  </a:cubicBezTo>
                  <a:cubicBezTo>
                    <a:pt x="664" y="3068"/>
                    <a:pt x="1045" y="3368"/>
                    <a:pt x="1500" y="3548"/>
                  </a:cubicBezTo>
                  <a:cubicBezTo>
                    <a:pt x="1513" y="3554"/>
                    <a:pt x="1513" y="3554"/>
                    <a:pt x="1513" y="3554"/>
                  </a:cubicBezTo>
                  <a:cubicBezTo>
                    <a:pt x="1526" y="3548"/>
                    <a:pt x="1526" y="3548"/>
                    <a:pt x="1526" y="3548"/>
                  </a:cubicBezTo>
                  <a:cubicBezTo>
                    <a:pt x="1981" y="3368"/>
                    <a:pt x="2362" y="3068"/>
                    <a:pt x="2628" y="2683"/>
                  </a:cubicBezTo>
                  <a:cubicBezTo>
                    <a:pt x="2888" y="2306"/>
                    <a:pt x="3026" y="1867"/>
                    <a:pt x="3026" y="1413"/>
                  </a:cubicBezTo>
                  <a:cubicBezTo>
                    <a:pt x="3026" y="373"/>
                    <a:pt x="3026" y="373"/>
                    <a:pt x="3026" y="373"/>
                  </a:cubicBezTo>
                  <a:lnTo>
                    <a:pt x="3010" y="362"/>
                  </a:lnTo>
                  <a:close/>
                  <a:moveTo>
                    <a:pt x="2954" y="1413"/>
                  </a:moveTo>
                  <a:cubicBezTo>
                    <a:pt x="2954" y="2314"/>
                    <a:pt x="2389" y="3122"/>
                    <a:pt x="1513" y="3476"/>
                  </a:cubicBezTo>
                  <a:cubicBezTo>
                    <a:pt x="637" y="3122"/>
                    <a:pt x="72" y="2314"/>
                    <a:pt x="72" y="1413"/>
                  </a:cubicBezTo>
                  <a:cubicBezTo>
                    <a:pt x="72" y="412"/>
                    <a:pt x="72" y="412"/>
                    <a:pt x="72" y="412"/>
                  </a:cubicBezTo>
                  <a:cubicBezTo>
                    <a:pt x="391" y="208"/>
                    <a:pt x="966" y="72"/>
                    <a:pt x="1513" y="72"/>
                  </a:cubicBezTo>
                  <a:cubicBezTo>
                    <a:pt x="2060" y="72"/>
                    <a:pt x="2635" y="208"/>
                    <a:pt x="2954" y="412"/>
                  </a:cubicBezTo>
                  <a:lnTo>
                    <a:pt x="2954" y="14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Blue Freeform"/>
            <p:cNvSpPr>
              <a:spLocks/>
            </p:cNvSpPr>
            <p:nvPr userDrawn="1"/>
          </p:nvSpPr>
          <p:spPr bwMode="auto">
            <a:xfrm>
              <a:off x="5172" y="1540"/>
              <a:ext cx="511" cy="1116"/>
            </a:xfrm>
            <a:custGeom>
              <a:avLst/>
              <a:gdLst>
                <a:gd name="T0" fmla="*/ 1329 w 1329"/>
                <a:gd name="T1" fmla="*/ 40 h 2908"/>
                <a:gd name="T2" fmla="*/ 302 w 1329"/>
                <a:gd name="T3" fmla="*/ 1068 h 2908"/>
                <a:gd name="T4" fmla="*/ 544 w 1329"/>
                <a:gd name="T5" fmla="*/ 1370 h 2908"/>
                <a:gd name="T6" fmla="*/ 0 w 1329"/>
                <a:gd name="T7" fmla="*/ 1991 h 2908"/>
                <a:gd name="T8" fmla="*/ 0 w 1329"/>
                <a:gd name="T9" fmla="*/ 2908 h 2908"/>
                <a:gd name="T10" fmla="*/ 1329 w 1329"/>
                <a:gd name="T11" fmla="*/ 930 h 2908"/>
                <a:gd name="T12" fmla="*/ 1329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1329" y="40"/>
                  </a:moveTo>
                  <a:cubicBezTo>
                    <a:pt x="302" y="1068"/>
                    <a:pt x="302" y="1068"/>
                    <a:pt x="302" y="1068"/>
                  </a:cubicBezTo>
                  <a:cubicBezTo>
                    <a:pt x="544" y="1370"/>
                    <a:pt x="544" y="1370"/>
                    <a:pt x="544" y="1370"/>
                  </a:cubicBezTo>
                  <a:cubicBezTo>
                    <a:pt x="0" y="1991"/>
                    <a:pt x="0" y="1991"/>
                    <a:pt x="0" y="1991"/>
                  </a:cubicBezTo>
                  <a:cubicBezTo>
                    <a:pt x="0" y="2908"/>
                    <a:pt x="0" y="2908"/>
                    <a:pt x="0" y="2908"/>
                  </a:cubicBezTo>
                  <a:cubicBezTo>
                    <a:pt x="540" y="2665"/>
                    <a:pt x="1329" y="2054"/>
                    <a:pt x="1329" y="930"/>
                  </a:cubicBezTo>
                  <a:cubicBezTo>
                    <a:pt x="1329" y="0"/>
                    <a:pt x="1329" y="41"/>
                    <a:pt x="1329" y="40"/>
                  </a:cubicBezTo>
                  <a:close/>
                </a:path>
              </a:pathLst>
            </a:custGeom>
            <a:solidFill>
              <a:srgbClr val="0056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d Freeform"/>
            <p:cNvSpPr>
              <a:spLocks/>
            </p:cNvSpPr>
            <p:nvPr userDrawn="1"/>
          </p:nvSpPr>
          <p:spPr bwMode="auto">
            <a:xfrm>
              <a:off x="4662" y="1540"/>
              <a:ext cx="510" cy="1116"/>
            </a:xfrm>
            <a:custGeom>
              <a:avLst/>
              <a:gdLst>
                <a:gd name="T0" fmla="*/ 0 w 1329"/>
                <a:gd name="T1" fmla="*/ 40 h 2908"/>
                <a:gd name="T2" fmla="*/ 1027 w 1329"/>
                <a:gd name="T3" fmla="*/ 1068 h 2908"/>
                <a:gd name="T4" fmla="*/ 785 w 1329"/>
                <a:gd name="T5" fmla="*/ 1370 h 2908"/>
                <a:gd name="T6" fmla="*/ 1329 w 1329"/>
                <a:gd name="T7" fmla="*/ 1991 h 2908"/>
                <a:gd name="T8" fmla="*/ 1329 w 1329"/>
                <a:gd name="T9" fmla="*/ 2908 h 2908"/>
                <a:gd name="T10" fmla="*/ 0 w 1329"/>
                <a:gd name="T11" fmla="*/ 930 h 2908"/>
                <a:gd name="T12" fmla="*/ 0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0" y="40"/>
                  </a:moveTo>
                  <a:cubicBezTo>
                    <a:pt x="1027" y="1068"/>
                    <a:pt x="1027" y="1068"/>
                    <a:pt x="1027" y="1068"/>
                  </a:cubicBezTo>
                  <a:cubicBezTo>
                    <a:pt x="785" y="1370"/>
                    <a:pt x="785" y="1370"/>
                    <a:pt x="785" y="1370"/>
                  </a:cubicBezTo>
                  <a:cubicBezTo>
                    <a:pt x="1329" y="1991"/>
                    <a:pt x="1329" y="1991"/>
                    <a:pt x="1329" y="1991"/>
                  </a:cubicBezTo>
                  <a:cubicBezTo>
                    <a:pt x="1329" y="2908"/>
                    <a:pt x="1329" y="2908"/>
                    <a:pt x="1329" y="2908"/>
                  </a:cubicBezTo>
                  <a:cubicBezTo>
                    <a:pt x="789" y="2665"/>
                    <a:pt x="0" y="2054"/>
                    <a:pt x="0" y="930"/>
                  </a:cubicBezTo>
                  <a:cubicBezTo>
                    <a:pt x="0" y="0"/>
                    <a:pt x="0" y="41"/>
                    <a:pt x="0" y="40"/>
                  </a:cubicBezTo>
                  <a:close/>
                </a:path>
              </a:pathLst>
            </a:custGeom>
            <a:solidFill>
              <a:srgbClr val="C32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60" name="Picture 5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0950" y="6074501"/>
            <a:ext cx="826109" cy="73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845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4" r:id="rId2"/>
    <p:sldLayoutId id="2147483705" r:id="rId3"/>
    <p:sldLayoutId id="2147483706" r:id="rId4"/>
    <p:sldLayoutId id="2147483707" r:id="rId5"/>
  </p:sldLayoutIdLst>
  <p:transition spd="slow">
    <p:fade/>
  </p:transition>
  <p:hf hdr="0" ftr="0" dt="0"/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en-US" sz="2800" b="1" kern="1200" dirty="0">
          <a:solidFill>
            <a:srgbClr val="7F7F7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Wingdings" panose="05000000000000000000" pitchFamily="2" charset="2"/>
        <a:buChar char="ü"/>
        <a:tabLst/>
        <a:defRPr lang="en-US" sz="2400" b="1" kern="1200" dirty="0" smtClean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574675" indent="-228600" algn="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792">
          <p15:clr>
            <a:srgbClr val="F26B43"/>
          </p15:clr>
        </p15:guide>
        <p15:guide id="3" pos="5352">
          <p15:clr>
            <a:srgbClr val="F26B43"/>
          </p15:clr>
        </p15:guide>
        <p15:guide id="4" orient="horz" pos="1104">
          <p15:clr>
            <a:srgbClr val="F26B43"/>
          </p15:clr>
        </p15:guide>
        <p15:guide id="5" orient="horz" pos="2376">
          <p15:clr>
            <a:srgbClr val="F26B43"/>
          </p15:clr>
        </p15:guide>
        <p15:guide id="6" orient="horz" pos="3432">
          <p15:clr>
            <a:srgbClr val="F26B43"/>
          </p15:clr>
        </p15:guide>
        <p15:guide id="7" pos="5760">
          <p15:clr>
            <a:srgbClr val="F26B43"/>
          </p15:clr>
        </p15:guide>
        <p15:guide id="8" orient="horz">
          <p15:clr>
            <a:srgbClr val="F26B43"/>
          </p15:clr>
        </p15:guide>
        <p15:guide id="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 bwMode="gray">
          <a:xfrm>
            <a:off x="1115681" y="99566"/>
            <a:ext cx="10977295" cy="480131"/>
          </a:xfrm>
          <a:prstGeom prst="rect">
            <a:avLst/>
          </a:prstGeom>
        </p:spPr>
        <p:txBody>
          <a:bodyPr vert="horz" wrap="square" lIns="182880" tIns="45720" rIns="91440" bIns="45720" rtlCol="0" anchor="t" anchorCtr="0">
            <a:spAutoFit/>
          </a:bodyPr>
          <a:lstStyle/>
          <a:p>
            <a:pPr marL="0" lvl="0"/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Click to edit Master title style – Arial 28pt Bold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115681" y="711257"/>
            <a:ext cx="10363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Fifth level</a:t>
            </a:r>
          </a:p>
          <a:p>
            <a:pPr lvl="4"/>
            <a:endParaRPr lang="en-US" dirty="0"/>
          </a:p>
        </p:txBody>
      </p:sp>
      <p:sp>
        <p:nvSpPr>
          <p:cNvPr id="7" name="Classification Top"/>
          <p:cNvSpPr txBox="1">
            <a:spLocks/>
          </p:cNvSpPr>
          <p:nvPr userDrawn="1"/>
        </p:nvSpPr>
        <p:spPr bwMode="white">
          <a:xfrm>
            <a:off x="1041400" y="1"/>
            <a:ext cx="10515600" cy="138499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bg1"/>
                </a:solidFill>
              </a:rPr>
              <a:t>UNCLASSIFIED//FOUO</a:t>
            </a:r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5535281" y="6731988"/>
            <a:ext cx="1524000" cy="10772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lang="en-US" sz="700" b="1" kern="6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CFA9B-4785-4222-B2D1-FB953FCA43F9}" type="slidenum">
              <a:rPr kumimoji="0" lang="en-US" sz="700" b="1" i="0" u="none" strike="noStrike" kern="6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00" b="1" i="0" u="none" strike="noStrike" kern="6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Classification bottom"/>
          <p:cNvSpPr txBox="1"/>
          <p:nvPr userDrawn="1"/>
        </p:nvSpPr>
        <p:spPr bwMode="black">
          <a:xfrm>
            <a:off x="0" y="6753453"/>
            <a:ext cx="1584960" cy="107722"/>
          </a:xfrm>
          <a:prstGeom prst="rect">
            <a:avLst/>
          </a:prstGeom>
          <a:noFill/>
        </p:spPr>
        <p:txBody>
          <a:bodyPr wrap="none" lIns="45720" tIns="0" rIns="0" bIns="0" anchor="b" anchorCtr="0">
            <a:noAutofit/>
          </a:bodyPr>
          <a:lstStyle/>
          <a:p>
            <a:pPr>
              <a:defRPr/>
            </a:pPr>
            <a:r>
              <a:rPr lang="en-US" sz="700" b="1" kern="600" dirty="0">
                <a:solidFill>
                  <a:prstClr val="black"/>
                </a:solidFill>
                <a:cs typeface="Arial" panose="020B0604020202020204" pitchFamily="34" charset="0"/>
              </a:rPr>
              <a:t>UNCLASSIFIED//FOUO</a:t>
            </a:r>
          </a:p>
        </p:txBody>
      </p:sp>
      <p:grpSp>
        <p:nvGrpSpPr>
          <p:cNvPr id="34" name="Group 33"/>
          <p:cNvGrpSpPr>
            <a:grpSpLocks noChangeAspect="1"/>
          </p:cNvGrpSpPr>
          <p:nvPr userDrawn="1"/>
        </p:nvGrpSpPr>
        <p:grpSpPr>
          <a:xfrm>
            <a:off x="58566" y="0"/>
            <a:ext cx="819991" cy="731520"/>
            <a:chOff x="125730" y="0"/>
            <a:chExt cx="526946" cy="626790"/>
          </a:xfrm>
        </p:grpSpPr>
        <p:sp>
          <p:nvSpPr>
            <p:cNvPr id="35" name="Round Same Side Corner Rectangle 34"/>
            <p:cNvSpPr/>
            <p:nvPr userDrawn="1"/>
          </p:nvSpPr>
          <p:spPr>
            <a:xfrm>
              <a:off x="125730" y="0"/>
              <a:ext cx="526946" cy="626790"/>
            </a:xfrm>
            <a:prstGeom prst="round2SameRect">
              <a:avLst>
                <a:gd name="adj1" fmla="val 0"/>
                <a:gd name="adj2" fmla="val 7443"/>
              </a:avLst>
            </a:pr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68000">
                  <a:sysClr val="windowText" lastClr="000000">
                    <a:lumMod val="95000"/>
                    <a:lumOff val="5000"/>
                  </a:sysClr>
                </a:gs>
                <a:gs pos="34000">
                  <a:sysClr val="windowText" lastClr="000000">
                    <a:lumMod val="85000"/>
                    <a:lumOff val="15000"/>
                  </a:sys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36" name="U.S. ARMY for dark bkgrnds"/>
            <p:cNvGrpSpPr>
              <a:grpSpLocks noChangeAspect="1"/>
            </p:cNvGrpSpPr>
            <p:nvPr userDrawn="1"/>
          </p:nvGrpSpPr>
          <p:grpSpPr bwMode="auto">
            <a:xfrm>
              <a:off x="208305" y="59287"/>
              <a:ext cx="361795" cy="457200"/>
              <a:chOff x="2205" y="1186"/>
              <a:chExt cx="1425" cy="1802"/>
            </a:xfrm>
          </p:grpSpPr>
          <p:sp>
            <p:nvSpPr>
              <p:cNvPr id="37" name="Freeform 36"/>
              <p:cNvSpPr>
                <a:spLocks noEditPoints="1"/>
              </p:cNvSpPr>
              <p:nvPr/>
            </p:nvSpPr>
            <p:spPr bwMode="invGray">
              <a:xfrm>
                <a:off x="3562" y="2500"/>
                <a:ext cx="68" cy="66"/>
              </a:xfrm>
              <a:custGeom>
                <a:avLst/>
                <a:gdLst>
                  <a:gd name="T0" fmla="*/ 0 w 125"/>
                  <a:gd name="T1" fmla="*/ 18 h 122"/>
                  <a:gd name="T2" fmla="*/ 18 w 125"/>
                  <a:gd name="T3" fmla="*/ 0 h 122"/>
                  <a:gd name="T4" fmla="*/ 37 w 125"/>
                  <a:gd name="T5" fmla="*/ 18 h 122"/>
                  <a:gd name="T6" fmla="*/ 18 w 125"/>
                  <a:gd name="T7" fmla="*/ 36 h 122"/>
                  <a:gd name="T8" fmla="*/ 0 w 125"/>
                  <a:gd name="T9" fmla="*/ 18 h 122"/>
                  <a:gd name="T10" fmla="*/ 18 w 125"/>
                  <a:gd name="T11" fmla="*/ 4 h 122"/>
                  <a:gd name="T12" fmla="*/ 5 w 125"/>
                  <a:gd name="T13" fmla="*/ 18 h 122"/>
                  <a:gd name="T14" fmla="*/ 18 w 125"/>
                  <a:gd name="T15" fmla="*/ 32 h 122"/>
                  <a:gd name="T16" fmla="*/ 32 w 125"/>
                  <a:gd name="T17" fmla="*/ 18 h 122"/>
                  <a:gd name="T18" fmla="*/ 18 w 125"/>
                  <a:gd name="T19" fmla="*/ 4 h 122"/>
                  <a:gd name="T20" fmla="*/ 15 w 125"/>
                  <a:gd name="T21" fmla="*/ 28 h 122"/>
                  <a:gd name="T22" fmla="*/ 11 w 125"/>
                  <a:gd name="T23" fmla="*/ 28 h 122"/>
                  <a:gd name="T24" fmla="*/ 11 w 125"/>
                  <a:gd name="T25" fmla="*/ 8 h 122"/>
                  <a:gd name="T26" fmla="*/ 19 w 125"/>
                  <a:gd name="T27" fmla="*/ 8 h 122"/>
                  <a:gd name="T28" fmla="*/ 27 w 125"/>
                  <a:gd name="T29" fmla="*/ 14 h 122"/>
                  <a:gd name="T30" fmla="*/ 22 w 125"/>
                  <a:gd name="T31" fmla="*/ 19 h 122"/>
                  <a:gd name="T32" fmla="*/ 22 w 125"/>
                  <a:gd name="T33" fmla="*/ 19 h 122"/>
                  <a:gd name="T34" fmla="*/ 27 w 125"/>
                  <a:gd name="T35" fmla="*/ 28 h 122"/>
                  <a:gd name="T36" fmla="*/ 22 w 125"/>
                  <a:gd name="T37" fmla="*/ 28 h 122"/>
                  <a:gd name="T38" fmla="*/ 18 w 125"/>
                  <a:gd name="T39" fmla="*/ 19 h 122"/>
                  <a:gd name="T40" fmla="*/ 15 w 125"/>
                  <a:gd name="T41" fmla="*/ 19 h 122"/>
                  <a:gd name="T42" fmla="*/ 15 w 125"/>
                  <a:gd name="T43" fmla="*/ 28 h 122"/>
                  <a:gd name="T44" fmla="*/ 15 w 125"/>
                  <a:gd name="T45" fmla="*/ 16 h 122"/>
                  <a:gd name="T46" fmla="*/ 18 w 125"/>
                  <a:gd name="T47" fmla="*/ 16 h 122"/>
                  <a:gd name="T48" fmla="*/ 23 w 125"/>
                  <a:gd name="T49" fmla="*/ 14 h 122"/>
                  <a:gd name="T50" fmla="*/ 18 w 125"/>
                  <a:gd name="T51" fmla="*/ 11 h 122"/>
                  <a:gd name="T52" fmla="*/ 15 w 125"/>
                  <a:gd name="T53" fmla="*/ 11 h 122"/>
                  <a:gd name="T54" fmla="*/ 15 w 125"/>
                  <a:gd name="T55" fmla="*/ 16 h 12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25" h="122">
                    <a:moveTo>
                      <a:pt x="0" y="61"/>
                    </a:moveTo>
                    <a:cubicBezTo>
                      <a:pt x="0" y="24"/>
                      <a:pt x="29" y="0"/>
                      <a:pt x="62" y="0"/>
                    </a:cubicBezTo>
                    <a:cubicBezTo>
                      <a:pt x="95" y="0"/>
                      <a:pt x="125" y="24"/>
                      <a:pt x="125" y="61"/>
                    </a:cubicBezTo>
                    <a:cubicBezTo>
                      <a:pt x="125" y="98"/>
                      <a:pt x="96" y="122"/>
                      <a:pt x="62" y="122"/>
                    </a:cubicBezTo>
                    <a:cubicBezTo>
                      <a:pt x="29" y="122"/>
                      <a:pt x="0" y="98"/>
                      <a:pt x="0" y="61"/>
                    </a:cubicBezTo>
                    <a:close/>
                    <a:moveTo>
                      <a:pt x="62" y="13"/>
                    </a:moveTo>
                    <a:cubicBezTo>
                      <a:pt x="36" y="13"/>
                      <a:pt x="16" y="33"/>
                      <a:pt x="16" y="61"/>
                    </a:cubicBezTo>
                    <a:cubicBezTo>
                      <a:pt x="16" y="89"/>
                      <a:pt x="36" y="109"/>
                      <a:pt x="62" y="109"/>
                    </a:cubicBezTo>
                    <a:cubicBezTo>
                      <a:pt x="89" y="109"/>
                      <a:pt x="109" y="89"/>
                      <a:pt x="109" y="61"/>
                    </a:cubicBezTo>
                    <a:cubicBezTo>
                      <a:pt x="109" y="33"/>
                      <a:pt x="88" y="13"/>
                      <a:pt x="62" y="13"/>
                    </a:cubicBezTo>
                    <a:close/>
                    <a:moveTo>
                      <a:pt x="52" y="95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81" y="27"/>
                      <a:pt x="90" y="32"/>
                      <a:pt x="90" y="47"/>
                    </a:cubicBezTo>
                    <a:cubicBezTo>
                      <a:pt x="91" y="56"/>
                      <a:pt x="84" y="64"/>
                      <a:pt x="75" y="65"/>
                    </a:cubicBezTo>
                    <a:cubicBezTo>
                      <a:pt x="75" y="65"/>
                      <a:pt x="74" y="65"/>
                      <a:pt x="74" y="65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2" y="66"/>
                      <a:pt x="52" y="66"/>
                      <a:pt x="52" y="66"/>
                    </a:cubicBezTo>
                    <a:lnTo>
                      <a:pt x="52" y="95"/>
                    </a:lnTo>
                    <a:close/>
                    <a:moveTo>
                      <a:pt x="52" y="55"/>
                    </a:moveTo>
                    <a:cubicBezTo>
                      <a:pt x="63" y="55"/>
                      <a:pt x="63" y="55"/>
                      <a:pt x="63" y="55"/>
                    </a:cubicBezTo>
                    <a:cubicBezTo>
                      <a:pt x="73" y="55"/>
                      <a:pt x="77" y="52"/>
                      <a:pt x="77" y="46"/>
                    </a:cubicBezTo>
                    <a:cubicBezTo>
                      <a:pt x="77" y="39"/>
                      <a:pt x="72" y="37"/>
                      <a:pt x="63" y="37"/>
                    </a:cubicBezTo>
                    <a:cubicBezTo>
                      <a:pt x="52" y="37"/>
                      <a:pt x="52" y="37"/>
                      <a:pt x="52" y="37"/>
                    </a:cubicBezTo>
                    <a:lnTo>
                      <a:pt x="52" y="5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invGray">
              <a:xfrm>
                <a:off x="2205" y="2508"/>
                <a:ext cx="1354" cy="480"/>
              </a:xfrm>
              <a:custGeom>
                <a:avLst/>
                <a:gdLst>
                  <a:gd name="T0" fmla="*/ 61 w 2500"/>
                  <a:gd name="T1" fmla="*/ 0 h 887"/>
                  <a:gd name="T2" fmla="*/ 0 w 2500"/>
                  <a:gd name="T3" fmla="*/ 60 h 887"/>
                  <a:gd name="T4" fmla="*/ 0 w 2500"/>
                  <a:gd name="T5" fmla="*/ 200 h 887"/>
                  <a:gd name="T6" fmla="*/ 61 w 2500"/>
                  <a:gd name="T7" fmla="*/ 260 h 887"/>
                  <a:gd name="T8" fmla="*/ 673 w 2500"/>
                  <a:gd name="T9" fmla="*/ 260 h 887"/>
                  <a:gd name="T10" fmla="*/ 733 w 2500"/>
                  <a:gd name="T11" fmla="*/ 200 h 887"/>
                  <a:gd name="T12" fmla="*/ 733 w 2500"/>
                  <a:gd name="T13" fmla="*/ 60 h 887"/>
                  <a:gd name="T14" fmla="*/ 673 w 2500"/>
                  <a:gd name="T15" fmla="*/ 0 h 887"/>
                  <a:gd name="T16" fmla="*/ 61 w 2500"/>
                  <a:gd name="T17" fmla="*/ 0 h 8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887">
                    <a:moveTo>
                      <a:pt x="206" y="0"/>
                    </a:moveTo>
                    <a:cubicBezTo>
                      <a:pt x="92" y="0"/>
                      <a:pt x="0" y="92"/>
                      <a:pt x="0" y="206"/>
                    </a:cubicBezTo>
                    <a:cubicBezTo>
                      <a:pt x="0" y="681"/>
                      <a:pt x="0" y="681"/>
                      <a:pt x="0" y="681"/>
                    </a:cubicBezTo>
                    <a:cubicBezTo>
                      <a:pt x="0" y="795"/>
                      <a:pt x="92" y="887"/>
                      <a:pt x="206" y="887"/>
                    </a:cubicBezTo>
                    <a:cubicBezTo>
                      <a:pt x="2294" y="887"/>
                      <a:pt x="2294" y="887"/>
                      <a:pt x="2294" y="887"/>
                    </a:cubicBezTo>
                    <a:cubicBezTo>
                      <a:pt x="2408" y="887"/>
                      <a:pt x="2500" y="795"/>
                      <a:pt x="2500" y="681"/>
                    </a:cubicBezTo>
                    <a:cubicBezTo>
                      <a:pt x="2500" y="206"/>
                      <a:pt x="2500" y="206"/>
                      <a:pt x="2500" y="206"/>
                    </a:cubicBezTo>
                    <a:cubicBezTo>
                      <a:pt x="2500" y="92"/>
                      <a:pt x="2408" y="0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9" name="Freeform 38"/>
              <p:cNvSpPr>
                <a:spLocks noEditPoints="1"/>
              </p:cNvSpPr>
              <p:nvPr/>
            </p:nvSpPr>
            <p:spPr bwMode="invGray">
              <a:xfrm>
                <a:off x="2241" y="2543"/>
                <a:ext cx="1283" cy="409"/>
              </a:xfrm>
              <a:custGeom>
                <a:avLst/>
                <a:gdLst>
                  <a:gd name="T0" fmla="*/ 654 w 2369"/>
                  <a:gd name="T1" fmla="*/ 0 h 755"/>
                  <a:gd name="T2" fmla="*/ 41 w 2369"/>
                  <a:gd name="T3" fmla="*/ 0 h 755"/>
                  <a:gd name="T4" fmla="*/ 0 w 2369"/>
                  <a:gd name="T5" fmla="*/ 41 h 755"/>
                  <a:gd name="T6" fmla="*/ 0 w 2369"/>
                  <a:gd name="T7" fmla="*/ 180 h 755"/>
                  <a:gd name="T8" fmla="*/ 41 w 2369"/>
                  <a:gd name="T9" fmla="*/ 222 h 755"/>
                  <a:gd name="T10" fmla="*/ 654 w 2369"/>
                  <a:gd name="T11" fmla="*/ 222 h 755"/>
                  <a:gd name="T12" fmla="*/ 695 w 2369"/>
                  <a:gd name="T13" fmla="*/ 180 h 755"/>
                  <a:gd name="T14" fmla="*/ 695 w 2369"/>
                  <a:gd name="T15" fmla="*/ 41 h 755"/>
                  <a:gd name="T16" fmla="*/ 654 w 2369"/>
                  <a:gd name="T17" fmla="*/ 0 h 755"/>
                  <a:gd name="T18" fmla="*/ 675 w 2369"/>
                  <a:gd name="T19" fmla="*/ 180 h 755"/>
                  <a:gd name="T20" fmla="*/ 654 w 2369"/>
                  <a:gd name="T21" fmla="*/ 202 h 755"/>
                  <a:gd name="T22" fmla="*/ 41 w 2369"/>
                  <a:gd name="T23" fmla="*/ 202 h 755"/>
                  <a:gd name="T24" fmla="*/ 19 w 2369"/>
                  <a:gd name="T25" fmla="*/ 180 h 755"/>
                  <a:gd name="T26" fmla="*/ 19 w 2369"/>
                  <a:gd name="T27" fmla="*/ 41 h 755"/>
                  <a:gd name="T28" fmla="*/ 41 w 2369"/>
                  <a:gd name="T29" fmla="*/ 19 h 755"/>
                  <a:gd name="T30" fmla="*/ 654 w 2369"/>
                  <a:gd name="T31" fmla="*/ 19 h 755"/>
                  <a:gd name="T32" fmla="*/ 675 w 2369"/>
                  <a:gd name="T33" fmla="*/ 41 h 755"/>
                  <a:gd name="T34" fmla="*/ 675 w 2369"/>
                  <a:gd name="T35" fmla="*/ 180 h 75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75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0"/>
                    </a:cubicBezTo>
                    <a:cubicBezTo>
                      <a:pt x="0" y="615"/>
                      <a:pt x="0" y="615"/>
                      <a:pt x="0" y="615"/>
                    </a:cubicBezTo>
                    <a:cubicBezTo>
                      <a:pt x="0" y="692"/>
                      <a:pt x="63" y="755"/>
                      <a:pt x="140" y="755"/>
                    </a:cubicBezTo>
                    <a:cubicBezTo>
                      <a:pt x="2228" y="755"/>
                      <a:pt x="2228" y="755"/>
                      <a:pt x="2228" y="755"/>
                    </a:cubicBezTo>
                    <a:cubicBezTo>
                      <a:pt x="2306" y="755"/>
                      <a:pt x="2369" y="692"/>
                      <a:pt x="2369" y="615"/>
                    </a:cubicBezTo>
                    <a:cubicBezTo>
                      <a:pt x="2369" y="140"/>
                      <a:pt x="2369" y="140"/>
                      <a:pt x="2369" y="140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615"/>
                    </a:moveTo>
                    <a:cubicBezTo>
                      <a:pt x="2303" y="656"/>
                      <a:pt x="2269" y="689"/>
                      <a:pt x="2228" y="689"/>
                    </a:cubicBezTo>
                    <a:cubicBezTo>
                      <a:pt x="140" y="689"/>
                      <a:pt x="140" y="689"/>
                      <a:pt x="140" y="689"/>
                    </a:cubicBezTo>
                    <a:cubicBezTo>
                      <a:pt x="99" y="689"/>
                      <a:pt x="66" y="656"/>
                      <a:pt x="66" y="615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6" y="99"/>
                      <a:pt x="99" y="66"/>
                      <a:pt x="140" y="65"/>
                    </a:cubicBezTo>
                    <a:cubicBezTo>
                      <a:pt x="2228" y="65"/>
                      <a:pt x="2228" y="65"/>
                      <a:pt x="2228" y="65"/>
                    </a:cubicBezTo>
                    <a:cubicBezTo>
                      <a:pt x="2269" y="66"/>
                      <a:pt x="2303" y="99"/>
                      <a:pt x="2303" y="140"/>
                    </a:cubicBezTo>
                    <a:lnTo>
                      <a:pt x="2303" y="61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invGray">
              <a:xfrm>
                <a:off x="2205" y="1186"/>
                <a:ext cx="1354" cy="1287"/>
              </a:xfrm>
              <a:custGeom>
                <a:avLst/>
                <a:gdLst>
                  <a:gd name="T0" fmla="*/ 61 w 2500"/>
                  <a:gd name="T1" fmla="*/ 0 h 2376"/>
                  <a:gd name="T2" fmla="*/ 0 w 2500"/>
                  <a:gd name="T3" fmla="*/ 61 h 2376"/>
                  <a:gd name="T4" fmla="*/ 0 w 2500"/>
                  <a:gd name="T5" fmla="*/ 636 h 2376"/>
                  <a:gd name="T6" fmla="*/ 61 w 2500"/>
                  <a:gd name="T7" fmla="*/ 697 h 2376"/>
                  <a:gd name="T8" fmla="*/ 673 w 2500"/>
                  <a:gd name="T9" fmla="*/ 697 h 2376"/>
                  <a:gd name="T10" fmla="*/ 733 w 2500"/>
                  <a:gd name="T11" fmla="*/ 636 h 2376"/>
                  <a:gd name="T12" fmla="*/ 733 w 2500"/>
                  <a:gd name="T13" fmla="*/ 61 h 2376"/>
                  <a:gd name="T14" fmla="*/ 673 w 2500"/>
                  <a:gd name="T15" fmla="*/ 0 h 2376"/>
                  <a:gd name="T16" fmla="*/ 61 w 2500"/>
                  <a:gd name="T17" fmla="*/ 0 h 23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2376">
                    <a:moveTo>
                      <a:pt x="206" y="0"/>
                    </a:moveTo>
                    <a:cubicBezTo>
                      <a:pt x="92" y="1"/>
                      <a:pt x="0" y="93"/>
                      <a:pt x="0" y="207"/>
                    </a:cubicBezTo>
                    <a:cubicBezTo>
                      <a:pt x="0" y="2170"/>
                      <a:pt x="0" y="2170"/>
                      <a:pt x="0" y="2170"/>
                    </a:cubicBezTo>
                    <a:cubicBezTo>
                      <a:pt x="0" y="2284"/>
                      <a:pt x="92" y="2376"/>
                      <a:pt x="206" y="2376"/>
                    </a:cubicBezTo>
                    <a:cubicBezTo>
                      <a:pt x="2294" y="2376"/>
                      <a:pt x="2294" y="2376"/>
                      <a:pt x="2294" y="2376"/>
                    </a:cubicBezTo>
                    <a:cubicBezTo>
                      <a:pt x="2408" y="2376"/>
                      <a:pt x="2500" y="2284"/>
                      <a:pt x="2500" y="2170"/>
                    </a:cubicBezTo>
                    <a:cubicBezTo>
                      <a:pt x="2500" y="207"/>
                      <a:pt x="2500" y="207"/>
                      <a:pt x="2500" y="207"/>
                    </a:cubicBezTo>
                    <a:cubicBezTo>
                      <a:pt x="2500" y="93"/>
                      <a:pt x="2408" y="1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1" name="Freeform 40"/>
              <p:cNvSpPr>
                <a:spLocks noEditPoints="1"/>
              </p:cNvSpPr>
              <p:nvPr/>
            </p:nvSpPr>
            <p:spPr bwMode="invGray">
              <a:xfrm>
                <a:off x="2241" y="1222"/>
                <a:ext cx="1283" cy="1216"/>
              </a:xfrm>
              <a:custGeom>
                <a:avLst/>
                <a:gdLst>
                  <a:gd name="T0" fmla="*/ 654 w 2369"/>
                  <a:gd name="T1" fmla="*/ 0 h 2245"/>
                  <a:gd name="T2" fmla="*/ 41 w 2369"/>
                  <a:gd name="T3" fmla="*/ 0 h 2245"/>
                  <a:gd name="T4" fmla="*/ 0 w 2369"/>
                  <a:gd name="T5" fmla="*/ 41 h 2245"/>
                  <a:gd name="T6" fmla="*/ 0 w 2369"/>
                  <a:gd name="T7" fmla="*/ 617 h 2245"/>
                  <a:gd name="T8" fmla="*/ 41 w 2369"/>
                  <a:gd name="T9" fmla="*/ 659 h 2245"/>
                  <a:gd name="T10" fmla="*/ 654 w 2369"/>
                  <a:gd name="T11" fmla="*/ 659 h 2245"/>
                  <a:gd name="T12" fmla="*/ 695 w 2369"/>
                  <a:gd name="T13" fmla="*/ 617 h 2245"/>
                  <a:gd name="T14" fmla="*/ 695 w 2369"/>
                  <a:gd name="T15" fmla="*/ 41 h 2245"/>
                  <a:gd name="T16" fmla="*/ 654 w 2369"/>
                  <a:gd name="T17" fmla="*/ 0 h 2245"/>
                  <a:gd name="T18" fmla="*/ 675 w 2369"/>
                  <a:gd name="T19" fmla="*/ 617 h 2245"/>
                  <a:gd name="T20" fmla="*/ 654 w 2369"/>
                  <a:gd name="T21" fmla="*/ 639 h 2245"/>
                  <a:gd name="T22" fmla="*/ 41 w 2369"/>
                  <a:gd name="T23" fmla="*/ 639 h 2245"/>
                  <a:gd name="T24" fmla="*/ 19 w 2369"/>
                  <a:gd name="T25" fmla="*/ 617 h 2245"/>
                  <a:gd name="T26" fmla="*/ 19 w 2369"/>
                  <a:gd name="T27" fmla="*/ 41 h 2245"/>
                  <a:gd name="T28" fmla="*/ 41 w 2369"/>
                  <a:gd name="T29" fmla="*/ 19 h 2245"/>
                  <a:gd name="T30" fmla="*/ 654 w 2369"/>
                  <a:gd name="T31" fmla="*/ 19 h 2245"/>
                  <a:gd name="T32" fmla="*/ 675 w 2369"/>
                  <a:gd name="T33" fmla="*/ 41 h 2245"/>
                  <a:gd name="T34" fmla="*/ 675 w 2369"/>
                  <a:gd name="T35" fmla="*/ 617 h 22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224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1"/>
                    </a:cubicBezTo>
                    <a:cubicBezTo>
                      <a:pt x="0" y="2104"/>
                      <a:pt x="0" y="2104"/>
                      <a:pt x="0" y="2104"/>
                    </a:cubicBezTo>
                    <a:cubicBezTo>
                      <a:pt x="0" y="2182"/>
                      <a:pt x="63" y="2245"/>
                      <a:pt x="140" y="2245"/>
                    </a:cubicBezTo>
                    <a:cubicBezTo>
                      <a:pt x="2228" y="2245"/>
                      <a:pt x="2228" y="2245"/>
                      <a:pt x="2228" y="2245"/>
                    </a:cubicBezTo>
                    <a:cubicBezTo>
                      <a:pt x="2306" y="2245"/>
                      <a:pt x="2369" y="2182"/>
                      <a:pt x="2369" y="2104"/>
                    </a:cubicBezTo>
                    <a:cubicBezTo>
                      <a:pt x="2369" y="141"/>
                      <a:pt x="2369" y="141"/>
                      <a:pt x="2369" y="141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2104"/>
                    </a:moveTo>
                    <a:cubicBezTo>
                      <a:pt x="2303" y="2145"/>
                      <a:pt x="2269" y="2179"/>
                      <a:pt x="2228" y="2179"/>
                    </a:cubicBezTo>
                    <a:cubicBezTo>
                      <a:pt x="140" y="2179"/>
                      <a:pt x="140" y="2179"/>
                      <a:pt x="140" y="2179"/>
                    </a:cubicBezTo>
                    <a:cubicBezTo>
                      <a:pt x="99" y="2179"/>
                      <a:pt x="66" y="2145"/>
                      <a:pt x="66" y="2104"/>
                    </a:cubicBezTo>
                    <a:cubicBezTo>
                      <a:pt x="66" y="141"/>
                      <a:pt x="66" y="141"/>
                      <a:pt x="66" y="141"/>
                    </a:cubicBezTo>
                    <a:cubicBezTo>
                      <a:pt x="66" y="100"/>
                      <a:pt x="99" y="66"/>
                      <a:pt x="140" y="66"/>
                    </a:cubicBezTo>
                    <a:cubicBezTo>
                      <a:pt x="2228" y="66"/>
                      <a:pt x="2228" y="66"/>
                      <a:pt x="2228" y="66"/>
                    </a:cubicBezTo>
                    <a:cubicBezTo>
                      <a:pt x="2269" y="66"/>
                      <a:pt x="2303" y="100"/>
                      <a:pt x="2303" y="141"/>
                    </a:cubicBezTo>
                    <a:lnTo>
                      <a:pt x="2303" y="2104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invGray">
              <a:xfrm>
                <a:off x="2359" y="2636"/>
                <a:ext cx="124" cy="223"/>
              </a:xfrm>
              <a:custGeom>
                <a:avLst/>
                <a:gdLst>
                  <a:gd name="T0" fmla="*/ 124 w 124"/>
                  <a:gd name="T1" fmla="*/ 191 h 223"/>
                  <a:gd name="T2" fmla="*/ 91 w 124"/>
                  <a:gd name="T3" fmla="*/ 223 h 223"/>
                  <a:gd name="T4" fmla="*/ 34 w 124"/>
                  <a:gd name="T5" fmla="*/ 223 h 223"/>
                  <a:gd name="T6" fmla="*/ 0 w 124"/>
                  <a:gd name="T7" fmla="*/ 191 h 223"/>
                  <a:gd name="T8" fmla="*/ 0 w 124"/>
                  <a:gd name="T9" fmla="*/ 0 h 223"/>
                  <a:gd name="T10" fmla="*/ 51 w 124"/>
                  <a:gd name="T11" fmla="*/ 0 h 223"/>
                  <a:gd name="T12" fmla="*/ 51 w 124"/>
                  <a:gd name="T13" fmla="*/ 181 h 223"/>
                  <a:gd name="T14" fmla="*/ 73 w 124"/>
                  <a:gd name="T15" fmla="*/ 181 h 223"/>
                  <a:gd name="T16" fmla="*/ 73 w 124"/>
                  <a:gd name="T17" fmla="*/ 0 h 223"/>
                  <a:gd name="T18" fmla="*/ 124 w 124"/>
                  <a:gd name="T19" fmla="*/ 0 h 223"/>
                  <a:gd name="T20" fmla="*/ 124 w 124"/>
                  <a:gd name="T21" fmla="*/ 191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4" h="223">
                    <a:moveTo>
                      <a:pt x="124" y="191"/>
                    </a:moveTo>
                    <a:lnTo>
                      <a:pt x="91" y="223"/>
                    </a:lnTo>
                    <a:lnTo>
                      <a:pt x="34" y="223"/>
                    </a:lnTo>
                    <a:lnTo>
                      <a:pt x="0" y="191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51" y="181"/>
                    </a:lnTo>
                    <a:lnTo>
                      <a:pt x="73" y="181"/>
                    </a:lnTo>
                    <a:lnTo>
                      <a:pt x="73" y="0"/>
                    </a:lnTo>
                    <a:lnTo>
                      <a:pt x="124" y="0"/>
                    </a:lnTo>
                    <a:lnTo>
                      <a:pt x="124" y="1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3" name="Rectangle 42"/>
              <p:cNvSpPr>
                <a:spLocks noChangeArrowheads="1"/>
              </p:cNvSpPr>
              <p:nvPr/>
            </p:nvSpPr>
            <p:spPr bwMode="invGray">
              <a:xfrm>
                <a:off x="2503" y="2817"/>
                <a:ext cx="49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invGray">
              <a:xfrm>
                <a:off x="2573" y="2636"/>
                <a:ext cx="123" cy="223"/>
              </a:xfrm>
              <a:custGeom>
                <a:avLst/>
                <a:gdLst>
                  <a:gd name="T0" fmla="*/ 87 w 123"/>
                  <a:gd name="T1" fmla="*/ 0 h 223"/>
                  <a:gd name="T2" fmla="*/ 123 w 123"/>
                  <a:gd name="T3" fmla="*/ 33 h 223"/>
                  <a:gd name="T4" fmla="*/ 123 w 123"/>
                  <a:gd name="T5" fmla="*/ 73 h 223"/>
                  <a:gd name="T6" fmla="*/ 72 w 123"/>
                  <a:gd name="T7" fmla="*/ 73 h 223"/>
                  <a:gd name="T8" fmla="*/ 72 w 123"/>
                  <a:gd name="T9" fmla="*/ 43 h 223"/>
                  <a:gd name="T10" fmla="*/ 51 w 123"/>
                  <a:gd name="T11" fmla="*/ 43 h 223"/>
                  <a:gd name="T12" fmla="*/ 51 w 123"/>
                  <a:gd name="T13" fmla="*/ 88 h 223"/>
                  <a:gd name="T14" fmla="*/ 88 w 123"/>
                  <a:gd name="T15" fmla="*/ 91 h 223"/>
                  <a:gd name="T16" fmla="*/ 123 w 123"/>
                  <a:gd name="T17" fmla="*/ 123 h 223"/>
                  <a:gd name="T18" fmla="*/ 123 w 123"/>
                  <a:gd name="T19" fmla="*/ 191 h 223"/>
                  <a:gd name="T20" fmla="*/ 90 w 123"/>
                  <a:gd name="T21" fmla="*/ 223 h 223"/>
                  <a:gd name="T22" fmla="*/ 33 w 123"/>
                  <a:gd name="T23" fmla="*/ 223 h 223"/>
                  <a:gd name="T24" fmla="*/ 0 w 123"/>
                  <a:gd name="T25" fmla="*/ 191 h 223"/>
                  <a:gd name="T26" fmla="*/ 0 w 123"/>
                  <a:gd name="T27" fmla="*/ 152 h 223"/>
                  <a:gd name="T28" fmla="*/ 51 w 123"/>
                  <a:gd name="T29" fmla="*/ 152 h 223"/>
                  <a:gd name="T30" fmla="*/ 51 w 123"/>
                  <a:gd name="T31" fmla="*/ 181 h 223"/>
                  <a:gd name="T32" fmla="*/ 72 w 123"/>
                  <a:gd name="T33" fmla="*/ 181 h 223"/>
                  <a:gd name="T34" fmla="*/ 72 w 123"/>
                  <a:gd name="T35" fmla="*/ 134 h 223"/>
                  <a:gd name="T36" fmla="*/ 36 w 123"/>
                  <a:gd name="T37" fmla="*/ 132 h 223"/>
                  <a:gd name="T38" fmla="*/ 0 w 123"/>
                  <a:gd name="T39" fmla="*/ 100 h 223"/>
                  <a:gd name="T40" fmla="*/ 0 w 123"/>
                  <a:gd name="T41" fmla="*/ 33 h 223"/>
                  <a:gd name="T42" fmla="*/ 34 w 123"/>
                  <a:gd name="T43" fmla="*/ 0 h 223"/>
                  <a:gd name="T44" fmla="*/ 87 w 123"/>
                  <a:gd name="T45" fmla="*/ 0 h 22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3" h="223">
                    <a:moveTo>
                      <a:pt x="87" y="0"/>
                    </a:moveTo>
                    <a:lnTo>
                      <a:pt x="123" y="33"/>
                    </a:lnTo>
                    <a:lnTo>
                      <a:pt x="123" y="73"/>
                    </a:lnTo>
                    <a:lnTo>
                      <a:pt x="72" y="73"/>
                    </a:lnTo>
                    <a:lnTo>
                      <a:pt x="72" y="43"/>
                    </a:lnTo>
                    <a:lnTo>
                      <a:pt x="51" y="43"/>
                    </a:lnTo>
                    <a:lnTo>
                      <a:pt x="51" y="88"/>
                    </a:lnTo>
                    <a:lnTo>
                      <a:pt x="88" y="91"/>
                    </a:lnTo>
                    <a:lnTo>
                      <a:pt x="123" y="123"/>
                    </a:lnTo>
                    <a:lnTo>
                      <a:pt x="123" y="191"/>
                    </a:lnTo>
                    <a:lnTo>
                      <a:pt x="90" y="223"/>
                    </a:lnTo>
                    <a:lnTo>
                      <a:pt x="33" y="223"/>
                    </a:lnTo>
                    <a:lnTo>
                      <a:pt x="0" y="191"/>
                    </a:lnTo>
                    <a:lnTo>
                      <a:pt x="0" y="152"/>
                    </a:lnTo>
                    <a:lnTo>
                      <a:pt x="51" y="152"/>
                    </a:lnTo>
                    <a:lnTo>
                      <a:pt x="51" y="181"/>
                    </a:lnTo>
                    <a:lnTo>
                      <a:pt x="72" y="181"/>
                    </a:lnTo>
                    <a:lnTo>
                      <a:pt x="72" y="134"/>
                    </a:lnTo>
                    <a:lnTo>
                      <a:pt x="36" y="132"/>
                    </a:lnTo>
                    <a:lnTo>
                      <a:pt x="0" y="100"/>
                    </a:lnTo>
                    <a:lnTo>
                      <a:pt x="0" y="33"/>
                    </a:lnTo>
                    <a:lnTo>
                      <a:pt x="34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5" name="Rectangle 44"/>
              <p:cNvSpPr>
                <a:spLocks noChangeArrowheads="1"/>
              </p:cNvSpPr>
              <p:nvPr/>
            </p:nvSpPr>
            <p:spPr bwMode="invGray">
              <a:xfrm>
                <a:off x="2713" y="2817"/>
                <a:ext cx="54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6" name="Freeform 45"/>
              <p:cNvSpPr>
                <a:spLocks noEditPoints="1"/>
              </p:cNvSpPr>
              <p:nvPr/>
            </p:nvSpPr>
            <p:spPr bwMode="invGray">
              <a:xfrm>
                <a:off x="2787" y="2636"/>
                <a:ext cx="138" cy="223"/>
              </a:xfrm>
              <a:custGeom>
                <a:avLst/>
                <a:gdLst>
                  <a:gd name="T0" fmla="*/ 80 w 138"/>
                  <a:gd name="T1" fmla="*/ 140 h 223"/>
                  <a:gd name="T2" fmla="*/ 58 w 138"/>
                  <a:gd name="T3" fmla="*/ 140 h 223"/>
                  <a:gd name="T4" fmla="*/ 66 w 138"/>
                  <a:gd name="T5" fmla="*/ 48 h 223"/>
                  <a:gd name="T6" fmla="*/ 71 w 138"/>
                  <a:gd name="T7" fmla="*/ 48 h 223"/>
                  <a:gd name="T8" fmla="*/ 80 w 138"/>
                  <a:gd name="T9" fmla="*/ 140 h 223"/>
                  <a:gd name="T10" fmla="*/ 105 w 138"/>
                  <a:gd name="T11" fmla="*/ 0 h 223"/>
                  <a:gd name="T12" fmla="*/ 31 w 138"/>
                  <a:gd name="T13" fmla="*/ 0 h 223"/>
                  <a:gd name="T14" fmla="*/ 0 w 138"/>
                  <a:gd name="T15" fmla="*/ 223 h 223"/>
                  <a:gd name="T16" fmla="*/ 49 w 138"/>
                  <a:gd name="T17" fmla="*/ 223 h 223"/>
                  <a:gd name="T18" fmla="*/ 54 w 138"/>
                  <a:gd name="T19" fmla="*/ 182 h 223"/>
                  <a:gd name="T20" fmla="*/ 84 w 138"/>
                  <a:gd name="T21" fmla="*/ 182 h 223"/>
                  <a:gd name="T22" fmla="*/ 88 w 138"/>
                  <a:gd name="T23" fmla="*/ 223 h 223"/>
                  <a:gd name="T24" fmla="*/ 138 w 138"/>
                  <a:gd name="T25" fmla="*/ 223 h 223"/>
                  <a:gd name="T26" fmla="*/ 105 w 138"/>
                  <a:gd name="T27" fmla="*/ 0 h 2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8" h="223">
                    <a:moveTo>
                      <a:pt x="80" y="140"/>
                    </a:moveTo>
                    <a:lnTo>
                      <a:pt x="58" y="140"/>
                    </a:lnTo>
                    <a:lnTo>
                      <a:pt x="66" y="48"/>
                    </a:lnTo>
                    <a:lnTo>
                      <a:pt x="71" y="48"/>
                    </a:lnTo>
                    <a:lnTo>
                      <a:pt x="80" y="140"/>
                    </a:lnTo>
                    <a:close/>
                    <a:moveTo>
                      <a:pt x="105" y="0"/>
                    </a:moveTo>
                    <a:lnTo>
                      <a:pt x="31" y="0"/>
                    </a:lnTo>
                    <a:lnTo>
                      <a:pt x="0" y="223"/>
                    </a:lnTo>
                    <a:lnTo>
                      <a:pt x="49" y="223"/>
                    </a:lnTo>
                    <a:lnTo>
                      <a:pt x="54" y="182"/>
                    </a:lnTo>
                    <a:lnTo>
                      <a:pt x="84" y="182"/>
                    </a:lnTo>
                    <a:lnTo>
                      <a:pt x="88" y="223"/>
                    </a:lnTo>
                    <a:lnTo>
                      <a:pt x="138" y="223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7" name="Freeform 46"/>
              <p:cNvSpPr>
                <a:spLocks noEditPoints="1"/>
              </p:cNvSpPr>
              <p:nvPr/>
            </p:nvSpPr>
            <p:spPr bwMode="invGray">
              <a:xfrm>
                <a:off x="2946" y="2636"/>
                <a:ext cx="122" cy="223"/>
              </a:xfrm>
              <a:custGeom>
                <a:avLst/>
                <a:gdLst>
                  <a:gd name="T0" fmla="*/ 72 w 122"/>
                  <a:gd name="T1" fmla="*/ 43 h 223"/>
                  <a:gd name="T2" fmla="*/ 72 w 122"/>
                  <a:gd name="T3" fmla="*/ 93 h 223"/>
                  <a:gd name="T4" fmla="*/ 51 w 122"/>
                  <a:gd name="T5" fmla="*/ 93 h 223"/>
                  <a:gd name="T6" fmla="*/ 51 w 122"/>
                  <a:gd name="T7" fmla="*/ 43 h 223"/>
                  <a:gd name="T8" fmla="*/ 72 w 122"/>
                  <a:gd name="T9" fmla="*/ 43 h 223"/>
                  <a:gd name="T10" fmla="*/ 122 w 122"/>
                  <a:gd name="T11" fmla="*/ 33 h 223"/>
                  <a:gd name="T12" fmla="*/ 87 w 122"/>
                  <a:gd name="T13" fmla="*/ 0 h 223"/>
                  <a:gd name="T14" fmla="*/ 0 w 122"/>
                  <a:gd name="T15" fmla="*/ 0 h 223"/>
                  <a:gd name="T16" fmla="*/ 0 w 122"/>
                  <a:gd name="T17" fmla="*/ 223 h 223"/>
                  <a:gd name="T18" fmla="*/ 51 w 122"/>
                  <a:gd name="T19" fmla="*/ 223 h 223"/>
                  <a:gd name="T20" fmla="*/ 51 w 122"/>
                  <a:gd name="T21" fmla="*/ 134 h 223"/>
                  <a:gd name="T22" fmla="*/ 72 w 122"/>
                  <a:gd name="T23" fmla="*/ 134 h 223"/>
                  <a:gd name="T24" fmla="*/ 72 w 122"/>
                  <a:gd name="T25" fmla="*/ 223 h 223"/>
                  <a:gd name="T26" fmla="*/ 122 w 122"/>
                  <a:gd name="T27" fmla="*/ 223 h 223"/>
                  <a:gd name="T28" fmla="*/ 122 w 122"/>
                  <a:gd name="T29" fmla="*/ 134 h 223"/>
                  <a:gd name="T30" fmla="*/ 96 w 122"/>
                  <a:gd name="T31" fmla="*/ 113 h 223"/>
                  <a:gd name="T32" fmla="*/ 122 w 122"/>
                  <a:gd name="T33" fmla="*/ 91 h 223"/>
                  <a:gd name="T34" fmla="*/ 122 w 122"/>
                  <a:gd name="T35" fmla="*/ 3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2" h="223">
                    <a:moveTo>
                      <a:pt x="72" y="43"/>
                    </a:moveTo>
                    <a:lnTo>
                      <a:pt x="72" y="93"/>
                    </a:lnTo>
                    <a:lnTo>
                      <a:pt x="51" y="93"/>
                    </a:lnTo>
                    <a:lnTo>
                      <a:pt x="51" y="43"/>
                    </a:lnTo>
                    <a:lnTo>
                      <a:pt x="72" y="43"/>
                    </a:lnTo>
                    <a:close/>
                    <a:moveTo>
                      <a:pt x="122" y="33"/>
                    </a:moveTo>
                    <a:lnTo>
                      <a:pt x="87" y="0"/>
                    </a:lnTo>
                    <a:lnTo>
                      <a:pt x="0" y="0"/>
                    </a:lnTo>
                    <a:lnTo>
                      <a:pt x="0" y="223"/>
                    </a:lnTo>
                    <a:lnTo>
                      <a:pt x="51" y="223"/>
                    </a:lnTo>
                    <a:lnTo>
                      <a:pt x="51" y="134"/>
                    </a:lnTo>
                    <a:lnTo>
                      <a:pt x="72" y="134"/>
                    </a:lnTo>
                    <a:lnTo>
                      <a:pt x="72" y="223"/>
                    </a:lnTo>
                    <a:lnTo>
                      <a:pt x="122" y="223"/>
                    </a:lnTo>
                    <a:lnTo>
                      <a:pt x="122" y="134"/>
                    </a:lnTo>
                    <a:lnTo>
                      <a:pt x="96" y="113"/>
                    </a:lnTo>
                    <a:lnTo>
                      <a:pt x="122" y="91"/>
                    </a:lnTo>
                    <a:lnTo>
                      <a:pt x="122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invGray">
              <a:xfrm>
                <a:off x="3094" y="2636"/>
                <a:ext cx="159" cy="223"/>
              </a:xfrm>
              <a:custGeom>
                <a:avLst/>
                <a:gdLst>
                  <a:gd name="T0" fmla="*/ 159 w 159"/>
                  <a:gd name="T1" fmla="*/ 223 h 223"/>
                  <a:gd name="T2" fmla="*/ 112 w 159"/>
                  <a:gd name="T3" fmla="*/ 223 h 223"/>
                  <a:gd name="T4" fmla="*/ 112 w 159"/>
                  <a:gd name="T5" fmla="*/ 82 h 223"/>
                  <a:gd name="T6" fmla="*/ 110 w 159"/>
                  <a:gd name="T7" fmla="*/ 82 h 223"/>
                  <a:gd name="T8" fmla="*/ 89 w 159"/>
                  <a:gd name="T9" fmla="*/ 223 h 223"/>
                  <a:gd name="T10" fmla="*/ 70 w 159"/>
                  <a:gd name="T11" fmla="*/ 223 h 223"/>
                  <a:gd name="T12" fmla="*/ 48 w 159"/>
                  <a:gd name="T13" fmla="*/ 82 h 223"/>
                  <a:gd name="T14" fmla="*/ 46 w 159"/>
                  <a:gd name="T15" fmla="*/ 82 h 223"/>
                  <a:gd name="T16" fmla="*/ 46 w 159"/>
                  <a:gd name="T17" fmla="*/ 223 h 223"/>
                  <a:gd name="T18" fmla="*/ 0 w 159"/>
                  <a:gd name="T19" fmla="*/ 223 h 223"/>
                  <a:gd name="T20" fmla="*/ 0 w 159"/>
                  <a:gd name="T21" fmla="*/ 0 h 223"/>
                  <a:gd name="T22" fmla="*/ 60 w 159"/>
                  <a:gd name="T23" fmla="*/ 0 h 223"/>
                  <a:gd name="T24" fmla="*/ 78 w 159"/>
                  <a:gd name="T25" fmla="*/ 108 h 223"/>
                  <a:gd name="T26" fmla="*/ 82 w 159"/>
                  <a:gd name="T27" fmla="*/ 108 h 223"/>
                  <a:gd name="T28" fmla="*/ 99 w 159"/>
                  <a:gd name="T29" fmla="*/ 0 h 223"/>
                  <a:gd name="T30" fmla="*/ 159 w 159"/>
                  <a:gd name="T31" fmla="*/ 0 h 223"/>
                  <a:gd name="T32" fmla="*/ 159 w 159"/>
                  <a:gd name="T33" fmla="*/ 223 h 2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59" h="223">
                    <a:moveTo>
                      <a:pt x="159" y="223"/>
                    </a:moveTo>
                    <a:lnTo>
                      <a:pt x="112" y="223"/>
                    </a:lnTo>
                    <a:lnTo>
                      <a:pt x="112" y="82"/>
                    </a:lnTo>
                    <a:lnTo>
                      <a:pt x="110" y="82"/>
                    </a:lnTo>
                    <a:lnTo>
                      <a:pt x="89" y="223"/>
                    </a:lnTo>
                    <a:lnTo>
                      <a:pt x="70" y="223"/>
                    </a:lnTo>
                    <a:lnTo>
                      <a:pt x="48" y="82"/>
                    </a:lnTo>
                    <a:lnTo>
                      <a:pt x="46" y="82"/>
                    </a:lnTo>
                    <a:lnTo>
                      <a:pt x="46" y="223"/>
                    </a:lnTo>
                    <a:lnTo>
                      <a:pt x="0" y="223"/>
                    </a:lnTo>
                    <a:lnTo>
                      <a:pt x="0" y="0"/>
                    </a:lnTo>
                    <a:lnTo>
                      <a:pt x="60" y="0"/>
                    </a:lnTo>
                    <a:lnTo>
                      <a:pt x="78" y="108"/>
                    </a:lnTo>
                    <a:lnTo>
                      <a:pt x="82" y="108"/>
                    </a:lnTo>
                    <a:lnTo>
                      <a:pt x="99" y="0"/>
                    </a:lnTo>
                    <a:lnTo>
                      <a:pt x="159" y="0"/>
                    </a:lnTo>
                    <a:lnTo>
                      <a:pt x="159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invGray">
              <a:xfrm>
                <a:off x="3274" y="2636"/>
                <a:ext cx="139" cy="223"/>
              </a:xfrm>
              <a:custGeom>
                <a:avLst/>
                <a:gdLst>
                  <a:gd name="T0" fmla="*/ 95 w 139"/>
                  <a:gd name="T1" fmla="*/ 130 h 223"/>
                  <a:gd name="T2" fmla="*/ 95 w 139"/>
                  <a:gd name="T3" fmla="*/ 223 h 223"/>
                  <a:gd name="T4" fmla="*/ 44 w 139"/>
                  <a:gd name="T5" fmla="*/ 223 h 223"/>
                  <a:gd name="T6" fmla="*/ 44 w 139"/>
                  <a:gd name="T7" fmla="*/ 130 h 223"/>
                  <a:gd name="T8" fmla="*/ 0 w 139"/>
                  <a:gd name="T9" fmla="*/ 0 h 223"/>
                  <a:gd name="T10" fmla="*/ 51 w 139"/>
                  <a:gd name="T11" fmla="*/ 0 h 223"/>
                  <a:gd name="T12" fmla="*/ 69 w 139"/>
                  <a:gd name="T13" fmla="*/ 81 h 223"/>
                  <a:gd name="T14" fmla="*/ 70 w 139"/>
                  <a:gd name="T15" fmla="*/ 81 h 223"/>
                  <a:gd name="T16" fmla="*/ 88 w 139"/>
                  <a:gd name="T17" fmla="*/ 0 h 223"/>
                  <a:gd name="T18" fmla="*/ 139 w 139"/>
                  <a:gd name="T19" fmla="*/ 0 h 223"/>
                  <a:gd name="T20" fmla="*/ 95 w 139"/>
                  <a:gd name="T21" fmla="*/ 13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9" h="223">
                    <a:moveTo>
                      <a:pt x="95" y="130"/>
                    </a:moveTo>
                    <a:lnTo>
                      <a:pt x="95" y="223"/>
                    </a:lnTo>
                    <a:lnTo>
                      <a:pt x="44" y="223"/>
                    </a:lnTo>
                    <a:lnTo>
                      <a:pt x="44" y="130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69" y="81"/>
                    </a:lnTo>
                    <a:lnTo>
                      <a:pt x="70" y="81"/>
                    </a:lnTo>
                    <a:lnTo>
                      <a:pt x="88" y="0"/>
                    </a:lnTo>
                    <a:lnTo>
                      <a:pt x="139" y="0"/>
                    </a:lnTo>
                    <a:lnTo>
                      <a:pt x="95" y="1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0" name="Freeform 49"/>
              <p:cNvSpPr>
                <a:spLocks/>
              </p:cNvSpPr>
              <p:nvPr/>
            </p:nvSpPr>
            <p:spPr bwMode="invGray">
              <a:xfrm>
                <a:off x="2371" y="1344"/>
                <a:ext cx="1022" cy="971"/>
              </a:xfrm>
              <a:custGeom>
                <a:avLst/>
                <a:gdLst>
                  <a:gd name="T0" fmla="*/ 827 w 1022"/>
                  <a:gd name="T1" fmla="*/ 971 h 971"/>
                  <a:gd name="T2" fmla="*/ 511 w 1022"/>
                  <a:gd name="T3" fmla="*/ 741 h 971"/>
                  <a:gd name="T4" fmla="*/ 196 w 1022"/>
                  <a:gd name="T5" fmla="*/ 971 h 971"/>
                  <a:gd name="T6" fmla="*/ 316 w 1022"/>
                  <a:gd name="T7" fmla="*/ 600 h 971"/>
                  <a:gd name="T8" fmla="*/ 0 w 1022"/>
                  <a:gd name="T9" fmla="*/ 371 h 971"/>
                  <a:gd name="T10" fmla="*/ 391 w 1022"/>
                  <a:gd name="T11" fmla="*/ 371 h 971"/>
                  <a:gd name="T12" fmla="*/ 511 w 1022"/>
                  <a:gd name="T13" fmla="*/ 0 h 971"/>
                  <a:gd name="T14" fmla="*/ 632 w 1022"/>
                  <a:gd name="T15" fmla="*/ 371 h 971"/>
                  <a:gd name="T16" fmla="*/ 1022 w 1022"/>
                  <a:gd name="T17" fmla="*/ 371 h 971"/>
                  <a:gd name="T18" fmla="*/ 706 w 1022"/>
                  <a:gd name="T19" fmla="*/ 600 h 971"/>
                  <a:gd name="T20" fmla="*/ 827 w 1022"/>
                  <a:gd name="T21" fmla="*/ 971 h 971"/>
                  <a:gd name="T22" fmla="*/ 827 w 1022"/>
                  <a:gd name="T23" fmla="*/ 971 h 9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2" h="971">
                    <a:moveTo>
                      <a:pt x="827" y="971"/>
                    </a:moveTo>
                    <a:lnTo>
                      <a:pt x="511" y="741"/>
                    </a:lnTo>
                    <a:lnTo>
                      <a:pt x="196" y="971"/>
                    </a:lnTo>
                    <a:lnTo>
                      <a:pt x="316" y="600"/>
                    </a:lnTo>
                    <a:lnTo>
                      <a:pt x="0" y="371"/>
                    </a:lnTo>
                    <a:lnTo>
                      <a:pt x="391" y="371"/>
                    </a:lnTo>
                    <a:lnTo>
                      <a:pt x="511" y="0"/>
                    </a:lnTo>
                    <a:lnTo>
                      <a:pt x="632" y="371"/>
                    </a:lnTo>
                    <a:lnTo>
                      <a:pt x="1022" y="371"/>
                    </a:lnTo>
                    <a:lnTo>
                      <a:pt x="706" y="600"/>
                    </a:lnTo>
                    <a:lnTo>
                      <a:pt x="827" y="971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invGray">
              <a:xfrm>
                <a:off x="2486" y="1463"/>
                <a:ext cx="793" cy="755"/>
              </a:xfrm>
              <a:custGeom>
                <a:avLst/>
                <a:gdLst>
                  <a:gd name="T0" fmla="*/ 641 w 793"/>
                  <a:gd name="T1" fmla="*/ 755 h 755"/>
                  <a:gd name="T2" fmla="*/ 396 w 793"/>
                  <a:gd name="T3" fmla="*/ 577 h 755"/>
                  <a:gd name="T4" fmla="*/ 151 w 793"/>
                  <a:gd name="T5" fmla="*/ 755 h 755"/>
                  <a:gd name="T6" fmla="*/ 245 w 793"/>
                  <a:gd name="T7" fmla="*/ 467 h 755"/>
                  <a:gd name="T8" fmla="*/ 0 w 793"/>
                  <a:gd name="T9" fmla="*/ 288 h 755"/>
                  <a:gd name="T10" fmla="*/ 303 w 793"/>
                  <a:gd name="T11" fmla="*/ 288 h 755"/>
                  <a:gd name="T12" fmla="*/ 396 w 793"/>
                  <a:gd name="T13" fmla="*/ 0 h 755"/>
                  <a:gd name="T14" fmla="*/ 490 w 793"/>
                  <a:gd name="T15" fmla="*/ 288 h 755"/>
                  <a:gd name="T16" fmla="*/ 793 w 793"/>
                  <a:gd name="T17" fmla="*/ 288 h 755"/>
                  <a:gd name="T18" fmla="*/ 548 w 793"/>
                  <a:gd name="T19" fmla="*/ 467 h 755"/>
                  <a:gd name="T20" fmla="*/ 641 w 793"/>
                  <a:gd name="T21" fmla="*/ 755 h 755"/>
                  <a:gd name="T22" fmla="*/ 641 w 793"/>
                  <a:gd name="T23" fmla="*/ 755 h 75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93" h="755">
                    <a:moveTo>
                      <a:pt x="641" y="755"/>
                    </a:moveTo>
                    <a:lnTo>
                      <a:pt x="396" y="577"/>
                    </a:lnTo>
                    <a:lnTo>
                      <a:pt x="151" y="755"/>
                    </a:lnTo>
                    <a:lnTo>
                      <a:pt x="245" y="467"/>
                    </a:lnTo>
                    <a:lnTo>
                      <a:pt x="0" y="288"/>
                    </a:lnTo>
                    <a:lnTo>
                      <a:pt x="303" y="288"/>
                    </a:lnTo>
                    <a:lnTo>
                      <a:pt x="396" y="0"/>
                    </a:lnTo>
                    <a:lnTo>
                      <a:pt x="490" y="288"/>
                    </a:lnTo>
                    <a:lnTo>
                      <a:pt x="793" y="288"/>
                    </a:lnTo>
                    <a:lnTo>
                      <a:pt x="548" y="467"/>
                    </a:lnTo>
                    <a:lnTo>
                      <a:pt x="641" y="755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invGray">
              <a:xfrm>
                <a:off x="2595" y="1579"/>
                <a:ext cx="574" cy="545"/>
              </a:xfrm>
              <a:custGeom>
                <a:avLst/>
                <a:gdLst>
                  <a:gd name="T0" fmla="*/ 287 w 574"/>
                  <a:gd name="T1" fmla="*/ 0 h 545"/>
                  <a:gd name="T2" fmla="*/ 355 w 574"/>
                  <a:gd name="T3" fmla="*/ 208 h 545"/>
                  <a:gd name="T4" fmla="*/ 574 w 574"/>
                  <a:gd name="T5" fmla="*/ 208 h 545"/>
                  <a:gd name="T6" fmla="*/ 396 w 574"/>
                  <a:gd name="T7" fmla="*/ 337 h 545"/>
                  <a:gd name="T8" fmla="*/ 464 w 574"/>
                  <a:gd name="T9" fmla="*/ 545 h 545"/>
                  <a:gd name="T10" fmla="*/ 287 w 574"/>
                  <a:gd name="T11" fmla="*/ 416 h 545"/>
                  <a:gd name="T12" fmla="*/ 110 w 574"/>
                  <a:gd name="T13" fmla="*/ 545 h 545"/>
                  <a:gd name="T14" fmla="*/ 178 w 574"/>
                  <a:gd name="T15" fmla="*/ 337 h 545"/>
                  <a:gd name="T16" fmla="*/ 0 w 574"/>
                  <a:gd name="T17" fmla="*/ 208 h 545"/>
                  <a:gd name="T18" fmla="*/ 219 w 574"/>
                  <a:gd name="T19" fmla="*/ 208 h 545"/>
                  <a:gd name="T20" fmla="*/ 287 w 574"/>
                  <a:gd name="T21" fmla="*/ 0 h 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74" h="545">
                    <a:moveTo>
                      <a:pt x="287" y="0"/>
                    </a:moveTo>
                    <a:lnTo>
                      <a:pt x="355" y="208"/>
                    </a:lnTo>
                    <a:lnTo>
                      <a:pt x="574" y="208"/>
                    </a:lnTo>
                    <a:lnTo>
                      <a:pt x="396" y="337"/>
                    </a:lnTo>
                    <a:lnTo>
                      <a:pt x="464" y="545"/>
                    </a:lnTo>
                    <a:lnTo>
                      <a:pt x="287" y="416"/>
                    </a:lnTo>
                    <a:lnTo>
                      <a:pt x="110" y="545"/>
                    </a:lnTo>
                    <a:lnTo>
                      <a:pt x="178" y="337"/>
                    </a:lnTo>
                    <a:lnTo>
                      <a:pt x="0" y="208"/>
                    </a:lnTo>
                    <a:lnTo>
                      <a:pt x="219" y="208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1069" y="5979026"/>
            <a:ext cx="1670931" cy="878974"/>
          </a:xfrm>
          <a:prstGeom prst="rect">
            <a:avLst/>
          </a:prstGeom>
        </p:spPr>
      </p:pic>
      <p:grpSp>
        <p:nvGrpSpPr>
          <p:cNvPr id="71" name="AMC insignia"/>
          <p:cNvGrpSpPr>
            <a:grpSpLocks noChangeAspect="1"/>
          </p:cNvGrpSpPr>
          <p:nvPr userDrawn="1"/>
        </p:nvGrpSpPr>
        <p:grpSpPr bwMode="auto">
          <a:xfrm>
            <a:off x="10579421" y="6047935"/>
            <a:ext cx="725891" cy="741156"/>
            <a:chOff x="4592" y="1364"/>
            <a:chExt cx="1161" cy="1364"/>
          </a:xfrm>
        </p:grpSpPr>
        <p:sp>
          <p:nvSpPr>
            <p:cNvPr id="72" name="Crest Freeform"/>
            <p:cNvSpPr>
              <a:spLocks/>
            </p:cNvSpPr>
            <p:nvPr userDrawn="1"/>
          </p:nvSpPr>
          <p:spPr bwMode="auto">
            <a:xfrm>
              <a:off x="4605" y="1378"/>
              <a:ext cx="1135" cy="1335"/>
            </a:xfrm>
            <a:custGeom>
              <a:avLst/>
              <a:gdLst>
                <a:gd name="T0" fmla="*/ 1477 w 2954"/>
                <a:gd name="T1" fmla="*/ 0 h 3479"/>
                <a:gd name="T2" fmla="*/ 2954 w 2954"/>
                <a:gd name="T3" fmla="*/ 356 h 3479"/>
                <a:gd name="T4" fmla="*/ 2954 w 2954"/>
                <a:gd name="T5" fmla="*/ 1377 h 3479"/>
                <a:gd name="T6" fmla="*/ 1477 w 2954"/>
                <a:gd name="T7" fmla="*/ 3479 h 3479"/>
                <a:gd name="T8" fmla="*/ 0 w 2954"/>
                <a:gd name="T9" fmla="*/ 1377 h 3479"/>
                <a:gd name="T10" fmla="*/ 0 w 2954"/>
                <a:gd name="T11" fmla="*/ 356 h 3479"/>
                <a:gd name="T12" fmla="*/ 1477 w 2954"/>
                <a:gd name="T13" fmla="*/ 0 h 3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4" h="3479">
                  <a:moveTo>
                    <a:pt x="1477" y="0"/>
                  </a:moveTo>
                  <a:cubicBezTo>
                    <a:pt x="2003" y="0"/>
                    <a:pt x="2609" y="127"/>
                    <a:pt x="2954" y="356"/>
                  </a:cubicBezTo>
                  <a:cubicBezTo>
                    <a:pt x="2954" y="1377"/>
                    <a:pt x="2954" y="1377"/>
                    <a:pt x="2954" y="1377"/>
                  </a:cubicBezTo>
                  <a:cubicBezTo>
                    <a:pt x="2954" y="2275"/>
                    <a:pt x="2402" y="3111"/>
                    <a:pt x="1477" y="3479"/>
                  </a:cubicBezTo>
                  <a:cubicBezTo>
                    <a:pt x="552" y="3111"/>
                    <a:pt x="0" y="2275"/>
                    <a:pt x="0" y="137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345" y="127"/>
                    <a:pt x="951" y="0"/>
                    <a:pt x="14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Black Frame Freeform"/>
            <p:cNvSpPr>
              <a:spLocks noEditPoints="1"/>
            </p:cNvSpPr>
            <p:nvPr userDrawn="1"/>
          </p:nvSpPr>
          <p:spPr bwMode="auto">
            <a:xfrm>
              <a:off x="4592" y="1364"/>
              <a:ext cx="1161" cy="1364"/>
            </a:xfrm>
            <a:custGeom>
              <a:avLst/>
              <a:gdLst>
                <a:gd name="T0" fmla="*/ 3010 w 3026"/>
                <a:gd name="T1" fmla="*/ 362 h 3554"/>
                <a:gd name="T2" fmla="*/ 2328 w 3026"/>
                <a:gd name="T3" fmla="*/ 93 h 3554"/>
                <a:gd name="T4" fmla="*/ 1513 w 3026"/>
                <a:gd name="T5" fmla="*/ 0 h 3554"/>
                <a:gd name="T6" fmla="*/ 698 w 3026"/>
                <a:gd name="T7" fmla="*/ 93 h 3554"/>
                <a:gd name="T8" fmla="*/ 16 w 3026"/>
                <a:gd name="T9" fmla="*/ 362 h 3554"/>
                <a:gd name="T10" fmla="*/ 0 w 3026"/>
                <a:gd name="T11" fmla="*/ 373 h 3554"/>
                <a:gd name="T12" fmla="*/ 0 w 3026"/>
                <a:gd name="T13" fmla="*/ 1413 h 3554"/>
                <a:gd name="T14" fmla="*/ 398 w 3026"/>
                <a:gd name="T15" fmla="*/ 2683 h 3554"/>
                <a:gd name="T16" fmla="*/ 1500 w 3026"/>
                <a:gd name="T17" fmla="*/ 3548 h 3554"/>
                <a:gd name="T18" fmla="*/ 1513 w 3026"/>
                <a:gd name="T19" fmla="*/ 3554 h 3554"/>
                <a:gd name="T20" fmla="*/ 1526 w 3026"/>
                <a:gd name="T21" fmla="*/ 3548 h 3554"/>
                <a:gd name="T22" fmla="*/ 2628 w 3026"/>
                <a:gd name="T23" fmla="*/ 2683 h 3554"/>
                <a:gd name="T24" fmla="*/ 3026 w 3026"/>
                <a:gd name="T25" fmla="*/ 1413 h 3554"/>
                <a:gd name="T26" fmla="*/ 3026 w 3026"/>
                <a:gd name="T27" fmla="*/ 373 h 3554"/>
                <a:gd name="T28" fmla="*/ 3010 w 3026"/>
                <a:gd name="T29" fmla="*/ 362 h 3554"/>
                <a:gd name="T30" fmla="*/ 2954 w 3026"/>
                <a:gd name="T31" fmla="*/ 1413 h 3554"/>
                <a:gd name="T32" fmla="*/ 1513 w 3026"/>
                <a:gd name="T33" fmla="*/ 3476 h 3554"/>
                <a:gd name="T34" fmla="*/ 72 w 3026"/>
                <a:gd name="T35" fmla="*/ 1413 h 3554"/>
                <a:gd name="T36" fmla="*/ 72 w 3026"/>
                <a:gd name="T37" fmla="*/ 412 h 3554"/>
                <a:gd name="T38" fmla="*/ 1513 w 3026"/>
                <a:gd name="T39" fmla="*/ 72 h 3554"/>
                <a:gd name="T40" fmla="*/ 2954 w 3026"/>
                <a:gd name="T41" fmla="*/ 412 h 3554"/>
                <a:gd name="T42" fmla="*/ 2954 w 3026"/>
                <a:gd name="T43" fmla="*/ 1413 h 3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26" h="3554">
                  <a:moveTo>
                    <a:pt x="3010" y="362"/>
                  </a:moveTo>
                  <a:cubicBezTo>
                    <a:pt x="2842" y="251"/>
                    <a:pt x="2606" y="158"/>
                    <a:pt x="2328" y="93"/>
                  </a:cubicBezTo>
                  <a:cubicBezTo>
                    <a:pt x="2069" y="33"/>
                    <a:pt x="1779" y="0"/>
                    <a:pt x="1513" y="0"/>
                  </a:cubicBezTo>
                  <a:cubicBezTo>
                    <a:pt x="1247" y="0"/>
                    <a:pt x="957" y="33"/>
                    <a:pt x="698" y="93"/>
                  </a:cubicBezTo>
                  <a:cubicBezTo>
                    <a:pt x="420" y="158"/>
                    <a:pt x="184" y="251"/>
                    <a:pt x="16" y="362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1413"/>
                    <a:pt x="0" y="1413"/>
                    <a:pt x="0" y="1413"/>
                  </a:cubicBezTo>
                  <a:cubicBezTo>
                    <a:pt x="0" y="1867"/>
                    <a:pt x="138" y="2306"/>
                    <a:pt x="398" y="2683"/>
                  </a:cubicBezTo>
                  <a:cubicBezTo>
                    <a:pt x="664" y="3068"/>
                    <a:pt x="1045" y="3368"/>
                    <a:pt x="1500" y="3548"/>
                  </a:cubicBezTo>
                  <a:cubicBezTo>
                    <a:pt x="1513" y="3554"/>
                    <a:pt x="1513" y="3554"/>
                    <a:pt x="1513" y="3554"/>
                  </a:cubicBezTo>
                  <a:cubicBezTo>
                    <a:pt x="1526" y="3548"/>
                    <a:pt x="1526" y="3548"/>
                    <a:pt x="1526" y="3548"/>
                  </a:cubicBezTo>
                  <a:cubicBezTo>
                    <a:pt x="1981" y="3368"/>
                    <a:pt x="2362" y="3068"/>
                    <a:pt x="2628" y="2683"/>
                  </a:cubicBezTo>
                  <a:cubicBezTo>
                    <a:pt x="2888" y="2306"/>
                    <a:pt x="3026" y="1867"/>
                    <a:pt x="3026" y="1413"/>
                  </a:cubicBezTo>
                  <a:cubicBezTo>
                    <a:pt x="3026" y="373"/>
                    <a:pt x="3026" y="373"/>
                    <a:pt x="3026" y="373"/>
                  </a:cubicBezTo>
                  <a:lnTo>
                    <a:pt x="3010" y="362"/>
                  </a:lnTo>
                  <a:close/>
                  <a:moveTo>
                    <a:pt x="2954" y="1413"/>
                  </a:moveTo>
                  <a:cubicBezTo>
                    <a:pt x="2954" y="2314"/>
                    <a:pt x="2389" y="3122"/>
                    <a:pt x="1513" y="3476"/>
                  </a:cubicBezTo>
                  <a:cubicBezTo>
                    <a:pt x="637" y="3122"/>
                    <a:pt x="72" y="2314"/>
                    <a:pt x="72" y="1413"/>
                  </a:cubicBezTo>
                  <a:cubicBezTo>
                    <a:pt x="72" y="412"/>
                    <a:pt x="72" y="412"/>
                    <a:pt x="72" y="412"/>
                  </a:cubicBezTo>
                  <a:cubicBezTo>
                    <a:pt x="391" y="208"/>
                    <a:pt x="966" y="72"/>
                    <a:pt x="1513" y="72"/>
                  </a:cubicBezTo>
                  <a:cubicBezTo>
                    <a:pt x="2060" y="72"/>
                    <a:pt x="2635" y="208"/>
                    <a:pt x="2954" y="412"/>
                  </a:cubicBezTo>
                  <a:lnTo>
                    <a:pt x="2954" y="14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Blue Freeform"/>
            <p:cNvSpPr>
              <a:spLocks/>
            </p:cNvSpPr>
            <p:nvPr userDrawn="1"/>
          </p:nvSpPr>
          <p:spPr bwMode="auto">
            <a:xfrm>
              <a:off x="5172" y="1540"/>
              <a:ext cx="511" cy="1116"/>
            </a:xfrm>
            <a:custGeom>
              <a:avLst/>
              <a:gdLst>
                <a:gd name="T0" fmla="*/ 1329 w 1329"/>
                <a:gd name="T1" fmla="*/ 40 h 2908"/>
                <a:gd name="T2" fmla="*/ 302 w 1329"/>
                <a:gd name="T3" fmla="*/ 1068 h 2908"/>
                <a:gd name="T4" fmla="*/ 544 w 1329"/>
                <a:gd name="T5" fmla="*/ 1370 h 2908"/>
                <a:gd name="T6" fmla="*/ 0 w 1329"/>
                <a:gd name="T7" fmla="*/ 1991 h 2908"/>
                <a:gd name="T8" fmla="*/ 0 w 1329"/>
                <a:gd name="T9" fmla="*/ 2908 h 2908"/>
                <a:gd name="T10" fmla="*/ 1329 w 1329"/>
                <a:gd name="T11" fmla="*/ 930 h 2908"/>
                <a:gd name="T12" fmla="*/ 1329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1329" y="40"/>
                  </a:moveTo>
                  <a:cubicBezTo>
                    <a:pt x="302" y="1068"/>
                    <a:pt x="302" y="1068"/>
                    <a:pt x="302" y="1068"/>
                  </a:cubicBezTo>
                  <a:cubicBezTo>
                    <a:pt x="544" y="1370"/>
                    <a:pt x="544" y="1370"/>
                    <a:pt x="544" y="1370"/>
                  </a:cubicBezTo>
                  <a:cubicBezTo>
                    <a:pt x="0" y="1991"/>
                    <a:pt x="0" y="1991"/>
                    <a:pt x="0" y="1991"/>
                  </a:cubicBezTo>
                  <a:cubicBezTo>
                    <a:pt x="0" y="2908"/>
                    <a:pt x="0" y="2908"/>
                    <a:pt x="0" y="2908"/>
                  </a:cubicBezTo>
                  <a:cubicBezTo>
                    <a:pt x="540" y="2665"/>
                    <a:pt x="1329" y="2054"/>
                    <a:pt x="1329" y="930"/>
                  </a:cubicBezTo>
                  <a:cubicBezTo>
                    <a:pt x="1329" y="0"/>
                    <a:pt x="1329" y="41"/>
                    <a:pt x="1329" y="40"/>
                  </a:cubicBezTo>
                  <a:close/>
                </a:path>
              </a:pathLst>
            </a:custGeom>
            <a:solidFill>
              <a:srgbClr val="0056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Red Freeform"/>
            <p:cNvSpPr>
              <a:spLocks/>
            </p:cNvSpPr>
            <p:nvPr userDrawn="1"/>
          </p:nvSpPr>
          <p:spPr bwMode="auto">
            <a:xfrm>
              <a:off x="4662" y="1540"/>
              <a:ext cx="510" cy="1116"/>
            </a:xfrm>
            <a:custGeom>
              <a:avLst/>
              <a:gdLst>
                <a:gd name="T0" fmla="*/ 0 w 1329"/>
                <a:gd name="T1" fmla="*/ 40 h 2908"/>
                <a:gd name="T2" fmla="*/ 1027 w 1329"/>
                <a:gd name="T3" fmla="*/ 1068 h 2908"/>
                <a:gd name="T4" fmla="*/ 785 w 1329"/>
                <a:gd name="T5" fmla="*/ 1370 h 2908"/>
                <a:gd name="T6" fmla="*/ 1329 w 1329"/>
                <a:gd name="T7" fmla="*/ 1991 h 2908"/>
                <a:gd name="T8" fmla="*/ 1329 w 1329"/>
                <a:gd name="T9" fmla="*/ 2908 h 2908"/>
                <a:gd name="T10" fmla="*/ 0 w 1329"/>
                <a:gd name="T11" fmla="*/ 930 h 2908"/>
                <a:gd name="T12" fmla="*/ 0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0" y="40"/>
                  </a:moveTo>
                  <a:cubicBezTo>
                    <a:pt x="1027" y="1068"/>
                    <a:pt x="1027" y="1068"/>
                    <a:pt x="1027" y="1068"/>
                  </a:cubicBezTo>
                  <a:cubicBezTo>
                    <a:pt x="785" y="1370"/>
                    <a:pt x="785" y="1370"/>
                    <a:pt x="785" y="1370"/>
                  </a:cubicBezTo>
                  <a:cubicBezTo>
                    <a:pt x="1329" y="1991"/>
                    <a:pt x="1329" y="1991"/>
                    <a:pt x="1329" y="1991"/>
                  </a:cubicBezTo>
                  <a:cubicBezTo>
                    <a:pt x="1329" y="2908"/>
                    <a:pt x="1329" y="2908"/>
                    <a:pt x="1329" y="2908"/>
                  </a:cubicBezTo>
                  <a:cubicBezTo>
                    <a:pt x="789" y="2665"/>
                    <a:pt x="0" y="2054"/>
                    <a:pt x="0" y="930"/>
                  </a:cubicBezTo>
                  <a:cubicBezTo>
                    <a:pt x="0" y="0"/>
                    <a:pt x="0" y="41"/>
                    <a:pt x="0" y="40"/>
                  </a:cubicBezTo>
                  <a:close/>
                </a:path>
              </a:pathLst>
            </a:custGeom>
            <a:solidFill>
              <a:srgbClr val="C32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76" name="Picture 7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0950" y="6074501"/>
            <a:ext cx="826109" cy="73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35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</p:sldLayoutIdLst>
  <p:transition spd="slow">
    <p:fade/>
  </p:transition>
  <p:hf hdr="0" ftr="0" dt="0"/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en-US" sz="2800" b="1" kern="1200" dirty="0">
          <a:solidFill>
            <a:srgbClr val="7F7F7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Wingdings" panose="05000000000000000000" pitchFamily="2" charset="2"/>
        <a:buChar char="ü"/>
        <a:tabLst/>
        <a:defRPr lang="en-US" sz="2400" b="1" kern="1200" dirty="0" smtClean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574675" indent="-228600" algn="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792">
          <p15:clr>
            <a:srgbClr val="F26B43"/>
          </p15:clr>
        </p15:guide>
        <p15:guide id="3" pos="5352">
          <p15:clr>
            <a:srgbClr val="F26B43"/>
          </p15:clr>
        </p15:guide>
        <p15:guide id="4" orient="horz" pos="1104">
          <p15:clr>
            <a:srgbClr val="F26B43"/>
          </p15:clr>
        </p15:guide>
        <p15:guide id="5" orient="horz" pos="2376">
          <p15:clr>
            <a:srgbClr val="F26B43"/>
          </p15:clr>
        </p15:guide>
        <p15:guide id="6" orient="horz" pos="3432">
          <p15:clr>
            <a:srgbClr val="F26B43"/>
          </p15:clr>
        </p15:guide>
        <p15:guide id="7" pos="5760">
          <p15:clr>
            <a:srgbClr val="F26B43"/>
          </p15:clr>
        </p15:guide>
        <p15:guide id="8" orient="horz">
          <p15:clr>
            <a:srgbClr val="F26B43"/>
          </p15:clr>
        </p15:guide>
        <p15:guide id="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 userDrawn="1">
            <p:ph type="title"/>
          </p:nvPr>
        </p:nvSpPr>
        <p:spPr bwMode="gray">
          <a:xfrm>
            <a:off x="1115681" y="99566"/>
            <a:ext cx="10977295" cy="480131"/>
          </a:xfrm>
          <a:prstGeom prst="rect">
            <a:avLst/>
          </a:prstGeom>
        </p:spPr>
        <p:txBody>
          <a:bodyPr vert="horz" wrap="square" lIns="182880" tIns="45720" rIns="91440" bIns="45720" rtlCol="0" anchor="t" anchorCtr="0">
            <a:spAutoFit/>
          </a:bodyPr>
          <a:lstStyle/>
          <a:p>
            <a:pPr marL="0" lvl="0"/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Click to edit Master title style – Arial 28pt Bold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>
          <a:xfrm>
            <a:off x="1115681" y="711257"/>
            <a:ext cx="103632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Click to edit Master text styles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Second level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Third level</a:t>
            </a:r>
          </a:p>
          <a:p>
            <a:pPr marL="1600200" marR="0" lvl="3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Fourth level</a:t>
            </a:r>
          </a:p>
          <a:p>
            <a:pPr marL="2057400" marR="0" lvl="4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Fifth level</a:t>
            </a:r>
          </a:p>
          <a:p>
            <a:pPr lvl="4"/>
            <a:endParaRPr lang="en-US" dirty="0"/>
          </a:p>
        </p:txBody>
      </p:sp>
      <p:sp>
        <p:nvSpPr>
          <p:cNvPr id="7" name="Classification Top"/>
          <p:cNvSpPr txBox="1">
            <a:spLocks/>
          </p:cNvSpPr>
          <p:nvPr userDrawn="1"/>
        </p:nvSpPr>
        <p:spPr bwMode="white">
          <a:xfrm>
            <a:off x="1041400" y="1"/>
            <a:ext cx="10515600" cy="138499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1" dirty="0">
                <a:solidFill>
                  <a:schemeClr val="bg1"/>
                </a:solidFill>
              </a:rPr>
              <a:t>UNCLASSIFIED//FOUO</a:t>
            </a:r>
          </a:p>
        </p:txBody>
      </p:sp>
      <p:sp>
        <p:nvSpPr>
          <p:cNvPr id="32" name="Slide Number Placeholder 5"/>
          <p:cNvSpPr txBox="1">
            <a:spLocks/>
          </p:cNvSpPr>
          <p:nvPr userDrawn="1"/>
        </p:nvSpPr>
        <p:spPr>
          <a:xfrm>
            <a:off x="5334000" y="6750278"/>
            <a:ext cx="1524000" cy="107722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lang="en-US" sz="700" b="1" kern="60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82CFA9B-4785-4222-B2D1-FB953FCA43F9}" type="slidenum">
              <a:rPr kumimoji="0" lang="en-US" sz="700" b="1" i="0" u="none" strike="noStrike" kern="6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700" b="1" i="0" u="none" strike="noStrike" kern="6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Classification bottom"/>
          <p:cNvSpPr txBox="1"/>
          <p:nvPr userDrawn="1"/>
        </p:nvSpPr>
        <p:spPr bwMode="black">
          <a:xfrm>
            <a:off x="0" y="6753453"/>
            <a:ext cx="1584960" cy="107722"/>
          </a:xfrm>
          <a:prstGeom prst="rect">
            <a:avLst/>
          </a:prstGeom>
          <a:noFill/>
        </p:spPr>
        <p:txBody>
          <a:bodyPr wrap="none" lIns="45720" tIns="0" rIns="0" bIns="0" anchor="b" anchorCtr="0">
            <a:noAutofit/>
          </a:bodyPr>
          <a:lstStyle/>
          <a:p>
            <a:pPr>
              <a:defRPr/>
            </a:pPr>
            <a:r>
              <a:rPr lang="en-US" sz="700" b="1" kern="600" dirty="0">
                <a:solidFill>
                  <a:prstClr val="black"/>
                </a:solidFill>
                <a:cs typeface="Arial" panose="020B0604020202020204" pitchFamily="34" charset="0"/>
              </a:rPr>
              <a:t>UNCLASSIFIED//FOUO</a:t>
            </a:r>
          </a:p>
        </p:txBody>
      </p:sp>
      <p:grpSp>
        <p:nvGrpSpPr>
          <p:cNvPr id="34" name="Group 33"/>
          <p:cNvGrpSpPr>
            <a:grpSpLocks noChangeAspect="1"/>
          </p:cNvGrpSpPr>
          <p:nvPr userDrawn="1"/>
        </p:nvGrpSpPr>
        <p:grpSpPr>
          <a:xfrm>
            <a:off x="58566" y="0"/>
            <a:ext cx="819991" cy="731520"/>
            <a:chOff x="125730" y="0"/>
            <a:chExt cx="526946" cy="626790"/>
          </a:xfrm>
        </p:grpSpPr>
        <p:sp>
          <p:nvSpPr>
            <p:cNvPr id="35" name="Round Same Side Corner Rectangle 34"/>
            <p:cNvSpPr/>
            <p:nvPr userDrawn="1"/>
          </p:nvSpPr>
          <p:spPr>
            <a:xfrm>
              <a:off x="125730" y="0"/>
              <a:ext cx="526946" cy="626790"/>
            </a:xfrm>
            <a:prstGeom prst="round2SameRect">
              <a:avLst>
                <a:gd name="adj1" fmla="val 0"/>
                <a:gd name="adj2" fmla="val 7443"/>
              </a:avLst>
            </a:prstGeom>
            <a:gradFill>
              <a:gsLst>
                <a:gs pos="0">
                  <a:sysClr val="windowText" lastClr="000000">
                    <a:lumMod val="50000"/>
                    <a:lumOff val="50000"/>
                  </a:sysClr>
                </a:gs>
                <a:gs pos="68000">
                  <a:sysClr val="windowText" lastClr="000000">
                    <a:lumMod val="95000"/>
                    <a:lumOff val="5000"/>
                  </a:sysClr>
                </a:gs>
                <a:gs pos="34000">
                  <a:sysClr val="windowText" lastClr="000000">
                    <a:lumMod val="85000"/>
                    <a:lumOff val="15000"/>
                  </a:sysClr>
                </a:gs>
              </a:gsLst>
              <a:lin ang="3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grpSp>
          <p:nvGrpSpPr>
            <p:cNvPr id="36" name="U.S. ARMY for dark bkgrnds"/>
            <p:cNvGrpSpPr>
              <a:grpSpLocks noChangeAspect="1"/>
            </p:cNvGrpSpPr>
            <p:nvPr userDrawn="1"/>
          </p:nvGrpSpPr>
          <p:grpSpPr bwMode="auto">
            <a:xfrm>
              <a:off x="208305" y="59287"/>
              <a:ext cx="361795" cy="457200"/>
              <a:chOff x="2205" y="1186"/>
              <a:chExt cx="1425" cy="1802"/>
            </a:xfrm>
          </p:grpSpPr>
          <p:sp>
            <p:nvSpPr>
              <p:cNvPr id="37" name="Freeform 36"/>
              <p:cNvSpPr>
                <a:spLocks noEditPoints="1"/>
              </p:cNvSpPr>
              <p:nvPr/>
            </p:nvSpPr>
            <p:spPr bwMode="invGray">
              <a:xfrm>
                <a:off x="3562" y="2500"/>
                <a:ext cx="68" cy="66"/>
              </a:xfrm>
              <a:custGeom>
                <a:avLst/>
                <a:gdLst>
                  <a:gd name="T0" fmla="*/ 0 w 125"/>
                  <a:gd name="T1" fmla="*/ 18 h 122"/>
                  <a:gd name="T2" fmla="*/ 18 w 125"/>
                  <a:gd name="T3" fmla="*/ 0 h 122"/>
                  <a:gd name="T4" fmla="*/ 37 w 125"/>
                  <a:gd name="T5" fmla="*/ 18 h 122"/>
                  <a:gd name="T6" fmla="*/ 18 w 125"/>
                  <a:gd name="T7" fmla="*/ 36 h 122"/>
                  <a:gd name="T8" fmla="*/ 0 w 125"/>
                  <a:gd name="T9" fmla="*/ 18 h 122"/>
                  <a:gd name="T10" fmla="*/ 18 w 125"/>
                  <a:gd name="T11" fmla="*/ 4 h 122"/>
                  <a:gd name="T12" fmla="*/ 5 w 125"/>
                  <a:gd name="T13" fmla="*/ 18 h 122"/>
                  <a:gd name="T14" fmla="*/ 18 w 125"/>
                  <a:gd name="T15" fmla="*/ 32 h 122"/>
                  <a:gd name="T16" fmla="*/ 32 w 125"/>
                  <a:gd name="T17" fmla="*/ 18 h 122"/>
                  <a:gd name="T18" fmla="*/ 18 w 125"/>
                  <a:gd name="T19" fmla="*/ 4 h 122"/>
                  <a:gd name="T20" fmla="*/ 15 w 125"/>
                  <a:gd name="T21" fmla="*/ 28 h 122"/>
                  <a:gd name="T22" fmla="*/ 11 w 125"/>
                  <a:gd name="T23" fmla="*/ 28 h 122"/>
                  <a:gd name="T24" fmla="*/ 11 w 125"/>
                  <a:gd name="T25" fmla="*/ 8 h 122"/>
                  <a:gd name="T26" fmla="*/ 19 w 125"/>
                  <a:gd name="T27" fmla="*/ 8 h 122"/>
                  <a:gd name="T28" fmla="*/ 27 w 125"/>
                  <a:gd name="T29" fmla="*/ 14 h 122"/>
                  <a:gd name="T30" fmla="*/ 22 w 125"/>
                  <a:gd name="T31" fmla="*/ 19 h 122"/>
                  <a:gd name="T32" fmla="*/ 22 w 125"/>
                  <a:gd name="T33" fmla="*/ 19 h 122"/>
                  <a:gd name="T34" fmla="*/ 27 w 125"/>
                  <a:gd name="T35" fmla="*/ 28 h 122"/>
                  <a:gd name="T36" fmla="*/ 22 w 125"/>
                  <a:gd name="T37" fmla="*/ 28 h 122"/>
                  <a:gd name="T38" fmla="*/ 18 w 125"/>
                  <a:gd name="T39" fmla="*/ 19 h 122"/>
                  <a:gd name="T40" fmla="*/ 15 w 125"/>
                  <a:gd name="T41" fmla="*/ 19 h 122"/>
                  <a:gd name="T42" fmla="*/ 15 w 125"/>
                  <a:gd name="T43" fmla="*/ 28 h 122"/>
                  <a:gd name="T44" fmla="*/ 15 w 125"/>
                  <a:gd name="T45" fmla="*/ 16 h 122"/>
                  <a:gd name="T46" fmla="*/ 18 w 125"/>
                  <a:gd name="T47" fmla="*/ 16 h 122"/>
                  <a:gd name="T48" fmla="*/ 23 w 125"/>
                  <a:gd name="T49" fmla="*/ 14 h 122"/>
                  <a:gd name="T50" fmla="*/ 18 w 125"/>
                  <a:gd name="T51" fmla="*/ 11 h 122"/>
                  <a:gd name="T52" fmla="*/ 15 w 125"/>
                  <a:gd name="T53" fmla="*/ 11 h 122"/>
                  <a:gd name="T54" fmla="*/ 15 w 125"/>
                  <a:gd name="T55" fmla="*/ 16 h 12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25" h="122">
                    <a:moveTo>
                      <a:pt x="0" y="61"/>
                    </a:moveTo>
                    <a:cubicBezTo>
                      <a:pt x="0" y="24"/>
                      <a:pt x="29" y="0"/>
                      <a:pt x="62" y="0"/>
                    </a:cubicBezTo>
                    <a:cubicBezTo>
                      <a:pt x="95" y="0"/>
                      <a:pt x="125" y="24"/>
                      <a:pt x="125" y="61"/>
                    </a:cubicBezTo>
                    <a:cubicBezTo>
                      <a:pt x="125" y="98"/>
                      <a:pt x="96" y="122"/>
                      <a:pt x="62" y="122"/>
                    </a:cubicBezTo>
                    <a:cubicBezTo>
                      <a:pt x="29" y="122"/>
                      <a:pt x="0" y="98"/>
                      <a:pt x="0" y="61"/>
                    </a:cubicBezTo>
                    <a:close/>
                    <a:moveTo>
                      <a:pt x="62" y="13"/>
                    </a:moveTo>
                    <a:cubicBezTo>
                      <a:pt x="36" y="13"/>
                      <a:pt x="16" y="33"/>
                      <a:pt x="16" y="61"/>
                    </a:cubicBezTo>
                    <a:cubicBezTo>
                      <a:pt x="16" y="89"/>
                      <a:pt x="36" y="109"/>
                      <a:pt x="62" y="109"/>
                    </a:cubicBezTo>
                    <a:cubicBezTo>
                      <a:pt x="89" y="109"/>
                      <a:pt x="109" y="89"/>
                      <a:pt x="109" y="61"/>
                    </a:cubicBezTo>
                    <a:cubicBezTo>
                      <a:pt x="109" y="33"/>
                      <a:pt x="88" y="13"/>
                      <a:pt x="62" y="13"/>
                    </a:cubicBezTo>
                    <a:close/>
                    <a:moveTo>
                      <a:pt x="52" y="95"/>
                    </a:moveTo>
                    <a:cubicBezTo>
                      <a:pt x="38" y="95"/>
                      <a:pt x="38" y="95"/>
                      <a:pt x="38" y="95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81" y="27"/>
                      <a:pt x="90" y="32"/>
                      <a:pt x="90" y="47"/>
                    </a:cubicBezTo>
                    <a:cubicBezTo>
                      <a:pt x="91" y="56"/>
                      <a:pt x="84" y="64"/>
                      <a:pt x="75" y="65"/>
                    </a:cubicBezTo>
                    <a:cubicBezTo>
                      <a:pt x="75" y="65"/>
                      <a:pt x="74" y="65"/>
                      <a:pt x="74" y="65"/>
                    </a:cubicBezTo>
                    <a:cubicBezTo>
                      <a:pt x="90" y="95"/>
                      <a:pt x="90" y="95"/>
                      <a:pt x="90" y="95"/>
                    </a:cubicBezTo>
                    <a:cubicBezTo>
                      <a:pt x="75" y="95"/>
                      <a:pt x="75" y="95"/>
                      <a:pt x="75" y="95"/>
                    </a:cubicBezTo>
                    <a:cubicBezTo>
                      <a:pt x="60" y="66"/>
                      <a:pt x="60" y="66"/>
                      <a:pt x="60" y="66"/>
                    </a:cubicBezTo>
                    <a:cubicBezTo>
                      <a:pt x="52" y="66"/>
                      <a:pt x="52" y="66"/>
                      <a:pt x="52" y="66"/>
                    </a:cubicBezTo>
                    <a:lnTo>
                      <a:pt x="52" y="95"/>
                    </a:lnTo>
                    <a:close/>
                    <a:moveTo>
                      <a:pt x="52" y="55"/>
                    </a:moveTo>
                    <a:cubicBezTo>
                      <a:pt x="63" y="55"/>
                      <a:pt x="63" y="55"/>
                      <a:pt x="63" y="55"/>
                    </a:cubicBezTo>
                    <a:cubicBezTo>
                      <a:pt x="73" y="55"/>
                      <a:pt x="77" y="52"/>
                      <a:pt x="77" y="46"/>
                    </a:cubicBezTo>
                    <a:cubicBezTo>
                      <a:pt x="77" y="39"/>
                      <a:pt x="72" y="37"/>
                      <a:pt x="63" y="37"/>
                    </a:cubicBezTo>
                    <a:cubicBezTo>
                      <a:pt x="52" y="37"/>
                      <a:pt x="52" y="37"/>
                      <a:pt x="52" y="37"/>
                    </a:cubicBezTo>
                    <a:lnTo>
                      <a:pt x="52" y="5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invGray">
              <a:xfrm>
                <a:off x="2205" y="2508"/>
                <a:ext cx="1354" cy="480"/>
              </a:xfrm>
              <a:custGeom>
                <a:avLst/>
                <a:gdLst>
                  <a:gd name="T0" fmla="*/ 61 w 2500"/>
                  <a:gd name="T1" fmla="*/ 0 h 887"/>
                  <a:gd name="T2" fmla="*/ 0 w 2500"/>
                  <a:gd name="T3" fmla="*/ 60 h 887"/>
                  <a:gd name="T4" fmla="*/ 0 w 2500"/>
                  <a:gd name="T5" fmla="*/ 200 h 887"/>
                  <a:gd name="T6" fmla="*/ 61 w 2500"/>
                  <a:gd name="T7" fmla="*/ 260 h 887"/>
                  <a:gd name="T8" fmla="*/ 673 w 2500"/>
                  <a:gd name="T9" fmla="*/ 260 h 887"/>
                  <a:gd name="T10" fmla="*/ 733 w 2500"/>
                  <a:gd name="T11" fmla="*/ 200 h 887"/>
                  <a:gd name="T12" fmla="*/ 733 w 2500"/>
                  <a:gd name="T13" fmla="*/ 60 h 887"/>
                  <a:gd name="T14" fmla="*/ 673 w 2500"/>
                  <a:gd name="T15" fmla="*/ 0 h 887"/>
                  <a:gd name="T16" fmla="*/ 61 w 2500"/>
                  <a:gd name="T17" fmla="*/ 0 h 8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887">
                    <a:moveTo>
                      <a:pt x="206" y="0"/>
                    </a:moveTo>
                    <a:cubicBezTo>
                      <a:pt x="92" y="0"/>
                      <a:pt x="0" y="92"/>
                      <a:pt x="0" y="206"/>
                    </a:cubicBezTo>
                    <a:cubicBezTo>
                      <a:pt x="0" y="681"/>
                      <a:pt x="0" y="681"/>
                      <a:pt x="0" y="681"/>
                    </a:cubicBezTo>
                    <a:cubicBezTo>
                      <a:pt x="0" y="795"/>
                      <a:pt x="92" y="887"/>
                      <a:pt x="206" y="887"/>
                    </a:cubicBezTo>
                    <a:cubicBezTo>
                      <a:pt x="2294" y="887"/>
                      <a:pt x="2294" y="887"/>
                      <a:pt x="2294" y="887"/>
                    </a:cubicBezTo>
                    <a:cubicBezTo>
                      <a:pt x="2408" y="887"/>
                      <a:pt x="2500" y="795"/>
                      <a:pt x="2500" y="681"/>
                    </a:cubicBezTo>
                    <a:cubicBezTo>
                      <a:pt x="2500" y="206"/>
                      <a:pt x="2500" y="206"/>
                      <a:pt x="2500" y="206"/>
                    </a:cubicBezTo>
                    <a:cubicBezTo>
                      <a:pt x="2500" y="92"/>
                      <a:pt x="2408" y="0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39" name="Freeform 38"/>
              <p:cNvSpPr>
                <a:spLocks noEditPoints="1"/>
              </p:cNvSpPr>
              <p:nvPr/>
            </p:nvSpPr>
            <p:spPr bwMode="invGray">
              <a:xfrm>
                <a:off x="2241" y="2543"/>
                <a:ext cx="1283" cy="409"/>
              </a:xfrm>
              <a:custGeom>
                <a:avLst/>
                <a:gdLst>
                  <a:gd name="T0" fmla="*/ 654 w 2369"/>
                  <a:gd name="T1" fmla="*/ 0 h 755"/>
                  <a:gd name="T2" fmla="*/ 41 w 2369"/>
                  <a:gd name="T3" fmla="*/ 0 h 755"/>
                  <a:gd name="T4" fmla="*/ 0 w 2369"/>
                  <a:gd name="T5" fmla="*/ 41 h 755"/>
                  <a:gd name="T6" fmla="*/ 0 w 2369"/>
                  <a:gd name="T7" fmla="*/ 180 h 755"/>
                  <a:gd name="T8" fmla="*/ 41 w 2369"/>
                  <a:gd name="T9" fmla="*/ 222 h 755"/>
                  <a:gd name="T10" fmla="*/ 654 w 2369"/>
                  <a:gd name="T11" fmla="*/ 222 h 755"/>
                  <a:gd name="T12" fmla="*/ 695 w 2369"/>
                  <a:gd name="T13" fmla="*/ 180 h 755"/>
                  <a:gd name="T14" fmla="*/ 695 w 2369"/>
                  <a:gd name="T15" fmla="*/ 41 h 755"/>
                  <a:gd name="T16" fmla="*/ 654 w 2369"/>
                  <a:gd name="T17" fmla="*/ 0 h 755"/>
                  <a:gd name="T18" fmla="*/ 675 w 2369"/>
                  <a:gd name="T19" fmla="*/ 180 h 755"/>
                  <a:gd name="T20" fmla="*/ 654 w 2369"/>
                  <a:gd name="T21" fmla="*/ 202 h 755"/>
                  <a:gd name="T22" fmla="*/ 41 w 2369"/>
                  <a:gd name="T23" fmla="*/ 202 h 755"/>
                  <a:gd name="T24" fmla="*/ 19 w 2369"/>
                  <a:gd name="T25" fmla="*/ 180 h 755"/>
                  <a:gd name="T26" fmla="*/ 19 w 2369"/>
                  <a:gd name="T27" fmla="*/ 41 h 755"/>
                  <a:gd name="T28" fmla="*/ 41 w 2369"/>
                  <a:gd name="T29" fmla="*/ 19 h 755"/>
                  <a:gd name="T30" fmla="*/ 654 w 2369"/>
                  <a:gd name="T31" fmla="*/ 19 h 755"/>
                  <a:gd name="T32" fmla="*/ 675 w 2369"/>
                  <a:gd name="T33" fmla="*/ 41 h 755"/>
                  <a:gd name="T34" fmla="*/ 675 w 2369"/>
                  <a:gd name="T35" fmla="*/ 180 h 75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75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0"/>
                    </a:cubicBezTo>
                    <a:cubicBezTo>
                      <a:pt x="0" y="615"/>
                      <a:pt x="0" y="615"/>
                      <a:pt x="0" y="615"/>
                    </a:cubicBezTo>
                    <a:cubicBezTo>
                      <a:pt x="0" y="692"/>
                      <a:pt x="63" y="755"/>
                      <a:pt x="140" y="755"/>
                    </a:cubicBezTo>
                    <a:cubicBezTo>
                      <a:pt x="2228" y="755"/>
                      <a:pt x="2228" y="755"/>
                      <a:pt x="2228" y="755"/>
                    </a:cubicBezTo>
                    <a:cubicBezTo>
                      <a:pt x="2306" y="755"/>
                      <a:pt x="2369" y="692"/>
                      <a:pt x="2369" y="615"/>
                    </a:cubicBezTo>
                    <a:cubicBezTo>
                      <a:pt x="2369" y="140"/>
                      <a:pt x="2369" y="140"/>
                      <a:pt x="2369" y="140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615"/>
                    </a:moveTo>
                    <a:cubicBezTo>
                      <a:pt x="2303" y="656"/>
                      <a:pt x="2269" y="689"/>
                      <a:pt x="2228" y="689"/>
                    </a:cubicBezTo>
                    <a:cubicBezTo>
                      <a:pt x="140" y="689"/>
                      <a:pt x="140" y="689"/>
                      <a:pt x="140" y="689"/>
                    </a:cubicBezTo>
                    <a:cubicBezTo>
                      <a:pt x="99" y="689"/>
                      <a:pt x="66" y="656"/>
                      <a:pt x="66" y="615"/>
                    </a:cubicBezTo>
                    <a:cubicBezTo>
                      <a:pt x="66" y="140"/>
                      <a:pt x="66" y="140"/>
                      <a:pt x="66" y="140"/>
                    </a:cubicBezTo>
                    <a:cubicBezTo>
                      <a:pt x="66" y="99"/>
                      <a:pt x="99" y="66"/>
                      <a:pt x="140" y="65"/>
                    </a:cubicBezTo>
                    <a:cubicBezTo>
                      <a:pt x="2228" y="65"/>
                      <a:pt x="2228" y="65"/>
                      <a:pt x="2228" y="65"/>
                    </a:cubicBezTo>
                    <a:cubicBezTo>
                      <a:pt x="2269" y="66"/>
                      <a:pt x="2303" y="99"/>
                      <a:pt x="2303" y="140"/>
                    </a:cubicBezTo>
                    <a:lnTo>
                      <a:pt x="2303" y="615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invGray">
              <a:xfrm>
                <a:off x="2205" y="1186"/>
                <a:ext cx="1354" cy="1287"/>
              </a:xfrm>
              <a:custGeom>
                <a:avLst/>
                <a:gdLst>
                  <a:gd name="T0" fmla="*/ 61 w 2500"/>
                  <a:gd name="T1" fmla="*/ 0 h 2376"/>
                  <a:gd name="T2" fmla="*/ 0 w 2500"/>
                  <a:gd name="T3" fmla="*/ 61 h 2376"/>
                  <a:gd name="T4" fmla="*/ 0 w 2500"/>
                  <a:gd name="T5" fmla="*/ 636 h 2376"/>
                  <a:gd name="T6" fmla="*/ 61 w 2500"/>
                  <a:gd name="T7" fmla="*/ 697 h 2376"/>
                  <a:gd name="T8" fmla="*/ 673 w 2500"/>
                  <a:gd name="T9" fmla="*/ 697 h 2376"/>
                  <a:gd name="T10" fmla="*/ 733 w 2500"/>
                  <a:gd name="T11" fmla="*/ 636 h 2376"/>
                  <a:gd name="T12" fmla="*/ 733 w 2500"/>
                  <a:gd name="T13" fmla="*/ 61 h 2376"/>
                  <a:gd name="T14" fmla="*/ 673 w 2500"/>
                  <a:gd name="T15" fmla="*/ 0 h 2376"/>
                  <a:gd name="T16" fmla="*/ 61 w 2500"/>
                  <a:gd name="T17" fmla="*/ 0 h 23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00" h="2376">
                    <a:moveTo>
                      <a:pt x="206" y="0"/>
                    </a:moveTo>
                    <a:cubicBezTo>
                      <a:pt x="92" y="1"/>
                      <a:pt x="0" y="93"/>
                      <a:pt x="0" y="207"/>
                    </a:cubicBezTo>
                    <a:cubicBezTo>
                      <a:pt x="0" y="2170"/>
                      <a:pt x="0" y="2170"/>
                      <a:pt x="0" y="2170"/>
                    </a:cubicBezTo>
                    <a:cubicBezTo>
                      <a:pt x="0" y="2284"/>
                      <a:pt x="92" y="2376"/>
                      <a:pt x="206" y="2376"/>
                    </a:cubicBezTo>
                    <a:cubicBezTo>
                      <a:pt x="2294" y="2376"/>
                      <a:pt x="2294" y="2376"/>
                      <a:pt x="2294" y="2376"/>
                    </a:cubicBezTo>
                    <a:cubicBezTo>
                      <a:pt x="2408" y="2376"/>
                      <a:pt x="2500" y="2284"/>
                      <a:pt x="2500" y="2170"/>
                    </a:cubicBezTo>
                    <a:cubicBezTo>
                      <a:pt x="2500" y="207"/>
                      <a:pt x="2500" y="207"/>
                      <a:pt x="2500" y="207"/>
                    </a:cubicBezTo>
                    <a:cubicBezTo>
                      <a:pt x="2500" y="93"/>
                      <a:pt x="2408" y="1"/>
                      <a:pt x="2294" y="0"/>
                    </a:cubicBezTo>
                    <a:lnTo>
                      <a:pt x="206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1" name="Freeform 40"/>
              <p:cNvSpPr>
                <a:spLocks noEditPoints="1"/>
              </p:cNvSpPr>
              <p:nvPr/>
            </p:nvSpPr>
            <p:spPr bwMode="invGray">
              <a:xfrm>
                <a:off x="2241" y="1222"/>
                <a:ext cx="1283" cy="1216"/>
              </a:xfrm>
              <a:custGeom>
                <a:avLst/>
                <a:gdLst>
                  <a:gd name="T0" fmla="*/ 654 w 2369"/>
                  <a:gd name="T1" fmla="*/ 0 h 2245"/>
                  <a:gd name="T2" fmla="*/ 41 w 2369"/>
                  <a:gd name="T3" fmla="*/ 0 h 2245"/>
                  <a:gd name="T4" fmla="*/ 0 w 2369"/>
                  <a:gd name="T5" fmla="*/ 41 h 2245"/>
                  <a:gd name="T6" fmla="*/ 0 w 2369"/>
                  <a:gd name="T7" fmla="*/ 617 h 2245"/>
                  <a:gd name="T8" fmla="*/ 41 w 2369"/>
                  <a:gd name="T9" fmla="*/ 659 h 2245"/>
                  <a:gd name="T10" fmla="*/ 654 w 2369"/>
                  <a:gd name="T11" fmla="*/ 659 h 2245"/>
                  <a:gd name="T12" fmla="*/ 695 w 2369"/>
                  <a:gd name="T13" fmla="*/ 617 h 2245"/>
                  <a:gd name="T14" fmla="*/ 695 w 2369"/>
                  <a:gd name="T15" fmla="*/ 41 h 2245"/>
                  <a:gd name="T16" fmla="*/ 654 w 2369"/>
                  <a:gd name="T17" fmla="*/ 0 h 2245"/>
                  <a:gd name="T18" fmla="*/ 675 w 2369"/>
                  <a:gd name="T19" fmla="*/ 617 h 2245"/>
                  <a:gd name="T20" fmla="*/ 654 w 2369"/>
                  <a:gd name="T21" fmla="*/ 639 h 2245"/>
                  <a:gd name="T22" fmla="*/ 41 w 2369"/>
                  <a:gd name="T23" fmla="*/ 639 h 2245"/>
                  <a:gd name="T24" fmla="*/ 19 w 2369"/>
                  <a:gd name="T25" fmla="*/ 617 h 2245"/>
                  <a:gd name="T26" fmla="*/ 19 w 2369"/>
                  <a:gd name="T27" fmla="*/ 41 h 2245"/>
                  <a:gd name="T28" fmla="*/ 41 w 2369"/>
                  <a:gd name="T29" fmla="*/ 19 h 2245"/>
                  <a:gd name="T30" fmla="*/ 654 w 2369"/>
                  <a:gd name="T31" fmla="*/ 19 h 2245"/>
                  <a:gd name="T32" fmla="*/ 675 w 2369"/>
                  <a:gd name="T33" fmla="*/ 41 h 2245"/>
                  <a:gd name="T34" fmla="*/ 675 w 2369"/>
                  <a:gd name="T35" fmla="*/ 617 h 22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369" h="2245">
                    <a:moveTo>
                      <a:pt x="2228" y="0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63" y="0"/>
                      <a:pt x="0" y="63"/>
                      <a:pt x="0" y="141"/>
                    </a:cubicBezTo>
                    <a:cubicBezTo>
                      <a:pt x="0" y="2104"/>
                      <a:pt x="0" y="2104"/>
                      <a:pt x="0" y="2104"/>
                    </a:cubicBezTo>
                    <a:cubicBezTo>
                      <a:pt x="0" y="2182"/>
                      <a:pt x="63" y="2245"/>
                      <a:pt x="140" y="2245"/>
                    </a:cubicBezTo>
                    <a:cubicBezTo>
                      <a:pt x="2228" y="2245"/>
                      <a:pt x="2228" y="2245"/>
                      <a:pt x="2228" y="2245"/>
                    </a:cubicBezTo>
                    <a:cubicBezTo>
                      <a:pt x="2306" y="2245"/>
                      <a:pt x="2369" y="2182"/>
                      <a:pt x="2369" y="2104"/>
                    </a:cubicBezTo>
                    <a:cubicBezTo>
                      <a:pt x="2369" y="141"/>
                      <a:pt x="2369" y="141"/>
                      <a:pt x="2369" y="141"/>
                    </a:cubicBezTo>
                    <a:cubicBezTo>
                      <a:pt x="2369" y="63"/>
                      <a:pt x="2306" y="0"/>
                      <a:pt x="2228" y="0"/>
                    </a:cubicBezTo>
                    <a:close/>
                    <a:moveTo>
                      <a:pt x="2303" y="2104"/>
                    </a:moveTo>
                    <a:cubicBezTo>
                      <a:pt x="2303" y="2145"/>
                      <a:pt x="2269" y="2179"/>
                      <a:pt x="2228" y="2179"/>
                    </a:cubicBezTo>
                    <a:cubicBezTo>
                      <a:pt x="140" y="2179"/>
                      <a:pt x="140" y="2179"/>
                      <a:pt x="140" y="2179"/>
                    </a:cubicBezTo>
                    <a:cubicBezTo>
                      <a:pt x="99" y="2179"/>
                      <a:pt x="66" y="2145"/>
                      <a:pt x="66" y="2104"/>
                    </a:cubicBezTo>
                    <a:cubicBezTo>
                      <a:pt x="66" y="141"/>
                      <a:pt x="66" y="141"/>
                      <a:pt x="66" y="141"/>
                    </a:cubicBezTo>
                    <a:cubicBezTo>
                      <a:pt x="66" y="100"/>
                      <a:pt x="99" y="66"/>
                      <a:pt x="140" y="66"/>
                    </a:cubicBezTo>
                    <a:cubicBezTo>
                      <a:pt x="2228" y="66"/>
                      <a:pt x="2228" y="66"/>
                      <a:pt x="2228" y="66"/>
                    </a:cubicBezTo>
                    <a:cubicBezTo>
                      <a:pt x="2269" y="66"/>
                      <a:pt x="2303" y="100"/>
                      <a:pt x="2303" y="141"/>
                    </a:cubicBezTo>
                    <a:lnTo>
                      <a:pt x="2303" y="2104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invGray">
              <a:xfrm>
                <a:off x="2359" y="2636"/>
                <a:ext cx="124" cy="223"/>
              </a:xfrm>
              <a:custGeom>
                <a:avLst/>
                <a:gdLst>
                  <a:gd name="T0" fmla="*/ 124 w 124"/>
                  <a:gd name="T1" fmla="*/ 191 h 223"/>
                  <a:gd name="T2" fmla="*/ 91 w 124"/>
                  <a:gd name="T3" fmla="*/ 223 h 223"/>
                  <a:gd name="T4" fmla="*/ 34 w 124"/>
                  <a:gd name="T5" fmla="*/ 223 h 223"/>
                  <a:gd name="T6" fmla="*/ 0 w 124"/>
                  <a:gd name="T7" fmla="*/ 191 h 223"/>
                  <a:gd name="T8" fmla="*/ 0 w 124"/>
                  <a:gd name="T9" fmla="*/ 0 h 223"/>
                  <a:gd name="T10" fmla="*/ 51 w 124"/>
                  <a:gd name="T11" fmla="*/ 0 h 223"/>
                  <a:gd name="T12" fmla="*/ 51 w 124"/>
                  <a:gd name="T13" fmla="*/ 181 h 223"/>
                  <a:gd name="T14" fmla="*/ 73 w 124"/>
                  <a:gd name="T15" fmla="*/ 181 h 223"/>
                  <a:gd name="T16" fmla="*/ 73 w 124"/>
                  <a:gd name="T17" fmla="*/ 0 h 223"/>
                  <a:gd name="T18" fmla="*/ 124 w 124"/>
                  <a:gd name="T19" fmla="*/ 0 h 223"/>
                  <a:gd name="T20" fmla="*/ 124 w 124"/>
                  <a:gd name="T21" fmla="*/ 191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4" h="223">
                    <a:moveTo>
                      <a:pt x="124" y="191"/>
                    </a:moveTo>
                    <a:lnTo>
                      <a:pt x="91" y="223"/>
                    </a:lnTo>
                    <a:lnTo>
                      <a:pt x="34" y="223"/>
                    </a:lnTo>
                    <a:lnTo>
                      <a:pt x="0" y="191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51" y="181"/>
                    </a:lnTo>
                    <a:lnTo>
                      <a:pt x="73" y="181"/>
                    </a:lnTo>
                    <a:lnTo>
                      <a:pt x="73" y="0"/>
                    </a:lnTo>
                    <a:lnTo>
                      <a:pt x="124" y="0"/>
                    </a:lnTo>
                    <a:lnTo>
                      <a:pt x="124" y="1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3" name="Rectangle 42"/>
              <p:cNvSpPr>
                <a:spLocks noChangeArrowheads="1"/>
              </p:cNvSpPr>
              <p:nvPr/>
            </p:nvSpPr>
            <p:spPr bwMode="invGray">
              <a:xfrm>
                <a:off x="2503" y="2817"/>
                <a:ext cx="49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invGray">
              <a:xfrm>
                <a:off x="2573" y="2636"/>
                <a:ext cx="123" cy="223"/>
              </a:xfrm>
              <a:custGeom>
                <a:avLst/>
                <a:gdLst>
                  <a:gd name="T0" fmla="*/ 87 w 123"/>
                  <a:gd name="T1" fmla="*/ 0 h 223"/>
                  <a:gd name="T2" fmla="*/ 123 w 123"/>
                  <a:gd name="T3" fmla="*/ 33 h 223"/>
                  <a:gd name="T4" fmla="*/ 123 w 123"/>
                  <a:gd name="T5" fmla="*/ 73 h 223"/>
                  <a:gd name="T6" fmla="*/ 72 w 123"/>
                  <a:gd name="T7" fmla="*/ 73 h 223"/>
                  <a:gd name="T8" fmla="*/ 72 w 123"/>
                  <a:gd name="T9" fmla="*/ 43 h 223"/>
                  <a:gd name="T10" fmla="*/ 51 w 123"/>
                  <a:gd name="T11" fmla="*/ 43 h 223"/>
                  <a:gd name="T12" fmla="*/ 51 w 123"/>
                  <a:gd name="T13" fmla="*/ 88 h 223"/>
                  <a:gd name="T14" fmla="*/ 88 w 123"/>
                  <a:gd name="T15" fmla="*/ 91 h 223"/>
                  <a:gd name="T16" fmla="*/ 123 w 123"/>
                  <a:gd name="T17" fmla="*/ 123 h 223"/>
                  <a:gd name="T18" fmla="*/ 123 w 123"/>
                  <a:gd name="T19" fmla="*/ 191 h 223"/>
                  <a:gd name="T20" fmla="*/ 90 w 123"/>
                  <a:gd name="T21" fmla="*/ 223 h 223"/>
                  <a:gd name="T22" fmla="*/ 33 w 123"/>
                  <a:gd name="T23" fmla="*/ 223 h 223"/>
                  <a:gd name="T24" fmla="*/ 0 w 123"/>
                  <a:gd name="T25" fmla="*/ 191 h 223"/>
                  <a:gd name="T26" fmla="*/ 0 w 123"/>
                  <a:gd name="T27" fmla="*/ 152 h 223"/>
                  <a:gd name="T28" fmla="*/ 51 w 123"/>
                  <a:gd name="T29" fmla="*/ 152 h 223"/>
                  <a:gd name="T30" fmla="*/ 51 w 123"/>
                  <a:gd name="T31" fmla="*/ 181 h 223"/>
                  <a:gd name="T32" fmla="*/ 72 w 123"/>
                  <a:gd name="T33" fmla="*/ 181 h 223"/>
                  <a:gd name="T34" fmla="*/ 72 w 123"/>
                  <a:gd name="T35" fmla="*/ 134 h 223"/>
                  <a:gd name="T36" fmla="*/ 36 w 123"/>
                  <a:gd name="T37" fmla="*/ 132 h 223"/>
                  <a:gd name="T38" fmla="*/ 0 w 123"/>
                  <a:gd name="T39" fmla="*/ 100 h 223"/>
                  <a:gd name="T40" fmla="*/ 0 w 123"/>
                  <a:gd name="T41" fmla="*/ 33 h 223"/>
                  <a:gd name="T42" fmla="*/ 34 w 123"/>
                  <a:gd name="T43" fmla="*/ 0 h 223"/>
                  <a:gd name="T44" fmla="*/ 87 w 123"/>
                  <a:gd name="T45" fmla="*/ 0 h 223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23" h="223">
                    <a:moveTo>
                      <a:pt x="87" y="0"/>
                    </a:moveTo>
                    <a:lnTo>
                      <a:pt x="123" y="33"/>
                    </a:lnTo>
                    <a:lnTo>
                      <a:pt x="123" y="73"/>
                    </a:lnTo>
                    <a:lnTo>
                      <a:pt x="72" y="73"/>
                    </a:lnTo>
                    <a:lnTo>
                      <a:pt x="72" y="43"/>
                    </a:lnTo>
                    <a:lnTo>
                      <a:pt x="51" y="43"/>
                    </a:lnTo>
                    <a:lnTo>
                      <a:pt x="51" y="88"/>
                    </a:lnTo>
                    <a:lnTo>
                      <a:pt x="88" y="91"/>
                    </a:lnTo>
                    <a:lnTo>
                      <a:pt x="123" y="123"/>
                    </a:lnTo>
                    <a:lnTo>
                      <a:pt x="123" y="191"/>
                    </a:lnTo>
                    <a:lnTo>
                      <a:pt x="90" y="223"/>
                    </a:lnTo>
                    <a:lnTo>
                      <a:pt x="33" y="223"/>
                    </a:lnTo>
                    <a:lnTo>
                      <a:pt x="0" y="191"/>
                    </a:lnTo>
                    <a:lnTo>
                      <a:pt x="0" y="152"/>
                    </a:lnTo>
                    <a:lnTo>
                      <a:pt x="51" y="152"/>
                    </a:lnTo>
                    <a:lnTo>
                      <a:pt x="51" y="181"/>
                    </a:lnTo>
                    <a:lnTo>
                      <a:pt x="72" y="181"/>
                    </a:lnTo>
                    <a:lnTo>
                      <a:pt x="72" y="134"/>
                    </a:lnTo>
                    <a:lnTo>
                      <a:pt x="36" y="132"/>
                    </a:lnTo>
                    <a:lnTo>
                      <a:pt x="0" y="100"/>
                    </a:lnTo>
                    <a:lnTo>
                      <a:pt x="0" y="33"/>
                    </a:lnTo>
                    <a:lnTo>
                      <a:pt x="34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5" name="Rectangle 44"/>
              <p:cNvSpPr>
                <a:spLocks noChangeArrowheads="1"/>
              </p:cNvSpPr>
              <p:nvPr/>
            </p:nvSpPr>
            <p:spPr bwMode="invGray">
              <a:xfrm>
                <a:off x="2713" y="2817"/>
                <a:ext cx="54" cy="4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6" name="Freeform 45"/>
              <p:cNvSpPr>
                <a:spLocks noEditPoints="1"/>
              </p:cNvSpPr>
              <p:nvPr/>
            </p:nvSpPr>
            <p:spPr bwMode="invGray">
              <a:xfrm>
                <a:off x="2787" y="2636"/>
                <a:ext cx="138" cy="223"/>
              </a:xfrm>
              <a:custGeom>
                <a:avLst/>
                <a:gdLst>
                  <a:gd name="T0" fmla="*/ 80 w 138"/>
                  <a:gd name="T1" fmla="*/ 140 h 223"/>
                  <a:gd name="T2" fmla="*/ 58 w 138"/>
                  <a:gd name="T3" fmla="*/ 140 h 223"/>
                  <a:gd name="T4" fmla="*/ 66 w 138"/>
                  <a:gd name="T5" fmla="*/ 48 h 223"/>
                  <a:gd name="T6" fmla="*/ 71 w 138"/>
                  <a:gd name="T7" fmla="*/ 48 h 223"/>
                  <a:gd name="T8" fmla="*/ 80 w 138"/>
                  <a:gd name="T9" fmla="*/ 140 h 223"/>
                  <a:gd name="T10" fmla="*/ 105 w 138"/>
                  <a:gd name="T11" fmla="*/ 0 h 223"/>
                  <a:gd name="T12" fmla="*/ 31 w 138"/>
                  <a:gd name="T13" fmla="*/ 0 h 223"/>
                  <a:gd name="T14" fmla="*/ 0 w 138"/>
                  <a:gd name="T15" fmla="*/ 223 h 223"/>
                  <a:gd name="T16" fmla="*/ 49 w 138"/>
                  <a:gd name="T17" fmla="*/ 223 h 223"/>
                  <a:gd name="T18" fmla="*/ 54 w 138"/>
                  <a:gd name="T19" fmla="*/ 182 h 223"/>
                  <a:gd name="T20" fmla="*/ 84 w 138"/>
                  <a:gd name="T21" fmla="*/ 182 h 223"/>
                  <a:gd name="T22" fmla="*/ 88 w 138"/>
                  <a:gd name="T23" fmla="*/ 223 h 223"/>
                  <a:gd name="T24" fmla="*/ 138 w 138"/>
                  <a:gd name="T25" fmla="*/ 223 h 223"/>
                  <a:gd name="T26" fmla="*/ 105 w 138"/>
                  <a:gd name="T27" fmla="*/ 0 h 2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38" h="223">
                    <a:moveTo>
                      <a:pt x="80" y="140"/>
                    </a:moveTo>
                    <a:lnTo>
                      <a:pt x="58" y="140"/>
                    </a:lnTo>
                    <a:lnTo>
                      <a:pt x="66" y="48"/>
                    </a:lnTo>
                    <a:lnTo>
                      <a:pt x="71" y="48"/>
                    </a:lnTo>
                    <a:lnTo>
                      <a:pt x="80" y="140"/>
                    </a:lnTo>
                    <a:close/>
                    <a:moveTo>
                      <a:pt x="105" y="0"/>
                    </a:moveTo>
                    <a:lnTo>
                      <a:pt x="31" y="0"/>
                    </a:lnTo>
                    <a:lnTo>
                      <a:pt x="0" y="223"/>
                    </a:lnTo>
                    <a:lnTo>
                      <a:pt x="49" y="223"/>
                    </a:lnTo>
                    <a:lnTo>
                      <a:pt x="54" y="182"/>
                    </a:lnTo>
                    <a:lnTo>
                      <a:pt x="84" y="182"/>
                    </a:lnTo>
                    <a:lnTo>
                      <a:pt x="88" y="223"/>
                    </a:lnTo>
                    <a:lnTo>
                      <a:pt x="138" y="223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7" name="Freeform 46"/>
              <p:cNvSpPr>
                <a:spLocks noEditPoints="1"/>
              </p:cNvSpPr>
              <p:nvPr/>
            </p:nvSpPr>
            <p:spPr bwMode="invGray">
              <a:xfrm>
                <a:off x="2946" y="2636"/>
                <a:ext cx="122" cy="223"/>
              </a:xfrm>
              <a:custGeom>
                <a:avLst/>
                <a:gdLst>
                  <a:gd name="T0" fmla="*/ 72 w 122"/>
                  <a:gd name="T1" fmla="*/ 43 h 223"/>
                  <a:gd name="T2" fmla="*/ 72 w 122"/>
                  <a:gd name="T3" fmla="*/ 93 h 223"/>
                  <a:gd name="T4" fmla="*/ 51 w 122"/>
                  <a:gd name="T5" fmla="*/ 93 h 223"/>
                  <a:gd name="T6" fmla="*/ 51 w 122"/>
                  <a:gd name="T7" fmla="*/ 43 h 223"/>
                  <a:gd name="T8" fmla="*/ 72 w 122"/>
                  <a:gd name="T9" fmla="*/ 43 h 223"/>
                  <a:gd name="T10" fmla="*/ 122 w 122"/>
                  <a:gd name="T11" fmla="*/ 33 h 223"/>
                  <a:gd name="T12" fmla="*/ 87 w 122"/>
                  <a:gd name="T13" fmla="*/ 0 h 223"/>
                  <a:gd name="T14" fmla="*/ 0 w 122"/>
                  <a:gd name="T15" fmla="*/ 0 h 223"/>
                  <a:gd name="T16" fmla="*/ 0 w 122"/>
                  <a:gd name="T17" fmla="*/ 223 h 223"/>
                  <a:gd name="T18" fmla="*/ 51 w 122"/>
                  <a:gd name="T19" fmla="*/ 223 h 223"/>
                  <a:gd name="T20" fmla="*/ 51 w 122"/>
                  <a:gd name="T21" fmla="*/ 134 h 223"/>
                  <a:gd name="T22" fmla="*/ 72 w 122"/>
                  <a:gd name="T23" fmla="*/ 134 h 223"/>
                  <a:gd name="T24" fmla="*/ 72 w 122"/>
                  <a:gd name="T25" fmla="*/ 223 h 223"/>
                  <a:gd name="T26" fmla="*/ 122 w 122"/>
                  <a:gd name="T27" fmla="*/ 223 h 223"/>
                  <a:gd name="T28" fmla="*/ 122 w 122"/>
                  <a:gd name="T29" fmla="*/ 134 h 223"/>
                  <a:gd name="T30" fmla="*/ 96 w 122"/>
                  <a:gd name="T31" fmla="*/ 113 h 223"/>
                  <a:gd name="T32" fmla="*/ 122 w 122"/>
                  <a:gd name="T33" fmla="*/ 91 h 223"/>
                  <a:gd name="T34" fmla="*/ 122 w 122"/>
                  <a:gd name="T35" fmla="*/ 33 h 22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22" h="223">
                    <a:moveTo>
                      <a:pt x="72" y="43"/>
                    </a:moveTo>
                    <a:lnTo>
                      <a:pt x="72" y="93"/>
                    </a:lnTo>
                    <a:lnTo>
                      <a:pt x="51" y="93"/>
                    </a:lnTo>
                    <a:lnTo>
                      <a:pt x="51" y="43"/>
                    </a:lnTo>
                    <a:lnTo>
                      <a:pt x="72" y="43"/>
                    </a:lnTo>
                    <a:close/>
                    <a:moveTo>
                      <a:pt x="122" y="33"/>
                    </a:moveTo>
                    <a:lnTo>
                      <a:pt x="87" y="0"/>
                    </a:lnTo>
                    <a:lnTo>
                      <a:pt x="0" y="0"/>
                    </a:lnTo>
                    <a:lnTo>
                      <a:pt x="0" y="223"/>
                    </a:lnTo>
                    <a:lnTo>
                      <a:pt x="51" y="223"/>
                    </a:lnTo>
                    <a:lnTo>
                      <a:pt x="51" y="134"/>
                    </a:lnTo>
                    <a:lnTo>
                      <a:pt x="72" y="134"/>
                    </a:lnTo>
                    <a:lnTo>
                      <a:pt x="72" y="223"/>
                    </a:lnTo>
                    <a:lnTo>
                      <a:pt x="122" y="223"/>
                    </a:lnTo>
                    <a:lnTo>
                      <a:pt x="122" y="134"/>
                    </a:lnTo>
                    <a:lnTo>
                      <a:pt x="96" y="113"/>
                    </a:lnTo>
                    <a:lnTo>
                      <a:pt x="122" y="91"/>
                    </a:lnTo>
                    <a:lnTo>
                      <a:pt x="122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invGray">
              <a:xfrm>
                <a:off x="3094" y="2636"/>
                <a:ext cx="159" cy="223"/>
              </a:xfrm>
              <a:custGeom>
                <a:avLst/>
                <a:gdLst>
                  <a:gd name="T0" fmla="*/ 159 w 159"/>
                  <a:gd name="T1" fmla="*/ 223 h 223"/>
                  <a:gd name="T2" fmla="*/ 112 w 159"/>
                  <a:gd name="T3" fmla="*/ 223 h 223"/>
                  <a:gd name="T4" fmla="*/ 112 w 159"/>
                  <a:gd name="T5" fmla="*/ 82 h 223"/>
                  <a:gd name="T6" fmla="*/ 110 w 159"/>
                  <a:gd name="T7" fmla="*/ 82 h 223"/>
                  <a:gd name="T8" fmla="*/ 89 w 159"/>
                  <a:gd name="T9" fmla="*/ 223 h 223"/>
                  <a:gd name="T10" fmla="*/ 70 w 159"/>
                  <a:gd name="T11" fmla="*/ 223 h 223"/>
                  <a:gd name="T12" fmla="*/ 48 w 159"/>
                  <a:gd name="T13" fmla="*/ 82 h 223"/>
                  <a:gd name="T14" fmla="*/ 46 w 159"/>
                  <a:gd name="T15" fmla="*/ 82 h 223"/>
                  <a:gd name="T16" fmla="*/ 46 w 159"/>
                  <a:gd name="T17" fmla="*/ 223 h 223"/>
                  <a:gd name="T18" fmla="*/ 0 w 159"/>
                  <a:gd name="T19" fmla="*/ 223 h 223"/>
                  <a:gd name="T20" fmla="*/ 0 w 159"/>
                  <a:gd name="T21" fmla="*/ 0 h 223"/>
                  <a:gd name="T22" fmla="*/ 60 w 159"/>
                  <a:gd name="T23" fmla="*/ 0 h 223"/>
                  <a:gd name="T24" fmla="*/ 78 w 159"/>
                  <a:gd name="T25" fmla="*/ 108 h 223"/>
                  <a:gd name="T26" fmla="*/ 82 w 159"/>
                  <a:gd name="T27" fmla="*/ 108 h 223"/>
                  <a:gd name="T28" fmla="*/ 99 w 159"/>
                  <a:gd name="T29" fmla="*/ 0 h 223"/>
                  <a:gd name="T30" fmla="*/ 159 w 159"/>
                  <a:gd name="T31" fmla="*/ 0 h 223"/>
                  <a:gd name="T32" fmla="*/ 159 w 159"/>
                  <a:gd name="T33" fmla="*/ 223 h 2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59" h="223">
                    <a:moveTo>
                      <a:pt x="159" y="223"/>
                    </a:moveTo>
                    <a:lnTo>
                      <a:pt x="112" y="223"/>
                    </a:lnTo>
                    <a:lnTo>
                      <a:pt x="112" y="82"/>
                    </a:lnTo>
                    <a:lnTo>
                      <a:pt x="110" y="82"/>
                    </a:lnTo>
                    <a:lnTo>
                      <a:pt x="89" y="223"/>
                    </a:lnTo>
                    <a:lnTo>
                      <a:pt x="70" y="223"/>
                    </a:lnTo>
                    <a:lnTo>
                      <a:pt x="48" y="82"/>
                    </a:lnTo>
                    <a:lnTo>
                      <a:pt x="46" y="82"/>
                    </a:lnTo>
                    <a:lnTo>
                      <a:pt x="46" y="223"/>
                    </a:lnTo>
                    <a:lnTo>
                      <a:pt x="0" y="223"/>
                    </a:lnTo>
                    <a:lnTo>
                      <a:pt x="0" y="0"/>
                    </a:lnTo>
                    <a:lnTo>
                      <a:pt x="60" y="0"/>
                    </a:lnTo>
                    <a:lnTo>
                      <a:pt x="78" y="108"/>
                    </a:lnTo>
                    <a:lnTo>
                      <a:pt x="82" y="108"/>
                    </a:lnTo>
                    <a:lnTo>
                      <a:pt x="99" y="0"/>
                    </a:lnTo>
                    <a:lnTo>
                      <a:pt x="159" y="0"/>
                    </a:lnTo>
                    <a:lnTo>
                      <a:pt x="159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invGray">
              <a:xfrm>
                <a:off x="3274" y="2636"/>
                <a:ext cx="139" cy="223"/>
              </a:xfrm>
              <a:custGeom>
                <a:avLst/>
                <a:gdLst>
                  <a:gd name="T0" fmla="*/ 95 w 139"/>
                  <a:gd name="T1" fmla="*/ 130 h 223"/>
                  <a:gd name="T2" fmla="*/ 95 w 139"/>
                  <a:gd name="T3" fmla="*/ 223 h 223"/>
                  <a:gd name="T4" fmla="*/ 44 w 139"/>
                  <a:gd name="T5" fmla="*/ 223 h 223"/>
                  <a:gd name="T6" fmla="*/ 44 w 139"/>
                  <a:gd name="T7" fmla="*/ 130 h 223"/>
                  <a:gd name="T8" fmla="*/ 0 w 139"/>
                  <a:gd name="T9" fmla="*/ 0 h 223"/>
                  <a:gd name="T10" fmla="*/ 51 w 139"/>
                  <a:gd name="T11" fmla="*/ 0 h 223"/>
                  <a:gd name="T12" fmla="*/ 69 w 139"/>
                  <a:gd name="T13" fmla="*/ 81 h 223"/>
                  <a:gd name="T14" fmla="*/ 70 w 139"/>
                  <a:gd name="T15" fmla="*/ 81 h 223"/>
                  <a:gd name="T16" fmla="*/ 88 w 139"/>
                  <a:gd name="T17" fmla="*/ 0 h 223"/>
                  <a:gd name="T18" fmla="*/ 139 w 139"/>
                  <a:gd name="T19" fmla="*/ 0 h 223"/>
                  <a:gd name="T20" fmla="*/ 95 w 139"/>
                  <a:gd name="T21" fmla="*/ 130 h 22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9" h="223">
                    <a:moveTo>
                      <a:pt x="95" y="130"/>
                    </a:moveTo>
                    <a:lnTo>
                      <a:pt x="95" y="223"/>
                    </a:lnTo>
                    <a:lnTo>
                      <a:pt x="44" y="223"/>
                    </a:lnTo>
                    <a:lnTo>
                      <a:pt x="44" y="130"/>
                    </a:lnTo>
                    <a:lnTo>
                      <a:pt x="0" y="0"/>
                    </a:lnTo>
                    <a:lnTo>
                      <a:pt x="51" y="0"/>
                    </a:lnTo>
                    <a:lnTo>
                      <a:pt x="69" y="81"/>
                    </a:lnTo>
                    <a:lnTo>
                      <a:pt x="70" y="81"/>
                    </a:lnTo>
                    <a:lnTo>
                      <a:pt x="88" y="0"/>
                    </a:lnTo>
                    <a:lnTo>
                      <a:pt x="139" y="0"/>
                    </a:lnTo>
                    <a:lnTo>
                      <a:pt x="95" y="13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0" name="Freeform 49"/>
              <p:cNvSpPr>
                <a:spLocks/>
              </p:cNvSpPr>
              <p:nvPr/>
            </p:nvSpPr>
            <p:spPr bwMode="invGray">
              <a:xfrm>
                <a:off x="2371" y="1344"/>
                <a:ext cx="1022" cy="971"/>
              </a:xfrm>
              <a:custGeom>
                <a:avLst/>
                <a:gdLst>
                  <a:gd name="T0" fmla="*/ 827 w 1022"/>
                  <a:gd name="T1" fmla="*/ 971 h 971"/>
                  <a:gd name="T2" fmla="*/ 511 w 1022"/>
                  <a:gd name="T3" fmla="*/ 741 h 971"/>
                  <a:gd name="T4" fmla="*/ 196 w 1022"/>
                  <a:gd name="T5" fmla="*/ 971 h 971"/>
                  <a:gd name="T6" fmla="*/ 316 w 1022"/>
                  <a:gd name="T7" fmla="*/ 600 h 971"/>
                  <a:gd name="T8" fmla="*/ 0 w 1022"/>
                  <a:gd name="T9" fmla="*/ 371 h 971"/>
                  <a:gd name="T10" fmla="*/ 391 w 1022"/>
                  <a:gd name="T11" fmla="*/ 371 h 971"/>
                  <a:gd name="T12" fmla="*/ 511 w 1022"/>
                  <a:gd name="T13" fmla="*/ 0 h 971"/>
                  <a:gd name="T14" fmla="*/ 632 w 1022"/>
                  <a:gd name="T15" fmla="*/ 371 h 971"/>
                  <a:gd name="T16" fmla="*/ 1022 w 1022"/>
                  <a:gd name="T17" fmla="*/ 371 h 971"/>
                  <a:gd name="T18" fmla="*/ 706 w 1022"/>
                  <a:gd name="T19" fmla="*/ 600 h 971"/>
                  <a:gd name="T20" fmla="*/ 827 w 1022"/>
                  <a:gd name="T21" fmla="*/ 971 h 971"/>
                  <a:gd name="T22" fmla="*/ 827 w 1022"/>
                  <a:gd name="T23" fmla="*/ 971 h 9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2" h="971">
                    <a:moveTo>
                      <a:pt x="827" y="971"/>
                    </a:moveTo>
                    <a:lnTo>
                      <a:pt x="511" y="741"/>
                    </a:lnTo>
                    <a:lnTo>
                      <a:pt x="196" y="971"/>
                    </a:lnTo>
                    <a:lnTo>
                      <a:pt x="316" y="600"/>
                    </a:lnTo>
                    <a:lnTo>
                      <a:pt x="0" y="371"/>
                    </a:lnTo>
                    <a:lnTo>
                      <a:pt x="391" y="371"/>
                    </a:lnTo>
                    <a:lnTo>
                      <a:pt x="511" y="0"/>
                    </a:lnTo>
                    <a:lnTo>
                      <a:pt x="632" y="371"/>
                    </a:lnTo>
                    <a:lnTo>
                      <a:pt x="1022" y="371"/>
                    </a:lnTo>
                    <a:lnTo>
                      <a:pt x="706" y="600"/>
                    </a:lnTo>
                    <a:lnTo>
                      <a:pt x="827" y="971"/>
                    </a:lnTo>
                    <a:close/>
                  </a:path>
                </a:pathLst>
              </a:custGeom>
              <a:solidFill>
                <a:srgbClr val="FFC4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1" name="Freeform 50"/>
              <p:cNvSpPr>
                <a:spLocks/>
              </p:cNvSpPr>
              <p:nvPr/>
            </p:nvSpPr>
            <p:spPr bwMode="invGray">
              <a:xfrm>
                <a:off x="2486" y="1463"/>
                <a:ext cx="793" cy="755"/>
              </a:xfrm>
              <a:custGeom>
                <a:avLst/>
                <a:gdLst>
                  <a:gd name="T0" fmla="*/ 641 w 793"/>
                  <a:gd name="T1" fmla="*/ 755 h 755"/>
                  <a:gd name="T2" fmla="*/ 396 w 793"/>
                  <a:gd name="T3" fmla="*/ 577 h 755"/>
                  <a:gd name="T4" fmla="*/ 151 w 793"/>
                  <a:gd name="T5" fmla="*/ 755 h 755"/>
                  <a:gd name="T6" fmla="*/ 245 w 793"/>
                  <a:gd name="T7" fmla="*/ 467 h 755"/>
                  <a:gd name="T8" fmla="*/ 0 w 793"/>
                  <a:gd name="T9" fmla="*/ 288 h 755"/>
                  <a:gd name="T10" fmla="*/ 303 w 793"/>
                  <a:gd name="T11" fmla="*/ 288 h 755"/>
                  <a:gd name="T12" fmla="*/ 396 w 793"/>
                  <a:gd name="T13" fmla="*/ 0 h 755"/>
                  <a:gd name="T14" fmla="*/ 490 w 793"/>
                  <a:gd name="T15" fmla="*/ 288 h 755"/>
                  <a:gd name="T16" fmla="*/ 793 w 793"/>
                  <a:gd name="T17" fmla="*/ 288 h 755"/>
                  <a:gd name="T18" fmla="*/ 548 w 793"/>
                  <a:gd name="T19" fmla="*/ 467 h 755"/>
                  <a:gd name="T20" fmla="*/ 641 w 793"/>
                  <a:gd name="T21" fmla="*/ 755 h 755"/>
                  <a:gd name="T22" fmla="*/ 641 w 793"/>
                  <a:gd name="T23" fmla="*/ 755 h 75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93" h="755">
                    <a:moveTo>
                      <a:pt x="641" y="755"/>
                    </a:moveTo>
                    <a:lnTo>
                      <a:pt x="396" y="577"/>
                    </a:lnTo>
                    <a:lnTo>
                      <a:pt x="151" y="755"/>
                    </a:lnTo>
                    <a:lnTo>
                      <a:pt x="245" y="467"/>
                    </a:lnTo>
                    <a:lnTo>
                      <a:pt x="0" y="288"/>
                    </a:lnTo>
                    <a:lnTo>
                      <a:pt x="303" y="288"/>
                    </a:lnTo>
                    <a:lnTo>
                      <a:pt x="396" y="0"/>
                    </a:lnTo>
                    <a:lnTo>
                      <a:pt x="490" y="288"/>
                    </a:lnTo>
                    <a:lnTo>
                      <a:pt x="793" y="288"/>
                    </a:lnTo>
                    <a:lnTo>
                      <a:pt x="548" y="467"/>
                    </a:lnTo>
                    <a:lnTo>
                      <a:pt x="641" y="755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invGray">
              <a:xfrm>
                <a:off x="2595" y="1579"/>
                <a:ext cx="574" cy="545"/>
              </a:xfrm>
              <a:custGeom>
                <a:avLst/>
                <a:gdLst>
                  <a:gd name="T0" fmla="*/ 287 w 574"/>
                  <a:gd name="T1" fmla="*/ 0 h 545"/>
                  <a:gd name="T2" fmla="*/ 355 w 574"/>
                  <a:gd name="T3" fmla="*/ 208 h 545"/>
                  <a:gd name="T4" fmla="*/ 574 w 574"/>
                  <a:gd name="T5" fmla="*/ 208 h 545"/>
                  <a:gd name="T6" fmla="*/ 396 w 574"/>
                  <a:gd name="T7" fmla="*/ 337 h 545"/>
                  <a:gd name="T8" fmla="*/ 464 w 574"/>
                  <a:gd name="T9" fmla="*/ 545 h 545"/>
                  <a:gd name="T10" fmla="*/ 287 w 574"/>
                  <a:gd name="T11" fmla="*/ 416 h 545"/>
                  <a:gd name="T12" fmla="*/ 110 w 574"/>
                  <a:gd name="T13" fmla="*/ 545 h 545"/>
                  <a:gd name="T14" fmla="*/ 178 w 574"/>
                  <a:gd name="T15" fmla="*/ 337 h 545"/>
                  <a:gd name="T16" fmla="*/ 0 w 574"/>
                  <a:gd name="T17" fmla="*/ 208 h 545"/>
                  <a:gd name="T18" fmla="*/ 219 w 574"/>
                  <a:gd name="T19" fmla="*/ 208 h 545"/>
                  <a:gd name="T20" fmla="*/ 287 w 574"/>
                  <a:gd name="T21" fmla="*/ 0 h 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74" h="545">
                    <a:moveTo>
                      <a:pt x="287" y="0"/>
                    </a:moveTo>
                    <a:lnTo>
                      <a:pt x="355" y="208"/>
                    </a:lnTo>
                    <a:lnTo>
                      <a:pt x="574" y="208"/>
                    </a:lnTo>
                    <a:lnTo>
                      <a:pt x="396" y="337"/>
                    </a:lnTo>
                    <a:lnTo>
                      <a:pt x="464" y="545"/>
                    </a:lnTo>
                    <a:lnTo>
                      <a:pt x="287" y="416"/>
                    </a:lnTo>
                    <a:lnTo>
                      <a:pt x="110" y="545"/>
                    </a:lnTo>
                    <a:lnTo>
                      <a:pt x="178" y="337"/>
                    </a:lnTo>
                    <a:lnTo>
                      <a:pt x="0" y="208"/>
                    </a:lnTo>
                    <a:lnTo>
                      <a:pt x="219" y="208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en-US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dobe Garamond Pro" panose="02020502060506020403" pitchFamily="18" charset="0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53" name="Picture 5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1069" y="5979026"/>
            <a:ext cx="1670931" cy="878974"/>
          </a:xfrm>
          <a:prstGeom prst="rect">
            <a:avLst/>
          </a:prstGeom>
        </p:spPr>
      </p:pic>
      <p:grpSp>
        <p:nvGrpSpPr>
          <p:cNvPr id="54" name="AMC insignia"/>
          <p:cNvGrpSpPr>
            <a:grpSpLocks noChangeAspect="1"/>
          </p:cNvGrpSpPr>
          <p:nvPr userDrawn="1"/>
        </p:nvGrpSpPr>
        <p:grpSpPr bwMode="auto">
          <a:xfrm>
            <a:off x="10579421" y="6047935"/>
            <a:ext cx="725891" cy="741156"/>
            <a:chOff x="4592" y="1364"/>
            <a:chExt cx="1161" cy="1364"/>
          </a:xfrm>
        </p:grpSpPr>
        <p:sp>
          <p:nvSpPr>
            <p:cNvPr id="55" name="Crest Freeform"/>
            <p:cNvSpPr>
              <a:spLocks/>
            </p:cNvSpPr>
            <p:nvPr userDrawn="1"/>
          </p:nvSpPr>
          <p:spPr bwMode="auto">
            <a:xfrm>
              <a:off x="4605" y="1378"/>
              <a:ext cx="1135" cy="1335"/>
            </a:xfrm>
            <a:custGeom>
              <a:avLst/>
              <a:gdLst>
                <a:gd name="T0" fmla="*/ 1477 w 2954"/>
                <a:gd name="T1" fmla="*/ 0 h 3479"/>
                <a:gd name="T2" fmla="*/ 2954 w 2954"/>
                <a:gd name="T3" fmla="*/ 356 h 3479"/>
                <a:gd name="T4" fmla="*/ 2954 w 2954"/>
                <a:gd name="T5" fmla="*/ 1377 h 3479"/>
                <a:gd name="T6" fmla="*/ 1477 w 2954"/>
                <a:gd name="T7" fmla="*/ 3479 h 3479"/>
                <a:gd name="T8" fmla="*/ 0 w 2954"/>
                <a:gd name="T9" fmla="*/ 1377 h 3479"/>
                <a:gd name="T10" fmla="*/ 0 w 2954"/>
                <a:gd name="T11" fmla="*/ 356 h 3479"/>
                <a:gd name="T12" fmla="*/ 1477 w 2954"/>
                <a:gd name="T13" fmla="*/ 0 h 3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4" h="3479">
                  <a:moveTo>
                    <a:pt x="1477" y="0"/>
                  </a:moveTo>
                  <a:cubicBezTo>
                    <a:pt x="2003" y="0"/>
                    <a:pt x="2609" y="127"/>
                    <a:pt x="2954" y="356"/>
                  </a:cubicBezTo>
                  <a:cubicBezTo>
                    <a:pt x="2954" y="1377"/>
                    <a:pt x="2954" y="1377"/>
                    <a:pt x="2954" y="1377"/>
                  </a:cubicBezTo>
                  <a:cubicBezTo>
                    <a:pt x="2954" y="2275"/>
                    <a:pt x="2402" y="3111"/>
                    <a:pt x="1477" y="3479"/>
                  </a:cubicBezTo>
                  <a:cubicBezTo>
                    <a:pt x="552" y="3111"/>
                    <a:pt x="0" y="2275"/>
                    <a:pt x="0" y="1377"/>
                  </a:cubicBezTo>
                  <a:cubicBezTo>
                    <a:pt x="0" y="356"/>
                    <a:pt x="0" y="356"/>
                    <a:pt x="0" y="356"/>
                  </a:cubicBezTo>
                  <a:cubicBezTo>
                    <a:pt x="345" y="127"/>
                    <a:pt x="951" y="0"/>
                    <a:pt x="14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Black Frame Freeform"/>
            <p:cNvSpPr>
              <a:spLocks noEditPoints="1"/>
            </p:cNvSpPr>
            <p:nvPr userDrawn="1"/>
          </p:nvSpPr>
          <p:spPr bwMode="auto">
            <a:xfrm>
              <a:off x="4592" y="1364"/>
              <a:ext cx="1161" cy="1364"/>
            </a:xfrm>
            <a:custGeom>
              <a:avLst/>
              <a:gdLst>
                <a:gd name="T0" fmla="*/ 3010 w 3026"/>
                <a:gd name="T1" fmla="*/ 362 h 3554"/>
                <a:gd name="T2" fmla="*/ 2328 w 3026"/>
                <a:gd name="T3" fmla="*/ 93 h 3554"/>
                <a:gd name="T4" fmla="*/ 1513 w 3026"/>
                <a:gd name="T5" fmla="*/ 0 h 3554"/>
                <a:gd name="T6" fmla="*/ 698 w 3026"/>
                <a:gd name="T7" fmla="*/ 93 h 3554"/>
                <a:gd name="T8" fmla="*/ 16 w 3026"/>
                <a:gd name="T9" fmla="*/ 362 h 3554"/>
                <a:gd name="T10" fmla="*/ 0 w 3026"/>
                <a:gd name="T11" fmla="*/ 373 h 3554"/>
                <a:gd name="T12" fmla="*/ 0 w 3026"/>
                <a:gd name="T13" fmla="*/ 1413 h 3554"/>
                <a:gd name="T14" fmla="*/ 398 w 3026"/>
                <a:gd name="T15" fmla="*/ 2683 h 3554"/>
                <a:gd name="T16" fmla="*/ 1500 w 3026"/>
                <a:gd name="T17" fmla="*/ 3548 h 3554"/>
                <a:gd name="T18" fmla="*/ 1513 w 3026"/>
                <a:gd name="T19" fmla="*/ 3554 h 3554"/>
                <a:gd name="T20" fmla="*/ 1526 w 3026"/>
                <a:gd name="T21" fmla="*/ 3548 h 3554"/>
                <a:gd name="T22" fmla="*/ 2628 w 3026"/>
                <a:gd name="T23" fmla="*/ 2683 h 3554"/>
                <a:gd name="T24" fmla="*/ 3026 w 3026"/>
                <a:gd name="T25" fmla="*/ 1413 h 3554"/>
                <a:gd name="T26" fmla="*/ 3026 w 3026"/>
                <a:gd name="T27" fmla="*/ 373 h 3554"/>
                <a:gd name="T28" fmla="*/ 3010 w 3026"/>
                <a:gd name="T29" fmla="*/ 362 h 3554"/>
                <a:gd name="T30" fmla="*/ 2954 w 3026"/>
                <a:gd name="T31" fmla="*/ 1413 h 3554"/>
                <a:gd name="T32" fmla="*/ 1513 w 3026"/>
                <a:gd name="T33" fmla="*/ 3476 h 3554"/>
                <a:gd name="T34" fmla="*/ 72 w 3026"/>
                <a:gd name="T35" fmla="*/ 1413 h 3554"/>
                <a:gd name="T36" fmla="*/ 72 w 3026"/>
                <a:gd name="T37" fmla="*/ 412 h 3554"/>
                <a:gd name="T38" fmla="*/ 1513 w 3026"/>
                <a:gd name="T39" fmla="*/ 72 h 3554"/>
                <a:gd name="T40" fmla="*/ 2954 w 3026"/>
                <a:gd name="T41" fmla="*/ 412 h 3554"/>
                <a:gd name="T42" fmla="*/ 2954 w 3026"/>
                <a:gd name="T43" fmla="*/ 1413 h 3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26" h="3554">
                  <a:moveTo>
                    <a:pt x="3010" y="362"/>
                  </a:moveTo>
                  <a:cubicBezTo>
                    <a:pt x="2842" y="251"/>
                    <a:pt x="2606" y="158"/>
                    <a:pt x="2328" y="93"/>
                  </a:cubicBezTo>
                  <a:cubicBezTo>
                    <a:pt x="2069" y="33"/>
                    <a:pt x="1779" y="0"/>
                    <a:pt x="1513" y="0"/>
                  </a:cubicBezTo>
                  <a:cubicBezTo>
                    <a:pt x="1247" y="0"/>
                    <a:pt x="957" y="33"/>
                    <a:pt x="698" y="93"/>
                  </a:cubicBezTo>
                  <a:cubicBezTo>
                    <a:pt x="420" y="158"/>
                    <a:pt x="184" y="251"/>
                    <a:pt x="16" y="362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1413"/>
                    <a:pt x="0" y="1413"/>
                    <a:pt x="0" y="1413"/>
                  </a:cubicBezTo>
                  <a:cubicBezTo>
                    <a:pt x="0" y="1867"/>
                    <a:pt x="138" y="2306"/>
                    <a:pt x="398" y="2683"/>
                  </a:cubicBezTo>
                  <a:cubicBezTo>
                    <a:pt x="664" y="3068"/>
                    <a:pt x="1045" y="3368"/>
                    <a:pt x="1500" y="3548"/>
                  </a:cubicBezTo>
                  <a:cubicBezTo>
                    <a:pt x="1513" y="3554"/>
                    <a:pt x="1513" y="3554"/>
                    <a:pt x="1513" y="3554"/>
                  </a:cubicBezTo>
                  <a:cubicBezTo>
                    <a:pt x="1526" y="3548"/>
                    <a:pt x="1526" y="3548"/>
                    <a:pt x="1526" y="3548"/>
                  </a:cubicBezTo>
                  <a:cubicBezTo>
                    <a:pt x="1981" y="3368"/>
                    <a:pt x="2362" y="3068"/>
                    <a:pt x="2628" y="2683"/>
                  </a:cubicBezTo>
                  <a:cubicBezTo>
                    <a:pt x="2888" y="2306"/>
                    <a:pt x="3026" y="1867"/>
                    <a:pt x="3026" y="1413"/>
                  </a:cubicBezTo>
                  <a:cubicBezTo>
                    <a:pt x="3026" y="373"/>
                    <a:pt x="3026" y="373"/>
                    <a:pt x="3026" y="373"/>
                  </a:cubicBezTo>
                  <a:lnTo>
                    <a:pt x="3010" y="362"/>
                  </a:lnTo>
                  <a:close/>
                  <a:moveTo>
                    <a:pt x="2954" y="1413"/>
                  </a:moveTo>
                  <a:cubicBezTo>
                    <a:pt x="2954" y="2314"/>
                    <a:pt x="2389" y="3122"/>
                    <a:pt x="1513" y="3476"/>
                  </a:cubicBezTo>
                  <a:cubicBezTo>
                    <a:pt x="637" y="3122"/>
                    <a:pt x="72" y="2314"/>
                    <a:pt x="72" y="1413"/>
                  </a:cubicBezTo>
                  <a:cubicBezTo>
                    <a:pt x="72" y="412"/>
                    <a:pt x="72" y="412"/>
                    <a:pt x="72" y="412"/>
                  </a:cubicBezTo>
                  <a:cubicBezTo>
                    <a:pt x="391" y="208"/>
                    <a:pt x="966" y="72"/>
                    <a:pt x="1513" y="72"/>
                  </a:cubicBezTo>
                  <a:cubicBezTo>
                    <a:pt x="2060" y="72"/>
                    <a:pt x="2635" y="208"/>
                    <a:pt x="2954" y="412"/>
                  </a:cubicBezTo>
                  <a:lnTo>
                    <a:pt x="2954" y="14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Blue Freeform"/>
            <p:cNvSpPr>
              <a:spLocks/>
            </p:cNvSpPr>
            <p:nvPr userDrawn="1"/>
          </p:nvSpPr>
          <p:spPr bwMode="auto">
            <a:xfrm>
              <a:off x="5172" y="1540"/>
              <a:ext cx="511" cy="1116"/>
            </a:xfrm>
            <a:custGeom>
              <a:avLst/>
              <a:gdLst>
                <a:gd name="T0" fmla="*/ 1329 w 1329"/>
                <a:gd name="T1" fmla="*/ 40 h 2908"/>
                <a:gd name="T2" fmla="*/ 302 w 1329"/>
                <a:gd name="T3" fmla="*/ 1068 h 2908"/>
                <a:gd name="T4" fmla="*/ 544 w 1329"/>
                <a:gd name="T5" fmla="*/ 1370 h 2908"/>
                <a:gd name="T6" fmla="*/ 0 w 1329"/>
                <a:gd name="T7" fmla="*/ 1991 h 2908"/>
                <a:gd name="T8" fmla="*/ 0 w 1329"/>
                <a:gd name="T9" fmla="*/ 2908 h 2908"/>
                <a:gd name="T10" fmla="*/ 1329 w 1329"/>
                <a:gd name="T11" fmla="*/ 930 h 2908"/>
                <a:gd name="T12" fmla="*/ 1329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1329" y="40"/>
                  </a:moveTo>
                  <a:cubicBezTo>
                    <a:pt x="302" y="1068"/>
                    <a:pt x="302" y="1068"/>
                    <a:pt x="302" y="1068"/>
                  </a:cubicBezTo>
                  <a:cubicBezTo>
                    <a:pt x="544" y="1370"/>
                    <a:pt x="544" y="1370"/>
                    <a:pt x="544" y="1370"/>
                  </a:cubicBezTo>
                  <a:cubicBezTo>
                    <a:pt x="0" y="1991"/>
                    <a:pt x="0" y="1991"/>
                    <a:pt x="0" y="1991"/>
                  </a:cubicBezTo>
                  <a:cubicBezTo>
                    <a:pt x="0" y="2908"/>
                    <a:pt x="0" y="2908"/>
                    <a:pt x="0" y="2908"/>
                  </a:cubicBezTo>
                  <a:cubicBezTo>
                    <a:pt x="540" y="2665"/>
                    <a:pt x="1329" y="2054"/>
                    <a:pt x="1329" y="930"/>
                  </a:cubicBezTo>
                  <a:cubicBezTo>
                    <a:pt x="1329" y="0"/>
                    <a:pt x="1329" y="41"/>
                    <a:pt x="1329" y="40"/>
                  </a:cubicBezTo>
                  <a:close/>
                </a:path>
              </a:pathLst>
            </a:custGeom>
            <a:solidFill>
              <a:srgbClr val="0056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Red Freeform"/>
            <p:cNvSpPr>
              <a:spLocks/>
            </p:cNvSpPr>
            <p:nvPr userDrawn="1"/>
          </p:nvSpPr>
          <p:spPr bwMode="auto">
            <a:xfrm>
              <a:off x="4662" y="1540"/>
              <a:ext cx="510" cy="1116"/>
            </a:xfrm>
            <a:custGeom>
              <a:avLst/>
              <a:gdLst>
                <a:gd name="T0" fmla="*/ 0 w 1329"/>
                <a:gd name="T1" fmla="*/ 40 h 2908"/>
                <a:gd name="T2" fmla="*/ 1027 w 1329"/>
                <a:gd name="T3" fmla="*/ 1068 h 2908"/>
                <a:gd name="T4" fmla="*/ 785 w 1329"/>
                <a:gd name="T5" fmla="*/ 1370 h 2908"/>
                <a:gd name="T6" fmla="*/ 1329 w 1329"/>
                <a:gd name="T7" fmla="*/ 1991 h 2908"/>
                <a:gd name="T8" fmla="*/ 1329 w 1329"/>
                <a:gd name="T9" fmla="*/ 2908 h 2908"/>
                <a:gd name="T10" fmla="*/ 0 w 1329"/>
                <a:gd name="T11" fmla="*/ 930 h 2908"/>
                <a:gd name="T12" fmla="*/ 0 w 1329"/>
                <a:gd name="T13" fmla="*/ 40 h 2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9" h="2908">
                  <a:moveTo>
                    <a:pt x="0" y="40"/>
                  </a:moveTo>
                  <a:cubicBezTo>
                    <a:pt x="1027" y="1068"/>
                    <a:pt x="1027" y="1068"/>
                    <a:pt x="1027" y="1068"/>
                  </a:cubicBezTo>
                  <a:cubicBezTo>
                    <a:pt x="785" y="1370"/>
                    <a:pt x="785" y="1370"/>
                    <a:pt x="785" y="1370"/>
                  </a:cubicBezTo>
                  <a:cubicBezTo>
                    <a:pt x="1329" y="1991"/>
                    <a:pt x="1329" y="1991"/>
                    <a:pt x="1329" y="1991"/>
                  </a:cubicBezTo>
                  <a:cubicBezTo>
                    <a:pt x="1329" y="2908"/>
                    <a:pt x="1329" y="2908"/>
                    <a:pt x="1329" y="2908"/>
                  </a:cubicBezTo>
                  <a:cubicBezTo>
                    <a:pt x="789" y="2665"/>
                    <a:pt x="0" y="2054"/>
                    <a:pt x="0" y="930"/>
                  </a:cubicBezTo>
                  <a:cubicBezTo>
                    <a:pt x="0" y="0"/>
                    <a:pt x="0" y="41"/>
                    <a:pt x="0" y="40"/>
                  </a:cubicBezTo>
                  <a:close/>
                </a:path>
              </a:pathLst>
            </a:custGeom>
            <a:solidFill>
              <a:srgbClr val="C320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59" name="Picture 5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0950" y="6074501"/>
            <a:ext cx="826109" cy="736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900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</p:sldLayoutIdLst>
  <p:transition spd="slow">
    <p:fade/>
  </p:transition>
  <p:hf hdr="0" ftr="0" dt="0"/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en-US" sz="2800" b="1" kern="1200" dirty="0">
          <a:solidFill>
            <a:srgbClr val="7F7F73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marR="0" indent="-22860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Wingdings" panose="05000000000000000000" pitchFamily="2" charset="2"/>
        <a:buChar char="ü"/>
        <a:tabLst/>
        <a:defRPr lang="en-US" sz="2400" b="1" kern="1200" dirty="0" smtClean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574675" indent="-228600" algn="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792">
          <p15:clr>
            <a:srgbClr val="F26B43"/>
          </p15:clr>
        </p15:guide>
        <p15:guide id="3" pos="5352">
          <p15:clr>
            <a:srgbClr val="F26B43"/>
          </p15:clr>
        </p15:guide>
        <p15:guide id="4" orient="horz" pos="1104">
          <p15:clr>
            <a:srgbClr val="F26B43"/>
          </p15:clr>
        </p15:guide>
        <p15:guide id="5" orient="horz" pos="2376">
          <p15:clr>
            <a:srgbClr val="F26B43"/>
          </p15:clr>
        </p15:guide>
        <p15:guide id="6" orient="horz" pos="3432">
          <p15:clr>
            <a:srgbClr val="F26B43"/>
          </p15:clr>
        </p15:guide>
        <p15:guide id="7" pos="5760">
          <p15:clr>
            <a:srgbClr val="F26B43"/>
          </p15:clr>
        </p15:guide>
        <p15:guide id="8" orient="horz">
          <p15:clr>
            <a:srgbClr val="F26B43"/>
          </p15:clr>
        </p15:guide>
        <p15:guide id="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ls.gov/data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hyperlink" Target="https://data.bls.gov.data/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hyperlink" Target="https://data.bls.gov.data/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ctrTitle"/>
          </p:nvPr>
        </p:nvSpPr>
        <p:spPr>
          <a:xfrm>
            <a:off x="306406" y="2672986"/>
            <a:ext cx="9540815" cy="969496"/>
          </a:xfrm>
        </p:spPr>
        <p:txBody>
          <a:bodyPr/>
          <a:lstStyle/>
          <a:p>
            <a:r>
              <a:rPr lang="en-US" dirty="0"/>
              <a:t>APEX Program</a:t>
            </a:r>
            <a:br>
              <a:rPr lang="en-US" dirty="0"/>
            </a:br>
            <a:r>
              <a:rPr lang="en-US" dirty="0"/>
              <a:t>Distressed Area Analysis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271828"/>
            <a:ext cx="18650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Version Number</a:t>
            </a:r>
          </a:p>
          <a:p>
            <a:r>
              <a:rPr lang="en-US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As of 15 NOV 2022</a:t>
            </a:r>
          </a:p>
        </p:txBody>
      </p:sp>
    </p:spTree>
    <p:extLst>
      <p:ext uri="{BB962C8B-B14F-4D97-AF65-F5344CB8AC3E}">
        <p14:creationId xmlns:p14="http://schemas.microsoft.com/office/powerpoint/2010/main" val="969837578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Unemployment Data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2582" y="6151418"/>
            <a:ext cx="4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	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D4A8E7-A684-68EB-2F28-B72CFD65D2B4}"/>
              </a:ext>
            </a:extLst>
          </p:cNvPr>
          <p:cNvSpPr txBox="1"/>
          <p:nvPr/>
        </p:nvSpPr>
        <p:spPr>
          <a:xfrm>
            <a:off x="1115681" y="791170"/>
            <a:ext cx="976868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000" b="1" i="0" u="none" strike="noStrike" baseline="0" dirty="0">
                <a:latin typeface="Arial" panose="020B0604020202020204" pitchFamily="34" charset="0"/>
              </a:rPr>
              <a:t>Step 4 </a:t>
            </a:r>
            <a:r>
              <a:rPr lang="en-US" sz="2000" b="0" i="0" u="none" strike="noStrike" baseline="0" dirty="0">
                <a:latin typeface="Arial" panose="020B0604020202020204" pitchFamily="34" charset="0"/>
              </a:rPr>
              <a:t>– </a:t>
            </a:r>
            <a:r>
              <a:rPr lang="en-US" sz="1800" b="0" i="0" u="none" strike="noStrike" baseline="0" dirty="0">
                <a:latin typeface="Arial" panose="020B0604020202020204" pitchFamily="34" charset="0"/>
              </a:rPr>
              <a:t>Compare national and county data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E66C76-21F3-11BF-DB6E-4680F1561C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96" y="1398283"/>
            <a:ext cx="6973569" cy="32634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915B34-884E-C555-6615-E7106A4351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4960" y="791170"/>
            <a:ext cx="3261359" cy="503563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1D41265-4524-3B00-7AF9-7D4DFD70472E}"/>
              </a:ext>
            </a:extLst>
          </p:cNvPr>
          <p:cNvSpPr txBox="1"/>
          <p:nvPr/>
        </p:nvSpPr>
        <p:spPr>
          <a:xfrm>
            <a:off x="2593910" y="4951089"/>
            <a:ext cx="538353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b="1" i="0" u="none" strike="noStrike" baseline="0" dirty="0">
                <a:latin typeface="Arial" panose="020B0604020202020204" pitchFamily="34" charset="0"/>
              </a:rPr>
              <a:t>Step 5 </a:t>
            </a:r>
            <a:r>
              <a:rPr lang="en-US" sz="2400" b="0" i="0" u="none" strike="noStrike" baseline="0" dirty="0">
                <a:latin typeface="Arial" panose="020B0604020202020204" pitchFamily="34" charset="0"/>
              </a:rPr>
              <a:t>– Provide a copy of</a:t>
            </a:r>
          </a:p>
          <a:p>
            <a:pPr algn="l"/>
            <a:r>
              <a:rPr lang="en-US" sz="2400" b="0" i="0" u="none" strike="noStrike" baseline="0" dirty="0">
                <a:latin typeface="Arial" panose="020B0604020202020204" pitchFamily="34" charset="0"/>
              </a:rPr>
              <a:t>your analysis and clearly state</a:t>
            </a:r>
          </a:p>
          <a:p>
            <a:pPr algn="l"/>
            <a:r>
              <a:rPr lang="en-US" sz="2400" b="0" i="0" u="none" strike="noStrike" baseline="0" dirty="0">
                <a:latin typeface="Arial" panose="020B0604020202020204" pitchFamily="34" charset="0"/>
              </a:rPr>
              <a:t>your results.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60971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Distressed Area Funding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81" y="711257"/>
            <a:ext cx="10363200" cy="5073907"/>
          </a:xfrm>
        </p:spPr>
        <p:txBody>
          <a:bodyPr>
            <a:normAutofit/>
          </a:bodyPr>
          <a:lstStyle/>
          <a:p>
            <a:r>
              <a:rPr lang="en-US" b="0" dirty="0"/>
              <a:t>The DoD share of costs is limited to 65%, except in the case that the PTAC is providing services in a “distressed area”, were the DoD share is limited to 85% (10 U.S.C. 4954).</a:t>
            </a:r>
          </a:p>
          <a:p>
            <a:r>
              <a:rPr lang="en-US" b="0" dirty="0"/>
              <a:t>The term “distressed area” means an area that has –</a:t>
            </a:r>
          </a:p>
          <a:p>
            <a:pPr lvl="1"/>
            <a:r>
              <a:rPr lang="en-US" dirty="0"/>
              <a:t>a per capita income of 80% or less than the State average; or</a:t>
            </a:r>
          </a:p>
          <a:p>
            <a:pPr lvl="1"/>
            <a:r>
              <a:rPr lang="en-US" dirty="0"/>
              <a:t>an unemployment rate that is 1% greater than the national average for the most recent 24-month period (10 U.S.C. 4951).</a:t>
            </a:r>
          </a:p>
          <a:p>
            <a:r>
              <a:rPr lang="en-US" b="0" dirty="0"/>
              <a:t>Funding Opportunity Section D requires that your application include documentation verifying distressed service area(s), if     applicable.</a:t>
            </a:r>
          </a:p>
          <a:p>
            <a:r>
              <a:rPr lang="en-US" b="0" dirty="0"/>
              <a:t>US Department of Commerce, Bureau of Economic Analysis (www.bea.gov) for income data.</a:t>
            </a:r>
          </a:p>
          <a:p>
            <a:r>
              <a:rPr lang="en-US" b="0" dirty="0"/>
              <a:t>Department of Labor, Bureau of Labor Statistics (https://data.bls.gov/PDQWeb/la) for unemployment data.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2582" y="6151418"/>
            <a:ext cx="4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872463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Per Capita Income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2582" y="6151418"/>
            <a:ext cx="4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	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7629DBD-C297-B554-0E17-5DA9F26D8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1872"/>
            <a:ext cx="10950166" cy="4992624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Use table CA1 available at -</a:t>
            </a:r>
          </a:p>
          <a:p>
            <a:pPr marL="0" indent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b="0" i="0" u="none" strike="noStrike" baseline="0" dirty="0">
                <a:solidFill>
                  <a:srgbClr val="0000FF"/>
                </a:solidFill>
                <a:latin typeface="ArialMT"/>
              </a:rPr>
              <a:t>https://www.bea.gov/iTable/iTable.cfm?reqid=70&amp;step=1&amp;isuri=1&amp;acrdn=7#reqid=70&amp;step=1&amp;isuri=1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to retrieve “per capita personal income” 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Statistics for the most recent year 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available.</a:t>
            </a:r>
          </a:p>
          <a:p>
            <a:pPr marL="0" indent="0" algn="l">
              <a:buNone/>
            </a:pPr>
            <a:r>
              <a:rPr lang="en-US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Step 1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– Select table CAINC1</a:t>
            </a:r>
          </a:p>
          <a:p>
            <a:pPr marL="0" indent="0" algn="l">
              <a:buNone/>
            </a:pPr>
            <a:r>
              <a:rPr lang="en-US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Step 2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– Select County</a:t>
            </a:r>
          </a:p>
          <a:p>
            <a:pPr marL="0" indent="0" algn="l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4BC379-66FF-2A20-4417-F2ADB2560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2564" y="2255038"/>
            <a:ext cx="4069352" cy="40810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F8FBAC2-52AA-EAAD-FE11-61F3ABE994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9859" y="3758184"/>
            <a:ext cx="2962141" cy="1791651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1862417-7891-6CD7-0CCD-BEF3E69DC103}"/>
              </a:ext>
            </a:extLst>
          </p:cNvPr>
          <p:cNvCxnSpPr/>
          <p:nvPr/>
        </p:nvCxnSpPr>
        <p:spPr>
          <a:xfrm>
            <a:off x="3657600" y="2987644"/>
            <a:ext cx="3404103" cy="287900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CE4B441-5E68-7C49-5C63-A50A11D2DC01}"/>
              </a:ext>
            </a:extLst>
          </p:cNvPr>
          <p:cNvCxnSpPr>
            <a:cxnSpLocks/>
          </p:cNvCxnSpPr>
          <p:nvPr/>
        </p:nvCxnSpPr>
        <p:spPr>
          <a:xfrm>
            <a:off x="2992351" y="3400498"/>
            <a:ext cx="0" cy="13797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5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76DE960-9866-B168-CC0D-1F6FE3709D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735" y="3108523"/>
            <a:ext cx="3215695" cy="29299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F81717-FDDA-4F29-BC30-C3541C4EE8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2213" y="1130225"/>
            <a:ext cx="2781300" cy="2479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Per Capita Income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2582" y="6151418"/>
            <a:ext cx="4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	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1862417-7891-6CD7-0CCD-BEF3E69DC103}"/>
              </a:ext>
            </a:extLst>
          </p:cNvPr>
          <p:cNvCxnSpPr>
            <a:cxnSpLocks/>
          </p:cNvCxnSpPr>
          <p:nvPr/>
        </p:nvCxnSpPr>
        <p:spPr>
          <a:xfrm>
            <a:off x="4843604" y="1702052"/>
            <a:ext cx="3512745" cy="109546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CE4B441-5E68-7C49-5C63-A50A11D2DC01}"/>
              </a:ext>
            </a:extLst>
          </p:cNvPr>
          <p:cNvCxnSpPr>
            <a:cxnSpLocks/>
            <a:stCxn id="16" idx="1"/>
          </p:cNvCxnSpPr>
          <p:nvPr/>
        </p:nvCxnSpPr>
        <p:spPr>
          <a:xfrm flipH="1" flipV="1">
            <a:off x="2734147" y="4573495"/>
            <a:ext cx="2109457" cy="21566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9C14AAB9-5250-E6F2-E510-97D8867E19FB}"/>
              </a:ext>
            </a:extLst>
          </p:cNvPr>
          <p:cNvSpPr txBox="1"/>
          <p:nvPr/>
        </p:nvSpPr>
        <p:spPr>
          <a:xfrm>
            <a:off x="1934778" y="1420228"/>
            <a:ext cx="44844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u="none" strike="noStrike" baseline="0" dirty="0">
                <a:latin typeface="Arial" panose="020B0604020202020204" pitchFamily="34" charset="0"/>
              </a:rPr>
              <a:t>Step 3 </a:t>
            </a:r>
            <a:r>
              <a:rPr lang="en-US" sz="1800" b="0" i="0" u="none" strike="noStrike" baseline="0" dirty="0">
                <a:latin typeface="Arial" panose="020B0604020202020204" pitchFamily="34" charset="0"/>
              </a:rPr>
              <a:t>– Select your State 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BD0AB2A-29FE-5AB0-860C-8CBA6691B488}"/>
              </a:ext>
            </a:extLst>
          </p:cNvPr>
          <p:cNvSpPr txBox="1"/>
          <p:nvPr/>
        </p:nvSpPr>
        <p:spPr>
          <a:xfrm>
            <a:off x="4843604" y="3773492"/>
            <a:ext cx="610203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Step 4 – </a:t>
            </a:r>
            <a:r>
              <a:rPr lang="en-US" dirty="0"/>
              <a:t>Choose your county or counties</a:t>
            </a:r>
          </a:p>
          <a:p>
            <a:r>
              <a:rPr lang="en-US" dirty="0"/>
              <a:t>and make other selections</a:t>
            </a:r>
          </a:p>
          <a:p>
            <a:endParaRPr lang="en-US" dirty="0"/>
          </a:p>
          <a:p>
            <a:r>
              <a:rPr lang="en-US" dirty="0"/>
              <a:t>Select your counties</a:t>
            </a:r>
          </a:p>
          <a:p>
            <a:endParaRPr lang="en-US" dirty="0"/>
          </a:p>
          <a:p>
            <a:r>
              <a:rPr lang="en-US" dirty="0"/>
              <a:t>Select ” Percent of state”</a:t>
            </a:r>
          </a:p>
          <a:p>
            <a:r>
              <a:rPr lang="en-US" dirty="0"/>
              <a:t>Select “Per capita personal income (dollars)”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3B25746-5FC8-6F05-2B71-E25D756B4D9E}"/>
              </a:ext>
            </a:extLst>
          </p:cNvPr>
          <p:cNvCxnSpPr>
            <a:cxnSpLocks/>
          </p:cNvCxnSpPr>
          <p:nvPr/>
        </p:nvCxnSpPr>
        <p:spPr>
          <a:xfrm flipH="1">
            <a:off x="2734147" y="5288848"/>
            <a:ext cx="2153011" cy="3302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192E9856-C1B6-48BA-8124-D33970B43E4D}"/>
              </a:ext>
            </a:extLst>
          </p:cNvPr>
          <p:cNvCxnSpPr>
            <a:cxnSpLocks/>
          </p:cNvCxnSpPr>
          <p:nvPr/>
        </p:nvCxnSpPr>
        <p:spPr>
          <a:xfrm flipH="1" flipV="1">
            <a:off x="3788875" y="5504507"/>
            <a:ext cx="1207129" cy="8465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016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C6123E-7D60-336C-3B0F-1A078C27A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003" y="2300213"/>
            <a:ext cx="2678806" cy="4095482"/>
          </a:xfrm>
          <a:prstGeom prst="rect">
            <a:avLst/>
          </a:prstGeom>
        </p:spPr>
      </p:pic>
      <p:pic>
        <p:nvPicPr>
          <p:cNvPr id="3" name="Content Placeholder 6">
            <a:extLst>
              <a:ext uri="{FF2B5EF4-FFF2-40B4-BE49-F238E27FC236}">
                <a16:creationId xmlns:a16="http://schemas.microsoft.com/office/drawing/2014/main" id="{3787628B-E9C0-5FB5-2F4B-5CCBC73E61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40193" y="1188720"/>
            <a:ext cx="2996751" cy="332918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Per Capita Income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2582" y="6151418"/>
            <a:ext cx="4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	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1862417-7891-6CD7-0CCD-BEF3E69DC103}"/>
              </a:ext>
            </a:extLst>
          </p:cNvPr>
          <p:cNvCxnSpPr>
            <a:cxnSpLocks/>
          </p:cNvCxnSpPr>
          <p:nvPr/>
        </p:nvCxnSpPr>
        <p:spPr>
          <a:xfrm>
            <a:off x="4843604" y="1702052"/>
            <a:ext cx="2516863" cy="17269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3B25746-5FC8-6F05-2B71-E25D756B4D9E}"/>
              </a:ext>
            </a:extLst>
          </p:cNvPr>
          <p:cNvCxnSpPr>
            <a:cxnSpLocks/>
          </p:cNvCxnSpPr>
          <p:nvPr/>
        </p:nvCxnSpPr>
        <p:spPr>
          <a:xfrm flipH="1">
            <a:off x="2256005" y="4834550"/>
            <a:ext cx="1292956" cy="41825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7D3EADC5-B7F9-FF9E-EB94-27C22C48FD8B}"/>
              </a:ext>
            </a:extLst>
          </p:cNvPr>
          <p:cNvSpPr txBox="1"/>
          <p:nvPr/>
        </p:nvSpPr>
        <p:spPr>
          <a:xfrm>
            <a:off x="1520984" y="1183499"/>
            <a:ext cx="61020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1" i="0" u="none" strike="noStrike" baseline="0" dirty="0">
                <a:latin typeface="Arial" panose="020B0604020202020204" pitchFamily="34" charset="0"/>
              </a:rPr>
              <a:t>Step 5 </a:t>
            </a:r>
            <a:r>
              <a:rPr lang="en-US" sz="1800" b="0" i="0" u="none" strike="noStrike" baseline="0" dirty="0">
                <a:latin typeface="Arial" panose="020B0604020202020204" pitchFamily="34" charset="0"/>
              </a:rPr>
              <a:t>– Select the most recent year</a:t>
            </a:r>
          </a:p>
          <a:p>
            <a:pPr algn="l"/>
            <a:r>
              <a:rPr lang="en-US" sz="1800" b="0" i="0" u="none" strike="noStrike" baseline="0" dirty="0">
                <a:latin typeface="Arial" panose="020B0604020202020204" pitchFamily="34" charset="0"/>
              </a:rPr>
              <a:t>available and click “Next Step”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4E3AD57-F302-5C7C-AB79-97F22CE88C10}"/>
              </a:ext>
            </a:extLst>
          </p:cNvPr>
          <p:cNvSpPr txBox="1"/>
          <p:nvPr/>
        </p:nvSpPr>
        <p:spPr>
          <a:xfrm>
            <a:off x="3548961" y="4642517"/>
            <a:ext cx="61020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1" i="0" u="none" strike="noStrike" baseline="0" dirty="0">
                <a:latin typeface="Arial" panose="020B0604020202020204" pitchFamily="34" charset="0"/>
              </a:rPr>
              <a:t>Step 6 </a:t>
            </a:r>
            <a:r>
              <a:rPr lang="en-US" sz="1800" b="0" i="0" u="none" strike="noStrike" baseline="0" dirty="0">
                <a:latin typeface="Arial" panose="020B0604020202020204" pitchFamily="34" charset="0"/>
              </a:rPr>
              <a:t>– Provide a copy of your analysis and clearly state your results.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53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4A706B6-11A7-6429-4CEF-FAF340EEF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328" y="2614249"/>
            <a:ext cx="7688062" cy="26765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Unemployment Data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2582" y="6151418"/>
            <a:ext cx="4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	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1862417-7891-6CD7-0CCD-BEF3E69DC103}"/>
              </a:ext>
            </a:extLst>
          </p:cNvPr>
          <p:cNvCxnSpPr>
            <a:cxnSpLocks/>
          </p:cNvCxnSpPr>
          <p:nvPr/>
        </p:nvCxnSpPr>
        <p:spPr>
          <a:xfrm flipV="1">
            <a:off x="7197505" y="4644428"/>
            <a:ext cx="392990" cy="9831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3B25746-5FC8-6F05-2B71-E25D756B4D9E}"/>
              </a:ext>
            </a:extLst>
          </p:cNvPr>
          <p:cNvCxnSpPr>
            <a:cxnSpLocks/>
          </p:cNvCxnSpPr>
          <p:nvPr/>
        </p:nvCxnSpPr>
        <p:spPr>
          <a:xfrm flipH="1">
            <a:off x="7713552" y="2405123"/>
            <a:ext cx="905350" cy="145725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9D4A8E7-A684-68EB-2F28-B72CFD65D2B4}"/>
              </a:ext>
            </a:extLst>
          </p:cNvPr>
          <p:cNvSpPr txBox="1"/>
          <p:nvPr/>
        </p:nvSpPr>
        <p:spPr>
          <a:xfrm>
            <a:off x="1258433" y="908865"/>
            <a:ext cx="976868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/>
              <a:t>Use the </a:t>
            </a:r>
            <a:r>
              <a:rPr lang="en-US" sz="1800" b="0" i="0" dirty="0">
                <a:effectLst/>
              </a:rPr>
              <a:t>Databases, Tables &amp; Calculators by Subject available at </a:t>
            </a:r>
            <a:r>
              <a:rPr lang="en-US" sz="1800" b="0" i="0" dirty="0">
                <a:effectLst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https://www.bls.gov/data</a:t>
            </a:r>
            <a:r>
              <a:rPr lang="en-US" sz="1800" b="0" i="0" dirty="0">
                <a:effectLst/>
              </a:rPr>
              <a:t>/ to retrieve data to determine the national employment rate and the unemployment rates for counties and equivalents.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D3B9BEF-1FBD-800A-DAAF-5D1F5D29E238}"/>
              </a:ext>
            </a:extLst>
          </p:cNvPr>
          <p:cNvSpPr txBox="1"/>
          <p:nvPr/>
        </p:nvSpPr>
        <p:spPr>
          <a:xfrm flipH="1">
            <a:off x="7197505" y="1997912"/>
            <a:ext cx="3222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National Unemployment Rate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520DEA3-FF06-28E4-589D-9EB68895F394}"/>
              </a:ext>
            </a:extLst>
          </p:cNvPr>
          <p:cNvSpPr txBox="1"/>
          <p:nvPr/>
        </p:nvSpPr>
        <p:spPr>
          <a:xfrm flipH="1">
            <a:off x="4940422" y="5627568"/>
            <a:ext cx="3422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Local Area Unemployment Rate</a:t>
            </a:r>
          </a:p>
        </p:txBody>
      </p:sp>
    </p:spTree>
    <p:extLst>
      <p:ext uri="{BB962C8B-B14F-4D97-AF65-F5344CB8AC3E}">
        <p14:creationId xmlns:p14="http://schemas.microsoft.com/office/powerpoint/2010/main" val="357901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Unemployment Data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2582" y="6151418"/>
            <a:ext cx="4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	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D4A8E7-A684-68EB-2F28-B72CFD65D2B4}"/>
              </a:ext>
            </a:extLst>
          </p:cNvPr>
          <p:cNvSpPr txBox="1"/>
          <p:nvPr/>
        </p:nvSpPr>
        <p:spPr>
          <a:xfrm>
            <a:off x="1115681" y="791170"/>
            <a:ext cx="97686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Step 1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- Use the Local Area Unemployment Statistics database available at </a:t>
            </a:r>
            <a:r>
              <a:rPr lang="en-US" dirty="0">
                <a:hlinkClick r:id="rId2"/>
              </a:rPr>
              <a:t>https://data.bls.gov.data</a:t>
            </a:r>
            <a:r>
              <a:rPr lang="en-US" dirty="0"/>
              <a:t>.  Under the Unemployment, Local Area Unemployment </a:t>
            </a:r>
            <a:r>
              <a:rPr lang="en-US" i="0" dirty="0">
                <a:solidFill>
                  <a:srgbClr val="000000"/>
                </a:solidFill>
                <a:effectLst/>
              </a:rPr>
              <a:t>Statistics click on the “One Screen” </a:t>
            </a:r>
            <a:r>
              <a:rPr lang="en-US" dirty="0"/>
              <a:t>icon to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retrieve “not seasonally adjusted” unemployment rates </a:t>
            </a:r>
          </a:p>
          <a:p>
            <a:pPr algn="l"/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for counties and equivalents.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3F3854-CA16-31B9-A67F-FADEC26182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469" y="1821220"/>
            <a:ext cx="6309360" cy="4330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938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Unemployment Data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2582" y="6151418"/>
            <a:ext cx="4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	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D4A8E7-A684-68EB-2F28-B72CFD65D2B4}"/>
              </a:ext>
            </a:extLst>
          </p:cNvPr>
          <p:cNvSpPr txBox="1"/>
          <p:nvPr/>
        </p:nvSpPr>
        <p:spPr>
          <a:xfrm>
            <a:off x="1115681" y="791170"/>
            <a:ext cx="97686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Step 2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- Use the National Unemployment Statistics database available at </a:t>
            </a:r>
            <a:r>
              <a:rPr lang="en-US" dirty="0">
                <a:hlinkClick r:id="rId2"/>
              </a:rPr>
              <a:t>https://data.bls.gov.data</a:t>
            </a:r>
            <a:r>
              <a:rPr lang="en-US" dirty="0"/>
              <a:t>.  Under the Unemployment, Labor Force Statistics including the national unemployment rate</a:t>
            </a:r>
            <a:r>
              <a:rPr lang="en-US" i="0" dirty="0">
                <a:solidFill>
                  <a:srgbClr val="000000"/>
                </a:solidFill>
                <a:effectLst/>
              </a:rPr>
              <a:t> click on the “One Screen” </a:t>
            </a:r>
            <a:r>
              <a:rPr lang="en-US" dirty="0"/>
              <a:t>icon to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retrieve the national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</a:rPr>
              <a:t>unemployment rate.  Select </a:t>
            </a:r>
            <a:r>
              <a:rPr lang="en-US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“Not Seasonally Adjusted” and “Monthly”.  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734C1B-983F-EA1B-2FEF-90477B0BEA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2198502"/>
            <a:ext cx="6248400" cy="4132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34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Unemployment Data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2582" y="6151418"/>
            <a:ext cx="46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	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D4A8E7-A684-68EB-2F28-B72CFD65D2B4}"/>
              </a:ext>
            </a:extLst>
          </p:cNvPr>
          <p:cNvSpPr txBox="1"/>
          <p:nvPr/>
        </p:nvSpPr>
        <p:spPr>
          <a:xfrm>
            <a:off x="1115681" y="791170"/>
            <a:ext cx="97686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1" i="0" u="none" strike="noStrike" baseline="0" dirty="0">
                <a:latin typeface="Arial" panose="020B0604020202020204" pitchFamily="34" charset="0"/>
              </a:rPr>
              <a:t>Step 3 </a:t>
            </a:r>
            <a:r>
              <a:rPr lang="en-US" sz="1800" b="0" i="0" u="none" strike="noStrike" baseline="0" dirty="0">
                <a:latin typeface="Arial" panose="020B0604020202020204" pitchFamily="34" charset="0"/>
              </a:rPr>
              <a:t>– Determine the most recent 24-month period for which both national and local area statistics are available.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B1D8DF-F3B4-A69C-DF48-9D4C858CB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51352" y="1201761"/>
            <a:ext cx="3915178" cy="1828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EC9ACFB-0026-7FBE-E17B-B6FC591F78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744" y="1798144"/>
            <a:ext cx="4971245" cy="435327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C0D6FD8-B3EE-E960-B869-274E0BED0F41}"/>
              </a:ext>
            </a:extLst>
          </p:cNvPr>
          <p:cNvSpPr txBox="1"/>
          <p:nvPr/>
        </p:nvSpPr>
        <p:spPr>
          <a:xfrm>
            <a:off x="6394013" y="3454677"/>
            <a:ext cx="32141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0" i="0" u="none" strike="noStrike" baseline="0" dirty="0">
                <a:latin typeface="Arial" panose="020B0604020202020204" pitchFamily="34" charset="0"/>
              </a:rPr>
              <a:t>- Exclude Annual and Preliminary data from your analysis.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FD1A6D-58AD-948C-6097-074A07C598D6}"/>
              </a:ext>
            </a:extLst>
          </p:cNvPr>
          <p:cNvSpPr txBox="1"/>
          <p:nvPr/>
        </p:nvSpPr>
        <p:spPr>
          <a:xfrm flipH="1">
            <a:off x="6394013" y="4475621"/>
            <a:ext cx="34206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800" b="0" i="0" u="none" strike="noStrike" baseline="0" dirty="0">
                <a:latin typeface="Arial" panose="020B0604020202020204" pitchFamily="34" charset="0"/>
              </a:rPr>
              <a:t>- In this example, the most recent 24-month period is August 2009 through July 2011.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58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1_AMC Theme">
  <a:themeElements>
    <a:clrScheme name="AMC Branding">
      <a:dk1>
        <a:sysClr val="windowText" lastClr="000000"/>
      </a:dk1>
      <a:lt1>
        <a:sysClr val="window" lastClr="FFFFFF"/>
      </a:lt1>
      <a:dk2>
        <a:srgbClr val="525349"/>
      </a:dk2>
      <a:lt2>
        <a:srgbClr val="7F7F73"/>
      </a:lt2>
      <a:accent1>
        <a:srgbClr val="B8B09C"/>
      </a:accent1>
      <a:accent2>
        <a:srgbClr val="DE1F27"/>
      </a:accent2>
      <a:accent3>
        <a:srgbClr val="214292"/>
      </a:accent3>
      <a:accent4>
        <a:srgbClr val="FFC425"/>
      </a:accent4>
      <a:accent5>
        <a:srgbClr val="F26522"/>
      </a:accent5>
      <a:accent6>
        <a:srgbClr val="70AD47"/>
      </a:accent6>
      <a:hlink>
        <a:srgbClr val="0563C1"/>
      </a:hlink>
      <a:folHlink>
        <a:srgbClr val="7F3F9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MC Theme">
  <a:themeElements>
    <a:clrScheme name="AMC Branding">
      <a:dk1>
        <a:sysClr val="windowText" lastClr="000000"/>
      </a:dk1>
      <a:lt1>
        <a:sysClr val="window" lastClr="FFFFFF"/>
      </a:lt1>
      <a:dk2>
        <a:srgbClr val="525349"/>
      </a:dk2>
      <a:lt2>
        <a:srgbClr val="7F7F73"/>
      </a:lt2>
      <a:accent1>
        <a:srgbClr val="B8B09C"/>
      </a:accent1>
      <a:accent2>
        <a:srgbClr val="DE1F27"/>
      </a:accent2>
      <a:accent3>
        <a:srgbClr val="214292"/>
      </a:accent3>
      <a:accent4>
        <a:srgbClr val="FFC425"/>
      </a:accent4>
      <a:accent5>
        <a:srgbClr val="F26522"/>
      </a:accent5>
      <a:accent6>
        <a:srgbClr val="70AD47"/>
      </a:accent6>
      <a:hlink>
        <a:srgbClr val="0563C1"/>
      </a:hlink>
      <a:folHlink>
        <a:srgbClr val="7F3F9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AMC Theme">
  <a:themeElements>
    <a:clrScheme name="AMC Branding">
      <a:dk1>
        <a:sysClr val="windowText" lastClr="000000"/>
      </a:dk1>
      <a:lt1>
        <a:sysClr val="window" lastClr="FFFFFF"/>
      </a:lt1>
      <a:dk2>
        <a:srgbClr val="525349"/>
      </a:dk2>
      <a:lt2>
        <a:srgbClr val="7F7F73"/>
      </a:lt2>
      <a:accent1>
        <a:srgbClr val="B8B09C"/>
      </a:accent1>
      <a:accent2>
        <a:srgbClr val="DE1F27"/>
      </a:accent2>
      <a:accent3>
        <a:srgbClr val="214292"/>
      </a:accent3>
      <a:accent4>
        <a:srgbClr val="FFC425"/>
      </a:accent4>
      <a:accent5>
        <a:srgbClr val="F26522"/>
      </a:accent5>
      <a:accent6>
        <a:srgbClr val="70AD47"/>
      </a:accent6>
      <a:hlink>
        <a:srgbClr val="0563C1"/>
      </a:hlink>
      <a:folHlink>
        <a:srgbClr val="7F3F98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ategory xmlns="c15dd703-d101-405d-aeec-795dfdbfa820">Briefing Templates</Category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AC3C63318CEC4A9BB64800BFC0D9A9" ma:contentTypeVersion="2" ma:contentTypeDescription="Create a new document." ma:contentTypeScope="" ma:versionID="ca8a43fffdf7afab74bd1aa98d5c7d86">
  <xsd:schema xmlns:xsd="http://www.w3.org/2001/XMLSchema" xmlns:xs="http://www.w3.org/2001/XMLSchema" xmlns:p="http://schemas.microsoft.com/office/2006/metadata/properties" xmlns:ns2="c15dd703-d101-405d-aeec-795dfdbfa820" xmlns:ns3="9baf7082-2781-428c-a7ba-02cc888f7485" targetNamespace="http://schemas.microsoft.com/office/2006/metadata/properties" ma:root="true" ma:fieldsID="88601a0620a62f4579adc4973246fa66" ns2:_="" ns3:_="">
    <xsd:import namespace="c15dd703-d101-405d-aeec-795dfdbfa820"/>
    <xsd:import namespace="9baf7082-2781-428c-a7ba-02cc888f7485"/>
    <xsd:element name="properties">
      <xsd:complexType>
        <xsd:sequence>
          <xsd:element name="documentManagement">
            <xsd:complexType>
              <xsd:all>
                <xsd:element ref="ns2:Category" minOccurs="0"/>
                <xsd:element ref="ns3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5dd703-d101-405d-aeec-795dfdbfa820" elementFormDefault="qualified">
    <xsd:import namespace="http://schemas.microsoft.com/office/2006/documentManagement/types"/>
    <xsd:import namespace="http://schemas.microsoft.com/office/infopath/2007/PartnerControls"/>
    <xsd:element name="Category" ma:index="8" nillable="true" ma:displayName="Category" ma:default="Correspondence" ma:format="Dropdown" ma:internalName="Category">
      <xsd:simpleType>
        <xsd:restriction base="dms:Choice">
          <xsd:enumeration value="Correspondence"/>
          <xsd:enumeration value="Logos"/>
          <xsd:enumeration value="Instructions"/>
          <xsd:enumeration value="Briefing Templates"/>
          <xsd:enumeration value="OPARC Staff Communications and Taskings"/>
          <xsd:enumeration value="HCAs PARCs Policy Chiefs"/>
          <xsd:enumeration value="DASA(P)Roster"/>
          <xsd:enumeration value="Office Symbols"/>
          <xsd:enumeration value="Outlook and Signature Blocks"/>
          <xsd:enumeration value="Business Card Templates/Official Photos"/>
          <xsd:enumeration value="Other Documents"/>
          <xsd:enumeration value="Maps/Addresses"/>
          <xsd:enumeration value="Employee Events"/>
          <xsd:enumeration value="Pay Calendars"/>
          <xsd:enumeration value="Town Hall"/>
          <xsd:enumeration value="Handbooks"/>
          <xsd:enumeration value="SES Notes"/>
          <xsd:enumeration value="Forms"/>
          <xsd:enumeration value="DoD CUI Information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af7082-2781-428c-a7ba-02cc888f7485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4A0456-9498-4AEA-BF68-4D2807077BE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9FD722-6DFF-4AC9-A6C8-FCC32A54FE58}">
  <ds:schemaRefs>
    <ds:schemaRef ds:uri="http://schemas.microsoft.com/office/2006/metadata/properties"/>
    <ds:schemaRef ds:uri="http://schemas.microsoft.com/office/infopath/2007/PartnerControls"/>
    <ds:schemaRef ds:uri="c15dd703-d101-405d-aeec-795dfdbfa820"/>
  </ds:schemaRefs>
</ds:datastoreItem>
</file>

<file path=customXml/itemProps3.xml><?xml version="1.0" encoding="utf-8"?>
<ds:datastoreItem xmlns:ds="http://schemas.openxmlformats.org/officeDocument/2006/customXml" ds:itemID="{58815ABF-C1C0-4803-A4D7-D1725ADF48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15dd703-d101-405d-aeec-795dfdbfa820"/>
    <ds:schemaRef ds:uri="9baf7082-2781-428c-a7ba-02cc888f748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505</TotalTime>
  <Words>576</Words>
  <Application>Microsoft Office PowerPoint</Application>
  <PresentationFormat>Widescreen</PresentationFormat>
  <Paragraphs>60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Adobe Garamond Pro</vt:lpstr>
      <vt:lpstr>Arial</vt:lpstr>
      <vt:lpstr>ArialMT</vt:lpstr>
      <vt:lpstr>Calibri</vt:lpstr>
      <vt:lpstr>Wingdings</vt:lpstr>
      <vt:lpstr>1_AMC Theme</vt:lpstr>
      <vt:lpstr>AMC Theme</vt:lpstr>
      <vt:lpstr>2_AMC Theme</vt:lpstr>
      <vt:lpstr>APEX Program Distressed Area Analysis</vt:lpstr>
      <vt:lpstr>Distressed Area Funding</vt:lpstr>
      <vt:lpstr>Per Capita Income</vt:lpstr>
      <vt:lpstr>Per Capita Income</vt:lpstr>
      <vt:lpstr>Per Capita Income</vt:lpstr>
      <vt:lpstr>Unemployment Data</vt:lpstr>
      <vt:lpstr>Unemployment Data</vt:lpstr>
      <vt:lpstr>Unemployment Data</vt:lpstr>
      <vt:lpstr>Unemployment Data</vt:lpstr>
      <vt:lpstr>Unemployment Data</vt:lpstr>
    </vt:vector>
  </TitlesOfParts>
  <Company>United States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 Presentation Template 2020</dc:title>
  <dc:creator>DoD Admin</dc:creator>
  <cp:lastModifiedBy>Fisher, Christopher M CIV USARMY ACC (USA)</cp:lastModifiedBy>
  <cp:revision>51</cp:revision>
  <dcterms:created xsi:type="dcterms:W3CDTF">2020-08-05T00:26:22Z</dcterms:created>
  <dcterms:modified xsi:type="dcterms:W3CDTF">2023-02-21T19:24:35Z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0x0101001CAC3C63318CEC4A9BB64800BFC0D9A9</vt:lpwstr>
  </property>
</Properties>
</file>