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9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736E4-F705-4DC9-8FBE-439B772F3A19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07DB7-A9E2-4720-A05C-99DAD0D40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56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8C2D7-6068-43D3-9E8D-F7C27554FE4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06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416177"/>
            <a:ext cx="8229600" cy="1470025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Brief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0" y="5029200"/>
            <a:ext cx="487680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Name</a:t>
            </a:r>
          </a:p>
          <a:p>
            <a:r>
              <a:rPr lang="en-US" dirty="0" smtClean="0"/>
              <a:t>Title</a:t>
            </a:r>
          </a:p>
          <a:p>
            <a:r>
              <a:rPr lang="en-US" i="1" dirty="0" smtClean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57399" y="0"/>
            <a:ext cx="5729161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7786561" y="-42821"/>
            <a:ext cx="1076241" cy="1076241"/>
            <a:chOff x="7786561" y="-42821"/>
            <a:chExt cx="1076241" cy="1076241"/>
          </a:xfrm>
        </p:grpSpPr>
        <p:sp>
          <p:nvSpPr>
            <p:cNvPr id="5" name="Oval 4"/>
            <p:cNvSpPr/>
            <p:nvPr userDrawn="1"/>
          </p:nvSpPr>
          <p:spPr>
            <a:xfrm>
              <a:off x="8049377" y="239659"/>
              <a:ext cx="550607" cy="5506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6561" y="-42821"/>
              <a:ext cx="1076241" cy="1076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7667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17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7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8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4" indent="0">
              <a:buNone/>
              <a:defRPr sz="2000" b="1"/>
            </a:lvl2pPr>
            <a:lvl3pPr marL="913830" indent="0">
              <a:buNone/>
              <a:defRPr sz="1800" b="1"/>
            </a:lvl3pPr>
            <a:lvl4pPr marL="1370742" indent="0">
              <a:buNone/>
              <a:defRPr sz="1600" b="1"/>
            </a:lvl4pPr>
            <a:lvl5pPr marL="1827659" indent="0">
              <a:buNone/>
              <a:defRPr sz="1600" b="1"/>
            </a:lvl5pPr>
            <a:lvl6pPr marL="2284575" indent="0">
              <a:buNone/>
              <a:defRPr sz="1600" b="1"/>
            </a:lvl6pPr>
            <a:lvl7pPr marL="2741492" indent="0">
              <a:buNone/>
              <a:defRPr sz="1600" b="1"/>
            </a:lvl7pPr>
            <a:lvl8pPr marL="3198404" indent="0">
              <a:buNone/>
              <a:defRPr sz="1600" b="1"/>
            </a:lvl8pPr>
            <a:lvl9pPr marL="365531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4" indent="0">
              <a:buNone/>
              <a:defRPr sz="2000" b="1"/>
            </a:lvl2pPr>
            <a:lvl3pPr marL="913830" indent="0">
              <a:buNone/>
              <a:defRPr sz="1800" b="1"/>
            </a:lvl3pPr>
            <a:lvl4pPr marL="1370742" indent="0">
              <a:buNone/>
              <a:defRPr sz="1600" b="1"/>
            </a:lvl4pPr>
            <a:lvl5pPr marL="1827659" indent="0">
              <a:buNone/>
              <a:defRPr sz="1600" b="1"/>
            </a:lvl5pPr>
            <a:lvl6pPr marL="2284575" indent="0">
              <a:buNone/>
              <a:defRPr sz="1600" b="1"/>
            </a:lvl6pPr>
            <a:lvl7pPr marL="2741492" indent="0">
              <a:buNone/>
              <a:defRPr sz="1600" b="1"/>
            </a:lvl7pPr>
            <a:lvl8pPr marL="3198404" indent="0">
              <a:buNone/>
              <a:defRPr sz="1600" b="1"/>
            </a:lvl8pPr>
            <a:lvl9pPr marL="365531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D8E5A-AA52-41F1-A3BB-5D209F5731F9}" type="slidenum">
              <a:rPr lang="en-US">
                <a:solidFill>
                  <a:prstClr val="white">
                    <a:lumMod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8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WhiteBottomBlueTop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2057400" y="0"/>
            <a:ext cx="502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Slide Title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8100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869" y="182964"/>
            <a:ext cx="1524000" cy="70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13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effectLst/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5814391" cy="919190"/>
          </a:xfrm>
        </p:spPr>
        <p:txBody>
          <a:bodyPr/>
          <a:lstStyle/>
          <a:p>
            <a:r>
              <a:rPr lang="en-US" sz="2000" dirty="0" smtClean="0">
                <a:latin typeface="Geneva"/>
                <a:cs typeface="Geneva"/>
              </a:rPr>
              <a:t>White Paper Title</a:t>
            </a:r>
            <a:endParaRPr lang="en-US" sz="2000" dirty="0">
              <a:latin typeface="Geneva"/>
              <a:cs typeface="Geneva"/>
            </a:endParaRP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" y="3909021"/>
            <a:ext cx="8686800" cy="0"/>
          </a:xfrm>
          <a:prstGeom prst="line">
            <a:avLst/>
          </a:prstGeom>
          <a:noFill/>
          <a:ln w="38100">
            <a:solidFill>
              <a:srgbClr val="082973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+mn-cs"/>
            </a:endParaRP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rot="16200000" flipH="1">
            <a:off x="1924050" y="3918546"/>
            <a:ext cx="5295900" cy="25400"/>
          </a:xfrm>
          <a:prstGeom prst="line">
            <a:avLst/>
          </a:prstGeom>
          <a:noFill/>
          <a:ln w="38100">
            <a:solidFill>
              <a:srgbClr val="082973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527" y="1135299"/>
            <a:ext cx="44476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Global-X Challenge Area: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550" y="3921950"/>
            <a:ext cx="44767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Approach:</a:t>
            </a:r>
            <a:endParaRPr lang="en-US" dirty="0">
              <a:solidFill>
                <a:prstClr val="black"/>
              </a:solidFill>
            </a:endParaRPr>
          </a:p>
          <a:p>
            <a:endParaRPr lang="en-US" dirty="0" smtClean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endParaRPr lang="en-US" dirty="0" smtClean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Proposed Concept Demonstration: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endParaRPr lang="en-US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Potential Impact: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082687"/>
              </p:ext>
            </p:extLst>
          </p:nvPr>
        </p:nvGraphicFramePr>
        <p:xfrm>
          <a:off x="4687641" y="4336022"/>
          <a:ext cx="4348409" cy="1975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112">
                  <a:extLst>
                    <a:ext uri="{9D8B030D-6E8A-4147-A177-3AD203B41FA5}">
                      <a16:colId xmlns:a16="http://schemas.microsoft.com/office/drawing/2014/main" val="3778398409"/>
                    </a:ext>
                  </a:extLst>
                </a:gridCol>
                <a:gridCol w="955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3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Geneva"/>
                          <a:cs typeface="Geneva"/>
                        </a:rPr>
                        <a:t>Performers: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Base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Option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Total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PI</a:t>
                      </a:r>
                      <a:r>
                        <a:rPr lang="en-US" sz="1600" baseline="0" dirty="0" smtClean="0"/>
                        <a:t> organization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Co-PI</a:t>
                      </a:r>
                      <a:r>
                        <a:rPr lang="en-US" sz="1600" baseline="0" dirty="0" smtClean="0"/>
                        <a:t> organization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Co-PI</a:t>
                      </a:r>
                      <a:r>
                        <a:rPr lang="en-US" sz="1600" baseline="0" dirty="0" smtClean="0"/>
                        <a:t> organization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93757220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Co-PI</a:t>
                      </a:r>
                      <a:r>
                        <a:rPr lang="en-US" sz="1600" baseline="0" dirty="0" smtClean="0"/>
                        <a:t> organization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$XXXK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073909"/>
                  </a:ext>
                </a:extLst>
              </a:tr>
              <a:tr h="329323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$XXXXK</a:t>
                      </a:r>
                      <a:endParaRPr lang="en-US" sz="1600" dirty="0"/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78527" y="18837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Technical Objectives: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34624" y="3924086"/>
            <a:ext cx="44014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Geneva"/>
                <a:cs typeface="Geneva"/>
              </a:rPr>
              <a:t>Performers &amp; Requested Funding:</a:t>
            </a:r>
          </a:p>
        </p:txBody>
      </p:sp>
      <p:sp>
        <p:nvSpPr>
          <p:cNvPr id="4" name="Rectangle 3"/>
          <p:cNvSpPr/>
          <p:nvPr/>
        </p:nvSpPr>
        <p:spPr>
          <a:xfrm>
            <a:off x="4687641" y="1283295"/>
            <a:ext cx="4315318" cy="2485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Graphic or Illustration representing concept of White Paper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06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NRG Briefing Template BLUE (Special Event or External Use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00014-20-S-SN14_Global X Quad Chart template_SN attachment 2_RWJ v2" id="{D08EBDCA-73A9-48EC-9197-8FE8A26284CF}" vid="{51C56715-F7DA-48DF-80A2-008AF6DC5C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N00014-20-S-SN14_Global X Quad Chart template_FINAL_SN attachment 2</Template>
  <TotalTime>0</TotalTime>
  <Words>72</Words>
  <Application>Microsoft Office PowerPoint</Application>
  <PresentationFormat>On-screen Show (4:3)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Geneva</vt:lpstr>
      <vt:lpstr>ONRG Briefing Template BLUE (Special Event or External Use)</vt:lpstr>
      <vt:lpstr>White Paper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2020-04-16T14:14:04Z</dcterms:created>
  <dcterms:modified xsi:type="dcterms:W3CDTF">2023-04-12T09:19:31Z</dcterms:modified>
</cp:coreProperties>
</file>