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6" r:id="rId1"/>
    <p:sldMasterId id="2147483657" r:id="rId2"/>
    <p:sldMasterId id="2147483658" r:id="rId3"/>
  </p:sldMasterIdLst>
  <p:notesMasterIdLst>
    <p:notesMasterId r:id="rId16"/>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Lst>
  <p:sldSz cx="9144000" cy="5143500" type="screen16x9"/>
  <p:notesSz cx="6858000" cy="9144000"/>
  <p:embeddedFontLst>
    <p:embeddedFont>
      <p:font typeface="Georgia" panose="02040502050405020303" pitchFamily="18" charset="0"/>
      <p:regular r:id="rId17"/>
      <p:bold r:id="rId18"/>
      <p:italic r:id="rId19"/>
      <p:boldItalic r:id="rId20"/>
    </p:embeddedFont>
    <p:embeddedFont>
      <p:font typeface="Gill Sans"/>
      <p:regular r:id="rId21"/>
      <p:bold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800" y="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font" Target="fonts/font2.fntdata"/><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font" Target="fonts/font5.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font" Target="fonts/font1.fntdata"/><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font" Target="fonts/font3.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1" name="Google Shape;8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a4ae13d6ff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4" name="Google Shape;154;ga4ae13d6ff_0_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a4ae13d6ff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0" name="Google Shape;160;ga4ae13d6ff_0_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a4ebcdc1e8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6" name="Google Shape;166;ga4ebcdc1e8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0" algn="l" rtl="0">
              <a:lnSpc>
                <a:spcPct val="100000"/>
              </a:lnSpc>
              <a:spcBef>
                <a:spcPts val="0"/>
              </a:spcBef>
              <a:spcAft>
                <a:spcPts val="0"/>
              </a:spcAft>
              <a:buNone/>
            </a:pPr>
            <a:endParaRPr/>
          </a:p>
          <a:p>
            <a:pPr marL="457200" lvl="0" indent="0" algn="l" rtl="0">
              <a:lnSpc>
                <a:spcPct val="100000"/>
              </a:lnSpc>
              <a:spcBef>
                <a:spcPts val="0"/>
              </a:spcBef>
              <a:spcAft>
                <a:spcPts val="0"/>
              </a:spcAft>
              <a:buNone/>
            </a:pPr>
            <a:endParaRPr/>
          </a:p>
          <a:p>
            <a:pPr marL="457200" lvl="0" indent="-22860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
        <p:nvSpPr>
          <p:cNvPr id="100" name="Google Shape;10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a4ae13d6ff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8" name="Google Shape;108;ga4ae13d6ff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a4ae13d6ff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6" name="Google Shape;116;ga4ae13d6ff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a4ae13d6ff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endParaRPr/>
          </a:p>
          <a:p>
            <a:pPr marL="457200" lvl="0" indent="0" algn="l" rtl="0">
              <a:lnSpc>
                <a:spcPct val="100000"/>
              </a:lnSpc>
              <a:spcBef>
                <a:spcPts val="0"/>
              </a:spcBef>
              <a:spcAft>
                <a:spcPts val="0"/>
              </a:spcAft>
              <a:buNone/>
            </a:pPr>
            <a:endParaRPr/>
          </a:p>
          <a:p>
            <a:pPr marL="457200" lvl="0" indent="-22860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
        <p:nvSpPr>
          <p:cNvPr id="124" name="Google Shape;124;ga4ae13d6f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a4ae13d6ff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04800" algn="just" rtl="0">
              <a:lnSpc>
                <a:spcPct val="115000"/>
              </a:lnSpc>
              <a:spcBef>
                <a:spcPts val="0"/>
              </a:spcBef>
              <a:spcAft>
                <a:spcPts val="0"/>
              </a:spcAft>
              <a:buSzPts val="1200"/>
              <a:buChar char="●"/>
            </a:pPr>
            <a:r>
              <a:rPr lang="en-US" sz="1200">
                <a:solidFill>
                  <a:schemeClr val="dk1"/>
                </a:solidFill>
              </a:rPr>
              <a:t>They are, however, just getting off the ground and face several challenges.</a:t>
            </a:r>
            <a:endParaRPr sz="1200"/>
          </a:p>
          <a:p>
            <a:pPr marL="457200" lvl="0" indent="-304800" algn="just" rtl="0">
              <a:lnSpc>
                <a:spcPct val="115000"/>
              </a:lnSpc>
              <a:spcBef>
                <a:spcPts val="0"/>
              </a:spcBef>
              <a:spcAft>
                <a:spcPts val="0"/>
              </a:spcAft>
              <a:buSzPts val="1200"/>
              <a:buChar char="●"/>
            </a:pPr>
            <a:r>
              <a:rPr lang="en-US" sz="1200"/>
              <a:t>Need to enhance the leadership abilities and skills of leadership of platform members.  </a:t>
            </a:r>
            <a:endParaRPr sz="1200"/>
          </a:p>
          <a:p>
            <a:pPr marL="457200" lvl="0" indent="-304800" algn="just" rtl="0">
              <a:lnSpc>
                <a:spcPct val="115000"/>
              </a:lnSpc>
              <a:spcBef>
                <a:spcPts val="0"/>
              </a:spcBef>
              <a:spcAft>
                <a:spcPts val="0"/>
              </a:spcAft>
              <a:buSzPts val="1200"/>
              <a:buChar char="●"/>
            </a:pPr>
            <a:r>
              <a:rPr lang="en-US" sz="1200">
                <a:solidFill>
                  <a:schemeClr val="dk1"/>
                </a:solidFill>
              </a:rPr>
              <a:t>More than one-third of the SC members are currently vying for various elective positions.</a:t>
            </a:r>
            <a:endParaRPr sz="1200"/>
          </a:p>
          <a:p>
            <a:pPr marL="457200" lvl="0" indent="0" algn="l" rtl="0">
              <a:lnSpc>
                <a:spcPct val="100000"/>
              </a:lnSpc>
              <a:spcBef>
                <a:spcPts val="0"/>
              </a:spcBef>
              <a:spcAft>
                <a:spcPts val="0"/>
              </a:spcAft>
              <a:buNone/>
            </a:pPr>
            <a:endParaRPr/>
          </a:p>
          <a:p>
            <a:pPr marL="457200" lvl="0" indent="-22860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
        <p:nvSpPr>
          <p:cNvPr id="132" name="Google Shape;132;ga4ae13d6ff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a4ebcdc1e8_2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04800" algn="just" rtl="0">
              <a:lnSpc>
                <a:spcPct val="115000"/>
              </a:lnSpc>
              <a:spcBef>
                <a:spcPts val="0"/>
              </a:spcBef>
              <a:spcAft>
                <a:spcPts val="0"/>
              </a:spcAft>
              <a:buSzPts val="1200"/>
              <a:buChar char="●"/>
            </a:pPr>
            <a:r>
              <a:rPr lang="en-US" sz="1200">
                <a:solidFill>
                  <a:schemeClr val="dk1"/>
                </a:solidFill>
              </a:rPr>
              <a:t>They are, however, just getting off the ground and face several challenges.</a:t>
            </a:r>
            <a:endParaRPr sz="1200"/>
          </a:p>
          <a:p>
            <a:pPr marL="457200" lvl="0" indent="-304800" algn="just" rtl="0">
              <a:lnSpc>
                <a:spcPct val="115000"/>
              </a:lnSpc>
              <a:spcBef>
                <a:spcPts val="0"/>
              </a:spcBef>
              <a:spcAft>
                <a:spcPts val="0"/>
              </a:spcAft>
              <a:buSzPts val="1200"/>
              <a:buChar char="●"/>
            </a:pPr>
            <a:r>
              <a:rPr lang="en-US" sz="1200"/>
              <a:t>Need to enhance the leadership abilities and skills of leadership of platform members.  </a:t>
            </a:r>
            <a:endParaRPr sz="1200"/>
          </a:p>
          <a:p>
            <a:pPr marL="457200" lvl="0" indent="-304800" algn="just" rtl="0">
              <a:lnSpc>
                <a:spcPct val="115000"/>
              </a:lnSpc>
              <a:spcBef>
                <a:spcPts val="0"/>
              </a:spcBef>
              <a:spcAft>
                <a:spcPts val="0"/>
              </a:spcAft>
              <a:buSzPts val="1200"/>
              <a:buChar char="●"/>
            </a:pPr>
            <a:r>
              <a:rPr lang="en-US" sz="1200">
                <a:solidFill>
                  <a:schemeClr val="dk1"/>
                </a:solidFill>
              </a:rPr>
              <a:t>More than one-third of the SC members are currently vying for various elective positions.</a:t>
            </a:r>
            <a:endParaRPr sz="1200"/>
          </a:p>
          <a:p>
            <a:pPr marL="457200" lvl="0" indent="0" algn="l" rtl="0">
              <a:lnSpc>
                <a:spcPct val="100000"/>
              </a:lnSpc>
              <a:spcBef>
                <a:spcPts val="0"/>
              </a:spcBef>
              <a:spcAft>
                <a:spcPts val="0"/>
              </a:spcAft>
              <a:buNone/>
            </a:pPr>
            <a:endParaRPr/>
          </a:p>
          <a:p>
            <a:pPr marL="457200" lvl="0" indent="-22860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
        <p:nvSpPr>
          <p:cNvPr id="140" name="Google Shape;140;ga4ebcdc1e8_2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8" name="Google Shape;148;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 Full Photo">
  <p:cSld name="Cover - Full Photo">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685800" y="1600200"/>
            <a:ext cx="5486400" cy="1200300"/>
          </a:xfrm>
          <a:prstGeom prst="rect">
            <a:avLst/>
          </a:prstGeom>
          <a:noFill/>
          <a:ln>
            <a:noFill/>
          </a:ln>
          <a:effectLst>
            <a:outerShdw blurRad="254000" algn="tl" rotWithShape="0">
              <a:srgbClr val="000000">
                <a:alpha val="20000"/>
              </a:srgbClr>
            </a:outerShdw>
          </a:effectLst>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685800" y="3086100"/>
            <a:ext cx="3429000" cy="1200300"/>
          </a:xfrm>
          <a:prstGeom prst="rect">
            <a:avLst/>
          </a:prstGeom>
          <a:noFill/>
          <a:ln>
            <a:noFill/>
          </a:ln>
          <a:effectLst>
            <a:outerShdw blurRad="254000" algn="tl" rotWithShape="0">
              <a:srgbClr val="000000">
                <a:alpha val="40000"/>
              </a:srgbClr>
            </a:outerShdw>
          </a:effectLst>
        </p:spPr>
        <p:txBody>
          <a:bodyPr spcFirstLastPara="1" wrap="square" lIns="91425" tIns="45700" rIns="91425" bIns="45700" anchor="t" anchorCtr="0">
            <a:noAutofit/>
          </a:bodyPr>
          <a:lstStyle>
            <a:lvl1pPr lvl="0" algn="l">
              <a:lnSpc>
                <a:spcPct val="100000"/>
              </a:lnSpc>
              <a:spcBef>
                <a:spcPts val="0"/>
              </a:spcBef>
              <a:spcAft>
                <a:spcPts val="0"/>
              </a:spcAft>
              <a:buClr>
                <a:schemeClr val="lt1"/>
              </a:buClr>
              <a:buSzPts val="1800"/>
              <a:buNone/>
              <a:defRPr sz="1800">
                <a:solidFill>
                  <a:schemeClr val="lt1"/>
                </a:solidFill>
              </a:defRPr>
            </a:lvl1pPr>
            <a:lvl2pPr lvl="1" algn="ctr">
              <a:lnSpc>
                <a:spcPct val="100000"/>
              </a:lnSpc>
              <a:spcBef>
                <a:spcPts val="1200"/>
              </a:spcBef>
              <a:spcAft>
                <a:spcPts val="0"/>
              </a:spcAft>
              <a:buClr>
                <a:srgbClr val="888888"/>
              </a:buClr>
              <a:buSzPts val="2000"/>
              <a:buNone/>
              <a:defRPr>
                <a:solidFill>
                  <a:srgbClr val="888888"/>
                </a:solidFill>
              </a:defRPr>
            </a:lvl2pPr>
            <a:lvl3pPr lvl="2" algn="ctr">
              <a:lnSpc>
                <a:spcPct val="100000"/>
              </a:lnSpc>
              <a:spcBef>
                <a:spcPts val="1200"/>
              </a:spcBef>
              <a:spcAft>
                <a:spcPts val="0"/>
              </a:spcAft>
              <a:buClr>
                <a:srgbClr val="888888"/>
              </a:buClr>
              <a:buSzPts val="1800"/>
              <a:buNone/>
              <a:defRPr>
                <a:solidFill>
                  <a:srgbClr val="888888"/>
                </a:solidFill>
              </a:defRPr>
            </a:lvl3pPr>
            <a:lvl4pPr lvl="3" algn="ctr">
              <a:lnSpc>
                <a:spcPct val="100000"/>
              </a:lnSpc>
              <a:spcBef>
                <a:spcPts val="320"/>
              </a:spcBef>
              <a:spcAft>
                <a:spcPts val="0"/>
              </a:spcAft>
              <a:buClr>
                <a:srgbClr val="888888"/>
              </a:buClr>
              <a:buSzPts val="1600"/>
              <a:buNone/>
              <a:defRPr>
                <a:solidFill>
                  <a:srgbClr val="888888"/>
                </a:solidFill>
              </a:defRPr>
            </a:lvl4pPr>
            <a:lvl5pPr lvl="4" algn="ctr">
              <a:lnSpc>
                <a:spcPct val="100000"/>
              </a:lnSpc>
              <a:spcBef>
                <a:spcPts val="280"/>
              </a:spcBef>
              <a:spcAft>
                <a:spcPts val="0"/>
              </a:spcAft>
              <a:buClr>
                <a:srgbClr val="888888"/>
              </a:buClr>
              <a:buSzPts val="14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2"/>
          <p:cNvSpPr txBox="1">
            <a:spLocks noGrp="1"/>
          </p:cNvSpPr>
          <p:nvPr>
            <p:ph type="body" idx="2"/>
          </p:nvPr>
        </p:nvSpPr>
        <p:spPr>
          <a:xfrm rot="-5400000">
            <a:off x="7870634" y="1050599"/>
            <a:ext cx="2057400" cy="184800"/>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chemeClr val="lt1"/>
              </a:buClr>
              <a:buSzPts val="600"/>
              <a:buNone/>
              <a:defRPr sz="600">
                <a:solidFill>
                  <a:schemeClr val="lt1"/>
                </a:solidFill>
              </a:defRPr>
            </a:lvl1pPr>
            <a:lvl2pPr marL="914400" lvl="1" indent="-228600" algn="l">
              <a:lnSpc>
                <a:spcPct val="100000"/>
              </a:lnSpc>
              <a:spcBef>
                <a:spcPts val="1200"/>
              </a:spcBef>
              <a:spcAft>
                <a:spcPts val="0"/>
              </a:spcAft>
              <a:buClr>
                <a:schemeClr val="lt1"/>
              </a:buClr>
              <a:buSzPts val="1800"/>
              <a:buNone/>
              <a:defRPr sz="1800">
                <a:solidFill>
                  <a:schemeClr val="lt1"/>
                </a:solidFill>
              </a:defRPr>
            </a:lvl2pPr>
            <a:lvl3pPr marL="1371600" lvl="2" indent="-228600" algn="l">
              <a:lnSpc>
                <a:spcPct val="100000"/>
              </a:lnSpc>
              <a:spcBef>
                <a:spcPts val="1200"/>
              </a:spcBef>
              <a:spcAft>
                <a:spcPts val="0"/>
              </a:spcAft>
              <a:buClr>
                <a:schemeClr val="lt1"/>
              </a:buClr>
              <a:buSzPts val="1600"/>
              <a:buNone/>
              <a:defRPr sz="1600">
                <a:solidFill>
                  <a:schemeClr val="lt1"/>
                </a:solidFill>
              </a:defRPr>
            </a:lvl3pPr>
            <a:lvl4pPr marL="1828800" lvl="3" indent="-228600" algn="l">
              <a:lnSpc>
                <a:spcPct val="100000"/>
              </a:lnSpc>
              <a:spcBef>
                <a:spcPts val="280"/>
              </a:spcBef>
              <a:spcAft>
                <a:spcPts val="0"/>
              </a:spcAft>
              <a:buClr>
                <a:schemeClr val="lt1"/>
              </a:buClr>
              <a:buSzPts val="1400"/>
              <a:buNone/>
              <a:defRPr sz="1400">
                <a:solidFill>
                  <a:schemeClr val="lt1"/>
                </a:solidFill>
              </a:defRPr>
            </a:lvl4pPr>
            <a:lvl5pPr marL="2286000" lvl="4" indent="-228600" algn="l">
              <a:lnSpc>
                <a:spcPct val="100000"/>
              </a:lnSpc>
              <a:spcBef>
                <a:spcPts val="240"/>
              </a:spcBef>
              <a:spcAft>
                <a:spcPts val="0"/>
              </a:spcAft>
              <a:buClr>
                <a:schemeClr val="lt1"/>
              </a:buClr>
              <a:buSzPts val="1200"/>
              <a:buNone/>
              <a:defRPr sz="1200">
                <a:solidFill>
                  <a:schemeClr val="lt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9" name="Google Shape;19;p2"/>
          <p:cNvSpPr txBox="1">
            <a:spLocks noGrp="1"/>
          </p:cNvSpPr>
          <p:nvPr>
            <p:ph type="dt" idx="10"/>
          </p:nvPr>
        </p:nvSpPr>
        <p:spPr>
          <a:xfrm>
            <a:off x="152400" y="4891088"/>
            <a:ext cx="2133600" cy="1383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6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
          <p:cNvSpPr txBox="1">
            <a:spLocks noGrp="1"/>
          </p:cNvSpPr>
          <p:nvPr>
            <p:ph type="ftr" idx="11"/>
          </p:nvPr>
        </p:nvSpPr>
        <p:spPr>
          <a:xfrm>
            <a:off x="3124200" y="4891088"/>
            <a:ext cx="2895600" cy="1383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6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
          <p:cNvSpPr txBox="1">
            <a:spLocks noGrp="1"/>
          </p:cNvSpPr>
          <p:nvPr>
            <p:ph type="sldNum" idx="12"/>
          </p:nvPr>
        </p:nvSpPr>
        <p:spPr>
          <a:xfrm>
            <a:off x="6858000" y="4891088"/>
            <a:ext cx="2133600" cy="1383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1pPr>
            <a:lvl2pPr marL="0" marR="0" lvl="1"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2pPr>
            <a:lvl3pPr marL="0" marR="0" lvl="2"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3pPr>
            <a:lvl4pPr marL="0" marR="0" lvl="3"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4pPr>
            <a:lvl5pPr marL="0" marR="0" lvl="4"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5pPr>
            <a:lvl6pPr marL="0" marR="0" lvl="5"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6pPr>
            <a:lvl7pPr marL="0" marR="0" lvl="6"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7pPr>
            <a:lvl8pPr marL="0" marR="0" lvl="7"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8pPr>
            <a:lvl9pPr marL="0" marR="0" lvl="8"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vider - Full Red" type="titleOnly">
  <p:cSld name="TITLE_ONLY">
    <p:spTree>
      <p:nvGrpSpPr>
        <p:cNvPr id="1" name="Shape 31"/>
        <p:cNvGrpSpPr/>
        <p:nvPr/>
      </p:nvGrpSpPr>
      <p:grpSpPr>
        <a:xfrm>
          <a:off x="0" y="0"/>
          <a:ext cx="0" cy="0"/>
          <a:chOff x="0" y="0"/>
          <a:chExt cx="0" cy="0"/>
        </a:xfrm>
      </p:grpSpPr>
      <p:sp>
        <p:nvSpPr>
          <p:cNvPr id="32" name="Google Shape;32;p4"/>
          <p:cNvSpPr txBox="1">
            <a:spLocks noGrp="1"/>
          </p:cNvSpPr>
          <p:nvPr>
            <p:ph type="title"/>
          </p:nvPr>
        </p:nvSpPr>
        <p:spPr>
          <a:xfrm>
            <a:off x="1143000" y="620837"/>
            <a:ext cx="5486400" cy="807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32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4"/>
          <p:cNvSpPr txBox="1">
            <a:spLocks noGrp="1"/>
          </p:cNvSpPr>
          <p:nvPr>
            <p:ph type="dt" idx="10"/>
          </p:nvPr>
        </p:nvSpPr>
        <p:spPr>
          <a:xfrm>
            <a:off x="152400" y="4904184"/>
            <a:ext cx="2133600" cy="12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6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4"/>
          <p:cNvSpPr txBox="1">
            <a:spLocks noGrp="1"/>
          </p:cNvSpPr>
          <p:nvPr>
            <p:ph type="ftr" idx="11"/>
          </p:nvPr>
        </p:nvSpPr>
        <p:spPr>
          <a:xfrm>
            <a:off x="3124200" y="4904184"/>
            <a:ext cx="2895600" cy="12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6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
          <p:cNvSpPr txBox="1">
            <a:spLocks noGrp="1"/>
          </p:cNvSpPr>
          <p:nvPr>
            <p:ph type="sldNum" idx="12"/>
          </p:nvPr>
        </p:nvSpPr>
        <p:spPr>
          <a:xfrm>
            <a:off x="6858000" y="4904184"/>
            <a:ext cx="2133600" cy="12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1pPr>
            <a:lvl2pPr marL="0" marR="0" lvl="1"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2pPr>
            <a:lvl3pPr marL="0" marR="0" lvl="2"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3pPr>
            <a:lvl4pPr marL="0" marR="0" lvl="3"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4pPr>
            <a:lvl5pPr marL="0" marR="0" lvl="4"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5pPr>
            <a:lvl6pPr marL="0" marR="0" lvl="5"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6pPr>
            <a:lvl7pPr marL="0" marR="0" lvl="6"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7pPr>
            <a:lvl8pPr marL="0" marR="0" lvl="7"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8pPr>
            <a:lvl9pPr marL="0" marR="0" lvl="8"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Red/Gray 1 Content + Bottom Photo">
  <p:cSld name="Red/Gray 1 Content + Bottom Photo">
    <p:spTree>
      <p:nvGrpSpPr>
        <p:cNvPr id="1" name="Shape 43"/>
        <p:cNvGrpSpPr/>
        <p:nvPr/>
      </p:nvGrpSpPr>
      <p:grpSpPr>
        <a:xfrm>
          <a:off x="0" y="0"/>
          <a:ext cx="0" cy="0"/>
          <a:chOff x="0" y="0"/>
          <a:chExt cx="0" cy="0"/>
        </a:xfrm>
      </p:grpSpPr>
      <p:sp>
        <p:nvSpPr>
          <p:cNvPr id="44" name="Google Shape;44;p6"/>
          <p:cNvSpPr>
            <a:spLocks noGrp="1"/>
          </p:cNvSpPr>
          <p:nvPr>
            <p:ph type="pic" idx="2"/>
          </p:nvPr>
        </p:nvSpPr>
        <p:spPr>
          <a:xfrm>
            <a:off x="152400" y="2571750"/>
            <a:ext cx="8839200" cy="2457600"/>
          </a:xfrm>
          <a:prstGeom prst="rect">
            <a:avLst/>
          </a:prstGeom>
          <a:solidFill>
            <a:schemeClr val="lt1"/>
          </a:solidFill>
          <a:ln>
            <a:noFill/>
          </a:ln>
        </p:spPr>
        <p:txBody>
          <a:bodyPr spcFirstLastPara="1" wrap="square" lIns="91425" tIns="45700" rIns="91425" bIns="45700" anchor="t" anchorCtr="0">
            <a:noAutofit/>
          </a:bodyPr>
          <a:lstStyle>
            <a:lvl1pPr marR="0" lvl="0" algn="l" rtl="0">
              <a:lnSpc>
                <a:spcPct val="100000"/>
              </a:lnSpc>
              <a:spcBef>
                <a:spcPts val="240"/>
              </a:spcBef>
              <a:spcAft>
                <a:spcPts val="0"/>
              </a:spcAft>
              <a:buClr>
                <a:srgbClr val="6C6463"/>
              </a:buClr>
              <a:buSzPts val="1200"/>
              <a:buFont typeface="Arial"/>
              <a:buNone/>
              <a:defRPr sz="1200" b="0" i="0" u="none" strike="noStrike" cap="none">
                <a:solidFill>
                  <a:srgbClr val="6C6463"/>
                </a:solidFill>
                <a:latin typeface="Gill Sans"/>
                <a:ea typeface="Gill Sans"/>
                <a:cs typeface="Gill Sans"/>
                <a:sym typeface="Gill Sans"/>
              </a:defRPr>
            </a:lvl1pPr>
            <a:lvl2pPr marR="0" lvl="1"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Gill Sans"/>
                <a:ea typeface="Gill Sans"/>
                <a:cs typeface="Gill Sans"/>
                <a:sym typeface="Gill Sans"/>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Gill Sans"/>
                <a:ea typeface="Gill Sans"/>
                <a:cs typeface="Gill Sans"/>
                <a:sym typeface="Gill Sans"/>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Gill Sans"/>
                <a:ea typeface="Gill Sans"/>
                <a:cs typeface="Gill Sans"/>
                <a:sym typeface="Gill Sans"/>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Gill Sans"/>
                <a:ea typeface="Gill Sans"/>
                <a:cs typeface="Gill Sans"/>
                <a:sym typeface="Gill Sans"/>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9pPr>
          </a:lstStyle>
          <a:p>
            <a:endParaRPr/>
          </a:p>
        </p:txBody>
      </p:sp>
      <p:sp>
        <p:nvSpPr>
          <p:cNvPr id="45" name="Google Shape;45;p6"/>
          <p:cNvSpPr txBox="1">
            <a:spLocks noGrp="1"/>
          </p:cNvSpPr>
          <p:nvPr>
            <p:ph type="body" idx="1"/>
          </p:nvPr>
        </p:nvSpPr>
        <p:spPr>
          <a:xfrm>
            <a:off x="685800" y="1200150"/>
            <a:ext cx="7772400" cy="120030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0"/>
              </a:spcBef>
              <a:spcAft>
                <a:spcPts val="0"/>
              </a:spcAft>
              <a:buClr>
                <a:srgbClr val="6C6463"/>
              </a:buClr>
              <a:buSzPts val="2000"/>
              <a:buChar char="•"/>
              <a:defRPr>
                <a:solidFill>
                  <a:srgbClr val="6C6463"/>
                </a:solidFill>
              </a:defRPr>
            </a:lvl1pPr>
            <a:lvl2pPr marL="914400" lvl="1" indent="-355600" algn="l">
              <a:lnSpc>
                <a:spcPct val="100000"/>
              </a:lnSpc>
              <a:spcBef>
                <a:spcPts val="1200"/>
              </a:spcBef>
              <a:spcAft>
                <a:spcPts val="0"/>
              </a:spcAft>
              <a:buClr>
                <a:srgbClr val="6C6463"/>
              </a:buClr>
              <a:buSzPts val="2000"/>
              <a:buChar char="–"/>
              <a:defRPr>
                <a:solidFill>
                  <a:srgbClr val="6C6463"/>
                </a:solidFill>
              </a:defRPr>
            </a:lvl2pPr>
            <a:lvl3pPr marL="1371600" lvl="2" indent="-342900" algn="l">
              <a:lnSpc>
                <a:spcPct val="100000"/>
              </a:lnSpc>
              <a:spcBef>
                <a:spcPts val="1200"/>
              </a:spcBef>
              <a:spcAft>
                <a:spcPts val="0"/>
              </a:spcAft>
              <a:buClr>
                <a:srgbClr val="6C6463"/>
              </a:buClr>
              <a:buSzPts val="1800"/>
              <a:buChar char="•"/>
              <a:defRPr>
                <a:solidFill>
                  <a:srgbClr val="6C6463"/>
                </a:solidFill>
              </a:defRPr>
            </a:lvl3pPr>
            <a:lvl4pPr marL="1828800" lvl="3" indent="-330200" algn="l">
              <a:lnSpc>
                <a:spcPct val="100000"/>
              </a:lnSpc>
              <a:spcBef>
                <a:spcPts val="320"/>
              </a:spcBef>
              <a:spcAft>
                <a:spcPts val="0"/>
              </a:spcAft>
              <a:buClr>
                <a:srgbClr val="6C6463"/>
              </a:buClr>
              <a:buSzPts val="1600"/>
              <a:buChar char="–"/>
              <a:defRPr>
                <a:solidFill>
                  <a:srgbClr val="6C6463"/>
                </a:solidFill>
              </a:defRPr>
            </a:lvl4pPr>
            <a:lvl5pPr marL="2286000" lvl="4" indent="-317500" algn="l">
              <a:lnSpc>
                <a:spcPct val="100000"/>
              </a:lnSpc>
              <a:spcBef>
                <a:spcPts val="280"/>
              </a:spcBef>
              <a:spcAft>
                <a:spcPts val="0"/>
              </a:spcAft>
              <a:buClr>
                <a:srgbClr val="FFFFFF"/>
              </a:buClr>
              <a:buSzPts val="1400"/>
              <a:buChar char="»"/>
              <a:defRPr>
                <a:solidFill>
                  <a:srgbClr val="FFFFFF"/>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46" name="Google Shape;46;p6"/>
          <p:cNvSpPr txBox="1">
            <a:spLocks noGrp="1"/>
          </p:cNvSpPr>
          <p:nvPr>
            <p:ph type="title"/>
          </p:nvPr>
        </p:nvSpPr>
        <p:spPr>
          <a:xfrm>
            <a:off x="686104" y="342900"/>
            <a:ext cx="7772400" cy="6858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solidFill>
                  <a:srgbClr val="BA0C2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6"/>
          <p:cNvSpPr txBox="1">
            <a:spLocks noGrp="1"/>
          </p:cNvSpPr>
          <p:nvPr>
            <p:ph type="body" idx="3"/>
          </p:nvPr>
        </p:nvSpPr>
        <p:spPr>
          <a:xfrm rot="-5400000">
            <a:off x="7870634" y="3508049"/>
            <a:ext cx="2057400" cy="184800"/>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rgbClr val="FFFFFF"/>
              </a:buClr>
              <a:buSzPts val="600"/>
              <a:buNone/>
              <a:defRPr sz="600">
                <a:solidFill>
                  <a:srgbClr val="FFFFFF"/>
                </a:solidFill>
              </a:defRPr>
            </a:lvl1pPr>
            <a:lvl2pPr marL="914400" lvl="1" indent="-228600" algn="l">
              <a:lnSpc>
                <a:spcPct val="100000"/>
              </a:lnSpc>
              <a:spcBef>
                <a:spcPts val="1200"/>
              </a:spcBef>
              <a:spcAft>
                <a:spcPts val="0"/>
              </a:spcAft>
              <a:buClr>
                <a:schemeClr val="lt1"/>
              </a:buClr>
              <a:buSzPts val="1800"/>
              <a:buNone/>
              <a:defRPr sz="1800">
                <a:solidFill>
                  <a:schemeClr val="lt1"/>
                </a:solidFill>
              </a:defRPr>
            </a:lvl2pPr>
            <a:lvl3pPr marL="1371600" lvl="2" indent="-228600" algn="l">
              <a:lnSpc>
                <a:spcPct val="100000"/>
              </a:lnSpc>
              <a:spcBef>
                <a:spcPts val="1200"/>
              </a:spcBef>
              <a:spcAft>
                <a:spcPts val="0"/>
              </a:spcAft>
              <a:buClr>
                <a:schemeClr val="lt1"/>
              </a:buClr>
              <a:buSzPts val="1600"/>
              <a:buNone/>
              <a:defRPr sz="1600">
                <a:solidFill>
                  <a:schemeClr val="lt1"/>
                </a:solidFill>
              </a:defRPr>
            </a:lvl3pPr>
            <a:lvl4pPr marL="1828800" lvl="3" indent="-228600" algn="l">
              <a:lnSpc>
                <a:spcPct val="100000"/>
              </a:lnSpc>
              <a:spcBef>
                <a:spcPts val="280"/>
              </a:spcBef>
              <a:spcAft>
                <a:spcPts val="0"/>
              </a:spcAft>
              <a:buClr>
                <a:schemeClr val="lt1"/>
              </a:buClr>
              <a:buSzPts val="1400"/>
              <a:buNone/>
              <a:defRPr sz="1400">
                <a:solidFill>
                  <a:schemeClr val="lt1"/>
                </a:solidFill>
              </a:defRPr>
            </a:lvl4pPr>
            <a:lvl5pPr marL="2286000" lvl="4" indent="-228600" algn="l">
              <a:lnSpc>
                <a:spcPct val="100000"/>
              </a:lnSpc>
              <a:spcBef>
                <a:spcPts val="240"/>
              </a:spcBef>
              <a:spcAft>
                <a:spcPts val="0"/>
              </a:spcAft>
              <a:buClr>
                <a:schemeClr val="lt1"/>
              </a:buClr>
              <a:buSzPts val="1200"/>
              <a:buNone/>
              <a:defRPr sz="1200">
                <a:solidFill>
                  <a:schemeClr val="lt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48" name="Google Shape;48;p6"/>
          <p:cNvSpPr txBox="1">
            <a:spLocks noGrp="1"/>
          </p:cNvSpPr>
          <p:nvPr>
            <p:ph type="dt" idx="10"/>
          </p:nvPr>
        </p:nvSpPr>
        <p:spPr>
          <a:xfrm>
            <a:off x="152400" y="4891088"/>
            <a:ext cx="2133600" cy="1383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6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6"/>
          <p:cNvSpPr txBox="1">
            <a:spLocks noGrp="1"/>
          </p:cNvSpPr>
          <p:nvPr>
            <p:ph type="ftr" idx="11"/>
          </p:nvPr>
        </p:nvSpPr>
        <p:spPr>
          <a:xfrm>
            <a:off x="3124200" y="4891088"/>
            <a:ext cx="2895600" cy="1383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6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
          <p:cNvSpPr txBox="1">
            <a:spLocks noGrp="1"/>
          </p:cNvSpPr>
          <p:nvPr>
            <p:ph type="sldNum" idx="12"/>
          </p:nvPr>
        </p:nvSpPr>
        <p:spPr>
          <a:xfrm>
            <a:off x="6858000" y="4891088"/>
            <a:ext cx="2133600" cy="1383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1pPr>
            <a:lvl2pPr marL="0" marR="0" lvl="1"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2pPr>
            <a:lvl3pPr marL="0" marR="0" lvl="2"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3pPr>
            <a:lvl4pPr marL="0" marR="0" lvl="3"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4pPr>
            <a:lvl5pPr marL="0" marR="0" lvl="4"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5pPr>
            <a:lvl6pPr marL="0" marR="0" lvl="5"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6pPr>
            <a:lvl7pPr marL="0" marR="0" lvl="6"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7pPr>
            <a:lvl8pPr marL="0" marR="0" lvl="7"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8pPr>
            <a:lvl9pPr marL="0" marR="0" lvl="8"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solidFill>
                <a:srgbClr val="6C6463"/>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1"/>
        <p:cNvGrpSpPr/>
        <p:nvPr/>
      </p:nvGrpSpPr>
      <p:grpSpPr>
        <a:xfrm>
          <a:off x="0" y="0"/>
          <a:ext cx="0" cy="0"/>
          <a:chOff x="0" y="0"/>
          <a:chExt cx="0" cy="0"/>
        </a:xfrm>
      </p:grpSpPr>
      <p:sp>
        <p:nvSpPr>
          <p:cNvPr id="52" name="Google Shape;52;p7"/>
          <p:cNvSpPr txBox="1">
            <a:spLocks noGrp="1"/>
          </p:cNvSpPr>
          <p:nvPr>
            <p:ph type="body" idx="1"/>
          </p:nvPr>
        </p:nvSpPr>
        <p:spPr>
          <a:xfrm>
            <a:off x="2133600" y="514351"/>
            <a:ext cx="6096000" cy="2743200"/>
          </a:xfrm>
          <a:prstGeom prst="rect">
            <a:avLst/>
          </a:prstGeom>
          <a:noFill/>
          <a:ln>
            <a:noFill/>
          </a:ln>
        </p:spPr>
        <p:txBody>
          <a:bodyPr spcFirstLastPara="1" wrap="square" lIns="91425" tIns="45700" rIns="91425" bIns="45700" anchor="ctr" anchorCtr="0">
            <a:noAutofit/>
          </a:bodyPr>
          <a:lstStyle>
            <a:lvl1pPr marL="457200" lvl="0" indent="-297180" algn="l">
              <a:lnSpc>
                <a:spcPct val="100000"/>
              </a:lnSpc>
              <a:spcBef>
                <a:spcPts val="360"/>
              </a:spcBef>
              <a:spcAft>
                <a:spcPts val="0"/>
              </a:spcAft>
              <a:buClr>
                <a:schemeClr val="lt1"/>
              </a:buClr>
              <a:buSzPts val="1080"/>
              <a:buChar char="•"/>
              <a:defRPr/>
            </a:lvl1pPr>
            <a:lvl2pPr marL="914400" lvl="1" indent="-297180" algn="l">
              <a:lnSpc>
                <a:spcPct val="100000"/>
              </a:lnSpc>
              <a:spcBef>
                <a:spcPts val="360"/>
              </a:spcBef>
              <a:spcAft>
                <a:spcPts val="0"/>
              </a:spcAft>
              <a:buClr>
                <a:schemeClr val="lt1"/>
              </a:buClr>
              <a:buSzPts val="1080"/>
              <a:buChar char="–"/>
              <a:defRPr/>
            </a:lvl2pPr>
            <a:lvl3pPr marL="1371600" lvl="2" indent="-297180" algn="l">
              <a:lnSpc>
                <a:spcPct val="100000"/>
              </a:lnSpc>
              <a:spcBef>
                <a:spcPts val="1200"/>
              </a:spcBef>
              <a:spcAft>
                <a:spcPts val="0"/>
              </a:spcAft>
              <a:buClr>
                <a:schemeClr val="lt1"/>
              </a:buClr>
              <a:buSzPts val="1080"/>
              <a:buChar char="•"/>
              <a:defRPr/>
            </a:lvl3pPr>
            <a:lvl4pPr marL="1828800" lvl="3" indent="-297180" algn="l">
              <a:lnSpc>
                <a:spcPct val="100000"/>
              </a:lnSpc>
              <a:spcBef>
                <a:spcPts val="360"/>
              </a:spcBef>
              <a:spcAft>
                <a:spcPts val="0"/>
              </a:spcAft>
              <a:buClr>
                <a:schemeClr val="lt1"/>
              </a:buClr>
              <a:buSzPts val="1080"/>
              <a:buChar char="–"/>
              <a:defRPr/>
            </a:lvl4pPr>
            <a:lvl5pPr marL="2286000" lvl="4" indent="-297179" algn="l">
              <a:lnSpc>
                <a:spcPct val="100000"/>
              </a:lnSpc>
              <a:spcBef>
                <a:spcPts val="360"/>
              </a:spcBef>
              <a:spcAft>
                <a:spcPts val="0"/>
              </a:spcAft>
              <a:buClr>
                <a:schemeClr val="lt1"/>
              </a:buClr>
              <a:buSzPts val="1080"/>
              <a:buChar char="»"/>
              <a:defRPr/>
            </a:lvl5pPr>
            <a:lvl6pPr marL="2743200" lvl="5" indent="-297179" algn="l">
              <a:lnSpc>
                <a:spcPct val="100000"/>
              </a:lnSpc>
              <a:spcBef>
                <a:spcPts val="360"/>
              </a:spcBef>
              <a:spcAft>
                <a:spcPts val="0"/>
              </a:spcAft>
              <a:buClr>
                <a:schemeClr val="lt1"/>
              </a:buClr>
              <a:buSzPts val="1080"/>
              <a:buChar char="•"/>
              <a:defRPr/>
            </a:lvl6pPr>
            <a:lvl7pPr marL="3200400" lvl="6" indent="-297179" algn="l">
              <a:lnSpc>
                <a:spcPct val="100000"/>
              </a:lnSpc>
              <a:spcBef>
                <a:spcPts val="360"/>
              </a:spcBef>
              <a:spcAft>
                <a:spcPts val="0"/>
              </a:spcAft>
              <a:buClr>
                <a:schemeClr val="lt1"/>
              </a:buClr>
              <a:buSzPts val="1080"/>
              <a:buChar char="•"/>
              <a:defRPr/>
            </a:lvl7pPr>
            <a:lvl8pPr marL="3657600" lvl="7" indent="-297179" algn="l">
              <a:lnSpc>
                <a:spcPct val="100000"/>
              </a:lnSpc>
              <a:spcBef>
                <a:spcPts val="360"/>
              </a:spcBef>
              <a:spcAft>
                <a:spcPts val="0"/>
              </a:spcAft>
              <a:buClr>
                <a:schemeClr val="lt1"/>
              </a:buClr>
              <a:buSzPts val="1080"/>
              <a:buChar char="•"/>
              <a:defRPr/>
            </a:lvl8pPr>
            <a:lvl9pPr marL="4114800" lvl="8" indent="-297179" algn="l">
              <a:lnSpc>
                <a:spcPct val="100000"/>
              </a:lnSpc>
              <a:spcBef>
                <a:spcPts val="360"/>
              </a:spcBef>
              <a:spcAft>
                <a:spcPts val="0"/>
              </a:spcAft>
              <a:buClr>
                <a:schemeClr val="lt1"/>
              </a:buClr>
              <a:buSzPts val="1080"/>
              <a:buChar char="•"/>
              <a:defRPr/>
            </a:lvl9pPr>
          </a:lstStyle>
          <a:p>
            <a:endParaRPr/>
          </a:p>
        </p:txBody>
      </p:sp>
      <p:sp>
        <p:nvSpPr>
          <p:cNvPr id="53" name="Google Shape;53;p7"/>
          <p:cNvSpPr txBox="1">
            <a:spLocks noGrp="1"/>
          </p:cNvSpPr>
          <p:nvPr>
            <p:ph type="title"/>
          </p:nvPr>
        </p:nvSpPr>
        <p:spPr>
          <a:xfrm>
            <a:off x="777240" y="3657600"/>
            <a:ext cx="7543800" cy="6858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7"/>
          <p:cNvSpPr txBox="1">
            <a:spLocks noGrp="1"/>
          </p:cNvSpPr>
          <p:nvPr>
            <p:ph type="dt" idx="10"/>
          </p:nvPr>
        </p:nvSpPr>
        <p:spPr>
          <a:xfrm>
            <a:off x="6172200" y="4616053"/>
            <a:ext cx="2133600" cy="273900"/>
          </a:xfrm>
          <a:prstGeom prst="rect">
            <a:avLst/>
          </a:prstGeom>
          <a:noFill/>
          <a:ln>
            <a:noFill/>
          </a:ln>
        </p:spPr>
        <p:txBody>
          <a:bodyPr spcFirstLastPara="1" wrap="square" lIns="91425" tIns="45700" rIns="91425" bIns="45700" anchor="t"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7"/>
          <p:cNvSpPr txBox="1">
            <a:spLocks noGrp="1"/>
          </p:cNvSpPr>
          <p:nvPr>
            <p:ph type="sldNum" idx="12"/>
          </p:nvPr>
        </p:nvSpPr>
        <p:spPr>
          <a:xfrm>
            <a:off x="822960" y="4381500"/>
            <a:ext cx="2133600" cy="228600"/>
          </a:xfrm>
          <a:prstGeom prst="rect">
            <a:avLst/>
          </a:prstGeom>
          <a:noFill/>
          <a:ln>
            <a:noFill/>
          </a:ln>
        </p:spPr>
        <p:txBody>
          <a:bodyPr spcFirstLastPara="1" wrap="square" lIns="91425" tIns="45700" rIns="91425" bIns="9125" anchor="b" anchorCtr="0">
            <a:noAutofit/>
          </a:bodyPr>
          <a:lstStyle>
            <a:lvl1pPr marL="0" marR="0" lvl="0" indent="0" algn="l">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1pPr>
            <a:lvl2pPr marL="0" marR="0" lvl="1" indent="0" algn="l">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2pPr>
            <a:lvl3pPr marL="0" marR="0" lvl="2" indent="0" algn="l">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3pPr>
            <a:lvl4pPr marL="0" marR="0" lvl="3" indent="0" algn="l">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4pPr>
            <a:lvl5pPr marL="0" marR="0" lvl="4" indent="0" algn="l">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5pPr>
            <a:lvl6pPr marL="0" marR="0" lvl="5" indent="0" algn="l">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6pPr>
            <a:lvl7pPr marL="0" marR="0" lvl="6" indent="0" algn="l">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7pPr>
            <a:lvl8pPr marL="0" marR="0" lvl="7" indent="0" algn="l">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8pPr>
            <a:lvl9pPr marL="0" marR="0" lvl="8" indent="0" algn="l">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9pPr>
          </a:lstStyle>
          <a:p>
            <a:pPr marL="0" lvl="0" indent="0" algn="l" rtl="0">
              <a:spcBef>
                <a:spcPts val="0"/>
              </a:spcBef>
              <a:spcAft>
                <a:spcPts val="0"/>
              </a:spcAft>
              <a:buNone/>
            </a:pPr>
            <a:fld id="{00000000-1234-1234-1234-123412341234}" type="slidenum">
              <a:rPr lang="en-US"/>
              <a:t>‹#›</a:t>
            </a:fld>
            <a:endParaRPr/>
          </a:p>
        </p:txBody>
      </p:sp>
      <p:sp>
        <p:nvSpPr>
          <p:cNvPr id="56" name="Google Shape;56;p7"/>
          <p:cNvSpPr txBox="1">
            <a:spLocks noGrp="1"/>
          </p:cNvSpPr>
          <p:nvPr>
            <p:ph type="ftr" idx="11"/>
          </p:nvPr>
        </p:nvSpPr>
        <p:spPr>
          <a:xfrm>
            <a:off x="822960" y="4616053"/>
            <a:ext cx="4572000" cy="273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7"/>
        <p:cNvGrpSpPr/>
        <p:nvPr/>
      </p:nvGrpSpPr>
      <p:grpSpPr>
        <a:xfrm>
          <a:off x="0" y="0"/>
          <a:ext cx="0" cy="0"/>
          <a:chOff x="0" y="0"/>
          <a:chExt cx="0" cy="0"/>
        </a:xfrm>
      </p:grpSpPr>
      <p:sp>
        <p:nvSpPr>
          <p:cNvPr id="58" name="Google Shape;58;p8"/>
          <p:cNvSpPr txBox="1">
            <a:spLocks noGrp="1"/>
          </p:cNvSpPr>
          <p:nvPr>
            <p:ph type="title"/>
          </p:nvPr>
        </p:nvSpPr>
        <p:spPr>
          <a:xfrm>
            <a:off x="311700" y="445025"/>
            <a:ext cx="8520600" cy="5727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8"/>
          <p:cNvSpPr txBox="1">
            <a:spLocks noGrp="1"/>
          </p:cNvSpPr>
          <p:nvPr>
            <p:ph type="body" idx="1"/>
          </p:nvPr>
        </p:nvSpPr>
        <p:spPr>
          <a:xfrm>
            <a:off x="311700" y="1152475"/>
            <a:ext cx="8520600" cy="341640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0"/>
              </a:spcBef>
              <a:spcAft>
                <a:spcPts val="0"/>
              </a:spcAft>
              <a:buSzPts val="2000"/>
              <a:buChar char="•"/>
              <a:defRPr/>
            </a:lvl1pPr>
            <a:lvl2pPr marL="914400" lvl="1" indent="-355600" algn="l">
              <a:lnSpc>
                <a:spcPct val="100000"/>
              </a:lnSpc>
              <a:spcBef>
                <a:spcPts val="1200"/>
              </a:spcBef>
              <a:spcAft>
                <a:spcPts val="0"/>
              </a:spcAft>
              <a:buSzPts val="2000"/>
              <a:buChar char="–"/>
              <a:defRPr/>
            </a:lvl2pPr>
            <a:lvl3pPr marL="1371600" lvl="2" indent="-342900" algn="l">
              <a:lnSpc>
                <a:spcPct val="100000"/>
              </a:lnSpc>
              <a:spcBef>
                <a:spcPts val="1200"/>
              </a:spcBef>
              <a:spcAft>
                <a:spcPts val="0"/>
              </a:spcAft>
              <a:buSzPts val="1800"/>
              <a:buChar char="•"/>
              <a:defRPr/>
            </a:lvl3pPr>
            <a:lvl4pPr marL="1828800" lvl="3" indent="-330200" algn="l">
              <a:lnSpc>
                <a:spcPct val="100000"/>
              </a:lnSpc>
              <a:spcBef>
                <a:spcPts val="320"/>
              </a:spcBef>
              <a:spcAft>
                <a:spcPts val="0"/>
              </a:spcAft>
              <a:buSzPts val="1600"/>
              <a:buChar char="–"/>
              <a:defRPr/>
            </a:lvl4pPr>
            <a:lvl5pPr marL="2286000" lvl="4" indent="-317500" algn="l">
              <a:lnSpc>
                <a:spcPct val="100000"/>
              </a:lnSpc>
              <a:spcBef>
                <a:spcPts val="280"/>
              </a:spcBef>
              <a:spcAft>
                <a:spcPts val="0"/>
              </a:spcAft>
              <a:buSzPts val="1400"/>
              <a:buChar char="»"/>
              <a:defRPr/>
            </a:lvl5pPr>
            <a:lvl6pPr marL="2743200" lvl="5" indent="-355600" algn="l">
              <a:lnSpc>
                <a:spcPct val="100000"/>
              </a:lnSpc>
              <a:spcBef>
                <a:spcPts val="400"/>
              </a:spcBef>
              <a:spcAft>
                <a:spcPts val="0"/>
              </a:spcAft>
              <a:buSzPts val="2000"/>
              <a:buChar char="•"/>
              <a:defRPr/>
            </a:lvl6pPr>
            <a:lvl7pPr marL="3200400" lvl="6" indent="-355600" algn="l">
              <a:lnSpc>
                <a:spcPct val="100000"/>
              </a:lnSpc>
              <a:spcBef>
                <a:spcPts val="400"/>
              </a:spcBef>
              <a:spcAft>
                <a:spcPts val="0"/>
              </a:spcAft>
              <a:buSzPts val="2000"/>
              <a:buChar char="•"/>
              <a:defRPr/>
            </a:lvl7pPr>
            <a:lvl8pPr marL="3657600" lvl="7" indent="-355600" algn="l">
              <a:lnSpc>
                <a:spcPct val="100000"/>
              </a:lnSpc>
              <a:spcBef>
                <a:spcPts val="400"/>
              </a:spcBef>
              <a:spcAft>
                <a:spcPts val="0"/>
              </a:spcAft>
              <a:buSzPts val="2000"/>
              <a:buChar char="•"/>
              <a:defRPr/>
            </a:lvl8pPr>
            <a:lvl9pPr marL="4114800" lvl="8" indent="-355600" algn="l">
              <a:lnSpc>
                <a:spcPct val="100000"/>
              </a:lnSpc>
              <a:spcBef>
                <a:spcPts val="400"/>
              </a:spcBef>
              <a:spcAft>
                <a:spcPts val="0"/>
              </a:spcAft>
              <a:buSzPts val="2000"/>
              <a:buChar char="•"/>
              <a:defRPr/>
            </a:lvl9pPr>
          </a:lstStyle>
          <a:p>
            <a:endParaRPr/>
          </a:p>
        </p:txBody>
      </p:sp>
      <p:sp>
        <p:nvSpPr>
          <p:cNvPr id="60" name="Google Shape;60;p8"/>
          <p:cNvSpPr txBox="1">
            <a:spLocks noGrp="1"/>
          </p:cNvSpPr>
          <p:nvPr>
            <p:ph type="sldNum" idx="12"/>
          </p:nvPr>
        </p:nvSpPr>
        <p:spPr>
          <a:xfrm>
            <a:off x="8472458" y="4663217"/>
            <a:ext cx="548700" cy="393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1pPr>
            <a:lvl2pPr marL="0" marR="0" lvl="1" indent="0" algn="r">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2pPr>
            <a:lvl3pPr marL="0" marR="0" lvl="2" indent="0" algn="r">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3pPr>
            <a:lvl4pPr marL="0" marR="0" lvl="3" indent="0" algn="r">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4pPr>
            <a:lvl5pPr marL="0" marR="0" lvl="4" indent="0" algn="r">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5pPr>
            <a:lvl6pPr marL="0" marR="0" lvl="5" indent="0" algn="r">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6pPr>
            <a:lvl7pPr marL="0" marR="0" lvl="6" indent="0" algn="r">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7pPr>
            <a:lvl8pPr marL="0" marR="0" lvl="7" indent="0" algn="r">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8pPr>
            <a:lvl9pPr marL="0" marR="0" lvl="8" indent="0" algn="r">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Red/Gray 1 Content">
  <p:cSld name="Red/Gray 1 Content">
    <p:spTree>
      <p:nvGrpSpPr>
        <p:cNvPr id="1" name="Shape 61"/>
        <p:cNvGrpSpPr/>
        <p:nvPr/>
      </p:nvGrpSpPr>
      <p:grpSpPr>
        <a:xfrm>
          <a:off x="0" y="0"/>
          <a:ext cx="0" cy="0"/>
          <a:chOff x="0" y="0"/>
          <a:chExt cx="0" cy="0"/>
        </a:xfrm>
      </p:grpSpPr>
      <p:sp>
        <p:nvSpPr>
          <p:cNvPr id="62" name="Google Shape;62;p9"/>
          <p:cNvSpPr txBox="1">
            <a:spLocks noGrp="1"/>
          </p:cNvSpPr>
          <p:nvPr>
            <p:ph type="body" idx="1"/>
          </p:nvPr>
        </p:nvSpPr>
        <p:spPr>
          <a:xfrm>
            <a:off x="685800" y="1200150"/>
            <a:ext cx="7772400" cy="34290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Clr>
                <a:srgbClr val="6C6463"/>
              </a:buClr>
              <a:buSzPts val="1800"/>
              <a:buChar char="•"/>
              <a:defRPr/>
            </a:lvl1pPr>
            <a:lvl2pPr marL="914400" lvl="1" indent="-342900" algn="l">
              <a:lnSpc>
                <a:spcPct val="100000"/>
              </a:lnSpc>
              <a:spcBef>
                <a:spcPts val="1200"/>
              </a:spcBef>
              <a:spcAft>
                <a:spcPts val="0"/>
              </a:spcAft>
              <a:buClr>
                <a:srgbClr val="6C6463"/>
              </a:buClr>
              <a:buSzPts val="1800"/>
              <a:buChar char="–"/>
              <a:defRPr/>
            </a:lvl2pPr>
            <a:lvl3pPr marL="1371600" lvl="2" indent="-342900" algn="l">
              <a:lnSpc>
                <a:spcPct val="100000"/>
              </a:lnSpc>
              <a:spcBef>
                <a:spcPts val="1200"/>
              </a:spcBef>
              <a:spcAft>
                <a:spcPts val="0"/>
              </a:spcAft>
              <a:buClr>
                <a:srgbClr val="6C6463"/>
              </a:buClr>
              <a:buSzPts val="1800"/>
              <a:buChar char="•"/>
              <a:defRPr/>
            </a:lvl3pPr>
            <a:lvl4pPr marL="1828800" lvl="3" indent="-342900" algn="l">
              <a:lnSpc>
                <a:spcPct val="100000"/>
              </a:lnSpc>
              <a:spcBef>
                <a:spcPts val="360"/>
              </a:spcBef>
              <a:spcAft>
                <a:spcPts val="0"/>
              </a:spcAft>
              <a:buClr>
                <a:srgbClr val="6C6463"/>
              </a:buClr>
              <a:buSzPts val="1800"/>
              <a:buChar char="–"/>
              <a:defRPr/>
            </a:lvl4pPr>
            <a:lvl5pPr marL="2286000" lvl="4" indent="-342900" algn="l">
              <a:lnSpc>
                <a:spcPct val="100000"/>
              </a:lnSpc>
              <a:spcBef>
                <a:spcPts val="360"/>
              </a:spcBef>
              <a:spcAft>
                <a:spcPts val="0"/>
              </a:spcAft>
              <a:buClr>
                <a:srgbClr val="6C6463"/>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63" name="Google Shape;63;p9"/>
          <p:cNvSpPr txBox="1">
            <a:spLocks noGrp="1"/>
          </p:cNvSpPr>
          <p:nvPr>
            <p:ph type="title"/>
          </p:nvPr>
        </p:nvSpPr>
        <p:spPr>
          <a:xfrm>
            <a:off x="686104" y="342900"/>
            <a:ext cx="7772400" cy="6858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solidFill>
                  <a:srgbClr val="BA0C2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9"/>
          <p:cNvSpPr txBox="1">
            <a:spLocks noGrp="1"/>
          </p:cNvSpPr>
          <p:nvPr>
            <p:ph type="dt" idx="10"/>
          </p:nvPr>
        </p:nvSpPr>
        <p:spPr>
          <a:xfrm>
            <a:off x="152400" y="4891088"/>
            <a:ext cx="2133600" cy="1383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600">
                <a:solidFill>
                  <a:srgbClr val="6C646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9"/>
          <p:cNvSpPr txBox="1">
            <a:spLocks noGrp="1"/>
          </p:cNvSpPr>
          <p:nvPr>
            <p:ph type="ftr" idx="11"/>
          </p:nvPr>
        </p:nvSpPr>
        <p:spPr>
          <a:xfrm>
            <a:off x="3124200" y="4891088"/>
            <a:ext cx="2895600" cy="1383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600">
                <a:solidFill>
                  <a:srgbClr val="6C646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9"/>
          <p:cNvSpPr txBox="1">
            <a:spLocks noGrp="1"/>
          </p:cNvSpPr>
          <p:nvPr>
            <p:ph type="sldNum" idx="12"/>
          </p:nvPr>
        </p:nvSpPr>
        <p:spPr>
          <a:xfrm>
            <a:off x="6858000" y="4891088"/>
            <a:ext cx="2133600" cy="1383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1pPr>
            <a:lvl2pPr marL="0" marR="0" lvl="1" indent="0" algn="r">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2pPr>
            <a:lvl3pPr marL="0" marR="0" lvl="2" indent="0" algn="r">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3pPr>
            <a:lvl4pPr marL="0" marR="0" lvl="3" indent="0" algn="r">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4pPr>
            <a:lvl5pPr marL="0" marR="0" lvl="4" indent="0" algn="r">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5pPr>
            <a:lvl6pPr marL="0" marR="0" lvl="5" indent="0" algn="r">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6pPr>
            <a:lvl7pPr marL="0" marR="0" lvl="6" indent="0" algn="r">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7pPr>
            <a:lvl8pPr marL="0" marR="0" lvl="7" indent="0" algn="r">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8pPr>
            <a:lvl9pPr marL="0" marR="0" lvl="8" indent="0" algn="r">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Full Photo">
  <p:cSld name="Cover - Full Photo">
    <p:spTree>
      <p:nvGrpSpPr>
        <p:cNvPr id="1" name="Shape 67"/>
        <p:cNvGrpSpPr/>
        <p:nvPr/>
      </p:nvGrpSpPr>
      <p:grpSpPr>
        <a:xfrm>
          <a:off x="0" y="0"/>
          <a:ext cx="0" cy="0"/>
          <a:chOff x="0" y="0"/>
          <a:chExt cx="0" cy="0"/>
        </a:xfrm>
      </p:grpSpPr>
      <p:sp>
        <p:nvSpPr>
          <p:cNvPr id="68" name="Google Shape;68;p10"/>
          <p:cNvSpPr txBox="1">
            <a:spLocks noGrp="1"/>
          </p:cNvSpPr>
          <p:nvPr>
            <p:ph type="ctrTitle"/>
          </p:nvPr>
        </p:nvSpPr>
        <p:spPr>
          <a:xfrm>
            <a:off x="685800" y="1600200"/>
            <a:ext cx="5486400" cy="1200300"/>
          </a:xfrm>
          <a:prstGeom prst="rect">
            <a:avLst/>
          </a:prstGeom>
          <a:noFill/>
          <a:ln>
            <a:noFill/>
          </a:ln>
          <a:effectLst>
            <a:outerShdw blurRad="254000" algn="tl" rotWithShape="0">
              <a:srgbClr val="000000">
                <a:alpha val="20000"/>
              </a:srgbClr>
            </a:outerShdw>
          </a:effectLst>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10"/>
          <p:cNvSpPr txBox="1">
            <a:spLocks noGrp="1"/>
          </p:cNvSpPr>
          <p:nvPr>
            <p:ph type="subTitle" idx="1"/>
          </p:nvPr>
        </p:nvSpPr>
        <p:spPr>
          <a:xfrm>
            <a:off x="685800" y="3086100"/>
            <a:ext cx="3429000" cy="1200300"/>
          </a:xfrm>
          <a:prstGeom prst="rect">
            <a:avLst/>
          </a:prstGeom>
          <a:noFill/>
          <a:ln>
            <a:noFill/>
          </a:ln>
          <a:effectLst>
            <a:outerShdw blurRad="254000" algn="tl" rotWithShape="0">
              <a:srgbClr val="000000">
                <a:alpha val="40000"/>
              </a:srgbClr>
            </a:outerShdw>
          </a:effectLst>
        </p:spPr>
        <p:txBody>
          <a:bodyPr spcFirstLastPara="1" wrap="square" lIns="91425" tIns="45700" rIns="91425" bIns="45700" anchor="t" anchorCtr="0">
            <a:noAutofit/>
          </a:bodyPr>
          <a:lstStyle>
            <a:lvl1pPr lvl="0" algn="l">
              <a:lnSpc>
                <a:spcPct val="100000"/>
              </a:lnSpc>
              <a:spcBef>
                <a:spcPts val="0"/>
              </a:spcBef>
              <a:spcAft>
                <a:spcPts val="0"/>
              </a:spcAft>
              <a:buClr>
                <a:schemeClr val="lt1"/>
              </a:buClr>
              <a:buSzPts val="1800"/>
              <a:buNone/>
              <a:defRPr sz="1800">
                <a:solidFill>
                  <a:schemeClr val="lt1"/>
                </a:solidFill>
              </a:defRPr>
            </a:lvl1pPr>
            <a:lvl2pPr lvl="1" algn="ctr">
              <a:lnSpc>
                <a:spcPct val="100000"/>
              </a:lnSpc>
              <a:spcBef>
                <a:spcPts val="1200"/>
              </a:spcBef>
              <a:spcAft>
                <a:spcPts val="0"/>
              </a:spcAft>
              <a:buClr>
                <a:srgbClr val="888888"/>
              </a:buClr>
              <a:buSzPts val="2000"/>
              <a:buNone/>
              <a:defRPr>
                <a:solidFill>
                  <a:srgbClr val="888888"/>
                </a:solidFill>
              </a:defRPr>
            </a:lvl2pPr>
            <a:lvl3pPr lvl="2" algn="ctr">
              <a:lnSpc>
                <a:spcPct val="100000"/>
              </a:lnSpc>
              <a:spcBef>
                <a:spcPts val="1200"/>
              </a:spcBef>
              <a:spcAft>
                <a:spcPts val="0"/>
              </a:spcAft>
              <a:buClr>
                <a:srgbClr val="888888"/>
              </a:buClr>
              <a:buSzPts val="1800"/>
              <a:buNone/>
              <a:defRPr>
                <a:solidFill>
                  <a:srgbClr val="888888"/>
                </a:solidFill>
              </a:defRPr>
            </a:lvl3pPr>
            <a:lvl4pPr lvl="3" algn="ctr">
              <a:lnSpc>
                <a:spcPct val="100000"/>
              </a:lnSpc>
              <a:spcBef>
                <a:spcPts val="320"/>
              </a:spcBef>
              <a:spcAft>
                <a:spcPts val="0"/>
              </a:spcAft>
              <a:buClr>
                <a:srgbClr val="888888"/>
              </a:buClr>
              <a:buSzPts val="1600"/>
              <a:buNone/>
              <a:defRPr>
                <a:solidFill>
                  <a:srgbClr val="888888"/>
                </a:solidFill>
              </a:defRPr>
            </a:lvl4pPr>
            <a:lvl5pPr lvl="4" algn="ctr">
              <a:lnSpc>
                <a:spcPct val="100000"/>
              </a:lnSpc>
              <a:spcBef>
                <a:spcPts val="280"/>
              </a:spcBef>
              <a:spcAft>
                <a:spcPts val="0"/>
              </a:spcAft>
              <a:buClr>
                <a:srgbClr val="888888"/>
              </a:buClr>
              <a:buSzPts val="14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70" name="Google Shape;70;p10"/>
          <p:cNvSpPr txBox="1">
            <a:spLocks noGrp="1"/>
          </p:cNvSpPr>
          <p:nvPr>
            <p:ph type="body" idx="2"/>
          </p:nvPr>
        </p:nvSpPr>
        <p:spPr>
          <a:xfrm rot="-5400000">
            <a:off x="7870634" y="1050599"/>
            <a:ext cx="2057400" cy="184800"/>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chemeClr val="lt1"/>
              </a:buClr>
              <a:buSzPts val="600"/>
              <a:buNone/>
              <a:defRPr sz="600">
                <a:solidFill>
                  <a:schemeClr val="lt1"/>
                </a:solidFill>
              </a:defRPr>
            </a:lvl1pPr>
            <a:lvl2pPr marL="914400" lvl="1" indent="-228600" algn="l">
              <a:lnSpc>
                <a:spcPct val="100000"/>
              </a:lnSpc>
              <a:spcBef>
                <a:spcPts val="1200"/>
              </a:spcBef>
              <a:spcAft>
                <a:spcPts val="0"/>
              </a:spcAft>
              <a:buClr>
                <a:schemeClr val="lt1"/>
              </a:buClr>
              <a:buSzPts val="1800"/>
              <a:buNone/>
              <a:defRPr sz="1800">
                <a:solidFill>
                  <a:schemeClr val="lt1"/>
                </a:solidFill>
              </a:defRPr>
            </a:lvl2pPr>
            <a:lvl3pPr marL="1371600" lvl="2" indent="-228600" algn="l">
              <a:lnSpc>
                <a:spcPct val="100000"/>
              </a:lnSpc>
              <a:spcBef>
                <a:spcPts val="1200"/>
              </a:spcBef>
              <a:spcAft>
                <a:spcPts val="0"/>
              </a:spcAft>
              <a:buClr>
                <a:schemeClr val="lt1"/>
              </a:buClr>
              <a:buSzPts val="1600"/>
              <a:buNone/>
              <a:defRPr sz="1600">
                <a:solidFill>
                  <a:schemeClr val="lt1"/>
                </a:solidFill>
              </a:defRPr>
            </a:lvl3pPr>
            <a:lvl4pPr marL="1828800" lvl="3" indent="-228600" algn="l">
              <a:lnSpc>
                <a:spcPct val="100000"/>
              </a:lnSpc>
              <a:spcBef>
                <a:spcPts val="280"/>
              </a:spcBef>
              <a:spcAft>
                <a:spcPts val="0"/>
              </a:spcAft>
              <a:buClr>
                <a:schemeClr val="lt1"/>
              </a:buClr>
              <a:buSzPts val="1400"/>
              <a:buNone/>
              <a:defRPr sz="1400">
                <a:solidFill>
                  <a:schemeClr val="lt1"/>
                </a:solidFill>
              </a:defRPr>
            </a:lvl4pPr>
            <a:lvl5pPr marL="2286000" lvl="4" indent="-228600" algn="l">
              <a:lnSpc>
                <a:spcPct val="100000"/>
              </a:lnSpc>
              <a:spcBef>
                <a:spcPts val="240"/>
              </a:spcBef>
              <a:spcAft>
                <a:spcPts val="0"/>
              </a:spcAft>
              <a:buClr>
                <a:schemeClr val="lt1"/>
              </a:buClr>
              <a:buSzPts val="1200"/>
              <a:buNone/>
              <a:defRPr sz="1200">
                <a:solidFill>
                  <a:schemeClr val="lt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10"/>
          <p:cNvSpPr txBox="1">
            <a:spLocks noGrp="1"/>
          </p:cNvSpPr>
          <p:nvPr>
            <p:ph type="dt" idx="10"/>
          </p:nvPr>
        </p:nvSpPr>
        <p:spPr>
          <a:xfrm>
            <a:off x="152400" y="4891088"/>
            <a:ext cx="2133600" cy="1383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6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0"/>
          <p:cNvSpPr txBox="1">
            <a:spLocks noGrp="1"/>
          </p:cNvSpPr>
          <p:nvPr>
            <p:ph type="ftr" idx="11"/>
          </p:nvPr>
        </p:nvSpPr>
        <p:spPr>
          <a:xfrm>
            <a:off x="3124200" y="4891088"/>
            <a:ext cx="2895600" cy="1383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6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0"/>
          <p:cNvSpPr txBox="1">
            <a:spLocks noGrp="1"/>
          </p:cNvSpPr>
          <p:nvPr>
            <p:ph type="sldNum" idx="12"/>
          </p:nvPr>
        </p:nvSpPr>
        <p:spPr>
          <a:xfrm>
            <a:off x="6858000" y="4891088"/>
            <a:ext cx="2133600" cy="1383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1pPr>
            <a:lvl2pPr marL="0" marR="0" lvl="1"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2pPr>
            <a:lvl3pPr marL="0" marR="0" lvl="2"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3pPr>
            <a:lvl4pPr marL="0" marR="0" lvl="3"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4pPr>
            <a:lvl5pPr marL="0" marR="0" lvl="4"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5pPr>
            <a:lvl6pPr marL="0" marR="0" lvl="5"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6pPr>
            <a:lvl7pPr marL="0" marR="0" lvl="6"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7pPr>
            <a:lvl8pPr marL="0" marR="0" lvl="7"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8pPr>
            <a:lvl9pPr marL="0" marR="0" lvl="8"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solidFill>
                <a:srgbClr val="6C6463"/>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Divider - Full Red" type="titleOnly">
  <p:cSld name="TITLE_ONLY">
    <p:spTree>
      <p:nvGrpSpPr>
        <p:cNvPr id="1" name="Shape 74"/>
        <p:cNvGrpSpPr/>
        <p:nvPr/>
      </p:nvGrpSpPr>
      <p:grpSpPr>
        <a:xfrm>
          <a:off x="0" y="0"/>
          <a:ext cx="0" cy="0"/>
          <a:chOff x="0" y="0"/>
          <a:chExt cx="0" cy="0"/>
        </a:xfrm>
      </p:grpSpPr>
      <p:sp>
        <p:nvSpPr>
          <p:cNvPr id="75" name="Google Shape;75;p11"/>
          <p:cNvSpPr txBox="1">
            <a:spLocks noGrp="1"/>
          </p:cNvSpPr>
          <p:nvPr>
            <p:ph type="title"/>
          </p:nvPr>
        </p:nvSpPr>
        <p:spPr>
          <a:xfrm>
            <a:off x="1143000" y="620837"/>
            <a:ext cx="5486400" cy="807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32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1"/>
          <p:cNvSpPr txBox="1">
            <a:spLocks noGrp="1"/>
          </p:cNvSpPr>
          <p:nvPr>
            <p:ph type="dt" idx="10"/>
          </p:nvPr>
        </p:nvSpPr>
        <p:spPr>
          <a:xfrm>
            <a:off x="152400" y="4904184"/>
            <a:ext cx="2133600" cy="12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6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1"/>
          <p:cNvSpPr txBox="1">
            <a:spLocks noGrp="1"/>
          </p:cNvSpPr>
          <p:nvPr>
            <p:ph type="ftr" idx="11"/>
          </p:nvPr>
        </p:nvSpPr>
        <p:spPr>
          <a:xfrm>
            <a:off x="3124200" y="4904184"/>
            <a:ext cx="2895600" cy="12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6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1"/>
          <p:cNvSpPr txBox="1">
            <a:spLocks noGrp="1"/>
          </p:cNvSpPr>
          <p:nvPr>
            <p:ph type="sldNum" idx="12"/>
          </p:nvPr>
        </p:nvSpPr>
        <p:spPr>
          <a:xfrm>
            <a:off x="6858000" y="4904184"/>
            <a:ext cx="2133600" cy="12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1pPr>
            <a:lvl2pPr marL="0" marR="0" lvl="1"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2pPr>
            <a:lvl3pPr marL="0" marR="0" lvl="2"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3pPr>
            <a:lvl4pPr marL="0" marR="0" lvl="3"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4pPr>
            <a:lvl5pPr marL="0" marR="0" lvl="4"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5pPr>
            <a:lvl6pPr marL="0" marR="0" lvl="5"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6pPr>
            <a:lvl7pPr marL="0" marR="0" lvl="6"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7pPr>
            <a:lvl8pPr marL="0" marR="0" lvl="7"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8pPr>
            <a:lvl9pPr marL="0" marR="0" lvl="8" indent="0" algn="r">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solidFill>
                <a:srgbClr val="6C6463"/>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theme" Target="../theme/theme3.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p:nvPr/>
        </p:nvSpPr>
        <p:spPr>
          <a:xfrm>
            <a:off x="0" y="0"/>
            <a:ext cx="9144000" cy="5143500"/>
          </a:xfrm>
          <a:custGeom>
            <a:avLst/>
            <a:gdLst/>
            <a:ahLst/>
            <a:cxnLst/>
            <a:rect l="l" t="t" r="r" b="b"/>
            <a:pathLst>
              <a:path w="9144000" h="6858000" extrusionOk="0">
                <a:moveTo>
                  <a:pt x="0" y="0"/>
                </a:moveTo>
                <a:lnTo>
                  <a:pt x="9144000" y="0"/>
                </a:lnTo>
                <a:lnTo>
                  <a:pt x="9144000" y="6858000"/>
                </a:lnTo>
                <a:lnTo>
                  <a:pt x="0" y="6858000"/>
                </a:lnTo>
                <a:lnTo>
                  <a:pt x="0" y="0"/>
                </a:lnTo>
                <a:close/>
                <a:moveTo>
                  <a:pt x="152385" y="152385"/>
                </a:moveTo>
                <a:lnTo>
                  <a:pt x="152385" y="6705615"/>
                </a:lnTo>
                <a:lnTo>
                  <a:pt x="8991615" y="6705615"/>
                </a:lnTo>
                <a:lnTo>
                  <a:pt x="8991615" y="152385"/>
                </a:lnTo>
                <a:lnTo>
                  <a:pt x="152385" y="15238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Gill Sans"/>
              <a:ea typeface="Gill Sans"/>
              <a:cs typeface="Gill Sans"/>
              <a:sym typeface="Gill Sans"/>
            </a:endParaRPr>
          </a:p>
        </p:txBody>
      </p:sp>
      <p:pic>
        <p:nvPicPr>
          <p:cNvPr id="7" name="Google Shape;7;p1"/>
          <p:cNvPicPr preferRelativeResize="0"/>
          <p:nvPr/>
        </p:nvPicPr>
        <p:blipFill rotWithShape="1">
          <a:blip r:embed="rId3">
            <a:alphaModFix/>
          </a:blip>
          <a:srcRect l="2238" b="2238"/>
          <a:stretch/>
        </p:blipFill>
        <p:spPr>
          <a:xfrm>
            <a:off x="152400" y="114300"/>
            <a:ext cx="6629400" cy="4916092"/>
          </a:xfrm>
          <a:prstGeom prst="rect">
            <a:avLst/>
          </a:prstGeom>
          <a:noFill/>
          <a:ln>
            <a:noFill/>
          </a:ln>
        </p:spPr>
      </p:pic>
      <p:cxnSp>
        <p:nvCxnSpPr>
          <p:cNvPr id="8" name="Google Shape;8;p1"/>
          <p:cNvCxnSpPr/>
          <p:nvPr/>
        </p:nvCxnSpPr>
        <p:spPr>
          <a:xfrm>
            <a:off x="762000" y="2914650"/>
            <a:ext cx="320700" cy="0"/>
          </a:xfrm>
          <a:prstGeom prst="straightConnector1">
            <a:avLst/>
          </a:prstGeom>
          <a:noFill/>
          <a:ln w="19050" cap="flat" cmpd="sng">
            <a:solidFill>
              <a:srgbClr val="FFFFFF"/>
            </a:solidFill>
            <a:prstDash val="solid"/>
            <a:miter lim="800000"/>
            <a:headEnd type="none" w="sm" len="sm"/>
            <a:tailEnd type="none" w="sm" len="sm"/>
          </a:ln>
          <a:effectLst>
            <a:outerShdw blurRad="63500">
              <a:srgbClr val="000000">
                <a:alpha val="39607"/>
              </a:srgbClr>
            </a:outerShdw>
          </a:effectLst>
        </p:spPr>
      </p:cxnSp>
      <p:pic>
        <p:nvPicPr>
          <p:cNvPr id="9" name="Google Shape;9;p1" descr="USAID_Logo_White_v02.png"/>
          <p:cNvPicPr preferRelativeResize="0"/>
          <p:nvPr/>
        </p:nvPicPr>
        <p:blipFill rotWithShape="1">
          <a:blip r:embed="rId4">
            <a:alphaModFix/>
          </a:blip>
          <a:srcRect/>
          <a:stretch/>
        </p:blipFill>
        <p:spPr>
          <a:xfrm>
            <a:off x="684212" y="514350"/>
            <a:ext cx="1371600" cy="408384"/>
          </a:xfrm>
          <a:prstGeom prst="rect">
            <a:avLst/>
          </a:prstGeom>
          <a:noFill/>
          <a:ln>
            <a:noFill/>
          </a:ln>
          <a:effectLst>
            <a:outerShdw blurRad="63500">
              <a:srgbClr val="000000">
                <a:alpha val="19607"/>
              </a:srgbClr>
            </a:outerShdw>
          </a:effectLst>
        </p:spPr>
      </p:pic>
      <p:sp>
        <p:nvSpPr>
          <p:cNvPr id="10" name="Google Shape;10;p1"/>
          <p:cNvSpPr txBox="1">
            <a:spLocks noGrp="1"/>
          </p:cNvSpPr>
          <p:nvPr>
            <p:ph type="title"/>
          </p:nvPr>
        </p:nvSpPr>
        <p:spPr>
          <a:xfrm>
            <a:off x="685800" y="342900"/>
            <a:ext cx="7772400" cy="6858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2800" b="0" i="0" u="none" strike="noStrike" cap="none">
                <a:solidFill>
                  <a:srgbClr val="BA0C2F"/>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2800" b="0" i="0" u="none" strike="noStrike" cap="none">
                <a:solidFill>
                  <a:srgbClr val="BA0C2F"/>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2800" b="0" i="0" u="none" strike="noStrike" cap="none">
                <a:solidFill>
                  <a:srgbClr val="BA0C2F"/>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2800" b="0" i="0" u="none" strike="noStrike" cap="none">
                <a:solidFill>
                  <a:srgbClr val="BA0C2F"/>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2800" b="0" i="0" u="none" strike="noStrike" cap="none">
                <a:solidFill>
                  <a:srgbClr val="BA0C2F"/>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2800" b="0" i="0" u="none" strike="noStrike" cap="none">
                <a:solidFill>
                  <a:srgbClr val="BA0C2F"/>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2800" b="0" i="0" u="none" strike="noStrike" cap="none">
                <a:solidFill>
                  <a:srgbClr val="BA0C2F"/>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2800" b="0" i="0" u="none" strike="noStrike" cap="none">
                <a:solidFill>
                  <a:srgbClr val="BA0C2F"/>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2800" b="0" i="0" u="none" strike="noStrike" cap="none">
                <a:solidFill>
                  <a:srgbClr val="BA0C2F"/>
                </a:solidFill>
                <a:latin typeface="Gill Sans"/>
                <a:ea typeface="Gill Sans"/>
                <a:cs typeface="Gill Sans"/>
                <a:sym typeface="Gill Sans"/>
              </a:defRPr>
            </a:lvl9pPr>
          </a:lstStyle>
          <a:p>
            <a:endParaRPr/>
          </a:p>
        </p:txBody>
      </p:sp>
      <p:sp>
        <p:nvSpPr>
          <p:cNvPr id="11" name="Google Shape;11;p1"/>
          <p:cNvSpPr txBox="1">
            <a:spLocks noGrp="1"/>
          </p:cNvSpPr>
          <p:nvPr>
            <p:ph type="body" idx="1"/>
          </p:nvPr>
        </p:nvSpPr>
        <p:spPr>
          <a:xfrm>
            <a:off x="685800" y="1200150"/>
            <a:ext cx="7772400" cy="3086100"/>
          </a:xfrm>
          <a:prstGeom prst="rect">
            <a:avLst/>
          </a:prstGeom>
          <a:noFill/>
          <a:ln>
            <a:noFill/>
          </a:ln>
        </p:spPr>
        <p:txBody>
          <a:bodyPr spcFirstLastPara="1" wrap="square" lIns="91425" tIns="45700" rIns="91425" bIns="45700" anchor="t" anchorCtr="0">
            <a:noAutofit/>
          </a:bodyPr>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Gill Sans"/>
                <a:ea typeface="Gill Sans"/>
                <a:cs typeface="Gill Sans"/>
                <a:sym typeface="Gill Sans"/>
              </a:defRPr>
            </a:lvl1pPr>
            <a:lvl2pPr marL="914400" marR="0" lvl="1" indent="-355600" algn="l" rtl="0">
              <a:lnSpc>
                <a:spcPct val="100000"/>
              </a:lnSpc>
              <a:spcBef>
                <a:spcPts val="1200"/>
              </a:spcBef>
              <a:spcAft>
                <a:spcPts val="0"/>
              </a:spcAft>
              <a:buClr>
                <a:srgbClr val="6C6463"/>
              </a:buClr>
              <a:buSzPts val="2000"/>
              <a:buFont typeface="Arial"/>
              <a:buChar char="–"/>
              <a:defRPr sz="2000" b="0" i="0" u="none" strike="noStrike" cap="none">
                <a:solidFill>
                  <a:srgbClr val="6C6463"/>
                </a:solidFill>
                <a:latin typeface="Gill Sans"/>
                <a:ea typeface="Gill Sans"/>
                <a:cs typeface="Gill Sans"/>
                <a:sym typeface="Gill Sans"/>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Gill Sans"/>
                <a:ea typeface="Gill Sans"/>
                <a:cs typeface="Gill Sans"/>
                <a:sym typeface="Gill Sans"/>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Gill Sans"/>
                <a:ea typeface="Gill Sans"/>
                <a:cs typeface="Gill Sans"/>
                <a:sym typeface="Gill Sans"/>
              </a:defRPr>
            </a:lvl4pPr>
            <a:lvl5pPr marL="2286000" marR="0" lvl="4"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Gill Sans"/>
                <a:ea typeface="Gill Sans"/>
                <a:cs typeface="Gill Sans"/>
                <a:sym typeface="Gill Sans"/>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9pPr>
          </a:lstStyle>
          <a:p>
            <a:endParaRPr/>
          </a:p>
        </p:txBody>
      </p:sp>
      <p:sp>
        <p:nvSpPr>
          <p:cNvPr id="12" name="Google Shape;12;p1"/>
          <p:cNvSpPr txBox="1">
            <a:spLocks noGrp="1"/>
          </p:cNvSpPr>
          <p:nvPr>
            <p:ph type="dt" idx="10"/>
          </p:nvPr>
        </p:nvSpPr>
        <p:spPr>
          <a:xfrm>
            <a:off x="152400" y="4891088"/>
            <a:ext cx="2133600" cy="1383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9pPr>
          </a:lstStyle>
          <a:p>
            <a:endParaRPr/>
          </a:p>
        </p:txBody>
      </p:sp>
      <p:sp>
        <p:nvSpPr>
          <p:cNvPr id="13" name="Google Shape;13;p1"/>
          <p:cNvSpPr txBox="1">
            <a:spLocks noGrp="1"/>
          </p:cNvSpPr>
          <p:nvPr>
            <p:ph type="ftr" idx="11"/>
          </p:nvPr>
        </p:nvSpPr>
        <p:spPr>
          <a:xfrm>
            <a:off x="3124200" y="4891088"/>
            <a:ext cx="2895600" cy="1383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9pPr>
          </a:lstStyle>
          <a:p>
            <a:endParaRPr/>
          </a:p>
        </p:txBody>
      </p:sp>
      <p:sp>
        <p:nvSpPr>
          <p:cNvPr id="14" name="Google Shape;14;p1"/>
          <p:cNvSpPr txBox="1">
            <a:spLocks noGrp="1"/>
          </p:cNvSpPr>
          <p:nvPr>
            <p:ph type="sldNum" idx="12"/>
          </p:nvPr>
        </p:nvSpPr>
        <p:spPr>
          <a:xfrm>
            <a:off x="6858000" y="4891088"/>
            <a:ext cx="2133600" cy="1383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1pPr>
            <a:lvl2pPr marL="0" marR="0" lvl="1" indent="0" algn="r" rtl="0">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2pPr>
            <a:lvl3pPr marL="0" marR="0" lvl="2" indent="0" algn="r" rtl="0">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3pPr>
            <a:lvl4pPr marL="0" marR="0" lvl="3" indent="0" algn="r" rtl="0">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4pPr>
            <a:lvl5pPr marL="0" marR="0" lvl="4" indent="0" algn="r" rtl="0">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5pPr>
            <a:lvl6pPr marL="0" marR="0" lvl="5" indent="0" algn="r" rtl="0">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6pPr>
            <a:lvl7pPr marL="0" marR="0" lvl="6" indent="0" algn="r" rtl="0">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7pPr>
            <a:lvl8pPr marL="0" marR="0" lvl="7" indent="0" algn="r" rtl="0">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8pPr>
            <a:lvl9pPr marL="0" marR="0" lvl="8" indent="0" algn="r" rtl="0">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BA0C2F"/>
        </a:solidFill>
        <a:effectLst/>
      </p:bgPr>
    </p:bg>
    <p:spTree>
      <p:nvGrpSpPr>
        <p:cNvPr id="1" name="Shape 22"/>
        <p:cNvGrpSpPr/>
        <p:nvPr/>
      </p:nvGrpSpPr>
      <p:grpSpPr>
        <a:xfrm>
          <a:off x="0" y="0"/>
          <a:ext cx="0" cy="0"/>
          <a:chOff x="0" y="0"/>
          <a:chExt cx="0" cy="0"/>
        </a:xfrm>
      </p:grpSpPr>
      <p:sp>
        <p:nvSpPr>
          <p:cNvPr id="23" name="Google Shape;23;p3"/>
          <p:cNvSpPr/>
          <p:nvPr/>
        </p:nvSpPr>
        <p:spPr>
          <a:xfrm>
            <a:off x="0" y="0"/>
            <a:ext cx="9144000" cy="5143500"/>
          </a:xfrm>
          <a:custGeom>
            <a:avLst/>
            <a:gdLst/>
            <a:ahLst/>
            <a:cxnLst/>
            <a:rect l="l" t="t" r="r" b="b"/>
            <a:pathLst>
              <a:path w="9144000" h="6858000" extrusionOk="0">
                <a:moveTo>
                  <a:pt x="0" y="0"/>
                </a:moveTo>
                <a:lnTo>
                  <a:pt x="9144000" y="0"/>
                </a:lnTo>
                <a:lnTo>
                  <a:pt x="9144000" y="6858000"/>
                </a:lnTo>
                <a:lnTo>
                  <a:pt x="0" y="6858000"/>
                </a:lnTo>
                <a:lnTo>
                  <a:pt x="0" y="0"/>
                </a:lnTo>
                <a:close/>
                <a:moveTo>
                  <a:pt x="152385" y="152385"/>
                </a:moveTo>
                <a:lnTo>
                  <a:pt x="152385" y="6705615"/>
                </a:lnTo>
                <a:lnTo>
                  <a:pt x="8991615" y="6705615"/>
                </a:lnTo>
                <a:lnTo>
                  <a:pt x="8991615" y="152385"/>
                </a:lnTo>
                <a:lnTo>
                  <a:pt x="152385" y="15238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Gill Sans"/>
              <a:ea typeface="Gill Sans"/>
              <a:cs typeface="Gill Sans"/>
              <a:sym typeface="Gill Sans"/>
            </a:endParaRPr>
          </a:p>
        </p:txBody>
      </p:sp>
      <p:pic>
        <p:nvPicPr>
          <p:cNvPr id="24" name="Google Shape;24;p3" descr="USAID_Logo_White_v02.png"/>
          <p:cNvPicPr preferRelativeResize="0"/>
          <p:nvPr/>
        </p:nvPicPr>
        <p:blipFill rotWithShape="1">
          <a:blip r:embed="rId3">
            <a:alphaModFix/>
          </a:blip>
          <a:srcRect/>
          <a:stretch/>
        </p:blipFill>
        <p:spPr>
          <a:xfrm>
            <a:off x="685800" y="4457700"/>
            <a:ext cx="1152525" cy="342900"/>
          </a:xfrm>
          <a:prstGeom prst="rect">
            <a:avLst/>
          </a:prstGeom>
          <a:noFill/>
          <a:ln>
            <a:noFill/>
          </a:ln>
        </p:spPr>
      </p:pic>
      <p:cxnSp>
        <p:nvCxnSpPr>
          <p:cNvPr id="25" name="Google Shape;25;p3"/>
          <p:cNvCxnSpPr/>
          <p:nvPr/>
        </p:nvCxnSpPr>
        <p:spPr>
          <a:xfrm>
            <a:off x="746125" y="742950"/>
            <a:ext cx="320700" cy="0"/>
          </a:xfrm>
          <a:prstGeom prst="straightConnector1">
            <a:avLst/>
          </a:prstGeom>
          <a:noFill/>
          <a:ln w="19050" cap="flat" cmpd="sng">
            <a:solidFill>
              <a:srgbClr val="FFFFFF"/>
            </a:solidFill>
            <a:prstDash val="solid"/>
            <a:miter lim="800000"/>
            <a:headEnd type="none" w="sm" len="sm"/>
            <a:tailEnd type="none" w="sm" len="sm"/>
          </a:ln>
        </p:spPr>
      </p:cxnSp>
      <p:sp>
        <p:nvSpPr>
          <p:cNvPr id="26" name="Google Shape;26;p3"/>
          <p:cNvSpPr txBox="1">
            <a:spLocks noGrp="1"/>
          </p:cNvSpPr>
          <p:nvPr>
            <p:ph type="title"/>
          </p:nvPr>
        </p:nvSpPr>
        <p:spPr>
          <a:xfrm>
            <a:off x="685800" y="342900"/>
            <a:ext cx="7772400" cy="6858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2800" b="0" i="0" u="none" strike="noStrike" cap="none">
                <a:solidFill>
                  <a:srgbClr val="BA0C2F"/>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2800" b="0" i="0" u="none" strike="noStrike" cap="none">
                <a:solidFill>
                  <a:srgbClr val="BA0C2F"/>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2800" b="0" i="0" u="none" strike="noStrike" cap="none">
                <a:solidFill>
                  <a:srgbClr val="BA0C2F"/>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2800" b="0" i="0" u="none" strike="noStrike" cap="none">
                <a:solidFill>
                  <a:srgbClr val="BA0C2F"/>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2800" b="0" i="0" u="none" strike="noStrike" cap="none">
                <a:solidFill>
                  <a:srgbClr val="BA0C2F"/>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2800" b="0" i="0" u="none" strike="noStrike" cap="none">
                <a:solidFill>
                  <a:srgbClr val="BA0C2F"/>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2800" b="0" i="0" u="none" strike="noStrike" cap="none">
                <a:solidFill>
                  <a:srgbClr val="BA0C2F"/>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2800" b="0" i="0" u="none" strike="noStrike" cap="none">
                <a:solidFill>
                  <a:srgbClr val="BA0C2F"/>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2800" b="0" i="0" u="none" strike="noStrike" cap="none">
                <a:solidFill>
                  <a:srgbClr val="BA0C2F"/>
                </a:solidFill>
                <a:latin typeface="Gill Sans"/>
                <a:ea typeface="Gill Sans"/>
                <a:cs typeface="Gill Sans"/>
                <a:sym typeface="Gill Sans"/>
              </a:defRPr>
            </a:lvl9pPr>
          </a:lstStyle>
          <a:p>
            <a:endParaRPr/>
          </a:p>
        </p:txBody>
      </p:sp>
      <p:sp>
        <p:nvSpPr>
          <p:cNvPr id="27" name="Google Shape;27;p3"/>
          <p:cNvSpPr txBox="1">
            <a:spLocks noGrp="1"/>
          </p:cNvSpPr>
          <p:nvPr>
            <p:ph type="body" idx="1"/>
          </p:nvPr>
        </p:nvSpPr>
        <p:spPr>
          <a:xfrm>
            <a:off x="685800" y="1200150"/>
            <a:ext cx="7772400" cy="3086100"/>
          </a:xfrm>
          <a:prstGeom prst="rect">
            <a:avLst/>
          </a:prstGeom>
          <a:noFill/>
          <a:ln>
            <a:noFill/>
          </a:ln>
        </p:spPr>
        <p:txBody>
          <a:bodyPr spcFirstLastPara="1" wrap="square" lIns="91425" tIns="45700" rIns="91425" bIns="45700" anchor="t" anchorCtr="0">
            <a:noAutofit/>
          </a:bodyPr>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Gill Sans"/>
                <a:ea typeface="Gill Sans"/>
                <a:cs typeface="Gill Sans"/>
                <a:sym typeface="Gill Sans"/>
              </a:defRPr>
            </a:lvl1pPr>
            <a:lvl2pPr marL="914400" marR="0" lvl="1" indent="-355600" algn="l" rtl="0">
              <a:lnSpc>
                <a:spcPct val="100000"/>
              </a:lnSpc>
              <a:spcBef>
                <a:spcPts val="1200"/>
              </a:spcBef>
              <a:spcAft>
                <a:spcPts val="0"/>
              </a:spcAft>
              <a:buClr>
                <a:srgbClr val="6C6463"/>
              </a:buClr>
              <a:buSzPts val="2000"/>
              <a:buFont typeface="Arial"/>
              <a:buChar char="–"/>
              <a:defRPr sz="2000" b="0" i="0" u="none" strike="noStrike" cap="none">
                <a:solidFill>
                  <a:srgbClr val="6C6463"/>
                </a:solidFill>
                <a:latin typeface="Gill Sans"/>
                <a:ea typeface="Gill Sans"/>
                <a:cs typeface="Gill Sans"/>
                <a:sym typeface="Gill Sans"/>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Gill Sans"/>
                <a:ea typeface="Gill Sans"/>
                <a:cs typeface="Gill Sans"/>
                <a:sym typeface="Gill Sans"/>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Gill Sans"/>
                <a:ea typeface="Gill Sans"/>
                <a:cs typeface="Gill Sans"/>
                <a:sym typeface="Gill Sans"/>
              </a:defRPr>
            </a:lvl4pPr>
            <a:lvl5pPr marL="2286000" marR="0" lvl="4"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Gill Sans"/>
                <a:ea typeface="Gill Sans"/>
                <a:cs typeface="Gill Sans"/>
                <a:sym typeface="Gill Sans"/>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9pPr>
          </a:lstStyle>
          <a:p>
            <a:endParaRPr/>
          </a:p>
        </p:txBody>
      </p:sp>
      <p:sp>
        <p:nvSpPr>
          <p:cNvPr id="28" name="Google Shape;28;p3"/>
          <p:cNvSpPr txBox="1">
            <a:spLocks noGrp="1"/>
          </p:cNvSpPr>
          <p:nvPr>
            <p:ph type="dt" idx="10"/>
          </p:nvPr>
        </p:nvSpPr>
        <p:spPr>
          <a:xfrm>
            <a:off x="152400" y="4904184"/>
            <a:ext cx="2133600" cy="12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9pPr>
          </a:lstStyle>
          <a:p>
            <a:endParaRPr/>
          </a:p>
        </p:txBody>
      </p:sp>
      <p:sp>
        <p:nvSpPr>
          <p:cNvPr id="29" name="Google Shape;29;p3"/>
          <p:cNvSpPr txBox="1">
            <a:spLocks noGrp="1"/>
          </p:cNvSpPr>
          <p:nvPr>
            <p:ph type="ftr" idx="11"/>
          </p:nvPr>
        </p:nvSpPr>
        <p:spPr>
          <a:xfrm>
            <a:off x="3124200" y="4904184"/>
            <a:ext cx="2895600" cy="12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9pPr>
          </a:lstStyle>
          <a:p>
            <a:endParaRPr/>
          </a:p>
        </p:txBody>
      </p:sp>
      <p:sp>
        <p:nvSpPr>
          <p:cNvPr id="30" name="Google Shape;30;p3"/>
          <p:cNvSpPr txBox="1">
            <a:spLocks noGrp="1"/>
          </p:cNvSpPr>
          <p:nvPr>
            <p:ph type="sldNum" idx="12"/>
          </p:nvPr>
        </p:nvSpPr>
        <p:spPr>
          <a:xfrm>
            <a:off x="6858000" y="4904184"/>
            <a:ext cx="2133600" cy="12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1pPr>
            <a:lvl2pPr marL="0" marR="0" lvl="1" indent="0" algn="r" rtl="0">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2pPr>
            <a:lvl3pPr marL="0" marR="0" lvl="2" indent="0" algn="r" rtl="0">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3pPr>
            <a:lvl4pPr marL="0" marR="0" lvl="3" indent="0" algn="r" rtl="0">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4pPr>
            <a:lvl5pPr marL="0" marR="0" lvl="4" indent="0" algn="r" rtl="0">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5pPr>
            <a:lvl6pPr marL="0" marR="0" lvl="5" indent="0" algn="r" rtl="0">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6pPr>
            <a:lvl7pPr marL="0" marR="0" lvl="6" indent="0" algn="r" rtl="0">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7pPr>
            <a:lvl8pPr marL="0" marR="0" lvl="7" indent="0" algn="r" rtl="0">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8pPr>
            <a:lvl9pPr marL="0" marR="0" lvl="8" indent="0" algn="r" rtl="0">
              <a:lnSpc>
                <a:spcPct val="100000"/>
              </a:lnSpc>
              <a:spcBef>
                <a:spcPts val="0"/>
              </a:spcBef>
              <a:spcAft>
                <a:spcPts val="0"/>
              </a:spcAft>
              <a:buClr>
                <a:srgbClr val="FFFFFF"/>
              </a:buClr>
              <a:buSzPts val="600"/>
              <a:buFont typeface="Gill Sans"/>
              <a:buNone/>
              <a:defRPr sz="600" b="0" i="0" u="none" strike="noStrike" cap="none">
                <a:solidFill>
                  <a:srgbClr val="FFFFFF"/>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CFCDC9"/>
        </a:solidFill>
        <a:effectLst/>
      </p:bgPr>
    </p:bg>
    <p:spTree>
      <p:nvGrpSpPr>
        <p:cNvPr id="1" name="Shape 36"/>
        <p:cNvGrpSpPr/>
        <p:nvPr/>
      </p:nvGrpSpPr>
      <p:grpSpPr>
        <a:xfrm>
          <a:off x="0" y="0"/>
          <a:ext cx="0" cy="0"/>
          <a:chOff x="0" y="0"/>
          <a:chExt cx="0" cy="0"/>
        </a:xfrm>
      </p:grpSpPr>
      <p:sp>
        <p:nvSpPr>
          <p:cNvPr id="37" name="Google Shape;37;p5"/>
          <p:cNvSpPr/>
          <p:nvPr/>
        </p:nvSpPr>
        <p:spPr>
          <a:xfrm>
            <a:off x="0" y="0"/>
            <a:ext cx="9144000" cy="5143500"/>
          </a:xfrm>
          <a:custGeom>
            <a:avLst/>
            <a:gdLst/>
            <a:ahLst/>
            <a:cxnLst/>
            <a:rect l="l" t="t" r="r" b="b"/>
            <a:pathLst>
              <a:path w="9144000" h="6858000" extrusionOk="0">
                <a:moveTo>
                  <a:pt x="0" y="0"/>
                </a:moveTo>
                <a:lnTo>
                  <a:pt x="9144000" y="0"/>
                </a:lnTo>
                <a:lnTo>
                  <a:pt x="9144000" y="6858000"/>
                </a:lnTo>
                <a:lnTo>
                  <a:pt x="0" y="6858000"/>
                </a:lnTo>
                <a:lnTo>
                  <a:pt x="0" y="0"/>
                </a:lnTo>
                <a:close/>
                <a:moveTo>
                  <a:pt x="152385" y="152385"/>
                </a:moveTo>
                <a:lnTo>
                  <a:pt x="152385" y="6705615"/>
                </a:lnTo>
                <a:lnTo>
                  <a:pt x="8991615" y="6705615"/>
                </a:lnTo>
                <a:lnTo>
                  <a:pt x="8991615" y="152385"/>
                </a:lnTo>
                <a:lnTo>
                  <a:pt x="152385" y="15238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Gill Sans"/>
              <a:ea typeface="Gill Sans"/>
              <a:cs typeface="Gill Sans"/>
              <a:sym typeface="Gill Sans"/>
            </a:endParaRPr>
          </a:p>
        </p:txBody>
      </p:sp>
      <p:sp>
        <p:nvSpPr>
          <p:cNvPr id="38" name="Google Shape;38;p5"/>
          <p:cNvSpPr txBox="1">
            <a:spLocks noGrp="1"/>
          </p:cNvSpPr>
          <p:nvPr>
            <p:ph type="title"/>
          </p:nvPr>
        </p:nvSpPr>
        <p:spPr>
          <a:xfrm>
            <a:off x="685800" y="342900"/>
            <a:ext cx="7772400" cy="6858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2800" b="0" i="0" u="none" strike="noStrike" cap="none">
                <a:solidFill>
                  <a:srgbClr val="BA0C2F"/>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2800" b="0" i="0" u="none" strike="noStrike" cap="none">
                <a:solidFill>
                  <a:srgbClr val="BA0C2F"/>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2800" b="0" i="0" u="none" strike="noStrike" cap="none">
                <a:solidFill>
                  <a:srgbClr val="BA0C2F"/>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2800" b="0" i="0" u="none" strike="noStrike" cap="none">
                <a:solidFill>
                  <a:srgbClr val="BA0C2F"/>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2800" b="0" i="0" u="none" strike="noStrike" cap="none">
                <a:solidFill>
                  <a:srgbClr val="BA0C2F"/>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2800" b="0" i="0" u="none" strike="noStrike" cap="none">
                <a:solidFill>
                  <a:srgbClr val="BA0C2F"/>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2800" b="0" i="0" u="none" strike="noStrike" cap="none">
                <a:solidFill>
                  <a:srgbClr val="BA0C2F"/>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2800" b="0" i="0" u="none" strike="noStrike" cap="none">
                <a:solidFill>
                  <a:srgbClr val="BA0C2F"/>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2800" b="0" i="0" u="none" strike="noStrike" cap="none">
                <a:solidFill>
                  <a:srgbClr val="BA0C2F"/>
                </a:solidFill>
                <a:latin typeface="Gill Sans"/>
                <a:ea typeface="Gill Sans"/>
                <a:cs typeface="Gill Sans"/>
                <a:sym typeface="Gill Sans"/>
              </a:defRPr>
            </a:lvl9pPr>
          </a:lstStyle>
          <a:p>
            <a:endParaRPr/>
          </a:p>
        </p:txBody>
      </p:sp>
      <p:sp>
        <p:nvSpPr>
          <p:cNvPr id="39" name="Google Shape;39;p5"/>
          <p:cNvSpPr txBox="1">
            <a:spLocks noGrp="1"/>
          </p:cNvSpPr>
          <p:nvPr>
            <p:ph type="body" idx="1"/>
          </p:nvPr>
        </p:nvSpPr>
        <p:spPr>
          <a:xfrm>
            <a:off x="685800" y="1200150"/>
            <a:ext cx="7772400" cy="3086100"/>
          </a:xfrm>
          <a:prstGeom prst="rect">
            <a:avLst/>
          </a:prstGeom>
          <a:noFill/>
          <a:ln>
            <a:noFill/>
          </a:ln>
        </p:spPr>
        <p:txBody>
          <a:bodyPr spcFirstLastPara="1" wrap="square" lIns="91425" tIns="45700" rIns="91425" bIns="45700" anchor="t" anchorCtr="0">
            <a:noAutofit/>
          </a:bodyPr>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Gill Sans"/>
                <a:ea typeface="Gill Sans"/>
                <a:cs typeface="Gill Sans"/>
                <a:sym typeface="Gill Sans"/>
              </a:defRPr>
            </a:lvl1pPr>
            <a:lvl2pPr marL="914400" marR="0" lvl="1" indent="-355600" algn="l" rtl="0">
              <a:lnSpc>
                <a:spcPct val="100000"/>
              </a:lnSpc>
              <a:spcBef>
                <a:spcPts val="1200"/>
              </a:spcBef>
              <a:spcAft>
                <a:spcPts val="0"/>
              </a:spcAft>
              <a:buClr>
                <a:srgbClr val="6C6463"/>
              </a:buClr>
              <a:buSzPts val="2000"/>
              <a:buFont typeface="Arial"/>
              <a:buChar char="–"/>
              <a:defRPr sz="2000" b="0" i="0" u="none" strike="noStrike" cap="none">
                <a:solidFill>
                  <a:srgbClr val="6C6463"/>
                </a:solidFill>
                <a:latin typeface="Gill Sans"/>
                <a:ea typeface="Gill Sans"/>
                <a:cs typeface="Gill Sans"/>
                <a:sym typeface="Gill Sans"/>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Gill Sans"/>
                <a:ea typeface="Gill Sans"/>
                <a:cs typeface="Gill Sans"/>
                <a:sym typeface="Gill Sans"/>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Gill Sans"/>
                <a:ea typeface="Gill Sans"/>
                <a:cs typeface="Gill Sans"/>
                <a:sym typeface="Gill Sans"/>
              </a:defRPr>
            </a:lvl4pPr>
            <a:lvl5pPr marL="2286000" marR="0" lvl="4"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Gill Sans"/>
                <a:ea typeface="Gill Sans"/>
                <a:cs typeface="Gill Sans"/>
                <a:sym typeface="Gill Sans"/>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9pPr>
          </a:lstStyle>
          <a:p>
            <a:endParaRPr/>
          </a:p>
        </p:txBody>
      </p:sp>
      <p:sp>
        <p:nvSpPr>
          <p:cNvPr id="40" name="Google Shape;40;p5"/>
          <p:cNvSpPr txBox="1">
            <a:spLocks noGrp="1"/>
          </p:cNvSpPr>
          <p:nvPr>
            <p:ph type="dt" idx="10"/>
          </p:nvPr>
        </p:nvSpPr>
        <p:spPr>
          <a:xfrm>
            <a:off x="152400" y="4891088"/>
            <a:ext cx="2133600" cy="1383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9pPr>
          </a:lstStyle>
          <a:p>
            <a:endParaRPr/>
          </a:p>
        </p:txBody>
      </p:sp>
      <p:sp>
        <p:nvSpPr>
          <p:cNvPr id="41" name="Google Shape;41;p5"/>
          <p:cNvSpPr txBox="1">
            <a:spLocks noGrp="1"/>
          </p:cNvSpPr>
          <p:nvPr>
            <p:ph type="ftr" idx="11"/>
          </p:nvPr>
        </p:nvSpPr>
        <p:spPr>
          <a:xfrm>
            <a:off x="3124200" y="4891088"/>
            <a:ext cx="2895600" cy="1383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9pPr>
          </a:lstStyle>
          <a:p>
            <a:endParaRPr/>
          </a:p>
        </p:txBody>
      </p:sp>
      <p:sp>
        <p:nvSpPr>
          <p:cNvPr id="42" name="Google Shape;42;p5"/>
          <p:cNvSpPr txBox="1">
            <a:spLocks noGrp="1"/>
          </p:cNvSpPr>
          <p:nvPr>
            <p:ph type="sldNum" idx="12"/>
          </p:nvPr>
        </p:nvSpPr>
        <p:spPr>
          <a:xfrm>
            <a:off x="6858000" y="4891088"/>
            <a:ext cx="2133600" cy="1383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1pPr>
            <a:lvl2pPr marL="0" marR="0" lvl="1" indent="0" algn="r" rtl="0">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2pPr>
            <a:lvl3pPr marL="0" marR="0" lvl="2" indent="0" algn="r" rtl="0">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3pPr>
            <a:lvl4pPr marL="0" marR="0" lvl="3" indent="0" algn="r" rtl="0">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4pPr>
            <a:lvl5pPr marL="0" marR="0" lvl="4" indent="0" algn="r" rtl="0">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5pPr>
            <a:lvl6pPr marL="0" marR="0" lvl="5" indent="0" algn="r" rtl="0">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6pPr>
            <a:lvl7pPr marL="0" marR="0" lvl="6" indent="0" algn="r" rtl="0">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7pPr>
            <a:lvl8pPr marL="0" marR="0" lvl="7" indent="0" algn="r" rtl="0">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8pPr>
            <a:lvl9pPr marL="0" marR="0" lvl="8" indent="0" algn="r" rtl="0">
              <a:lnSpc>
                <a:spcPct val="100000"/>
              </a:lnSpc>
              <a:spcBef>
                <a:spcPts val="0"/>
              </a:spcBef>
              <a:spcAft>
                <a:spcPts val="0"/>
              </a:spcAft>
              <a:buClr>
                <a:srgbClr val="6C6463"/>
              </a:buClr>
              <a:buSzPts val="600"/>
              <a:buFont typeface="Gill Sans"/>
              <a:buNone/>
              <a:defRPr sz="600" b="0" i="0" u="none" strike="noStrike" cap="none">
                <a:solidFill>
                  <a:srgbClr val="6C6463"/>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2"/>
          <p:cNvSpPr txBox="1"/>
          <p:nvPr/>
        </p:nvSpPr>
        <p:spPr>
          <a:xfrm>
            <a:off x="152400" y="4891088"/>
            <a:ext cx="2133600" cy="1383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600"/>
              <a:buFont typeface="Gill Sans"/>
              <a:buNone/>
            </a:pPr>
            <a:r>
              <a:rPr lang="en-US" sz="600" b="0" i="0" u="none" strike="noStrike" cap="none">
                <a:solidFill>
                  <a:srgbClr val="FFFFFF"/>
                </a:solidFill>
                <a:latin typeface="Gill Sans"/>
                <a:ea typeface="Gill Sans"/>
                <a:cs typeface="Gill Sans"/>
                <a:sym typeface="Gill Sans"/>
              </a:rPr>
              <a:t>*</a:t>
            </a:r>
            <a:endParaRPr sz="1400" b="0" i="0" u="none" strike="noStrike" cap="none">
              <a:solidFill>
                <a:srgbClr val="000000"/>
              </a:solidFill>
              <a:latin typeface="Arial"/>
              <a:ea typeface="Arial"/>
              <a:cs typeface="Arial"/>
              <a:sym typeface="Arial"/>
            </a:endParaRPr>
          </a:p>
        </p:txBody>
      </p:sp>
      <p:sp>
        <p:nvSpPr>
          <p:cNvPr id="84" name="Google Shape;84;p12"/>
          <p:cNvSpPr txBox="1"/>
          <p:nvPr/>
        </p:nvSpPr>
        <p:spPr>
          <a:xfrm>
            <a:off x="3124200" y="4891088"/>
            <a:ext cx="2895600" cy="1383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600"/>
              <a:buFont typeface="Gill Sans"/>
              <a:buNone/>
            </a:pPr>
            <a:r>
              <a:rPr lang="en-US" sz="600">
                <a:solidFill>
                  <a:srgbClr val="FFFFFF"/>
                </a:solidFill>
                <a:latin typeface="Gill Sans"/>
                <a:ea typeface="Gill Sans"/>
                <a:cs typeface="Gill Sans"/>
                <a:sym typeface="Gill Sans"/>
              </a:rPr>
              <a:t>Local Priorities and Partnership Activity</a:t>
            </a:r>
            <a:endParaRPr sz="1400" b="0" i="0" u="none" strike="noStrike" cap="none">
              <a:solidFill>
                <a:srgbClr val="000000"/>
              </a:solidFill>
              <a:latin typeface="Arial"/>
              <a:ea typeface="Arial"/>
              <a:cs typeface="Arial"/>
              <a:sym typeface="Arial"/>
            </a:endParaRPr>
          </a:p>
        </p:txBody>
      </p:sp>
      <p:sp>
        <p:nvSpPr>
          <p:cNvPr id="85" name="Google Shape;85;p12"/>
          <p:cNvSpPr txBox="1"/>
          <p:nvPr/>
        </p:nvSpPr>
        <p:spPr>
          <a:xfrm>
            <a:off x="6809555" y="4752788"/>
            <a:ext cx="2133600" cy="1383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600"/>
              <a:buFont typeface="Gill Sans"/>
              <a:buNone/>
            </a:pPr>
            <a:fld id="{00000000-1234-1234-1234-123412341234}" type="slidenum">
              <a:rPr lang="en-US" sz="600" b="0" i="0" u="none" strike="noStrike" cap="none">
                <a:solidFill>
                  <a:srgbClr val="FFFFFF"/>
                </a:solidFill>
                <a:latin typeface="Gill Sans"/>
                <a:ea typeface="Gill Sans"/>
                <a:cs typeface="Gill Sans"/>
                <a:sym typeface="Gill Sans"/>
              </a:rPr>
              <a:t>1</a:t>
            </a:fld>
            <a:endParaRPr sz="1400" b="0" i="0" u="none" strike="noStrike" cap="none">
              <a:solidFill>
                <a:srgbClr val="000000"/>
              </a:solidFill>
              <a:latin typeface="Arial"/>
              <a:ea typeface="Arial"/>
              <a:cs typeface="Arial"/>
              <a:sym typeface="Arial"/>
            </a:endParaRPr>
          </a:p>
        </p:txBody>
      </p:sp>
      <p:sp>
        <p:nvSpPr>
          <p:cNvPr id="86" name="Google Shape;86;p12"/>
          <p:cNvSpPr txBox="1">
            <a:spLocks noGrp="1"/>
          </p:cNvSpPr>
          <p:nvPr>
            <p:ph type="ctrTitle"/>
          </p:nvPr>
        </p:nvSpPr>
        <p:spPr>
          <a:xfrm>
            <a:off x="413297" y="857100"/>
            <a:ext cx="7915800" cy="1705500"/>
          </a:xfrm>
          <a:prstGeom prst="rect">
            <a:avLst/>
          </a:prstGeom>
          <a:noFill/>
          <a:ln>
            <a:noFill/>
          </a:ln>
          <a:effectLst>
            <a:outerShdw blurRad="63500">
              <a:srgbClr val="000000">
                <a:alpha val="19607"/>
              </a:srgbClr>
            </a:outerShdw>
          </a:effectLst>
        </p:spPr>
        <p:txBody>
          <a:bodyPr spcFirstLastPara="1" wrap="square" lIns="91425" tIns="45700" rIns="91425" bIns="45700" anchor="b" anchorCtr="0">
            <a:noAutofit/>
          </a:bodyPr>
          <a:lstStyle/>
          <a:p>
            <a:pPr marL="0" lvl="0" indent="0" algn="ctr" rtl="0">
              <a:lnSpc>
                <a:spcPct val="100000"/>
              </a:lnSpc>
              <a:spcBef>
                <a:spcPts val="0"/>
              </a:spcBef>
              <a:spcAft>
                <a:spcPts val="0"/>
              </a:spcAft>
              <a:buClr>
                <a:schemeClr val="dk1"/>
              </a:buClr>
              <a:buSzPts val="1100"/>
              <a:buFont typeface="Arial"/>
              <a:buNone/>
            </a:pPr>
            <a:endParaRPr sz="5200">
              <a:solidFill>
                <a:srgbClr val="FFFFFF"/>
              </a:solidFill>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sz="3600">
                <a:solidFill>
                  <a:srgbClr val="FFFFFF"/>
                </a:solidFill>
                <a:latin typeface="Arial"/>
                <a:ea typeface="Arial"/>
                <a:cs typeface="Arial"/>
                <a:sym typeface="Arial"/>
              </a:rPr>
              <a:t>Local Priorities and Partnership Activity: Co-creation Workshop</a:t>
            </a:r>
            <a:endParaRPr sz="3600">
              <a:solidFill>
                <a:srgbClr val="FFFFFF"/>
              </a:solidFill>
              <a:latin typeface="Arial"/>
              <a:ea typeface="Arial"/>
              <a:cs typeface="Arial"/>
              <a:sym typeface="Arial"/>
            </a:endParaRPr>
          </a:p>
          <a:p>
            <a:pPr marL="0" lvl="0" indent="0" algn="l" rtl="0">
              <a:lnSpc>
                <a:spcPct val="100000"/>
              </a:lnSpc>
              <a:spcBef>
                <a:spcPts val="0"/>
              </a:spcBef>
              <a:spcAft>
                <a:spcPts val="0"/>
              </a:spcAft>
              <a:buClr>
                <a:schemeClr val="lt1"/>
              </a:buClr>
              <a:buSzPts val="3200"/>
              <a:buFont typeface="Gill Sans"/>
              <a:buNone/>
            </a:pPr>
            <a:endParaRPr/>
          </a:p>
        </p:txBody>
      </p:sp>
      <p:sp>
        <p:nvSpPr>
          <p:cNvPr id="87" name="Google Shape;87;p12"/>
          <p:cNvSpPr txBox="1">
            <a:spLocks noGrp="1"/>
          </p:cNvSpPr>
          <p:nvPr>
            <p:ph type="subTitle" idx="1"/>
          </p:nvPr>
        </p:nvSpPr>
        <p:spPr>
          <a:xfrm>
            <a:off x="685800" y="3854950"/>
            <a:ext cx="3429000" cy="431400"/>
          </a:xfrm>
          <a:prstGeom prst="rect">
            <a:avLst/>
          </a:prstGeom>
          <a:noFill/>
          <a:ln>
            <a:noFill/>
          </a:ln>
          <a:effectLst>
            <a:outerShdw blurRad="63500">
              <a:srgbClr val="000000">
                <a:alpha val="39607"/>
              </a:srgbClr>
            </a:outerShdw>
          </a:effectLst>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1800"/>
              <a:buNone/>
            </a:pPr>
            <a:r>
              <a:rPr lang="en-US"/>
              <a:t>Date: October 28-29, 2020</a:t>
            </a:r>
            <a:endParaRPr/>
          </a:p>
        </p:txBody>
      </p:sp>
      <p:sp>
        <p:nvSpPr>
          <p:cNvPr id="88" name="Google Shape;88;p12"/>
          <p:cNvSpPr txBox="1">
            <a:spLocks noGrp="1"/>
          </p:cNvSpPr>
          <p:nvPr>
            <p:ph type="body" idx="2"/>
          </p:nvPr>
        </p:nvSpPr>
        <p:spPr>
          <a:xfrm rot="-5400000">
            <a:off x="7870850" y="1050900"/>
            <a:ext cx="2057400" cy="1842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600"/>
              <a:buNone/>
            </a:pPr>
            <a:r>
              <a:rPr lang="en-US"/>
              <a:t>Uganda Regional Support Activity</a:t>
            </a:r>
            <a:endParaRPr sz="600">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FCDC9"/>
        </a:solidFill>
        <a:effectLst/>
      </p:bgPr>
    </p:bg>
    <p:spTree>
      <p:nvGrpSpPr>
        <p:cNvPr id="1" name="Shape 155"/>
        <p:cNvGrpSpPr/>
        <p:nvPr/>
      </p:nvGrpSpPr>
      <p:grpSpPr>
        <a:xfrm>
          <a:off x="0" y="0"/>
          <a:ext cx="0" cy="0"/>
          <a:chOff x="0" y="0"/>
          <a:chExt cx="0" cy="0"/>
        </a:xfrm>
      </p:grpSpPr>
      <p:sp>
        <p:nvSpPr>
          <p:cNvPr id="156" name="Google Shape;156;p21"/>
          <p:cNvSpPr txBox="1">
            <a:spLocks noGrp="1"/>
          </p:cNvSpPr>
          <p:nvPr>
            <p:ph type="title"/>
          </p:nvPr>
        </p:nvSpPr>
        <p:spPr>
          <a:xfrm>
            <a:off x="418675" y="126000"/>
            <a:ext cx="8520600" cy="5727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a:solidFill>
                  <a:srgbClr val="004D8A"/>
                </a:solidFill>
                <a:latin typeface="Georgia"/>
                <a:ea typeface="Georgia"/>
                <a:cs typeface="Georgia"/>
                <a:sym typeface="Georgia"/>
              </a:rPr>
              <a:t>Pitching Guidance</a:t>
            </a:r>
            <a:endParaRPr>
              <a:solidFill>
                <a:srgbClr val="004D8A"/>
              </a:solidFill>
              <a:latin typeface="Georgia"/>
              <a:ea typeface="Georgia"/>
              <a:cs typeface="Georgia"/>
              <a:sym typeface="Georgia"/>
            </a:endParaRPr>
          </a:p>
        </p:txBody>
      </p:sp>
      <p:sp>
        <p:nvSpPr>
          <p:cNvPr id="157" name="Google Shape;157;p21"/>
          <p:cNvSpPr txBox="1">
            <a:spLocks noGrp="1"/>
          </p:cNvSpPr>
          <p:nvPr>
            <p:ph type="body" idx="1"/>
          </p:nvPr>
        </p:nvSpPr>
        <p:spPr>
          <a:xfrm>
            <a:off x="382325" y="628175"/>
            <a:ext cx="8804400" cy="4013100"/>
          </a:xfrm>
          <a:prstGeom prst="rect">
            <a:avLst/>
          </a:prstGeom>
          <a:noFill/>
          <a:ln>
            <a:noFill/>
          </a:ln>
        </p:spPr>
        <p:txBody>
          <a:bodyPr spcFirstLastPara="1" wrap="square" lIns="91425" tIns="45700" rIns="91425" bIns="45700" anchor="t" anchorCtr="0">
            <a:noAutofit/>
          </a:bodyPr>
          <a:lstStyle/>
          <a:p>
            <a:pPr marL="457200" lvl="0" indent="-355600" algn="l" rtl="0">
              <a:spcBef>
                <a:spcPts val="0"/>
              </a:spcBef>
              <a:spcAft>
                <a:spcPts val="0"/>
              </a:spcAft>
              <a:buSzPts val="2000"/>
              <a:buChar char="•"/>
            </a:pPr>
            <a:r>
              <a:rPr lang="en-US"/>
              <a:t>Technical Approach</a:t>
            </a:r>
            <a:endParaRPr/>
          </a:p>
          <a:p>
            <a:pPr marL="914400" lvl="1" indent="-355600" algn="l" rtl="0">
              <a:spcBef>
                <a:spcPts val="1200"/>
              </a:spcBef>
              <a:spcAft>
                <a:spcPts val="0"/>
              </a:spcAft>
              <a:buSzPts val="2000"/>
              <a:buChar char="–"/>
            </a:pPr>
            <a:r>
              <a:rPr lang="en-US"/>
              <a:t>Understanding of challenges</a:t>
            </a:r>
            <a:endParaRPr/>
          </a:p>
          <a:p>
            <a:pPr marL="914400" lvl="1" indent="-355600" algn="l" rtl="0">
              <a:spcBef>
                <a:spcPts val="1200"/>
              </a:spcBef>
              <a:spcAft>
                <a:spcPts val="0"/>
              </a:spcAft>
              <a:buSzPts val="2000"/>
              <a:buChar char="–"/>
            </a:pPr>
            <a:r>
              <a:rPr lang="en-US"/>
              <a:t>Proposed program of interventions</a:t>
            </a:r>
            <a:endParaRPr/>
          </a:p>
          <a:p>
            <a:pPr marL="914400" lvl="1" indent="-355600" algn="l" rtl="0">
              <a:spcBef>
                <a:spcPts val="1200"/>
              </a:spcBef>
              <a:spcAft>
                <a:spcPts val="0"/>
              </a:spcAft>
              <a:buSzPts val="2000"/>
              <a:buChar char="–"/>
            </a:pPr>
            <a:r>
              <a:rPr lang="en-US"/>
              <a:t>Innovation and sustainability</a:t>
            </a:r>
            <a:endParaRPr/>
          </a:p>
          <a:p>
            <a:pPr marL="0" lvl="0" indent="0" algn="l" rtl="0">
              <a:spcBef>
                <a:spcPts val="0"/>
              </a:spcBef>
              <a:spcAft>
                <a:spcPts val="0"/>
              </a:spcAft>
              <a:buNone/>
            </a:pPr>
            <a:endParaRPr/>
          </a:p>
          <a:p>
            <a:pPr marL="457200" lvl="0" indent="-355600" algn="l" rtl="0">
              <a:spcBef>
                <a:spcPts val="0"/>
              </a:spcBef>
              <a:spcAft>
                <a:spcPts val="0"/>
              </a:spcAft>
              <a:buSzPts val="2000"/>
              <a:buChar char="•"/>
            </a:pPr>
            <a:r>
              <a:rPr lang="en-US"/>
              <a:t>Management Approach</a:t>
            </a:r>
            <a:endParaRPr/>
          </a:p>
          <a:p>
            <a:pPr marL="914400" lvl="1" indent="-355600" algn="l" rtl="0">
              <a:spcBef>
                <a:spcPts val="1200"/>
              </a:spcBef>
              <a:spcAft>
                <a:spcPts val="0"/>
              </a:spcAft>
              <a:buSzPts val="2000"/>
              <a:buChar char="–"/>
            </a:pPr>
            <a:r>
              <a:rPr lang="en-US"/>
              <a:t>Relevant experience and capacity</a:t>
            </a:r>
            <a:endParaRPr/>
          </a:p>
          <a:p>
            <a:pPr marL="914400" lvl="1" indent="-355600" algn="l" rtl="0">
              <a:spcBef>
                <a:spcPts val="1200"/>
              </a:spcBef>
              <a:spcAft>
                <a:spcPts val="0"/>
              </a:spcAft>
              <a:buSzPts val="2000"/>
              <a:buChar char="–"/>
            </a:pPr>
            <a:r>
              <a:rPr lang="en-US"/>
              <a:t>Organizational structure</a:t>
            </a:r>
            <a:endParaRPr/>
          </a:p>
          <a:p>
            <a:pPr marL="914400" lvl="1" indent="-355600" algn="l" rtl="0">
              <a:spcBef>
                <a:spcPts val="1200"/>
              </a:spcBef>
              <a:spcAft>
                <a:spcPts val="0"/>
              </a:spcAft>
              <a:buSzPts val="2000"/>
              <a:buChar char="–"/>
            </a:pPr>
            <a:r>
              <a:rPr lang="en-US"/>
              <a:t>Milestones, indicators, and schedule</a:t>
            </a:r>
            <a:endParaRPr/>
          </a:p>
          <a:p>
            <a:pPr marL="914400" lvl="0" indent="0" algn="l" rtl="0">
              <a:spcBef>
                <a:spcPts val="0"/>
              </a:spcBef>
              <a:spcAft>
                <a:spcPts val="0"/>
              </a:spcAft>
              <a:buNone/>
            </a:pPr>
            <a:endParaRPr/>
          </a:p>
          <a:p>
            <a:pPr marL="457200" lvl="0" indent="-355600" algn="l" rtl="0">
              <a:spcBef>
                <a:spcPts val="0"/>
              </a:spcBef>
              <a:spcAft>
                <a:spcPts val="0"/>
              </a:spcAft>
              <a:buSzPts val="2000"/>
              <a:buChar char="•"/>
            </a:pPr>
            <a:r>
              <a:rPr lang="en-US"/>
              <a:t>By 5:30 pm, send your presentation to </a:t>
            </a:r>
            <a:r>
              <a:rPr lang="en-US" b="1"/>
              <a:t>gshu@usaid.gov</a:t>
            </a:r>
            <a:endParaRPr b="1"/>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FCDC9"/>
        </a:solidFill>
        <a:effectLst/>
      </p:bgPr>
    </p:bg>
    <p:spTree>
      <p:nvGrpSpPr>
        <p:cNvPr id="1" name="Shape 161"/>
        <p:cNvGrpSpPr/>
        <p:nvPr/>
      </p:nvGrpSpPr>
      <p:grpSpPr>
        <a:xfrm>
          <a:off x="0" y="0"/>
          <a:ext cx="0" cy="0"/>
          <a:chOff x="0" y="0"/>
          <a:chExt cx="0" cy="0"/>
        </a:xfrm>
      </p:grpSpPr>
      <p:sp>
        <p:nvSpPr>
          <p:cNvPr id="162" name="Google Shape;162;p22"/>
          <p:cNvSpPr txBox="1">
            <a:spLocks noGrp="1"/>
          </p:cNvSpPr>
          <p:nvPr>
            <p:ph type="title"/>
          </p:nvPr>
        </p:nvSpPr>
        <p:spPr>
          <a:xfrm>
            <a:off x="-308000" y="93775"/>
            <a:ext cx="8520600" cy="5727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a:solidFill>
                  <a:srgbClr val="004D8A"/>
                </a:solidFill>
                <a:latin typeface="Georgia"/>
                <a:ea typeface="Georgia"/>
                <a:cs typeface="Georgia"/>
                <a:sym typeface="Georgia"/>
              </a:rPr>
              <a:t>Next Steps (for Day 2)</a:t>
            </a:r>
            <a:endParaRPr>
              <a:solidFill>
                <a:srgbClr val="004D8A"/>
              </a:solidFill>
              <a:latin typeface="Georgia"/>
              <a:ea typeface="Georgia"/>
              <a:cs typeface="Georgia"/>
              <a:sym typeface="Georgia"/>
            </a:endParaRPr>
          </a:p>
        </p:txBody>
      </p:sp>
      <p:sp>
        <p:nvSpPr>
          <p:cNvPr id="163" name="Google Shape;163;p22"/>
          <p:cNvSpPr txBox="1">
            <a:spLocks noGrp="1"/>
          </p:cNvSpPr>
          <p:nvPr>
            <p:ph type="body" idx="1"/>
          </p:nvPr>
        </p:nvSpPr>
        <p:spPr>
          <a:xfrm>
            <a:off x="153725" y="846667"/>
            <a:ext cx="8804400" cy="4175700"/>
          </a:xfrm>
          <a:prstGeom prst="rect">
            <a:avLst/>
          </a:prstGeom>
          <a:noFill/>
          <a:ln>
            <a:noFill/>
          </a:ln>
        </p:spPr>
        <p:txBody>
          <a:bodyPr spcFirstLastPara="1" wrap="square" lIns="91425" tIns="45700" rIns="91425" bIns="45700" anchor="t" anchorCtr="0">
            <a:noAutofit/>
          </a:bodyPr>
          <a:lstStyle/>
          <a:p>
            <a:pPr marL="457200" lvl="0" indent="-342900" algn="l" rtl="0">
              <a:lnSpc>
                <a:spcPct val="115000"/>
              </a:lnSpc>
              <a:spcBef>
                <a:spcPts val="1600"/>
              </a:spcBef>
              <a:spcAft>
                <a:spcPts val="0"/>
              </a:spcAft>
              <a:buSzPts val="1800"/>
              <a:buChar char="•"/>
            </a:pPr>
            <a:r>
              <a:rPr lang="en-US" sz="1800"/>
              <a:t>This afternoon, we ask participants prepare their presentations and pitches for tomorrow morning.  </a:t>
            </a:r>
            <a:endParaRPr sz="1800"/>
          </a:p>
          <a:p>
            <a:pPr marL="0" lvl="0" indent="0" algn="l" rtl="0">
              <a:lnSpc>
                <a:spcPct val="115000"/>
              </a:lnSpc>
              <a:spcBef>
                <a:spcPts val="1600"/>
              </a:spcBef>
              <a:spcAft>
                <a:spcPts val="0"/>
              </a:spcAft>
              <a:buNone/>
            </a:pPr>
            <a:endParaRPr sz="1800"/>
          </a:p>
          <a:p>
            <a:pPr marL="457200" lvl="0" indent="-342900" algn="l" rtl="0">
              <a:lnSpc>
                <a:spcPct val="115000"/>
              </a:lnSpc>
              <a:spcBef>
                <a:spcPts val="1600"/>
              </a:spcBef>
              <a:spcAft>
                <a:spcPts val="0"/>
              </a:spcAft>
              <a:buSzPts val="1800"/>
              <a:buChar char="•"/>
            </a:pPr>
            <a:r>
              <a:rPr lang="en-US" sz="1800"/>
              <a:t>Each group will have ten minutes total (including questions and clarifications) for their pitches. </a:t>
            </a:r>
            <a:endParaRPr sz="1800"/>
          </a:p>
          <a:p>
            <a:pPr marL="457200" lvl="0" indent="0" algn="l" rtl="0">
              <a:lnSpc>
                <a:spcPct val="115000"/>
              </a:lnSpc>
              <a:spcBef>
                <a:spcPts val="1600"/>
              </a:spcBef>
              <a:spcAft>
                <a:spcPts val="0"/>
              </a:spcAft>
              <a:buNone/>
            </a:pPr>
            <a:endParaRPr sz="1800"/>
          </a:p>
          <a:p>
            <a:pPr marL="457200" lvl="0" indent="-342900" algn="l" rtl="0">
              <a:lnSpc>
                <a:spcPct val="115000"/>
              </a:lnSpc>
              <a:spcBef>
                <a:spcPts val="1600"/>
              </a:spcBef>
              <a:spcAft>
                <a:spcPts val="0"/>
              </a:spcAft>
              <a:buSzPts val="1800"/>
              <a:buChar char="•"/>
            </a:pPr>
            <a:r>
              <a:rPr lang="en-US" sz="1800"/>
              <a:t>All are encouraged to view and participate in each presentation.</a:t>
            </a:r>
            <a:endParaRPr sz="1800"/>
          </a:p>
          <a:p>
            <a:pPr marL="0" lvl="0" indent="0" algn="l" rtl="0">
              <a:lnSpc>
                <a:spcPct val="100000"/>
              </a:lnSpc>
              <a:spcBef>
                <a:spcPts val="1200"/>
              </a:spcBef>
              <a:spcAft>
                <a:spcPts val="1200"/>
              </a:spcAft>
              <a:buSzPts val="2000"/>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FCDC9"/>
        </a:solidFill>
        <a:effectLst/>
      </p:bgPr>
    </p:bg>
    <p:spTree>
      <p:nvGrpSpPr>
        <p:cNvPr id="1" name="Shape 167"/>
        <p:cNvGrpSpPr/>
        <p:nvPr/>
      </p:nvGrpSpPr>
      <p:grpSpPr>
        <a:xfrm>
          <a:off x="0" y="0"/>
          <a:ext cx="0" cy="0"/>
          <a:chOff x="0" y="0"/>
          <a:chExt cx="0" cy="0"/>
        </a:xfrm>
      </p:grpSpPr>
      <p:sp>
        <p:nvSpPr>
          <p:cNvPr id="168" name="Google Shape;168;p23"/>
          <p:cNvSpPr txBox="1">
            <a:spLocks noGrp="1"/>
          </p:cNvSpPr>
          <p:nvPr>
            <p:ph type="title"/>
          </p:nvPr>
        </p:nvSpPr>
        <p:spPr>
          <a:xfrm>
            <a:off x="225400" y="93775"/>
            <a:ext cx="8520600" cy="5727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a:solidFill>
                  <a:srgbClr val="004D8A"/>
                </a:solidFill>
                <a:latin typeface="Georgia"/>
                <a:ea typeface="Georgia"/>
                <a:cs typeface="Georgia"/>
                <a:sym typeface="Georgia"/>
              </a:rPr>
              <a:t>After the Workshop - Going Forward</a:t>
            </a:r>
            <a:endParaRPr>
              <a:solidFill>
                <a:srgbClr val="004D8A"/>
              </a:solidFill>
              <a:latin typeface="Georgia"/>
              <a:ea typeface="Georgia"/>
              <a:cs typeface="Georgia"/>
              <a:sym typeface="Georgia"/>
            </a:endParaRPr>
          </a:p>
        </p:txBody>
      </p:sp>
      <p:sp>
        <p:nvSpPr>
          <p:cNvPr id="169" name="Google Shape;169;p23"/>
          <p:cNvSpPr txBox="1">
            <a:spLocks noGrp="1"/>
          </p:cNvSpPr>
          <p:nvPr>
            <p:ph type="body" idx="1"/>
          </p:nvPr>
        </p:nvSpPr>
        <p:spPr>
          <a:xfrm>
            <a:off x="153725" y="846667"/>
            <a:ext cx="8804400" cy="4175700"/>
          </a:xfrm>
          <a:prstGeom prst="rect">
            <a:avLst/>
          </a:prstGeom>
          <a:noFill/>
          <a:ln>
            <a:noFill/>
          </a:ln>
        </p:spPr>
        <p:txBody>
          <a:bodyPr spcFirstLastPara="1" wrap="square" lIns="91425" tIns="45700" rIns="91425" bIns="45700" anchor="t" anchorCtr="0">
            <a:noAutofit/>
          </a:bodyPr>
          <a:lstStyle/>
          <a:p>
            <a:pPr marL="457200" lvl="0" indent="0" algn="l" rtl="0">
              <a:lnSpc>
                <a:spcPct val="115000"/>
              </a:lnSpc>
              <a:spcBef>
                <a:spcPts val="0"/>
              </a:spcBef>
              <a:spcAft>
                <a:spcPts val="0"/>
              </a:spcAft>
              <a:buNone/>
            </a:pPr>
            <a:endParaRPr/>
          </a:p>
          <a:p>
            <a:pPr marL="457200" lvl="0" indent="-355600" algn="l" rtl="0">
              <a:lnSpc>
                <a:spcPct val="115000"/>
              </a:lnSpc>
              <a:spcBef>
                <a:spcPts val="0"/>
              </a:spcBef>
              <a:spcAft>
                <a:spcPts val="0"/>
              </a:spcAft>
              <a:buSzPts val="2000"/>
              <a:buChar char="•"/>
            </a:pPr>
            <a:r>
              <a:rPr lang="en-US"/>
              <a:t>Thank you for you active and healthy participation!</a:t>
            </a:r>
            <a:endParaRPr/>
          </a:p>
          <a:p>
            <a:pPr marL="457200" lvl="0" indent="0" algn="l" rtl="0">
              <a:lnSpc>
                <a:spcPct val="115000"/>
              </a:lnSpc>
              <a:spcBef>
                <a:spcPts val="0"/>
              </a:spcBef>
              <a:spcAft>
                <a:spcPts val="0"/>
              </a:spcAft>
              <a:buNone/>
            </a:pPr>
            <a:endParaRPr/>
          </a:p>
          <a:p>
            <a:pPr marL="457200" lvl="0" indent="-355600" algn="l" rtl="0">
              <a:lnSpc>
                <a:spcPct val="115000"/>
              </a:lnSpc>
              <a:spcBef>
                <a:spcPts val="0"/>
              </a:spcBef>
              <a:spcAft>
                <a:spcPts val="0"/>
              </a:spcAft>
              <a:buSzPts val="2000"/>
              <a:buChar char="•"/>
            </a:pPr>
            <a:r>
              <a:rPr lang="en-US"/>
              <a:t>USAID will review lessons learned and share these.</a:t>
            </a:r>
            <a:endParaRPr/>
          </a:p>
          <a:p>
            <a:pPr marL="457200" lvl="0" indent="0" algn="l" rtl="0">
              <a:lnSpc>
                <a:spcPct val="115000"/>
              </a:lnSpc>
              <a:spcBef>
                <a:spcPts val="0"/>
              </a:spcBef>
              <a:spcAft>
                <a:spcPts val="0"/>
              </a:spcAft>
              <a:buNone/>
            </a:pPr>
            <a:endParaRPr/>
          </a:p>
          <a:p>
            <a:pPr marL="457200" lvl="0" indent="-355600" algn="l" rtl="0">
              <a:lnSpc>
                <a:spcPct val="115000"/>
              </a:lnSpc>
              <a:spcBef>
                <a:spcPts val="0"/>
              </a:spcBef>
              <a:spcAft>
                <a:spcPts val="0"/>
              </a:spcAft>
              <a:buSzPts val="2000"/>
              <a:buChar char="•"/>
            </a:pPr>
            <a:r>
              <a:rPr lang="en-US"/>
              <a:t>We will continue to support the Regional Coordination Initiative and Uganda’s regional platforms.  </a:t>
            </a:r>
            <a:endParaRPr/>
          </a:p>
          <a:p>
            <a:pPr marL="457200" lvl="0" indent="0" algn="l" rtl="0">
              <a:lnSpc>
                <a:spcPct val="115000"/>
              </a:lnSpc>
              <a:spcBef>
                <a:spcPts val="0"/>
              </a:spcBef>
              <a:spcAft>
                <a:spcPts val="0"/>
              </a:spcAft>
              <a:buNone/>
            </a:pPr>
            <a:endParaRPr/>
          </a:p>
          <a:p>
            <a:pPr marL="457200" lvl="0" indent="-355600" algn="l" rtl="0">
              <a:lnSpc>
                <a:spcPct val="115000"/>
              </a:lnSpc>
              <a:spcBef>
                <a:spcPts val="0"/>
              </a:spcBef>
              <a:spcAft>
                <a:spcPts val="0"/>
              </a:spcAft>
              <a:buSzPts val="2000"/>
              <a:buChar char="•"/>
            </a:pPr>
            <a:r>
              <a:rPr lang="en-US"/>
              <a:t>We will inform participants when a Notice of Funding Opportunity is released.</a:t>
            </a:r>
            <a:endParaRPr/>
          </a:p>
          <a:p>
            <a:pPr marL="0" lvl="0" indent="0" algn="l" rtl="0">
              <a:lnSpc>
                <a:spcPct val="100000"/>
              </a:lnSpc>
              <a:spcBef>
                <a:spcPts val="1200"/>
              </a:spcBef>
              <a:spcAft>
                <a:spcPts val="1200"/>
              </a:spcAft>
              <a:buSzPts val="2000"/>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3"/>
          <p:cNvSpPr txBox="1">
            <a:spLocks noGrp="1"/>
          </p:cNvSpPr>
          <p:nvPr>
            <p:ph type="title"/>
          </p:nvPr>
        </p:nvSpPr>
        <p:spPr>
          <a:xfrm>
            <a:off x="396150" y="1262125"/>
            <a:ext cx="6963300" cy="2818200"/>
          </a:xfrm>
          <a:prstGeom prst="rect">
            <a:avLst/>
          </a:prstGeom>
          <a:noFill/>
          <a:ln>
            <a:noFill/>
          </a:ln>
        </p:spPr>
        <p:txBody>
          <a:bodyPr spcFirstLastPara="1" wrap="square" lIns="91425" tIns="45700" rIns="91425" bIns="45700" anchor="t" anchorCtr="0">
            <a:noAutofit/>
          </a:bodyPr>
          <a:lstStyle/>
          <a:p>
            <a:pPr marL="457200" lvl="0" indent="-342900" algn="l" rtl="0">
              <a:lnSpc>
                <a:spcPct val="150000"/>
              </a:lnSpc>
              <a:spcBef>
                <a:spcPts val="0"/>
              </a:spcBef>
              <a:spcAft>
                <a:spcPts val="0"/>
              </a:spcAft>
              <a:buClr>
                <a:srgbClr val="EFEFEF"/>
              </a:buClr>
              <a:buSzPts val="1800"/>
              <a:buChar char="●"/>
            </a:pPr>
            <a:r>
              <a:rPr lang="en-US" sz="1800">
                <a:solidFill>
                  <a:srgbClr val="EFEFEF"/>
                </a:solidFill>
                <a:latin typeface="Arial"/>
                <a:ea typeface="Arial"/>
                <a:cs typeface="Arial"/>
                <a:sym typeface="Arial"/>
              </a:rPr>
              <a:t>Workshop Overview</a:t>
            </a:r>
            <a:endParaRPr sz="1800">
              <a:solidFill>
                <a:srgbClr val="EFEFEF"/>
              </a:solidFill>
              <a:latin typeface="Arial"/>
              <a:ea typeface="Arial"/>
              <a:cs typeface="Arial"/>
              <a:sym typeface="Arial"/>
            </a:endParaRPr>
          </a:p>
          <a:p>
            <a:pPr marL="457200" lvl="0" indent="-342900" algn="l" rtl="0">
              <a:lnSpc>
                <a:spcPct val="150000"/>
              </a:lnSpc>
              <a:spcBef>
                <a:spcPts val="0"/>
              </a:spcBef>
              <a:spcAft>
                <a:spcPts val="0"/>
              </a:spcAft>
              <a:buClr>
                <a:srgbClr val="EFEFEF"/>
              </a:buClr>
              <a:buSzPts val="1800"/>
              <a:buFont typeface="Arial"/>
              <a:buChar char="●"/>
            </a:pPr>
            <a:r>
              <a:rPr lang="en-US" sz="1800">
                <a:solidFill>
                  <a:srgbClr val="EFEFEF"/>
                </a:solidFill>
                <a:latin typeface="Arial"/>
                <a:ea typeface="Arial"/>
                <a:cs typeface="Arial"/>
                <a:sym typeface="Arial"/>
              </a:rPr>
              <a:t>Overview of the Local Priorities and Partnership Activity</a:t>
            </a:r>
            <a:endParaRPr sz="1800">
              <a:solidFill>
                <a:srgbClr val="EFEFEF"/>
              </a:solidFill>
              <a:latin typeface="Arial"/>
              <a:ea typeface="Arial"/>
              <a:cs typeface="Arial"/>
              <a:sym typeface="Arial"/>
            </a:endParaRPr>
          </a:p>
          <a:p>
            <a:pPr marL="457200" lvl="0" indent="-342900" algn="l" rtl="0">
              <a:lnSpc>
                <a:spcPct val="150000"/>
              </a:lnSpc>
              <a:spcBef>
                <a:spcPts val="0"/>
              </a:spcBef>
              <a:spcAft>
                <a:spcPts val="0"/>
              </a:spcAft>
              <a:buClr>
                <a:srgbClr val="EFEFEF"/>
              </a:buClr>
              <a:buSzPts val="1800"/>
              <a:buFont typeface="Arial"/>
              <a:buChar char="●"/>
            </a:pPr>
            <a:r>
              <a:rPr lang="en-US" sz="1800">
                <a:solidFill>
                  <a:srgbClr val="EFEFEF"/>
                </a:solidFill>
                <a:latin typeface="Arial"/>
                <a:ea typeface="Arial"/>
                <a:cs typeface="Arial"/>
                <a:sym typeface="Arial"/>
              </a:rPr>
              <a:t>Overview of the Regional Coordination Initiative </a:t>
            </a:r>
            <a:endParaRPr sz="1800">
              <a:solidFill>
                <a:srgbClr val="EFEFEF"/>
              </a:solidFill>
              <a:latin typeface="Arial"/>
              <a:ea typeface="Arial"/>
              <a:cs typeface="Arial"/>
              <a:sym typeface="Arial"/>
            </a:endParaRPr>
          </a:p>
          <a:p>
            <a:pPr marL="457200" lvl="0" indent="-342900" algn="l" rtl="0">
              <a:lnSpc>
                <a:spcPct val="150000"/>
              </a:lnSpc>
              <a:spcBef>
                <a:spcPts val="0"/>
              </a:spcBef>
              <a:spcAft>
                <a:spcPts val="0"/>
              </a:spcAft>
              <a:buClr>
                <a:srgbClr val="EFEFEF"/>
              </a:buClr>
              <a:buSzPts val="1800"/>
              <a:buChar char="●"/>
            </a:pPr>
            <a:r>
              <a:rPr lang="en-US" sz="1800">
                <a:solidFill>
                  <a:srgbClr val="EFEFEF"/>
                </a:solidFill>
                <a:latin typeface="Arial"/>
                <a:ea typeface="Arial"/>
                <a:cs typeface="Arial"/>
                <a:sym typeface="Arial"/>
              </a:rPr>
              <a:t>Defining and understanding of the problem </a:t>
            </a:r>
            <a:endParaRPr sz="1800">
              <a:solidFill>
                <a:srgbClr val="EFEFEF"/>
              </a:solidFill>
              <a:latin typeface="Arial"/>
              <a:ea typeface="Arial"/>
              <a:cs typeface="Arial"/>
              <a:sym typeface="Arial"/>
            </a:endParaRPr>
          </a:p>
          <a:p>
            <a:pPr marL="457200" lvl="0" indent="-342900" algn="l" rtl="0">
              <a:lnSpc>
                <a:spcPct val="150000"/>
              </a:lnSpc>
              <a:spcBef>
                <a:spcPts val="0"/>
              </a:spcBef>
              <a:spcAft>
                <a:spcPts val="0"/>
              </a:spcAft>
              <a:buClr>
                <a:srgbClr val="EFEFEF"/>
              </a:buClr>
              <a:buSzPts val="1800"/>
              <a:buChar char="●"/>
            </a:pPr>
            <a:r>
              <a:rPr lang="en-US" sz="1800">
                <a:solidFill>
                  <a:srgbClr val="EFEFEF"/>
                </a:solidFill>
                <a:latin typeface="Arial"/>
                <a:ea typeface="Arial"/>
                <a:cs typeface="Arial"/>
                <a:sym typeface="Arial"/>
              </a:rPr>
              <a:t>Breakout session guidance</a:t>
            </a:r>
            <a:endParaRPr sz="1800">
              <a:solidFill>
                <a:srgbClr val="EFEFEF"/>
              </a:solidFill>
              <a:latin typeface="Arial"/>
              <a:ea typeface="Arial"/>
              <a:cs typeface="Arial"/>
              <a:sym typeface="Arial"/>
            </a:endParaRPr>
          </a:p>
          <a:p>
            <a:pPr marL="457200" lvl="0" indent="-342900" algn="l" rtl="0">
              <a:lnSpc>
                <a:spcPct val="150000"/>
              </a:lnSpc>
              <a:spcBef>
                <a:spcPts val="0"/>
              </a:spcBef>
              <a:spcAft>
                <a:spcPts val="0"/>
              </a:spcAft>
              <a:buClr>
                <a:srgbClr val="EFEFEF"/>
              </a:buClr>
              <a:buSzPts val="1800"/>
              <a:buFont typeface="Arial"/>
              <a:buChar char="●"/>
            </a:pPr>
            <a:r>
              <a:rPr lang="en-US" sz="1800">
                <a:solidFill>
                  <a:srgbClr val="EFEFEF"/>
                </a:solidFill>
                <a:latin typeface="Arial"/>
                <a:ea typeface="Arial"/>
                <a:cs typeface="Arial"/>
                <a:sym typeface="Arial"/>
              </a:rPr>
              <a:t>Pitching guidance</a:t>
            </a:r>
            <a:endParaRPr sz="1800">
              <a:solidFill>
                <a:srgbClr val="EFEFEF"/>
              </a:solidFill>
              <a:latin typeface="Arial"/>
              <a:ea typeface="Arial"/>
              <a:cs typeface="Arial"/>
              <a:sym typeface="Arial"/>
            </a:endParaRPr>
          </a:p>
          <a:p>
            <a:pPr marL="457200" lvl="0" indent="-342900" algn="l" rtl="0">
              <a:lnSpc>
                <a:spcPct val="150000"/>
              </a:lnSpc>
              <a:spcBef>
                <a:spcPts val="0"/>
              </a:spcBef>
              <a:spcAft>
                <a:spcPts val="0"/>
              </a:spcAft>
              <a:buClr>
                <a:srgbClr val="EFEFEF"/>
              </a:buClr>
              <a:buSzPts val="1800"/>
              <a:buFont typeface="Arial"/>
              <a:buChar char="●"/>
            </a:pPr>
            <a:r>
              <a:rPr lang="en-US" sz="1800">
                <a:solidFill>
                  <a:srgbClr val="EFEFEF"/>
                </a:solidFill>
                <a:latin typeface="Arial"/>
                <a:ea typeface="Arial"/>
                <a:cs typeface="Arial"/>
                <a:sym typeface="Arial"/>
              </a:rPr>
              <a:t>Next Steps</a:t>
            </a:r>
            <a:endParaRPr sz="1800">
              <a:solidFill>
                <a:srgbClr val="EFEFEF"/>
              </a:solidFill>
              <a:latin typeface="Arial"/>
              <a:ea typeface="Arial"/>
              <a:cs typeface="Arial"/>
              <a:sym typeface="Arial"/>
            </a:endParaRPr>
          </a:p>
        </p:txBody>
      </p:sp>
      <p:sp>
        <p:nvSpPr>
          <p:cNvPr id="94" name="Google Shape;94;p13"/>
          <p:cNvSpPr txBox="1"/>
          <p:nvPr/>
        </p:nvSpPr>
        <p:spPr>
          <a:xfrm>
            <a:off x="152400" y="4904184"/>
            <a:ext cx="2133600" cy="12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600"/>
              <a:buFont typeface="Gill Sans"/>
              <a:buNone/>
            </a:pPr>
            <a:r>
              <a:rPr lang="en-US" sz="600" b="0" i="0" u="none" strike="noStrike" cap="none">
                <a:solidFill>
                  <a:srgbClr val="FFFFFF"/>
                </a:solidFill>
                <a:latin typeface="Gill Sans"/>
                <a:ea typeface="Gill Sans"/>
                <a:cs typeface="Gill Sans"/>
                <a:sym typeface="Gill Sans"/>
              </a:rPr>
              <a:t>*</a:t>
            </a:r>
            <a:endParaRPr sz="1400" b="0" i="0" u="none" strike="noStrike" cap="none">
              <a:solidFill>
                <a:srgbClr val="000000"/>
              </a:solidFill>
              <a:latin typeface="Arial"/>
              <a:ea typeface="Arial"/>
              <a:cs typeface="Arial"/>
              <a:sym typeface="Arial"/>
            </a:endParaRPr>
          </a:p>
        </p:txBody>
      </p:sp>
      <p:sp>
        <p:nvSpPr>
          <p:cNvPr id="95" name="Google Shape;95;p13"/>
          <p:cNvSpPr txBox="1"/>
          <p:nvPr/>
        </p:nvSpPr>
        <p:spPr>
          <a:xfrm>
            <a:off x="3124200" y="4904184"/>
            <a:ext cx="2895600" cy="125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600"/>
              <a:buFont typeface="Gill Sans"/>
              <a:buNone/>
            </a:pPr>
            <a:r>
              <a:rPr lang="en-US" sz="600" b="0" i="0" u="none" strike="noStrike" cap="none">
                <a:solidFill>
                  <a:srgbClr val="FFFFFF"/>
                </a:solidFill>
                <a:latin typeface="Gill Sans"/>
                <a:ea typeface="Gill Sans"/>
                <a:cs typeface="Gill Sans"/>
                <a:sym typeface="Gill Sans"/>
              </a:rPr>
              <a:t>FOOTER GOES HERE</a:t>
            </a:r>
            <a:endParaRPr sz="1400" b="0" i="0" u="none" strike="noStrike" cap="none">
              <a:solidFill>
                <a:srgbClr val="000000"/>
              </a:solidFill>
              <a:latin typeface="Arial"/>
              <a:ea typeface="Arial"/>
              <a:cs typeface="Arial"/>
              <a:sym typeface="Arial"/>
            </a:endParaRPr>
          </a:p>
        </p:txBody>
      </p:sp>
      <p:sp>
        <p:nvSpPr>
          <p:cNvPr id="96" name="Google Shape;96;p13"/>
          <p:cNvSpPr txBox="1"/>
          <p:nvPr/>
        </p:nvSpPr>
        <p:spPr>
          <a:xfrm>
            <a:off x="6858000" y="4904184"/>
            <a:ext cx="2133600" cy="12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600"/>
              <a:buFont typeface="Gill Sans"/>
              <a:buNone/>
            </a:pPr>
            <a:fld id="{00000000-1234-1234-1234-123412341234}" type="slidenum">
              <a:rPr lang="en-US" sz="600" b="0" i="0" u="none" strike="noStrike" cap="none">
                <a:solidFill>
                  <a:srgbClr val="FFFFFF"/>
                </a:solidFill>
                <a:latin typeface="Gill Sans"/>
                <a:ea typeface="Gill Sans"/>
                <a:cs typeface="Gill Sans"/>
                <a:sym typeface="Gill Sans"/>
              </a:rPr>
              <a:t>2</a:t>
            </a:fld>
            <a:endParaRPr sz="1400" b="0" i="0" u="none" strike="noStrike" cap="none">
              <a:solidFill>
                <a:srgbClr val="000000"/>
              </a:solidFill>
              <a:latin typeface="Arial"/>
              <a:ea typeface="Arial"/>
              <a:cs typeface="Arial"/>
              <a:sym typeface="Arial"/>
            </a:endParaRPr>
          </a:p>
        </p:txBody>
      </p:sp>
      <p:sp>
        <p:nvSpPr>
          <p:cNvPr id="97" name="Google Shape;97;p13"/>
          <p:cNvSpPr txBox="1"/>
          <p:nvPr/>
        </p:nvSpPr>
        <p:spPr>
          <a:xfrm>
            <a:off x="666075" y="408150"/>
            <a:ext cx="4425000" cy="1420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a:solidFill>
                  <a:schemeClr val="lt1"/>
                </a:solidFill>
                <a:latin typeface="Gill Sans"/>
                <a:ea typeface="Gill Sans"/>
                <a:cs typeface="Gill Sans"/>
                <a:sym typeface="Gill Sans"/>
              </a:rPr>
              <a:t> 		Outline</a:t>
            </a:r>
            <a:endParaRPr sz="3200">
              <a:solidFill>
                <a:schemeClr val="lt1"/>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3200"/>
              <a:buFont typeface="Arial"/>
              <a:buNone/>
            </a:pPr>
            <a:endParaRPr sz="3200">
              <a:solidFill>
                <a:schemeClr val="lt1"/>
              </a:solidFill>
              <a:latin typeface="Gill Sans"/>
              <a:ea typeface="Gill Sans"/>
              <a:cs typeface="Gill Sans"/>
              <a:sym typeface="Gill Sa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4"/>
          <p:cNvSpPr txBox="1">
            <a:spLocks noGrp="1"/>
          </p:cNvSpPr>
          <p:nvPr>
            <p:ph type="body" idx="3"/>
          </p:nvPr>
        </p:nvSpPr>
        <p:spPr>
          <a:xfrm>
            <a:off x="152400" y="685800"/>
            <a:ext cx="8592300" cy="4205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800" b="1">
                <a:solidFill>
                  <a:schemeClr val="dk1"/>
                </a:solidFill>
              </a:rPr>
              <a:t>Goal:  </a:t>
            </a:r>
            <a:r>
              <a:rPr lang="en-US" sz="1800">
                <a:solidFill>
                  <a:schemeClr val="dk1"/>
                </a:solidFill>
              </a:rPr>
              <a:t>To</a:t>
            </a:r>
            <a:r>
              <a:rPr lang="en-US" sz="1800" b="1">
                <a:solidFill>
                  <a:schemeClr val="dk1"/>
                </a:solidFill>
              </a:rPr>
              <a:t> </a:t>
            </a:r>
            <a:r>
              <a:rPr lang="en-US" sz="1800">
                <a:solidFill>
                  <a:schemeClr val="dk1"/>
                </a:solidFill>
              </a:rPr>
              <a:t>co-create and co-design an activity to improve ways through which regional entities that have been developed by USAID - and their constituent members- assess, plan, and build alliances.</a:t>
            </a:r>
            <a:endParaRPr sz="1800">
              <a:solidFill>
                <a:srgbClr val="595959"/>
              </a:solidFill>
            </a:endParaRPr>
          </a:p>
          <a:p>
            <a:pPr marL="0" lvl="0" indent="0" algn="l" rtl="0">
              <a:spcBef>
                <a:spcPts val="0"/>
              </a:spcBef>
              <a:spcAft>
                <a:spcPts val="0"/>
              </a:spcAft>
              <a:buSzPts val="1100"/>
              <a:buNone/>
            </a:pPr>
            <a:endParaRPr sz="1800" b="1">
              <a:solidFill>
                <a:schemeClr val="dk1"/>
              </a:solidFill>
            </a:endParaRPr>
          </a:p>
          <a:p>
            <a:pPr marL="0" lvl="0" indent="0" algn="l" rtl="0">
              <a:spcBef>
                <a:spcPts val="0"/>
              </a:spcBef>
              <a:spcAft>
                <a:spcPts val="0"/>
              </a:spcAft>
              <a:buClr>
                <a:schemeClr val="dk1"/>
              </a:buClr>
              <a:buSzPts val="1100"/>
              <a:buFont typeface="Arial"/>
              <a:buNone/>
            </a:pPr>
            <a:r>
              <a:rPr lang="en-US" sz="1800" b="1">
                <a:solidFill>
                  <a:schemeClr val="dk1"/>
                </a:solidFill>
              </a:rPr>
              <a:t>Approach: </a:t>
            </a:r>
            <a:r>
              <a:rPr lang="en-US" sz="1800">
                <a:solidFill>
                  <a:schemeClr val="dk1"/>
                </a:solidFill>
              </a:rPr>
              <a:t>Plenary discussions, small group breakout sessions, and group activities, to foster: </a:t>
            </a:r>
            <a:endParaRPr sz="1800">
              <a:solidFill>
                <a:schemeClr val="dk1"/>
              </a:solidFill>
            </a:endParaRPr>
          </a:p>
          <a:p>
            <a:pPr marL="457200" lvl="0" indent="-342900" algn="l" rtl="0">
              <a:spcBef>
                <a:spcPts val="0"/>
              </a:spcBef>
              <a:spcAft>
                <a:spcPts val="0"/>
              </a:spcAft>
              <a:buClr>
                <a:schemeClr val="dk1"/>
              </a:buClr>
              <a:buSzPts val="1800"/>
              <a:buChar char="●"/>
            </a:pPr>
            <a:r>
              <a:rPr lang="en-US" sz="1800">
                <a:solidFill>
                  <a:schemeClr val="dk1"/>
                </a:solidFill>
              </a:rPr>
              <a:t>Information sharing</a:t>
            </a:r>
            <a:endParaRPr sz="1800">
              <a:solidFill>
                <a:schemeClr val="dk1"/>
              </a:solidFill>
            </a:endParaRPr>
          </a:p>
          <a:p>
            <a:pPr marL="457200" lvl="0" indent="-342900" algn="l" rtl="0">
              <a:spcBef>
                <a:spcPts val="0"/>
              </a:spcBef>
              <a:spcAft>
                <a:spcPts val="0"/>
              </a:spcAft>
              <a:buClr>
                <a:schemeClr val="dk1"/>
              </a:buClr>
              <a:buSzPts val="1800"/>
              <a:buChar char="●"/>
            </a:pPr>
            <a:r>
              <a:rPr lang="en-US" sz="1800">
                <a:solidFill>
                  <a:schemeClr val="dk1"/>
                </a:solidFill>
              </a:rPr>
              <a:t>Engagement among participants to understand areas of mutual interest, capacities, and synergies</a:t>
            </a:r>
            <a:endParaRPr sz="1800">
              <a:solidFill>
                <a:schemeClr val="dk1"/>
              </a:solidFill>
            </a:endParaRPr>
          </a:p>
          <a:p>
            <a:pPr marL="457200" lvl="0" indent="-342900" algn="l" rtl="0">
              <a:spcBef>
                <a:spcPts val="0"/>
              </a:spcBef>
              <a:spcAft>
                <a:spcPts val="0"/>
              </a:spcAft>
              <a:buClr>
                <a:schemeClr val="dk1"/>
              </a:buClr>
              <a:buSzPts val="1800"/>
              <a:buChar char="●"/>
            </a:pPr>
            <a:r>
              <a:rPr lang="en-US" sz="1800">
                <a:solidFill>
                  <a:schemeClr val="dk1"/>
                </a:solidFill>
              </a:rPr>
              <a:t>Preliminary framing of activity concepts. Links to all the resources will be provided in the chatroom.</a:t>
            </a:r>
            <a:endParaRPr sz="1600">
              <a:solidFill>
                <a:srgbClr val="595959"/>
              </a:solidFill>
              <a:latin typeface="Arial"/>
              <a:ea typeface="Arial"/>
              <a:cs typeface="Arial"/>
              <a:sym typeface="Arial"/>
            </a:endParaRPr>
          </a:p>
          <a:p>
            <a:pPr marL="0" lvl="0" indent="0" algn="l" rtl="0">
              <a:spcBef>
                <a:spcPts val="0"/>
              </a:spcBef>
              <a:spcAft>
                <a:spcPts val="0"/>
              </a:spcAft>
              <a:buNone/>
            </a:pPr>
            <a:r>
              <a:rPr lang="en-US" sz="1800" b="1">
                <a:solidFill>
                  <a:schemeClr val="dk1"/>
                </a:solidFill>
              </a:rPr>
              <a:t>Expected outcomes:</a:t>
            </a:r>
            <a:endParaRPr sz="1600">
              <a:solidFill>
                <a:srgbClr val="595959"/>
              </a:solidFill>
              <a:latin typeface="Arial"/>
              <a:ea typeface="Arial"/>
              <a:cs typeface="Arial"/>
              <a:sym typeface="Arial"/>
            </a:endParaRPr>
          </a:p>
          <a:p>
            <a:pPr marL="457200" lvl="0" indent="-342900" algn="l" rtl="0">
              <a:spcBef>
                <a:spcPts val="0"/>
              </a:spcBef>
              <a:spcAft>
                <a:spcPts val="0"/>
              </a:spcAft>
              <a:buClr>
                <a:schemeClr val="dk1"/>
              </a:buClr>
              <a:buSzPts val="1800"/>
              <a:buChar char="●"/>
            </a:pPr>
            <a:r>
              <a:rPr lang="en-US" sz="1800">
                <a:solidFill>
                  <a:schemeClr val="dk1"/>
                </a:solidFill>
              </a:rPr>
              <a:t>Better understanding of the needs of regional platforms.</a:t>
            </a:r>
            <a:endParaRPr sz="1800">
              <a:solidFill>
                <a:schemeClr val="dk1"/>
              </a:solidFill>
            </a:endParaRPr>
          </a:p>
          <a:p>
            <a:pPr marL="457200" lvl="0" indent="-342900" algn="l" rtl="0">
              <a:spcBef>
                <a:spcPts val="0"/>
              </a:spcBef>
              <a:spcAft>
                <a:spcPts val="0"/>
              </a:spcAft>
              <a:buClr>
                <a:schemeClr val="dk1"/>
              </a:buClr>
              <a:buSzPts val="1800"/>
              <a:buChar char="●"/>
            </a:pPr>
            <a:r>
              <a:rPr lang="en-US" sz="1800">
                <a:solidFill>
                  <a:schemeClr val="dk1"/>
                </a:solidFill>
              </a:rPr>
              <a:t>More focused assistance to support RCI</a:t>
            </a:r>
            <a:endParaRPr sz="1800">
              <a:solidFill>
                <a:schemeClr val="dk1"/>
              </a:solidFill>
            </a:endParaRPr>
          </a:p>
          <a:p>
            <a:pPr marL="457200" lvl="0" indent="-342900" algn="l" rtl="0">
              <a:spcBef>
                <a:spcPts val="0"/>
              </a:spcBef>
              <a:spcAft>
                <a:spcPts val="0"/>
              </a:spcAft>
              <a:buClr>
                <a:schemeClr val="dk1"/>
              </a:buClr>
              <a:buSzPts val="1800"/>
              <a:buChar char="●"/>
            </a:pPr>
            <a:r>
              <a:rPr lang="en-US" sz="1800">
                <a:solidFill>
                  <a:schemeClr val="dk1"/>
                </a:solidFill>
              </a:rPr>
              <a:t>Greater awareness of local organizations and their capacity to support RCI.</a:t>
            </a:r>
            <a:endParaRPr sz="1800">
              <a:solidFill>
                <a:schemeClr val="dk1"/>
              </a:solidFill>
            </a:endParaRPr>
          </a:p>
        </p:txBody>
      </p:sp>
      <p:sp>
        <p:nvSpPr>
          <p:cNvPr id="103" name="Google Shape;103;p14"/>
          <p:cNvSpPr txBox="1"/>
          <p:nvPr/>
        </p:nvSpPr>
        <p:spPr>
          <a:xfrm>
            <a:off x="152400" y="4891088"/>
            <a:ext cx="2133600" cy="1383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600"/>
              <a:buFont typeface="Gill Sans"/>
              <a:buNone/>
            </a:pPr>
            <a:r>
              <a:rPr lang="en-US" sz="600" b="0" i="0" u="none" strike="noStrike" cap="none">
                <a:solidFill>
                  <a:srgbClr val="FFFFFF"/>
                </a:solidFill>
                <a:latin typeface="Gill Sans"/>
                <a:ea typeface="Gill Sans"/>
                <a:cs typeface="Gill Sans"/>
                <a:sym typeface="Gill Sans"/>
              </a:rPr>
              <a:t>*</a:t>
            </a:r>
            <a:endParaRPr sz="1400" b="0" i="0" u="none" strike="noStrike" cap="none">
              <a:solidFill>
                <a:srgbClr val="000000"/>
              </a:solidFill>
              <a:latin typeface="Arial"/>
              <a:ea typeface="Arial"/>
              <a:cs typeface="Arial"/>
              <a:sym typeface="Arial"/>
            </a:endParaRPr>
          </a:p>
        </p:txBody>
      </p:sp>
      <p:sp>
        <p:nvSpPr>
          <p:cNvPr id="104" name="Google Shape;104;p14"/>
          <p:cNvSpPr txBox="1"/>
          <p:nvPr/>
        </p:nvSpPr>
        <p:spPr>
          <a:xfrm>
            <a:off x="6858000" y="4891088"/>
            <a:ext cx="2133600" cy="1383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600"/>
              <a:buFont typeface="Gill Sans"/>
              <a:buNone/>
            </a:pPr>
            <a:fld id="{00000000-1234-1234-1234-123412341234}" type="slidenum">
              <a:rPr lang="en-US" sz="600" b="0" i="0" u="none" strike="noStrike" cap="none">
                <a:solidFill>
                  <a:srgbClr val="FFFFFF"/>
                </a:solidFill>
                <a:latin typeface="Gill Sans"/>
                <a:ea typeface="Gill Sans"/>
                <a:cs typeface="Gill Sans"/>
                <a:sym typeface="Gill Sans"/>
              </a:rPr>
              <a:t>3</a:t>
            </a:fld>
            <a:endParaRPr sz="1400" b="0" i="0" u="none" strike="noStrike" cap="none">
              <a:solidFill>
                <a:srgbClr val="000000"/>
              </a:solidFill>
              <a:latin typeface="Arial"/>
              <a:ea typeface="Arial"/>
              <a:cs typeface="Arial"/>
              <a:sym typeface="Arial"/>
            </a:endParaRPr>
          </a:p>
        </p:txBody>
      </p:sp>
      <p:sp>
        <p:nvSpPr>
          <p:cNvPr id="105" name="Google Shape;105;p14"/>
          <p:cNvSpPr txBox="1">
            <a:spLocks noGrp="1"/>
          </p:cNvSpPr>
          <p:nvPr>
            <p:ph type="title"/>
          </p:nvPr>
        </p:nvSpPr>
        <p:spPr>
          <a:xfrm>
            <a:off x="152400" y="133428"/>
            <a:ext cx="7772400" cy="442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651D32"/>
              </a:buClr>
              <a:buSzPts val="2800"/>
              <a:buFont typeface="Gill Sans"/>
              <a:buNone/>
            </a:pPr>
            <a:br>
              <a:rPr lang="en-US" sz="2800" b="0" i="0" u="none">
                <a:solidFill>
                  <a:srgbClr val="651D32"/>
                </a:solidFill>
                <a:latin typeface="Gill Sans"/>
                <a:ea typeface="Gill Sans"/>
                <a:cs typeface="Gill Sans"/>
                <a:sym typeface="Gill Sans"/>
              </a:rPr>
            </a:br>
            <a:r>
              <a:rPr lang="en-US">
                <a:solidFill>
                  <a:srgbClr val="004D8A"/>
                </a:solidFill>
                <a:latin typeface="Georgia"/>
                <a:ea typeface="Georgia"/>
                <a:cs typeface="Georgia"/>
                <a:sym typeface="Georgia"/>
              </a:rPr>
              <a:t>Workshop Overview</a:t>
            </a:r>
            <a:endParaRPr>
              <a:solidFill>
                <a:srgbClr val="004D8A"/>
              </a:solidFill>
              <a:latin typeface="Georgia"/>
              <a:ea typeface="Georgia"/>
              <a:cs typeface="Georgia"/>
              <a:sym typeface="Georgi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5"/>
          <p:cNvSpPr txBox="1">
            <a:spLocks noGrp="1"/>
          </p:cNvSpPr>
          <p:nvPr>
            <p:ph type="body" idx="3"/>
          </p:nvPr>
        </p:nvSpPr>
        <p:spPr>
          <a:xfrm>
            <a:off x="280950" y="685800"/>
            <a:ext cx="8582100" cy="4110000"/>
          </a:xfrm>
          <a:prstGeom prst="rect">
            <a:avLst/>
          </a:prstGeom>
          <a:noFill/>
          <a:ln>
            <a:noFill/>
          </a:ln>
        </p:spPr>
        <p:txBody>
          <a:bodyPr spcFirstLastPara="1" wrap="square" lIns="91425" tIns="45700" rIns="91425" bIns="45700" anchor="t" anchorCtr="0">
            <a:noAutofit/>
          </a:bodyPr>
          <a:lstStyle/>
          <a:p>
            <a:pPr marL="457200" lvl="0" indent="0" algn="just" rtl="0">
              <a:lnSpc>
                <a:spcPct val="150000"/>
              </a:lnSpc>
              <a:spcBef>
                <a:spcPts val="0"/>
              </a:spcBef>
              <a:spcAft>
                <a:spcPts val="0"/>
              </a:spcAft>
              <a:buNone/>
            </a:pPr>
            <a:endParaRPr sz="1400">
              <a:solidFill>
                <a:srgbClr val="000000"/>
              </a:solidFill>
              <a:latin typeface="Arial"/>
              <a:ea typeface="Arial"/>
              <a:cs typeface="Arial"/>
              <a:sym typeface="Arial"/>
            </a:endParaRPr>
          </a:p>
          <a:p>
            <a:pPr marL="457200" lvl="0" indent="-317500" algn="just" rtl="0">
              <a:lnSpc>
                <a:spcPct val="150000"/>
              </a:lnSpc>
              <a:spcBef>
                <a:spcPts val="0"/>
              </a:spcBef>
              <a:spcAft>
                <a:spcPts val="0"/>
              </a:spcAft>
              <a:buClr>
                <a:srgbClr val="000000"/>
              </a:buClr>
              <a:buSzPts val="1400"/>
              <a:buFont typeface="Arial"/>
              <a:buChar char="●"/>
            </a:pPr>
            <a:r>
              <a:rPr lang="en-US" sz="1400">
                <a:solidFill>
                  <a:srgbClr val="000000"/>
                </a:solidFill>
                <a:latin typeface="Arial"/>
                <a:ea typeface="Arial"/>
                <a:cs typeface="Arial"/>
                <a:sym typeface="Arial"/>
              </a:rPr>
              <a:t>USAID intends to partner with an organization(s) to improve the ways through which regional entities that have been developed by USAID - and their constituent members - assess, plan, and build alliances. </a:t>
            </a:r>
            <a:endParaRPr sz="1400">
              <a:solidFill>
                <a:srgbClr val="000000"/>
              </a:solidFill>
              <a:latin typeface="Arial"/>
              <a:ea typeface="Arial"/>
              <a:cs typeface="Arial"/>
              <a:sym typeface="Arial"/>
            </a:endParaRPr>
          </a:p>
          <a:p>
            <a:pPr marL="457200" lvl="0" indent="-317500" algn="l" rtl="0">
              <a:lnSpc>
                <a:spcPct val="150000"/>
              </a:lnSpc>
              <a:spcBef>
                <a:spcPts val="0"/>
              </a:spcBef>
              <a:spcAft>
                <a:spcPts val="0"/>
              </a:spcAft>
              <a:buClr>
                <a:srgbClr val="000000"/>
              </a:buClr>
              <a:buSzPts val="1400"/>
              <a:buFont typeface="Arial"/>
              <a:buChar char="●"/>
            </a:pPr>
            <a:r>
              <a:rPr lang="en-US" sz="1400">
                <a:solidFill>
                  <a:srgbClr val="000000"/>
                </a:solidFill>
                <a:latin typeface="Arial"/>
                <a:ea typeface="Arial"/>
                <a:cs typeface="Arial"/>
                <a:sym typeface="Arial"/>
              </a:rPr>
              <a:t>The current LPPA will support operations in three regions: Northern Uganda, South Western and Karamoja regions.</a:t>
            </a:r>
            <a:endParaRPr sz="1400">
              <a:solidFill>
                <a:srgbClr val="000000"/>
              </a:solidFill>
              <a:latin typeface="Arial"/>
              <a:ea typeface="Arial"/>
              <a:cs typeface="Arial"/>
              <a:sym typeface="Arial"/>
            </a:endParaRPr>
          </a:p>
          <a:p>
            <a:pPr marL="457200" lvl="0" indent="-317500" algn="l" rtl="0">
              <a:lnSpc>
                <a:spcPct val="150000"/>
              </a:lnSpc>
              <a:spcBef>
                <a:spcPts val="0"/>
              </a:spcBef>
              <a:spcAft>
                <a:spcPts val="0"/>
              </a:spcAft>
              <a:buClr>
                <a:srgbClr val="000000"/>
              </a:buClr>
              <a:buSzPts val="1400"/>
              <a:buFont typeface="Arial"/>
              <a:buChar char="●"/>
            </a:pPr>
            <a:r>
              <a:rPr lang="en-US" sz="1400">
                <a:solidFill>
                  <a:srgbClr val="000000"/>
                </a:solidFill>
                <a:latin typeface="Arial"/>
                <a:ea typeface="Arial"/>
                <a:cs typeface="Arial"/>
                <a:sym typeface="Arial"/>
              </a:rPr>
              <a:t>This program will support local universities partnerships.</a:t>
            </a:r>
            <a:endParaRPr sz="1400">
              <a:solidFill>
                <a:srgbClr val="000000"/>
              </a:solidFill>
              <a:latin typeface="Arial"/>
              <a:ea typeface="Arial"/>
              <a:cs typeface="Arial"/>
              <a:sym typeface="Arial"/>
            </a:endParaRPr>
          </a:p>
          <a:p>
            <a:pPr marL="457200" lvl="0" indent="-317500" algn="l" rtl="0">
              <a:lnSpc>
                <a:spcPct val="150000"/>
              </a:lnSpc>
              <a:spcBef>
                <a:spcPts val="0"/>
              </a:spcBef>
              <a:spcAft>
                <a:spcPts val="0"/>
              </a:spcAft>
              <a:buClr>
                <a:srgbClr val="000000"/>
              </a:buClr>
              <a:buSzPts val="1400"/>
              <a:buFont typeface="Arial"/>
              <a:buChar char="●"/>
            </a:pPr>
            <a:r>
              <a:rPr lang="en-US" sz="1400">
                <a:solidFill>
                  <a:srgbClr val="000000"/>
                </a:solidFill>
                <a:latin typeface="Arial"/>
                <a:ea typeface="Arial"/>
                <a:cs typeface="Arial"/>
                <a:sym typeface="Arial"/>
              </a:rPr>
              <a:t>T</a:t>
            </a:r>
            <a:r>
              <a:rPr lang="en-US" sz="1400">
                <a:solidFill>
                  <a:schemeClr val="dk1"/>
                </a:solidFill>
                <a:latin typeface="Arial"/>
                <a:ea typeface="Arial"/>
                <a:cs typeface="Arial"/>
                <a:sym typeface="Arial"/>
              </a:rPr>
              <a:t>he program will assist districts in each region to come together and collectively identify problems, set priorities, and influence the national government, the private sector, and donors to find solutions to locally-prioritized development challenges.</a:t>
            </a:r>
            <a:endParaRPr sz="1400">
              <a:solidFill>
                <a:schemeClr val="dk1"/>
              </a:solidFill>
              <a:latin typeface="Arial"/>
              <a:ea typeface="Arial"/>
              <a:cs typeface="Arial"/>
              <a:sym typeface="Arial"/>
            </a:endParaRPr>
          </a:p>
          <a:p>
            <a:pPr marL="0" lvl="0" indent="0" algn="just" rtl="0">
              <a:lnSpc>
                <a:spcPct val="115000"/>
              </a:lnSpc>
              <a:spcBef>
                <a:spcPts val="0"/>
              </a:spcBef>
              <a:spcAft>
                <a:spcPts val="0"/>
              </a:spcAft>
              <a:buSzPts val="1100"/>
              <a:buNone/>
            </a:pPr>
            <a:endParaRPr sz="1200" b="1">
              <a:solidFill>
                <a:schemeClr val="dk1"/>
              </a:solidFill>
              <a:latin typeface="Arial"/>
              <a:ea typeface="Arial"/>
              <a:cs typeface="Arial"/>
              <a:sym typeface="Arial"/>
            </a:endParaRPr>
          </a:p>
          <a:p>
            <a:pPr marL="0" lvl="0" indent="0" algn="just" rtl="0">
              <a:lnSpc>
                <a:spcPct val="115000"/>
              </a:lnSpc>
              <a:spcBef>
                <a:spcPts val="0"/>
              </a:spcBef>
              <a:spcAft>
                <a:spcPts val="0"/>
              </a:spcAft>
              <a:buClr>
                <a:schemeClr val="dk1"/>
              </a:buClr>
              <a:buSzPts val="1100"/>
              <a:buFont typeface="Arial"/>
              <a:buNone/>
            </a:pPr>
            <a:endParaRPr sz="11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SzPts val="600"/>
              <a:buNone/>
            </a:pPr>
            <a:endParaRPr sz="1200">
              <a:solidFill>
                <a:schemeClr val="dk1"/>
              </a:solidFill>
              <a:latin typeface="Arial"/>
              <a:ea typeface="Arial"/>
              <a:cs typeface="Arial"/>
              <a:sym typeface="Arial"/>
            </a:endParaRPr>
          </a:p>
          <a:p>
            <a:pPr marL="0" lvl="0" indent="0" algn="l" rtl="0">
              <a:lnSpc>
                <a:spcPct val="115000"/>
              </a:lnSpc>
              <a:spcBef>
                <a:spcPts val="0"/>
              </a:spcBef>
              <a:spcAft>
                <a:spcPts val="0"/>
              </a:spcAft>
              <a:buSzPts val="600"/>
              <a:buNone/>
            </a:pPr>
            <a:endParaRPr sz="1200">
              <a:solidFill>
                <a:srgbClr val="000000"/>
              </a:solidFill>
              <a:latin typeface="Arial"/>
              <a:ea typeface="Arial"/>
              <a:cs typeface="Arial"/>
              <a:sym typeface="Arial"/>
            </a:endParaRPr>
          </a:p>
          <a:p>
            <a:pPr marL="0" lvl="0" indent="0" algn="l" rtl="0">
              <a:lnSpc>
                <a:spcPct val="115000"/>
              </a:lnSpc>
              <a:spcBef>
                <a:spcPts val="1600"/>
              </a:spcBef>
              <a:spcAft>
                <a:spcPts val="0"/>
              </a:spcAft>
              <a:buSzPts val="600"/>
              <a:buNone/>
            </a:pPr>
            <a:endParaRPr sz="1600">
              <a:solidFill>
                <a:srgbClr val="595959"/>
              </a:solidFill>
              <a:latin typeface="Arial"/>
              <a:ea typeface="Arial"/>
              <a:cs typeface="Arial"/>
              <a:sym typeface="Arial"/>
            </a:endParaRPr>
          </a:p>
          <a:p>
            <a:pPr marL="0" marR="0" lvl="0" indent="0" algn="l" rtl="0">
              <a:lnSpc>
                <a:spcPct val="100000"/>
              </a:lnSpc>
              <a:spcBef>
                <a:spcPts val="1600"/>
              </a:spcBef>
              <a:spcAft>
                <a:spcPts val="0"/>
              </a:spcAft>
              <a:buSzPts val="600"/>
              <a:buNone/>
            </a:pPr>
            <a:endParaRPr/>
          </a:p>
        </p:txBody>
      </p:sp>
      <p:sp>
        <p:nvSpPr>
          <p:cNvPr id="111" name="Google Shape;111;p15"/>
          <p:cNvSpPr txBox="1"/>
          <p:nvPr/>
        </p:nvSpPr>
        <p:spPr>
          <a:xfrm>
            <a:off x="152400" y="4891088"/>
            <a:ext cx="2133600" cy="1383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600"/>
              <a:buFont typeface="Gill Sans"/>
              <a:buNone/>
            </a:pPr>
            <a:r>
              <a:rPr lang="en-US" sz="600" b="0" i="0" u="none" strike="noStrike" cap="none">
                <a:solidFill>
                  <a:srgbClr val="FFFFFF"/>
                </a:solidFill>
                <a:latin typeface="Gill Sans"/>
                <a:ea typeface="Gill Sans"/>
                <a:cs typeface="Gill Sans"/>
                <a:sym typeface="Gill Sans"/>
              </a:rPr>
              <a:t>*</a:t>
            </a:r>
            <a:endParaRPr sz="1400" b="0" i="0" u="none" strike="noStrike" cap="none">
              <a:solidFill>
                <a:srgbClr val="000000"/>
              </a:solidFill>
              <a:latin typeface="Arial"/>
              <a:ea typeface="Arial"/>
              <a:cs typeface="Arial"/>
              <a:sym typeface="Arial"/>
            </a:endParaRPr>
          </a:p>
        </p:txBody>
      </p:sp>
      <p:sp>
        <p:nvSpPr>
          <p:cNvPr id="112" name="Google Shape;112;p15"/>
          <p:cNvSpPr txBox="1"/>
          <p:nvPr/>
        </p:nvSpPr>
        <p:spPr>
          <a:xfrm>
            <a:off x="6858000" y="4891088"/>
            <a:ext cx="2133600" cy="1383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600"/>
              <a:buFont typeface="Gill Sans"/>
              <a:buNone/>
            </a:pPr>
            <a:fld id="{00000000-1234-1234-1234-123412341234}" type="slidenum">
              <a:rPr lang="en-US" sz="600" b="0" i="0" u="none" strike="noStrike" cap="none">
                <a:solidFill>
                  <a:srgbClr val="FFFFFF"/>
                </a:solidFill>
                <a:latin typeface="Gill Sans"/>
                <a:ea typeface="Gill Sans"/>
                <a:cs typeface="Gill Sans"/>
                <a:sym typeface="Gill Sans"/>
              </a:rPr>
              <a:t>4</a:t>
            </a:fld>
            <a:endParaRPr sz="1400" b="0" i="0" u="none" strike="noStrike" cap="none">
              <a:solidFill>
                <a:srgbClr val="000000"/>
              </a:solidFill>
              <a:latin typeface="Arial"/>
              <a:ea typeface="Arial"/>
              <a:cs typeface="Arial"/>
              <a:sym typeface="Arial"/>
            </a:endParaRPr>
          </a:p>
        </p:txBody>
      </p:sp>
      <p:sp>
        <p:nvSpPr>
          <p:cNvPr id="113" name="Google Shape;113;p15"/>
          <p:cNvSpPr txBox="1">
            <a:spLocks noGrp="1"/>
          </p:cNvSpPr>
          <p:nvPr>
            <p:ph type="title"/>
          </p:nvPr>
        </p:nvSpPr>
        <p:spPr>
          <a:xfrm>
            <a:off x="152400" y="133428"/>
            <a:ext cx="7772400" cy="442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651D32"/>
              </a:buClr>
              <a:buSzPts val="2800"/>
              <a:buFont typeface="Gill Sans"/>
              <a:buNone/>
            </a:pPr>
            <a:br>
              <a:rPr lang="en-US" sz="2800" b="0" i="0" u="none">
                <a:solidFill>
                  <a:srgbClr val="651D32"/>
                </a:solidFill>
                <a:latin typeface="Gill Sans"/>
                <a:ea typeface="Gill Sans"/>
                <a:cs typeface="Gill Sans"/>
                <a:sym typeface="Gill Sans"/>
              </a:rPr>
            </a:br>
            <a:r>
              <a:rPr lang="en-US">
                <a:solidFill>
                  <a:srgbClr val="004D8A"/>
                </a:solidFill>
                <a:latin typeface="Georgia"/>
                <a:ea typeface="Georgia"/>
                <a:cs typeface="Georgia"/>
                <a:sym typeface="Georgia"/>
              </a:rPr>
              <a:t>Overview of LPPA</a:t>
            </a:r>
            <a:endParaRPr>
              <a:solidFill>
                <a:srgbClr val="004D8A"/>
              </a:solidFill>
              <a:latin typeface="Georgia"/>
              <a:ea typeface="Georgia"/>
              <a:cs typeface="Georgia"/>
              <a:sym typeface="Georgi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6"/>
          <p:cNvSpPr txBox="1">
            <a:spLocks noGrp="1"/>
          </p:cNvSpPr>
          <p:nvPr>
            <p:ph type="body" idx="3"/>
          </p:nvPr>
        </p:nvSpPr>
        <p:spPr>
          <a:xfrm>
            <a:off x="280950" y="685800"/>
            <a:ext cx="8582100" cy="41100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0"/>
              </a:spcBef>
              <a:spcAft>
                <a:spcPts val="0"/>
              </a:spcAft>
              <a:buClr>
                <a:schemeClr val="dk1"/>
              </a:buClr>
              <a:buSzPts val="1100"/>
              <a:buFont typeface="Arial"/>
              <a:buNone/>
            </a:pPr>
            <a:endParaRPr sz="1400">
              <a:solidFill>
                <a:schemeClr val="dk1"/>
              </a:solidFill>
              <a:latin typeface="Arial"/>
              <a:ea typeface="Arial"/>
              <a:cs typeface="Arial"/>
              <a:sym typeface="Arial"/>
            </a:endParaRPr>
          </a:p>
          <a:p>
            <a:pPr marL="0" lvl="0" indent="0" algn="just" rtl="0">
              <a:lnSpc>
                <a:spcPct val="200000"/>
              </a:lnSpc>
              <a:spcBef>
                <a:spcPts val="0"/>
              </a:spcBef>
              <a:spcAft>
                <a:spcPts val="0"/>
              </a:spcAft>
              <a:buSzPts val="1100"/>
              <a:buNone/>
            </a:pPr>
            <a:r>
              <a:rPr lang="en-US" sz="1600">
                <a:solidFill>
                  <a:schemeClr val="dk1"/>
                </a:solidFill>
                <a:latin typeface="Arial"/>
                <a:ea typeface="Arial"/>
                <a:cs typeface="Arial"/>
                <a:sym typeface="Arial"/>
              </a:rPr>
              <a:t>1. Improve the administrative and technical capacity of regional platforms to engage, coordinate and manage stakeholders to collectively influence locally prioritized development. </a:t>
            </a:r>
            <a:endParaRPr sz="1600">
              <a:solidFill>
                <a:schemeClr val="dk1"/>
              </a:solidFill>
              <a:latin typeface="Arial"/>
              <a:ea typeface="Arial"/>
              <a:cs typeface="Arial"/>
              <a:sym typeface="Arial"/>
            </a:endParaRPr>
          </a:p>
          <a:p>
            <a:pPr marL="0" lvl="0" indent="0" algn="just" rtl="0">
              <a:lnSpc>
                <a:spcPct val="200000"/>
              </a:lnSpc>
              <a:spcBef>
                <a:spcPts val="0"/>
              </a:spcBef>
              <a:spcAft>
                <a:spcPts val="0"/>
              </a:spcAft>
              <a:buSzPts val="1100"/>
              <a:buNone/>
            </a:pPr>
            <a:r>
              <a:rPr lang="en-US" sz="1600">
                <a:solidFill>
                  <a:schemeClr val="dk1"/>
                </a:solidFill>
                <a:latin typeface="Arial"/>
                <a:ea typeface="Arial"/>
                <a:cs typeface="Arial"/>
                <a:sym typeface="Arial"/>
              </a:rPr>
              <a:t>2.   Improve the leadership skills of individual members of the platforms.</a:t>
            </a:r>
            <a:endParaRPr sz="1600">
              <a:solidFill>
                <a:schemeClr val="dk1"/>
              </a:solidFill>
              <a:latin typeface="Arial"/>
              <a:ea typeface="Arial"/>
              <a:cs typeface="Arial"/>
              <a:sym typeface="Arial"/>
            </a:endParaRPr>
          </a:p>
          <a:p>
            <a:pPr marL="0" lvl="0" indent="0" algn="just" rtl="0">
              <a:lnSpc>
                <a:spcPct val="200000"/>
              </a:lnSpc>
              <a:spcBef>
                <a:spcPts val="0"/>
              </a:spcBef>
              <a:spcAft>
                <a:spcPts val="0"/>
              </a:spcAft>
              <a:buSzPts val="1100"/>
              <a:buNone/>
            </a:pPr>
            <a:r>
              <a:rPr lang="en-US" sz="1600">
                <a:solidFill>
                  <a:schemeClr val="dk1"/>
                </a:solidFill>
                <a:latin typeface="Arial"/>
                <a:ea typeface="Arial"/>
                <a:cs typeface="Arial"/>
                <a:sym typeface="Arial"/>
              </a:rPr>
              <a:t>3. Assist the regional platforms to attract and leverage private sector support and investments. </a:t>
            </a:r>
            <a:endParaRPr sz="1600">
              <a:solidFill>
                <a:schemeClr val="dk1"/>
              </a:solidFill>
              <a:latin typeface="Arial"/>
              <a:ea typeface="Arial"/>
              <a:cs typeface="Arial"/>
              <a:sym typeface="Arial"/>
            </a:endParaRPr>
          </a:p>
          <a:p>
            <a:pPr marL="0" lvl="0" indent="0" algn="just" rtl="0">
              <a:lnSpc>
                <a:spcPct val="200000"/>
              </a:lnSpc>
              <a:spcBef>
                <a:spcPts val="0"/>
              </a:spcBef>
              <a:spcAft>
                <a:spcPts val="0"/>
              </a:spcAft>
              <a:buClr>
                <a:schemeClr val="dk1"/>
              </a:buClr>
              <a:buSzPts val="1100"/>
              <a:buFont typeface="Arial"/>
              <a:buNone/>
            </a:pPr>
            <a:r>
              <a:rPr lang="en-US" sz="1600">
                <a:solidFill>
                  <a:schemeClr val="dk1"/>
                </a:solidFill>
                <a:latin typeface="Arial"/>
                <a:ea typeface="Arial"/>
                <a:cs typeface="Arial"/>
                <a:sym typeface="Arial"/>
              </a:rPr>
              <a:t>4.   Strengthen research partnerships to inform local decision-making. </a:t>
            </a:r>
            <a:endParaRPr sz="1600">
              <a:solidFill>
                <a:schemeClr val="dk1"/>
              </a:solidFill>
              <a:latin typeface="Arial"/>
              <a:ea typeface="Arial"/>
              <a:cs typeface="Arial"/>
              <a:sym typeface="Arial"/>
            </a:endParaRPr>
          </a:p>
          <a:p>
            <a:pPr marL="0" lvl="0" indent="0" algn="l" rtl="0">
              <a:lnSpc>
                <a:spcPct val="115000"/>
              </a:lnSpc>
              <a:spcBef>
                <a:spcPts val="0"/>
              </a:spcBef>
              <a:spcAft>
                <a:spcPts val="0"/>
              </a:spcAft>
              <a:buSzPts val="600"/>
              <a:buNone/>
            </a:pPr>
            <a:endParaRPr sz="1200">
              <a:solidFill>
                <a:srgbClr val="000000"/>
              </a:solidFill>
              <a:latin typeface="Arial"/>
              <a:ea typeface="Arial"/>
              <a:cs typeface="Arial"/>
              <a:sym typeface="Arial"/>
            </a:endParaRPr>
          </a:p>
          <a:p>
            <a:pPr marL="0" lvl="0" indent="0" algn="l" rtl="0">
              <a:lnSpc>
                <a:spcPct val="115000"/>
              </a:lnSpc>
              <a:spcBef>
                <a:spcPts val="0"/>
              </a:spcBef>
              <a:spcAft>
                <a:spcPts val="0"/>
              </a:spcAft>
              <a:buSzPts val="600"/>
              <a:buNone/>
            </a:pPr>
            <a:endParaRPr sz="1200">
              <a:solidFill>
                <a:srgbClr val="000000"/>
              </a:solidFill>
              <a:latin typeface="Arial"/>
              <a:ea typeface="Arial"/>
              <a:cs typeface="Arial"/>
              <a:sym typeface="Arial"/>
            </a:endParaRPr>
          </a:p>
          <a:p>
            <a:pPr marL="0" lvl="0" indent="0" algn="l" rtl="0">
              <a:lnSpc>
                <a:spcPct val="115000"/>
              </a:lnSpc>
              <a:spcBef>
                <a:spcPts val="1600"/>
              </a:spcBef>
              <a:spcAft>
                <a:spcPts val="0"/>
              </a:spcAft>
              <a:buSzPts val="600"/>
              <a:buNone/>
            </a:pPr>
            <a:endParaRPr sz="1600">
              <a:solidFill>
                <a:srgbClr val="595959"/>
              </a:solidFill>
              <a:latin typeface="Arial"/>
              <a:ea typeface="Arial"/>
              <a:cs typeface="Arial"/>
              <a:sym typeface="Arial"/>
            </a:endParaRPr>
          </a:p>
          <a:p>
            <a:pPr marL="0" marR="0" lvl="0" indent="0" algn="l" rtl="0">
              <a:lnSpc>
                <a:spcPct val="100000"/>
              </a:lnSpc>
              <a:spcBef>
                <a:spcPts val="1600"/>
              </a:spcBef>
              <a:spcAft>
                <a:spcPts val="0"/>
              </a:spcAft>
              <a:buSzPts val="600"/>
              <a:buNone/>
            </a:pPr>
            <a:endParaRPr/>
          </a:p>
        </p:txBody>
      </p:sp>
      <p:sp>
        <p:nvSpPr>
          <p:cNvPr id="119" name="Google Shape;119;p16"/>
          <p:cNvSpPr txBox="1"/>
          <p:nvPr/>
        </p:nvSpPr>
        <p:spPr>
          <a:xfrm>
            <a:off x="152400" y="4891088"/>
            <a:ext cx="2133600" cy="1383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600"/>
              <a:buFont typeface="Gill Sans"/>
              <a:buNone/>
            </a:pPr>
            <a:r>
              <a:rPr lang="en-US" sz="600" b="0" i="0" u="none" strike="noStrike" cap="none">
                <a:solidFill>
                  <a:srgbClr val="FFFFFF"/>
                </a:solidFill>
                <a:latin typeface="Gill Sans"/>
                <a:ea typeface="Gill Sans"/>
                <a:cs typeface="Gill Sans"/>
                <a:sym typeface="Gill Sans"/>
              </a:rPr>
              <a:t>*</a:t>
            </a:r>
            <a:endParaRPr sz="1400" b="0" i="0" u="none" strike="noStrike" cap="none">
              <a:solidFill>
                <a:srgbClr val="000000"/>
              </a:solidFill>
              <a:latin typeface="Arial"/>
              <a:ea typeface="Arial"/>
              <a:cs typeface="Arial"/>
              <a:sym typeface="Arial"/>
            </a:endParaRPr>
          </a:p>
        </p:txBody>
      </p:sp>
      <p:sp>
        <p:nvSpPr>
          <p:cNvPr id="120" name="Google Shape;120;p16"/>
          <p:cNvSpPr txBox="1"/>
          <p:nvPr/>
        </p:nvSpPr>
        <p:spPr>
          <a:xfrm>
            <a:off x="6858000" y="4891088"/>
            <a:ext cx="2133600" cy="1383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600"/>
              <a:buFont typeface="Gill Sans"/>
              <a:buNone/>
            </a:pPr>
            <a:fld id="{00000000-1234-1234-1234-123412341234}" type="slidenum">
              <a:rPr lang="en-US" sz="600" b="0" i="0" u="none" strike="noStrike" cap="none">
                <a:solidFill>
                  <a:srgbClr val="FFFFFF"/>
                </a:solidFill>
                <a:latin typeface="Gill Sans"/>
                <a:ea typeface="Gill Sans"/>
                <a:cs typeface="Gill Sans"/>
                <a:sym typeface="Gill Sans"/>
              </a:rPr>
              <a:t>5</a:t>
            </a:fld>
            <a:endParaRPr sz="1400" b="0" i="0" u="none" strike="noStrike" cap="none">
              <a:solidFill>
                <a:srgbClr val="000000"/>
              </a:solidFill>
              <a:latin typeface="Arial"/>
              <a:ea typeface="Arial"/>
              <a:cs typeface="Arial"/>
              <a:sym typeface="Arial"/>
            </a:endParaRPr>
          </a:p>
        </p:txBody>
      </p:sp>
      <p:sp>
        <p:nvSpPr>
          <p:cNvPr id="121" name="Google Shape;121;p16"/>
          <p:cNvSpPr txBox="1">
            <a:spLocks noGrp="1"/>
          </p:cNvSpPr>
          <p:nvPr>
            <p:ph type="title"/>
          </p:nvPr>
        </p:nvSpPr>
        <p:spPr>
          <a:xfrm>
            <a:off x="152400" y="133428"/>
            <a:ext cx="7772400" cy="442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651D32"/>
              </a:buClr>
              <a:buSzPts val="2800"/>
              <a:buFont typeface="Gill Sans"/>
              <a:buNone/>
            </a:pPr>
            <a:br>
              <a:rPr lang="en-US" sz="2800" b="0" i="0" u="none">
                <a:solidFill>
                  <a:srgbClr val="651D32"/>
                </a:solidFill>
                <a:latin typeface="Gill Sans"/>
                <a:ea typeface="Gill Sans"/>
                <a:cs typeface="Gill Sans"/>
                <a:sym typeface="Gill Sans"/>
              </a:rPr>
            </a:br>
            <a:r>
              <a:rPr lang="en-US">
                <a:solidFill>
                  <a:srgbClr val="004D8A"/>
                </a:solidFill>
                <a:latin typeface="Georgia"/>
                <a:ea typeface="Georgia"/>
                <a:cs typeface="Georgia"/>
                <a:sym typeface="Georgia"/>
              </a:rPr>
              <a:t>Objectives of LPPA</a:t>
            </a:r>
            <a:endParaRPr>
              <a:solidFill>
                <a:srgbClr val="004D8A"/>
              </a:solidFill>
              <a:latin typeface="Georgia"/>
              <a:ea typeface="Georgia"/>
              <a:cs typeface="Georgia"/>
              <a:sym typeface="Georgi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17"/>
          <p:cNvSpPr txBox="1">
            <a:spLocks noGrp="1"/>
          </p:cNvSpPr>
          <p:nvPr>
            <p:ph type="body" idx="3"/>
          </p:nvPr>
        </p:nvSpPr>
        <p:spPr>
          <a:xfrm>
            <a:off x="152400" y="685800"/>
            <a:ext cx="8441400" cy="3667500"/>
          </a:xfrm>
          <a:prstGeom prst="rect">
            <a:avLst/>
          </a:prstGeom>
          <a:noFill/>
          <a:ln>
            <a:noFill/>
          </a:ln>
        </p:spPr>
        <p:txBody>
          <a:bodyPr spcFirstLastPara="1" wrap="square" lIns="91425" tIns="45700" rIns="91425" bIns="45700" anchor="t" anchorCtr="0">
            <a:noAutofit/>
          </a:bodyPr>
          <a:lstStyle/>
          <a:p>
            <a:pPr marL="457200" lvl="0" indent="-317500" algn="l" rtl="0">
              <a:lnSpc>
                <a:spcPct val="115000"/>
              </a:lnSpc>
              <a:spcBef>
                <a:spcPts val="0"/>
              </a:spcBef>
              <a:spcAft>
                <a:spcPts val="0"/>
              </a:spcAft>
              <a:buClr>
                <a:srgbClr val="595959"/>
              </a:buClr>
              <a:buSzPts val="1400"/>
              <a:buFont typeface="Arial"/>
              <a:buChar char="●"/>
            </a:pPr>
            <a:r>
              <a:rPr lang="en-US" sz="1400">
                <a:solidFill>
                  <a:srgbClr val="595959"/>
                </a:solidFill>
                <a:latin typeface="Arial"/>
                <a:ea typeface="Arial"/>
                <a:cs typeface="Arial"/>
                <a:sym typeface="Arial"/>
              </a:rPr>
              <a:t>(Please see separate slide)</a:t>
            </a:r>
            <a:endParaRPr sz="1400">
              <a:solidFill>
                <a:srgbClr val="595959"/>
              </a:solidFill>
              <a:latin typeface="Arial"/>
              <a:ea typeface="Arial"/>
              <a:cs typeface="Arial"/>
              <a:sym typeface="Arial"/>
            </a:endParaRPr>
          </a:p>
          <a:p>
            <a:pPr marL="0" lvl="0" indent="0" algn="l" rtl="0">
              <a:lnSpc>
                <a:spcPct val="115000"/>
              </a:lnSpc>
              <a:spcBef>
                <a:spcPts val="0"/>
              </a:spcBef>
              <a:spcAft>
                <a:spcPts val="0"/>
              </a:spcAft>
              <a:buSzPts val="600"/>
              <a:buNone/>
            </a:pPr>
            <a:endParaRPr sz="1400">
              <a:solidFill>
                <a:srgbClr val="595959"/>
              </a:solidFill>
              <a:latin typeface="Arial"/>
              <a:ea typeface="Arial"/>
              <a:cs typeface="Arial"/>
              <a:sym typeface="Arial"/>
            </a:endParaRPr>
          </a:p>
          <a:p>
            <a:pPr marL="0" lvl="0" indent="0" algn="l" rtl="0">
              <a:lnSpc>
                <a:spcPct val="115000"/>
              </a:lnSpc>
              <a:spcBef>
                <a:spcPts val="1600"/>
              </a:spcBef>
              <a:spcAft>
                <a:spcPts val="0"/>
              </a:spcAft>
              <a:buSzPts val="600"/>
              <a:buNone/>
            </a:pPr>
            <a:endParaRPr sz="1600">
              <a:solidFill>
                <a:srgbClr val="595959"/>
              </a:solidFill>
              <a:latin typeface="Arial"/>
              <a:ea typeface="Arial"/>
              <a:cs typeface="Arial"/>
              <a:sym typeface="Arial"/>
            </a:endParaRPr>
          </a:p>
          <a:p>
            <a:pPr marL="0" marR="0" lvl="0" indent="0" algn="l" rtl="0">
              <a:lnSpc>
                <a:spcPct val="100000"/>
              </a:lnSpc>
              <a:spcBef>
                <a:spcPts val="1600"/>
              </a:spcBef>
              <a:spcAft>
                <a:spcPts val="0"/>
              </a:spcAft>
              <a:buSzPts val="600"/>
              <a:buNone/>
            </a:pPr>
            <a:endParaRPr/>
          </a:p>
        </p:txBody>
      </p:sp>
      <p:sp>
        <p:nvSpPr>
          <p:cNvPr id="127" name="Google Shape;127;p17"/>
          <p:cNvSpPr txBox="1"/>
          <p:nvPr/>
        </p:nvSpPr>
        <p:spPr>
          <a:xfrm>
            <a:off x="152400" y="4891088"/>
            <a:ext cx="2133600" cy="1383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600"/>
              <a:buFont typeface="Gill Sans"/>
              <a:buNone/>
            </a:pPr>
            <a:r>
              <a:rPr lang="en-US" sz="600" b="0" i="0" u="none" strike="noStrike" cap="none">
                <a:solidFill>
                  <a:srgbClr val="FFFFFF"/>
                </a:solidFill>
                <a:latin typeface="Gill Sans"/>
                <a:ea typeface="Gill Sans"/>
                <a:cs typeface="Gill Sans"/>
                <a:sym typeface="Gill Sans"/>
              </a:rPr>
              <a:t>*</a:t>
            </a:r>
            <a:endParaRPr sz="1400" b="0" i="0" u="none" strike="noStrike" cap="none">
              <a:solidFill>
                <a:srgbClr val="000000"/>
              </a:solidFill>
              <a:latin typeface="Arial"/>
              <a:ea typeface="Arial"/>
              <a:cs typeface="Arial"/>
              <a:sym typeface="Arial"/>
            </a:endParaRPr>
          </a:p>
        </p:txBody>
      </p:sp>
      <p:sp>
        <p:nvSpPr>
          <p:cNvPr id="128" name="Google Shape;128;p17"/>
          <p:cNvSpPr txBox="1"/>
          <p:nvPr/>
        </p:nvSpPr>
        <p:spPr>
          <a:xfrm>
            <a:off x="6858000" y="4891088"/>
            <a:ext cx="2133600" cy="1383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600"/>
              <a:buFont typeface="Gill Sans"/>
              <a:buNone/>
            </a:pPr>
            <a:fld id="{00000000-1234-1234-1234-123412341234}" type="slidenum">
              <a:rPr lang="en-US" sz="600" b="0" i="0" u="none" strike="noStrike" cap="none">
                <a:solidFill>
                  <a:srgbClr val="FFFFFF"/>
                </a:solidFill>
                <a:latin typeface="Gill Sans"/>
                <a:ea typeface="Gill Sans"/>
                <a:cs typeface="Gill Sans"/>
                <a:sym typeface="Gill Sans"/>
              </a:rPr>
              <a:t>6</a:t>
            </a:fld>
            <a:endParaRPr sz="1400" b="0" i="0" u="none" strike="noStrike" cap="none">
              <a:solidFill>
                <a:srgbClr val="000000"/>
              </a:solidFill>
              <a:latin typeface="Arial"/>
              <a:ea typeface="Arial"/>
              <a:cs typeface="Arial"/>
              <a:sym typeface="Arial"/>
            </a:endParaRPr>
          </a:p>
        </p:txBody>
      </p:sp>
      <p:sp>
        <p:nvSpPr>
          <p:cNvPr id="129" name="Google Shape;129;p17"/>
          <p:cNvSpPr txBox="1">
            <a:spLocks noGrp="1"/>
          </p:cNvSpPr>
          <p:nvPr>
            <p:ph type="title"/>
          </p:nvPr>
        </p:nvSpPr>
        <p:spPr>
          <a:xfrm>
            <a:off x="152400" y="133428"/>
            <a:ext cx="7772400" cy="442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651D32"/>
              </a:buClr>
              <a:buSzPts val="2800"/>
              <a:buFont typeface="Gill Sans"/>
              <a:buNone/>
            </a:pPr>
            <a:br>
              <a:rPr lang="en-US" sz="2800" b="0" i="0" u="none">
                <a:solidFill>
                  <a:srgbClr val="651D32"/>
                </a:solidFill>
                <a:latin typeface="Gill Sans"/>
                <a:ea typeface="Gill Sans"/>
                <a:cs typeface="Gill Sans"/>
                <a:sym typeface="Gill Sans"/>
              </a:rPr>
            </a:br>
            <a:r>
              <a:rPr lang="en-US">
                <a:solidFill>
                  <a:srgbClr val="004D8A"/>
                </a:solidFill>
                <a:latin typeface="Georgia"/>
                <a:ea typeface="Georgia"/>
                <a:cs typeface="Georgia"/>
                <a:sym typeface="Georgia"/>
              </a:rPr>
              <a:t>RCI Overview  </a:t>
            </a:r>
            <a:endParaRPr>
              <a:solidFill>
                <a:srgbClr val="004D8A"/>
              </a:solidFill>
              <a:latin typeface="Georgia"/>
              <a:ea typeface="Georgia"/>
              <a:cs typeface="Georgia"/>
              <a:sym typeface="Georgi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8"/>
          <p:cNvSpPr txBox="1">
            <a:spLocks noGrp="1"/>
          </p:cNvSpPr>
          <p:nvPr>
            <p:ph type="body" idx="3"/>
          </p:nvPr>
        </p:nvSpPr>
        <p:spPr>
          <a:xfrm>
            <a:off x="152400" y="576225"/>
            <a:ext cx="8441400" cy="44577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0"/>
              </a:spcBef>
              <a:spcAft>
                <a:spcPts val="0"/>
              </a:spcAft>
              <a:buClr>
                <a:schemeClr val="dk1"/>
              </a:buClr>
              <a:buSzPts val="1100"/>
              <a:buFont typeface="Arial"/>
              <a:buNone/>
            </a:pPr>
            <a:endParaRPr sz="1400" b="1">
              <a:solidFill>
                <a:schemeClr val="dk1"/>
              </a:solidFill>
              <a:latin typeface="Arial"/>
              <a:ea typeface="Arial"/>
              <a:cs typeface="Arial"/>
              <a:sym typeface="Arial"/>
            </a:endParaRPr>
          </a:p>
          <a:p>
            <a:pPr marL="457200" lvl="0" indent="-311150" algn="just" rtl="0">
              <a:lnSpc>
                <a:spcPct val="150000"/>
              </a:lnSpc>
              <a:spcBef>
                <a:spcPts val="0"/>
              </a:spcBef>
              <a:spcAft>
                <a:spcPts val="0"/>
              </a:spcAft>
              <a:buClr>
                <a:schemeClr val="dk1"/>
              </a:buClr>
              <a:buSzPts val="1300"/>
              <a:buFont typeface="Arial"/>
              <a:buChar char="●"/>
            </a:pPr>
            <a:r>
              <a:rPr lang="en-US" sz="1300">
                <a:solidFill>
                  <a:schemeClr val="dk1"/>
                </a:solidFill>
                <a:latin typeface="Arial"/>
                <a:ea typeface="Arial"/>
                <a:cs typeface="Arial"/>
                <a:sym typeface="Arial"/>
              </a:rPr>
              <a:t>The platforms have potential to elevate district issues, incorporate local voices in regional and national development plans, and attract private investment. However, they lack the following:</a:t>
            </a:r>
            <a:endParaRPr sz="1300">
              <a:solidFill>
                <a:schemeClr val="dk1"/>
              </a:solidFill>
              <a:latin typeface="Arial"/>
              <a:ea typeface="Arial"/>
              <a:cs typeface="Arial"/>
              <a:sym typeface="Arial"/>
            </a:endParaRPr>
          </a:p>
          <a:p>
            <a:pPr marL="457200" lvl="0" indent="-311150" algn="just" rtl="0">
              <a:lnSpc>
                <a:spcPct val="150000"/>
              </a:lnSpc>
              <a:spcBef>
                <a:spcPts val="0"/>
              </a:spcBef>
              <a:spcAft>
                <a:spcPts val="0"/>
              </a:spcAft>
              <a:buClr>
                <a:schemeClr val="dk1"/>
              </a:buClr>
              <a:buSzPts val="1300"/>
              <a:buFont typeface="Arial"/>
              <a:buChar char="●"/>
            </a:pPr>
            <a:r>
              <a:rPr lang="en-US" sz="1300">
                <a:solidFill>
                  <a:schemeClr val="dk1"/>
                </a:solidFill>
                <a:latin typeface="Arial"/>
                <a:ea typeface="Arial"/>
                <a:cs typeface="Arial"/>
                <a:sym typeface="Arial"/>
              </a:rPr>
              <a:t>Structure and resources, and hence varied capacities that hinder their ability to review, prioritize, and influence regional investments. </a:t>
            </a:r>
            <a:endParaRPr sz="1300">
              <a:solidFill>
                <a:srgbClr val="595959"/>
              </a:solidFill>
              <a:latin typeface="Arial"/>
              <a:ea typeface="Arial"/>
              <a:cs typeface="Arial"/>
              <a:sym typeface="Arial"/>
            </a:endParaRPr>
          </a:p>
          <a:p>
            <a:pPr marL="457200" lvl="0" indent="-311150" algn="just" rtl="0">
              <a:lnSpc>
                <a:spcPct val="150000"/>
              </a:lnSpc>
              <a:spcBef>
                <a:spcPts val="0"/>
              </a:spcBef>
              <a:spcAft>
                <a:spcPts val="0"/>
              </a:spcAft>
              <a:buClr>
                <a:schemeClr val="dk1"/>
              </a:buClr>
              <a:buSzPts val="1300"/>
              <a:buFont typeface="Arial"/>
              <a:buChar char="●"/>
            </a:pPr>
            <a:r>
              <a:rPr lang="en-US" sz="1300">
                <a:solidFill>
                  <a:schemeClr val="dk1"/>
                </a:solidFill>
                <a:latin typeface="Arial"/>
                <a:ea typeface="Arial"/>
                <a:cs typeface="Arial"/>
                <a:sym typeface="Arial"/>
              </a:rPr>
              <a:t>Capacity to coordinate and manage their stakeholders, including the various constituents and former SC members in the case of NURDEF.</a:t>
            </a:r>
            <a:endParaRPr sz="1300">
              <a:solidFill>
                <a:schemeClr val="dk1"/>
              </a:solidFill>
              <a:latin typeface="Arial"/>
              <a:ea typeface="Arial"/>
              <a:cs typeface="Arial"/>
              <a:sym typeface="Arial"/>
            </a:endParaRPr>
          </a:p>
          <a:p>
            <a:pPr marL="457200" lvl="0" indent="-311150" algn="just" rtl="0">
              <a:lnSpc>
                <a:spcPct val="150000"/>
              </a:lnSpc>
              <a:spcBef>
                <a:spcPts val="0"/>
              </a:spcBef>
              <a:spcAft>
                <a:spcPts val="0"/>
              </a:spcAft>
              <a:buClr>
                <a:schemeClr val="dk1"/>
              </a:buClr>
              <a:buSzPts val="1300"/>
              <a:buChar char="●"/>
            </a:pPr>
            <a:r>
              <a:rPr lang="en-US" sz="1300">
                <a:solidFill>
                  <a:schemeClr val="dk1"/>
                </a:solidFill>
                <a:latin typeface="Arial"/>
                <a:ea typeface="Arial"/>
                <a:cs typeface="Arial"/>
                <a:sym typeface="Arial"/>
              </a:rPr>
              <a:t>Finances and ability to convene stakeholders and undertake research with the support of USAID.  </a:t>
            </a:r>
            <a:endParaRPr sz="1300">
              <a:solidFill>
                <a:schemeClr val="dk1"/>
              </a:solidFill>
              <a:latin typeface="Arial"/>
              <a:ea typeface="Arial"/>
              <a:cs typeface="Arial"/>
              <a:sym typeface="Arial"/>
            </a:endParaRPr>
          </a:p>
          <a:p>
            <a:pPr marL="914400" lvl="1" indent="-311150" algn="just" rtl="0">
              <a:lnSpc>
                <a:spcPct val="150000"/>
              </a:lnSpc>
              <a:spcBef>
                <a:spcPts val="0"/>
              </a:spcBef>
              <a:spcAft>
                <a:spcPts val="0"/>
              </a:spcAft>
              <a:buClr>
                <a:schemeClr val="dk1"/>
              </a:buClr>
              <a:buSzPts val="1300"/>
              <a:buChar char="○"/>
            </a:pPr>
            <a:r>
              <a:rPr lang="en-US" sz="1300">
                <a:solidFill>
                  <a:schemeClr val="dk1"/>
                </a:solidFill>
                <a:latin typeface="Arial"/>
                <a:ea typeface="Arial"/>
                <a:cs typeface="Arial"/>
                <a:sym typeface="Arial"/>
              </a:rPr>
              <a:t>NURDEF’s 28 districts are expected to pay annual subscription fees and have not met these obligations. </a:t>
            </a:r>
            <a:endParaRPr sz="1300">
              <a:solidFill>
                <a:schemeClr val="dk1"/>
              </a:solidFill>
              <a:latin typeface="Arial"/>
              <a:ea typeface="Arial"/>
              <a:cs typeface="Arial"/>
              <a:sym typeface="Arial"/>
            </a:endParaRPr>
          </a:p>
          <a:p>
            <a:pPr marL="914400" lvl="1" indent="-311150" algn="just" rtl="0">
              <a:lnSpc>
                <a:spcPct val="150000"/>
              </a:lnSpc>
              <a:spcBef>
                <a:spcPts val="0"/>
              </a:spcBef>
              <a:spcAft>
                <a:spcPts val="0"/>
              </a:spcAft>
              <a:buClr>
                <a:schemeClr val="dk1"/>
              </a:buClr>
              <a:buSzPts val="1300"/>
              <a:buFont typeface="Arial"/>
              <a:buChar char="○"/>
            </a:pPr>
            <a:r>
              <a:rPr lang="en-US" sz="1300">
                <a:solidFill>
                  <a:schemeClr val="dk1"/>
                </a:solidFill>
                <a:latin typeface="Arial"/>
                <a:ea typeface="Arial"/>
                <a:cs typeface="Arial"/>
                <a:sym typeface="Arial"/>
              </a:rPr>
              <a:t>Contribution of non-state actors have not been determined</a:t>
            </a:r>
            <a:endParaRPr sz="1300">
              <a:solidFill>
                <a:schemeClr val="dk1"/>
              </a:solidFill>
              <a:latin typeface="Arial"/>
              <a:ea typeface="Arial"/>
              <a:cs typeface="Arial"/>
              <a:sym typeface="Arial"/>
            </a:endParaRPr>
          </a:p>
          <a:p>
            <a:pPr marL="457200" lvl="0" indent="0" algn="just" rtl="0">
              <a:lnSpc>
                <a:spcPct val="115000"/>
              </a:lnSpc>
              <a:spcBef>
                <a:spcPts val="0"/>
              </a:spcBef>
              <a:spcAft>
                <a:spcPts val="0"/>
              </a:spcAft>
              <a:buNone/>
            </a:pPr>
            <a:endParaRPr sz="1600">
              <a:solidFill>
                <a:schemeClr val="dk1"/>
              </a:solidFill>
              <a:latin typeface="Arial"/>
              <a:ea typeface="Arial"/>
              <a:cs typeface="Arial"/>
              <a:sym typeface="Arial"/>
            </a:endParaRPr>
          </a:p>
          <a:p>
            <a:pPr marL="0" lvl="0" indent="0" algn="l" rtl="0">
              <a:lnSpc>
                <a:spcPct val="115000"/>
              </a:lnSpc>
              <a:spcBef>
                <a:spcPts val="0"/>
              </a:spcBef>
              <a:spcAft>
                <a:spcPts val="0"/>
              </a:spcAft>
              <a:buSzPts val="600"/>
              <a:buNone/>
            </a:pPr>
            <a:endParaRPr sz="1300">
              <a:solidFill>
                <a:srgbClr val="595959"/>
              </a:solidFill>
              <a:latin typeface="Arial"/>
              <a:ea typeface="Arial"/>
              <a:cs typeface="Arial"/>
              <a:sym typeface="Arial"/>
            </a:endParaRPr>
          </a:p>
          <a:p>
            <a:pPr marL="0" lvl="0" indent="0" algn="l" rtl="0">
              <a:lnSpc>
                <a:spcPct val="115000"/>
              </a:lnSpc>
              <a:spcBef>
                <a:spcPts val="0"/>
              </a:spcBef>
              <a:spcAft>
                <a:spcPts val="0"/>
              </a:spcAft>
              <a:buSzPts val="600"/>
              <a:buNone/>
            </a:pPr>
            <a:endParaRPr sz="1400">
              <a:solidFill>
                <a:srgbClr val="595959"/>
              </a:solidFill>
              <a:latin typeface="Arial"/>
              <a:ea typeface="Arial"/>
              <a:cs typeface="Arial"/>
              <a:sym typeface="Arial"/>
            </a:endParaRPr>
          </a:p>
          <a:p>
            <a:pPr marL="0" lvl="0" indent="0" algn="just" rtl="0">
              <a:lnSpc>
                <a:spcPct val="115000"/>
              </a:lnSpc>
              <a:spcBef>
                <a:spcPts val="0"/>
              </a:spcBef>
              <a:spcAft>
                <a:spcPts val="0"/>
              </a:spcAft>
              <a:buClr>
                <a:schemeClr val="dk1"/>
              </a:buClr>
              <a:buSzPts val="1100"/>
              <a:buFont typeface="Arial"/>
              <a:buNone/>
            </a:pPr>
            <a:endParaRPr sz="1800">
              <a:solidFill>
                <a:srgbClr val="FFFFFF"/>
              </a:solidFill>
              <a:latin typeface="Arial"/>
              <a:ea typeface="Arial"/>
              <a:cs typeface="Arial"/>
              <a:sym typeface="Arial"/>
            </a:endParaRPr>
          </a:p>
          <a:p>
            <a:pPr marL="0" lvl="0" indent="0" algn="l" rtl="0">
              <a:lnSpc>
                <a:spcPct val="115000"/>
              </a:lnSpc>
              <a:spcBef>
                <a:spcPts val="0"/>
              </a:spcBef>
              <a:spcAft>
                <a:spcPts val="0"/>
              </a:spcAft>
              <a:buSzPts val="600"/>
              <a:buNone/>
            </a:pPr>
            <a:endParaRPr sz="1400" u="sng">
              <a:solidFill>
                <a:srgbClr val="595959"/>
              </a:solidFill>
              <a:latin typeface="Arial"/>
              <a:ea typeface="Arial"/>
              <a:cs typeface="Arial"/>
              <a:sym typeface="Arial"/>
            </a:endParaRPr>
          </a:p>
          <a:p>
            <a:pPr marL="0" lvl="0" indent="0" algn="l" rtl="0">
              <a:lnSpc>
                <a:spcPct val="115000"/>
              </a:lnSpc>
              <a:spcBef>
                <a:spcPts val="0"/>
              </a:spcBef>
              <a:spcAft>
                <a:spcPts val="0"/>
              </a:spcAft>
              <a:buSzPts val="600"/>
              <a:buNone/>
            </a:pPr>
            <a:endParaRPr sz="1400">
              <a:solidFill>
                <a:srgbClr val="595959"/>
              </a:solidFill>
              <a:latin typeface="Arial"/>
              <a:ea typeface="Arial"/>
              <a:cs typeface="Arial"/>
              <a:sym typeface="Arial"/>
            </a:endParaRPr>
          </a:p>
          <a:p>
            <a:pPr marL="0" lvl="0" indent="0" algn="l" rtl="0">
              <a:lnSpc>
                <a:spcPct val="115000"/>
              </a:lnSpc>
              <a:spcBef>
                <a:spcPts val="1600"/>
              </a:spcBef>
              <a:spcAft>
                <a:spcPts val="0"/>
              </a:spcAft>
              <a:buSzPts val="600"/>
              <a:buNone/>
            </a:pPr>
            <a:endParaRPr sz="1600">
              <a:solidFill>
                <a:srgbClr val="595959"/>
              </a:solidFill>
              <a:latin typeface="Arial"/>
              <a:ea typeface="Arial"/>
              <a:cs typeface="Arial"/>
              <a:sym typeface="Arial"/>
            </a:endParaRPr>
          </a:p>
          <a:p>
            <a:pPr marL="0" marR="0" lvl="0" indent="0" algn="l" rtl="0">
              <a:lnSpc>
                <a:spcPct val="100000"/>
              </a:lnSpc>
              <a:spcBef>
                <a:spcPts val="1600"/>
              </a:spcBef>
              <a:spcAft>
                <a:spcPts val="0"/>
              </a:spcAft>
              <a:buSzPts val="600"/>
              <a:buNone/>
            </a:pPr>
            <a:endParaRPr/>
          </a:p>
        </p:txBody>
      </p:sp>
      <p:sp>
        <p:nvSpPr>
          <p:cNvPr id="135" name="Google Shape;135;p18"/>
          <p:cNvSpPr txBox="1"/>
          <p:nvPr/>
        </p:nvSpPr>
        <p:spPr>
          <a:xfrm>
            <a:off x="152400" y="4891088"/>
            <a:ext cx="2133600" cy="1383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600"/>
              <a:buFont typeface="Gill Sans"/>
              <a:buNone/>
            </a:pPr>
            <a:r>
              <a:rPr lang="en-US" sz="600" b="0" i="0" u="none" strike="noStrike" cap="none">
                <a:solidFill>
                  <a:srgbClr val="FFFFFF"/>
                </a:solidFill>
                <a:latin typeface="Gill Sans"/>
                <a:ea typeface="Gill Sans"/>
                <a:cs typeface="Gill Sans"/>
                <a:sym typeface="Gill Sans"/>
              </a:rPr>
              <a:t>*</a:t>
            </a:r>
            <a:endParaRPr sz="1400" b="0" i="0" u="none" strike="noStrike" cap="none">
              <a:solidFill>
                <a:srgbClr val="000000"/>
              </a:solidFill>
              <a:latin typeface="Arial"/>
              <a:ea typeface="Arial"/>
              <a:cs typeface="Arial"/>
              <a:sym typeface="Arial"/>
            </a:endParaRPr>
          </a:p>
        </p:txBody>
      </p:sp>
      <p:sp>
        <p:nvSpPr>
          <p:cNvPr id="136" name="Google Shape;136;p18"/>
          <p:cNvSpPr txBox="1"/>
          <p:nvPr/>
        </p:nvSpPr>
        <p:spPr>
          <a:xfrm>
            <a:off x="6858000" y="4891088"/>
            <a:ext cx="2133600" cy="1383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600"/>
              <a:buFont typeface="Gill Sans"/>
              <a:buNone/>
            </a:pPr>
            <a:fld id="{00000000-1234-1234-1234-123412341234}" type="slidenum">
              <a:rPr lang="en-US" sz="600" b="0" i="0" u="none" strike="noStrike" cap="none">
                <a:solidFill>
                  <a:srgbClr val="FFFFFF"/>
                </a:solidFill>
                <a:latin typeface="Gill Sans"/>
                <a:ea typeface="Gill Sans"/>
                <a:cs typeface="Gill Sans"/>
                <a:sym typeface="Gill Sans"/>
              </a:rPr>
              <a:t>7</a:t>
            </a:fld>
            <a:endParaRPr sz="1400" b="0" i="0" u="none" strike="noStrike" cap="none">
              <a:solidFill>
                <a:srgbClr val="000000"/>
              </a:solidFill>
              <a:latin typeface="Arial"/>
              <a:ea typeface="Arial"/>
              <a:cs typeface="Arial"/>
              <a:sym typeface="Arial"/>
            </a:endParaRPr>
          </a:p>
        </p:txBody>
      </p:sp>
      <p:sp>
        <p:nvSpPr>
          <p:cNvPr id="137" name="Google Shape;137;p18"/>
          <p:cNvSpPr txBox="1">
            <a:spLocks noGrp="1"/>
          </p:cNvSpPr>
          <p:nvPr>
            <p:ph type="title"/>
          </p:nvPr>
        </p:nvSpPr>
        <p:spPr>
          <a:xfrm>
            <a:off x="152400" y="348178"/>
            <a:ext cx="7772400" cy="442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651D32"/>
              </a:buClr>
              <a:buSzPts val="2800"/>
              <a:buFont typeface="Gill Sans"/>
              <a:buNone/>
            </a:pPr>
            <a:br>
              <a:rPr lang="en-US" sz="2800" b="0" i="0" u="none">
                <a:solidFill>
                  <a:srgbClr val="651D32"/>
                </a:solidFill>
                <a:latin typeface="Gill Sans"/>
                <a:ea typeface="Gill Sans"/>
                <a:cs typeface="Gill Sans"/>
                <a:sym typeface="Gill Sans"/>
              </a:rPr>
            </a:br>
            <a:r>
              <a:rPr lang="en-US">
                <a:solidFill>
                  <a:srgbClr val="004D8A"/>
                </a:solidFill>
                <a:latin typeface="Georgia"/>
                <a:ea typeface="Georgia"/>
                <a:cs typeface="Georgia"/>
                <a:sym typeface="Georgia"/>
              </a:rPr>
              <a:t>Defining and understanding the problem  </a:t>
            </a:r>
            <a:endParaRPr>
              <a:solidFill>
                <a:srgbClr val="004D8A"/>
              </a:solidFill>
              <a:latin typeface="Georgia"/>
              <a:ea typeface="Georgia"/>
              <a:cs typeface="Georgia"/>
              <a:sym typeface="Georgi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9"/>
          <p:cNvSpPr txBox="1">
            <a:spLocks noGrp="1"/>
          </p:cNvSpPr>
          <p:nvPr>
            <p:ph type="body" idx="3"/>
          </p:nvPr>
        </p:nvSpPr>
        <p:spPr>
          <a:xfrm>
            <a:off x="152400" y="576225"/>
            <a:ext cx="8441400" cy="4457700"/>
          </a:xfrm>
          <a:prstGeom prst="rect">
            <a:avLst/>
          </a:prstGeom>
          <a:noFill/>
          <a:ln>
            <a:noFill/>
          </a:ln>
        </p:spPr>
        <p:txBody>
          <a:bodyPr spcFirstLastPara="1" wrap="square" lIns="91425" tIns="45700" rIns="91425" bIns="45700" anchor="t" anchorCtr="0">
            <a:noAutofit/>
          </a:bodyPr>
          <a:lstStyle/>
          <a:p>
            <a:pPr marL="914400" lvl="0" indent="0" algn="just" rtl="0">
              <a:lnSpc>
                <a:spcPct val="115000"/>
              </a:lnSpc>
              <a:spcBef>
                <a:spcPts val="0"/>
              </a:spcBef>
              <a:spcAft>
                <a:spcPts val="0"/>
              </a:spcAft>
              <a:buNone/>
            </a:pPr>
            <a:endParaRPr sz="1300">
              <a:solidFill>
                <a:schemeClr val="dk1"/>
              </a:solidFill>
              <a:latin typeface="Arial"/>
              <a:ea typeface="Arial"/>
              <a:cs typeface="Arial"/>
              <a:sym typeface="Arial"/>
            </a:endParaRPr>
          </a:p>
          <a:p>
            <a:pPr marL="0" lvl="0" indent="0" algn="just" rtl="0">
              <a:lnSpc>
                <a:spcPct val="150000"/>
              </a:lnSpc>
              <a:spcBef>
                <a:spcPts val="0"/>
              </a:spcBef>
              <a:spcAft>
                <a:spcPts val="0"/>
              </a:spcAft>
              <a:buNone/>
            </a:pPr>
            <a:r>
              <a:rPr lang="en-US" sz="1300">
                <a:solidFill>
                  <a:schemeClr val="dk1"/>
                </a:solidFill>
                <a:latin typeface="Arial"/>
                <a:ea typeface="Arial"/>
                <a:cs typeface="Arial"/>
                <a:sym typeface="Arial"/>
              </a:rPr>
              <a:t>Additionally, we are cognisant that: </a:t>
            </a:r>
            <a:endParaRPr sz="1300">
              <a:solidFill>
                <a:schemeClr val="dk1"/>
              </a:solidFill>
              <a:latin typeface="Arial"/>
              <a:ea typeface="Arial"/>
              <a:cs typeface="Arial"/>
              <a:sym typeface="Arial"/>
            </a:endParaRPr>
          </a:p>
          <a:p>
            <a:pPr marL="457200" lvl="0" indent="-311150" algn="just" rtl="0">
              <a:lnSpc>
                <a:spcPct val="150000"/>
              </a:lnSpc>
              <a:spcBef>
                <a:spcPts val="0"/>
              </a:spcBef>
              <a:spcAft>
                <a:spcPts val="0"/>
              </a:spcAft>
              <a:buClr>
                <a:schemeClr val="dk1"/>
              </a:buClr>
              <a:buSzPts val="1300"/>
              <a:buChar char="●"/>
            </a:pPr>
            <a:r>
              <a:rPr lang="en-US" sz="1300">
                <a:solidFill>
                  <a:schemeClr val="dk1"/>
                </a:solidFill>
                <a:latin typeface="Arial"/>
                <a:ea typeface="Arial"/>
                <a:cs typeface="Arial"/>
                <a:sym typeface="Arial"/>
              </a:rPr>
              <a:t>Regional platforms may be under pressure to achieve political goals. Some SC members may attempt to inappropriately advance their political interests.</a:t>
            </a:r>
            <a:endParaRPr sz="1300">
              <a:solidFill>
                <a:schemeClr val="dk1"/>
              </a:solidFill>
              <a:latin typeface="Arial"/>
              <a:ea typeface="Arial"/>
              <a:cs typeface="Arial"/>
              <a:sym typeface="Arial"/>
            </a:endParaRPr>
          </a:p>
          <a:p>
            <a:pPr marL="457200" lvl="0" indent="-311150" algn="just" rtl="0">
              <a:lnSpc>
                <a:spcPct val="150000"/>
              </a:lnSpc>
              <a:spcBef>
                <a:spcPts val="0"/>
              </a:spcBef>
              <a:spcAft>
                <a:spcPts val="0"/>
              </a:spcAft>
              <a:buClr>
                <a:schemeClr val="dk1"/>
              </a:buClr>
              <a:buSzPts val="1300"/>
              <a:buChar char="●"/>
            </a:pPr>
            <a:r>
              <a:rPr lang="en-US" sz="1300">
                <a:solidFill>
                  <a:schemeClr val="dk1"/>
                </a:solidFill>
                <a:latin typeface="Arial"/>
                <a:ea typeface="Arial"/>
                <a:cs typeface="Arial"/>
                <a:sym typeface="Arial"/>
              </a:rPr>
              <a:t>Platform leaders also need to enhance their functional and leadership skills in order to effectively nurture relationships with donors and other stakeholders. </a:t>
            </a:r>
            <a:endParaRPr sz="1300">
              <a:solidFill>
                <a:schemeClr val="dk1"/>
              </a:solidFill>
              <a:latin typeface="Arial"/>
              <a:ea typeface="Arial"/>
              <a:cs typeface="Arial"/>
              <a:sym typeface="Arial"/>
            </a:endParaRPr>
          </a:p>
          <a:p>
            <a:pPr marL="457200" lvl="0" indent="-311150" algn="just" rtl="0">
              <a:lnSpc>
                <a:spcPct val="150000"/>
              </a:lnSpc>
              <a:spcBef>
                <a:spcPts val="0"/>
              </a:spcBef>
              <a:spcAft>
                <a:spcPts val="0"/>
              </a:spcAft>
              <a:buClr>
                <a:schemeClr val="dk1"/>
              </a:buClr>
              <a:buSzPts val="1300"/>
              <a:buChar char="●"/>
            </a:pPr>
            <a:r>
              <a:rPr lang="en-US" sz="1300">
                <a:solidFill>
                  <a:schemeClr val="dk1"/>
                </a:solidFill>
                <a:latin typeface="Arial"/>
                <a:ea typeface="Arial"/>
                <a:cs typeface="Arial"/>
                <a:sym typeface="Arial"/>
              </a:rPr>
              <a:t>Individual SC members may require assistance in managing and prioritizing sub-regional interests with regional and organizational interests.</a:t>
            </a:r>
            <a:endParaRPr sz="1600">
              <a:solidFill>
                <a:schemeClr val="dk1"/>
              </a:solidFill>
              <a:latin typeface="Arial"/>
              <a:ea typeface="Arial"/>
              <a:cs typeface="Arial"/>
              <a:sym typeface="Arial"/>
            </a:endParaRPr>
          </a:p>
          <a:p>
            <a:pPr marL="0" lvl="0" indent="0" algn="l" rtl="0">
              <a:lnSpc>
                <a:spcPct val="115000"/>
              </a:lnSpc>
              <a:spcBef>
                <a:spcPts val="0"/>
              </a:spcBef>
              <a:spcAft>
                <a:spcPts val="0"/>
              </a:spcAft>
              <a:buSzPts val="600"/>
              <a:buNone/>
            </a:pPr>
            <a:endParaRPr sz="1300">
              <a:solidFill>
                <a:srgbClr val="595959"/>
              </a:solidFill>
              <a:latin typeface="Arial"/>
              <a:ea typeface="Arial"/>
              <a:cs typeface="Arial"/>
              <a:sym typeface="Arial"/>
            </a:endParaRPr>
          </a:p>
          <a:p>
            <a:pPr marL="0" lvl="0" indent="0" algn="l" rtl="0">
              <a:lnSpc>
                <a:spcPct val="115000"/>
              </a:lnSpc>
              <a:spcBef>
                <a:spcPts val="0"/>
              </a:spcBef>
              <a:spcAft>
                <a:spcPts val="0"/>
              </a:spcAft>
              <a:buSzPts val="600"/>
              <a:buNone/>
            </a:pPr>
            <a:endParaRPr sz="1400">
              <a:solidFill>
                <a:srgbClr val="595959"/>
              </a:solidFill>
              <a:latin typeface="Arial"/>
              <a:ea typeface="Arial"/>
              <a:cs typeface="Arial"/>
              <a:sym typeface="Arial"/>
            </a:endParaRPr>
          </a:p>
          <a:p>
            <a:pPr marL="0" lvl="0" indent="0" algn="just" rtl="0">
              <a:lnSpc>
                <a:spcPct val="115000"/>
              </a:lnSpc>
              <a:spcBef>
                <a:spcPts val="0"/>
              </a:spcBef>
              <a:spcAft>
                <a:spcPts val="0"/>
              </a:spcAft>
              <a:buClr>
                <a:schemeClr val="dk1"/>
              </a:buClr>
              <a:buSzPts val="1100"/>
              <a:buFont typeface="Arial"/>
              <a:buNone/>
            </a:pPr>
            <a:endParaRPr sz="1800">
              <a:solidFill>
                <a:srgbClr val="FFFFFF"/>
              </a:solidFill>
              <a:latin typeface="Arial"/>
              <a:ea typeface="Arial"/>
              <a:cs typeface="Arial"/>
              <a:sym typeface="Arial"/>
            </a:endParaRPr>
          </a:p>
          <a:p>
            <a:pPr marL="0" lvl="0" indent="0" algn="l" rtl="0">
              <a:lnSpc>
                <a:spcPct val="115000"/>
              </a:lnSpc>
              <a:spcBef>
                <a:spcPts val="0"/>
              </a:spcBef>
              <a:spcAft>
                <a:spcPts val="0"/>
              </a:spcAft>
              <a:buSzPts val="600"/>
              <a:buNone/>
            </a:pPr>
            <a:endParaRPr sz="1400" u="sng">
              <a:solidFill>
                <a:srgbClr val="595959"/>
              </a:solidFill>
              <a:latin typeface="Arial"/>
              <a:ea typeface="Arial"/>
              <a:cs typeface="Arial"/>
              <a:sym typeface="Arial"/>
            </a:endParaRPr>
          </a:p>
          <a:p>
            <a:pPr marL="0" lvl="0" indent="0" algn="l" rtl="0">
              <a:lnSpc>
                <a:spcPct val="115000"/>
              </a:lnSpc>
              <a:spcBef>
                <a:spcPts val="0"/>
              </a:spcBef>
              <a:spcAft>
                <a:spcPts val="0"/>
              </a:spcAft>
              <a:buSzPts val="600"/>
              <a:buNone/>
            </a:pPr>
            <a:endParaRPr sz="1400">
              <a:solidFill>
                <a:srgbClr val="595959"/>
              </a:solidFill>
              <a:latin typeface="Arial"/>
              <a:ea typeface="Arial"/>
              <a:cs typeface="Arial"/>
              <a:sym typeface="Arial"/>
            </a:endParaRPr>
          </a:p>
          <a:p>
            <a:pPr marL="0" lvl="0" indent="0" algn="l" rtl="0">
              <a:lnSpc>
                <a:spcPct val="115000"/>
              </a:lnSpc>
              <a:spcBef>
                <a:spcPts val="1600"/>
              </a:spcBef>
              <a:spcAft>
                <a:spcPts val="0"/>
              </a:spcAft>
              <a:buSzPts val="600"/>
              <a:buNone/>
            </a:pPr>
            <a:endParaRPr sz="1600">
              <a:solidFill>
                <a:srgbClr val="595959"/>
              </a:solidFill>
              <a:latin typeface="Arial"/>
              <a:ea typeface="Arial"/>
              <a:cs typeface="Arial"/>
              <a:sym typeface="Arial"/>
            </a:endParaRPr>
          </a:p>
          <a:p>
            <a:pPr marL="0" marR="0" lvl="0" indent="0" algn="l" rtl="0">
              <a:lnSpc>
                <a:spcPct val="100000"/>
              </a:lnSpc>
              <a:spcBef>
                <a:spcPts val="1600"/>
              </a:spcBef>
              <a:spcAft>
                <a:spcPts val="0"/>
              </a:spcAft>
              <a:buSzPts val="600"/>
              <a:buNone/>
            </a:pPr>
            <a:endParaRPr/>
          </a:p>
        </p:txBody>
      </p:sp>
      <p:sp>
        <p:nvSpPr>
          <p:cNvPr id="143" name="Google Shape;143;p19"/>
          <p:cNvSpPr txBox="1"/>
          <p:nvPr/>
        </p:nvSpPr>
        <p:spPr>
          <a:xfrm>
            <a:off x="152400" y="4891088"/>
            <a:ext cx="2133600" cy="1383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600"/>
              <a:buFont typeface="Gill Sans"/>
              <a:buNone/>
            </a:pPr>
            <a:r>
              <a:rPr lang="en-US" sz="600" b="0" i="0" u="none" strike="noStrike" cap="none">
                <a:solidFill>
                  <a:srgbClr val="FFFFFF"/>
                </a:solidFill>
                <a:latin typeface="Gill Sans"/>
                <a:ea typeface="Gill Sans"/>
                <a:cs typeface="Gill Sans"/>
                <a:sym typeface="Gill Sans"/>
              </a:rPr>
              <a:t>*</a:t>
            </a:r>
            <a:endParaRPr sz="1400" b="0" i="0" u="none" strike="noStrike" cap="none">
              <a:solidFill>
                <a:srgbClr val="000000"/>
              </a:solidFill>
              <a:latin typeface="Arial"/>
              <a:ea typeface="Arial"/>
              <a:cs typeface="Arial"/>
              <a:sym typeface="Arial"/>
            </a:endParaRPr>
          </a:p>
        </p:txBody>
      </p:sp>
      <p:sp>
        <p:nvSpPr>
          <p:cNvPr id="144" name="Google Shape;144;p19"/>
          <p:cNvSpPr txBox="1"/>
          <p:nvPr/>
        </p:nvSpPr>
        <p:spPr>
          <a:xfrm>
            <a:off x="6858000" y="4891088"/>
            <a:ext cx="2133600" cy="1383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600"/>
              <a:buFont typeface="Gill Sans"/>
              <a:buNone/>
            </a:pPr>
            <a:fld id="{00000000-1234-1234-1234-123412341234}" type="slidenum">
              <a:rPr lang="en-US" sz="600" b="0" i="0" u="none" strike="noStrike" cap="none">
                <a:solidFill>
                  <a:srgbClr val="FFFFFF"/>
                </a:solidFill>
                <a:latin typeface="Gill Sans"/>
                <a:ea typeface="Gill Sans"/>
                <a:cs typeface="Gill Sans"/>
                <a:sym typeface="Gill Sans"/>
              </a:rPr>
              <a:t>8</a:t>
            </a:fld>
            <a:endParaRPr sz="1400" b="0" i="0" u="none" strike="noStrike" cap="none">
              <a:solidFill>
                <a:srgbClr val="000000"/>
              </a:solidFill>
              <a:latin typeface="Arial"/>
              <a:ea typeface="Arial"/>
              <a:cs typeface="Arial"/>
              <a:sym typeface="Arial"/>
            </a:endParaRPr>
          </a:p>
        </p:txBody>
      </p:sp>
      <p:sp>
        <p:nvSpPr>
          <p:cNvPr id="145" name="Google Shape;145;p19"/>
          <p:cNvSpPr txBox="1">
            <a:spLocks noGrp="1"/>
          </p:cNvSpPr>
          <p:nvPr>
            <p:ph type="title"/>
          </p:nvPr>
        </p:nvSpPr>
        <p:spPr>
          <a:xfrm>
            <a:off x="152400" y="133428"/>
            <a:ext cx="7772400" cy="442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651D32"/>
              </a:buClr>
              <a:buSzPts val="2800"/>
              <a:buFont typeface="Gill Sans"/>
              <a:buNone/>
            </a:pPr>
            <a:br>
              <a:rPr lang="en-US" sz="2800" b="0" i="0" u="none">
                <a:solidFill>
                  <a:srgbClr val="651D32"/>
                </a:solidFill>
                <a:latin typeface="Gill Sans"/>
                <a:ea typeface="Gill Sans"/>
                <a:cs typeface="Gill Sans"/>
                <a:sym typeface="Gill Sans"/>
              </a:rPr>
            </a:br>
            <a:r>
              <a:rPr lang="en-US">
                <a:solidFill>
                  <a:srgbClr val="004D8A"/>
                </a:solidFill>
                <a:latin typeface="Georgia"/>
                <a:ea typeface="Georgia"/>
                <a:cs typeface="Georgia"/>
                <a:sym typeface="Georgia"/>
              </a:rPr>
              <a:t>Defining and understanding the problem  </a:t>
            </a:r>
            <a:endParaRPr>
              <a:solidFill>
                <a:srgbClr val="004D8A"/>
              </a:solidFill>
              <a:latin typeface="Georgia"/>
              <a:ea typeface="Georgia"/>
              <a:cs typeface="Georgia"/>
              <a:sym typeface="Georgi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FCDC9"/>
        </a:solidFill>
        <a:effectLst/>
      </p:bgPr>
    </p:bg>
    <p:spTree>
      <p:nvGrpSpPr>
        <p:cNvPr id="1" name="Shape 149"/>
        <p:cNvGrpSpPr/>
        <p:nvPr/>
      </p:nvGrpSpPr>
      <p:grpSpPr>
        <a:xfrm>
          <a:off x="0" y="0"/>
          <a:ext cx="0" cy="0"/>
          <a:chOff x="0" y="0"/>
          <a:chExt cx="0" cy="0"/>
        </a:xfrm>
      </p:grpSpPr>
      <p:sp>
        <p:nvSpPr>
          <p:cNvPr id="150" name="Google Shape;150;p20"/>
          <p:cNvSpPr txBox="1">
            <a:spLocks noGrp="1"/>
          </p:cNvSpPr>
          <p:nvPr>
            <p:ph type="title"/>
          </p:nvPr>
        </p:nvSpPr>
        <p:spPr>
          <a:xfrm>
            <a:off x="-114725" y="126000"/>
            <a:ext cx="8520600" cy="5727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1400"/>
              <a:buNone/>
            </a:pPr>
            <a:r>
              <a:rPr lang="en-US">
                <a:solidFill>
                  <a:srgbClr val="004D8A"/>
                </a:solidFill>
                <a:latin typeface="Georgia"/>
                <a:ea typeface="Georgia"/>
                <a:cs typeface="Georgia"/>
                <a:sym typeface="Georgia"/>
              </a:rPr>
              <a:t>Breakout Session</a:t>
            </a:r>
            <a:endParaRPr>
              <a:solidFill>
                <a:srgbClr val="004D8A"/>
              </a:solidFill>
              <a:latin typeface="Georgia"/>
              <a:ea typeface="Georgia"/>
              <a:cs typeface="Georgia"/>
              <a:sym typeface="Georgia"/>
            </a:endParaRPr>
          </a:p>
        </p:txBody>
      </p:sp>
      <p:sp>
        <p:nvSpPr>
          <p:cNvPr id="151" name="Google Shape;151;p20"/>
          <p:cNvSpPr txBox="1">
            <a:spLocks noGrp="1"/>
          </p:cNvSpPr>
          <p:nvPr>
            <p:ph type="body" idx="1"/>
          </p:nvPr>
        </p:nvSpPr>
        <p:spPr>
          <a:xfrm>
            <a:off x="153725" y="846667"/>
            <a:ext cx="8804400" cy="417575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600"/>
              </a:spcBef>
              <a:spcAft>
                <a:spcPts val="0"/>
              </a:spcAft>
              <a:buClr>
                <a:srgbClr val="FFFFFF"/>
              </a:buClr>
              <a:buSzPts val="600"/>
              <a:buNone/>
            </a:pPr>
            <a:endParaRPr sz="1800"/>
          </a:p>
          <a:p>
            <a:pPr marL="0" lvl="0" indent="0" algn="l" rtl="0">
              <a:lnSpc>
                <a:spcPct val="100000"/>
              </a:lnSpc>
              <a:spcBef>
                <a:spcPts val="1200"/>
              </a:spcBef>
              <a:spcAft>
                <a:spcPts val="1200"/>
              </a:spcAft>
              <a:buSzPts val="2000"/>
              <a:buNone/>
            </a:pPr>
            <a:endParaRPr/>
          </a:p>
        </p:txBody>
      </p:sp>
    </p:spTree>
  </p:cSld>
  <p:clrMapOvr>
    <a:masterClrMapping/>
  </p:clrMapOvr>
</p:sld>
</file>

<file path=ppt/theme/theme1.xml><?xml version="1.0" encoding="utf-8"?>
<a:theme xmlns:a="http://schemas.openxmlformats.org/drawingml/2006/main" name="1_Office Theme">
  <a:themeElements>
    <a:clrScheme name="Custom 2">
      <a:dk1>
        <a:srgbClr val="000000"/>
      </a:dk1>
      <a:lt1>
        <a:srgbClr val="FFFFFF"/>
      </a:lt1>
      <a:dk2>
        <a:srgbClr val="002F6C"/>
      </a:dk2>
      <a:lt2>
        <a:srgbClr val="BA0C2F"/>
      </a:lt2>
      <a:accent1>
        <a:srgbClr val="002F6C"/>
      </a:accent1>
      <a:accent2>
        <a:srgbClr val="BA0C2F"/>
      </a:accent2>
      <a:accent3>
        <a:srgbClr val="6C6463"/>
      </a:accent3>
      <a:accent4>
        <a:srgbClr val="000000"/>
      </a:accent4>
      <a:accent5>
        <a:srgbClr val="CFCDC9"/>
      </a:accent5>
      <a:accent6>
        <a:srgbClr val="0067B9"/>
      </a:accent6>
      <a:hlink>
        <a:srgbClr val="6C6463"/>
      </a:hlink>
      <a:folHlink>
        <a:srgbClr val="CFCD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Custom 2">
      <a:dk1>
        <a:srgbClr val="000000"/>
      </a:dk1>
      <a:lt1>
        <a:srgbClr val="FFFFFF"/>
      </a:lt1>
      <a:dk2>
        <a:srgbClr val="002F6C"/>
      </a:dk2>
      <a:lt2>
        <a:srgbClr val="BA0C2F"/>
      </a:lt2>
      <a:accent1>
        <a:srgbClr val="002F6C"/>
      </a:accent1>
      <a:accent2>
        <a:srgbClr val="BA0C2F"/>
      </a:accent2>
      <a:accent3>
        <a:srgbClr val="6C6463"/>
      </a:accent3>
      <a:accent4>
        <a:srgbClr val="000000"/>
      </a:accent4>
      <a:accent5>
        <a:srgbClr val="CFCDC9"/>
      </a:accent5>
      <a:accent6>
        <a:srgbClr val="0067B9"/>
      </a:accent6>
      <a:hlink>
        <a:srgbClr val="6C6463"/>
      </a:hlink>
      <a:folHlink>
        <a:srgbClr val="CFCD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Office Theme">
  <a:themeElements>
    <a:clrScheme name="Custom 2">
      <a:dk1>
        <a:srgbClr val="000000"/>
      </a:dk1>
      <a:lt1>
        <a:srgbClr val="FFFFFF"/>
      </a:lt1>
      <a:dk2>
        <a:srgbClr val="002F6C"/>
      </a:dk2>
      <a:lt2>
        <a:srgbClr val="BA0C2F"/>
      </a:lt2>
      <a:accent1>
        <a:srgbClr val="002F6C"/>
      </a:accent1>
      <a:accent2>
        <a:srgbClr val="BA0C2F"/>
      </a:accent2>
      <a:accent3>
        <a:srgbClr val="6C6463"/>
      </a:accent3>
      <a:accent4>
        <a:srgbClr val="000000"/>
      </a:accent4>
      <a:accent5>
        <a:srgbClr val="CFCDC9"/>
      </a:accent5>
      <a:accent6>
        <a:srgbClr val="0067B9"/>
      </a:accent6>
      <a:hlink>
        <a:srgbClr val="6C6463"/>
      </a:hlink>
      <a:folHlink>
        <a:srgbClr val="CFCD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808</Words>
  <Application>Microsoft Office PowerPoint</Application>
  <PresentationFormat>On-screen Show (16:9)</PresentationFormat>
  <Paragraphs>127</Paragraphs>
  <Slides>12</Slides>
  <Notes>12</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12</vt:i4>
      </vt:variant>
    </vt:vector>
  </HeadingPairs>
  <TitlesOfParts>
    <vt:vector size="19" baseType="lpstr">
      <vt:lpstr>Times New Roman</vt:lpstr>
      <vt:lpstr>Georgia</vt:lpstr>
      <vt:lpstr>Arial</vt:lpstr>
      <vt:lpstr>Gill Sans</vt:lpstr>
      <vt:lpstr>1_Office Theme</vt:lpstr>
      <vt:lpstr>3_Office Theme</vt:lpstr>
      <vt:lpstr>4_Office Theme</vt:lpstr>
      <vt:lpstr> Local Priorities and Partnership Activity: Co-creation Workshop </vt:lpstr>
      <vt:lpstr>Workshop Overview Overview of the Local Priorities and Partnership Activity Overview of the Regional Coordination Initiative  Defining and understanding of the problem  Breakout session guidance Pitching guidance Next Steps</vt:lpstr>
      <vt:lpstr> Workshop Overview</vt:lpstr>
      <vt:lpstr> Overview of LPPA</vt:lpstr>
      <vt:lpstr> Objectives of LPPA</vt:lpstr>
      <vt:lpstr> RCI Overview  </vt:lpstr>
      <vt:lpstr> Defining and understanding the problem  </vt:lpstr>
      <vt:lpstr> Defining and understanding the problem  </vt:lpstr>
      <vt:lpstr>Breakout Session</vt:lpstr>
      <vt:lpstr>Pitching Guidance</vt:lpstr>
      <vt:lpstr>Next Steps (for Day 2)</vt:lpstr>
      <vt:lpstr>After the Workshop - Going Forward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Local Priorities and Partnership Activity: Co-creation Workshop</dc:title>
  <dc:creator>Mbaziira, Anita (USAID/Kampala/OAA)</dc:creator>
  <cp:lastModifiedBy>Mbaziira, Anita (USAID/Kampala/OAA)</cp:lastModifiedBy>
  <cp:revision>1</cp:revision>
  <dcterms:modified xsi:type="dcterms:W3CDTF">2022-03-07T04:53:15Z</dcterms:modified>
</cp:coreProperties>
</file>