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71" r:id="rId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90" autoAdjust="0"/>
    <p:restoredTop sz="94645" autoAdjust="0"/>
  </p:normalViewPr>
  <p:slideViewPr>
    <p:cSldViewPr showGuides="1">
      <p:cViewPr varScale="1">
        <p:scale>
          <a:sx n="80" d="100"/>
          <a:sy n="80" d="100"/>
        </p:scale>
        <p:origin x="1358" y="48"/>
      </p:cViewPr>
      <p:guideLst>
        <p:guide orient="horz" pos="2162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310" y="-12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5904C4-010F-4896-9D22-0FDDB5A0FF93}" type="datetimeFigureOut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11/27/2023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99D1F1-6DC0-4977-808C-FD0BF7AD2565}" type="slidenum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59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2715C0D-0E45-40B4-BE1B-664AAA8E6B7F}" type="datetimeFigureOut">
              <a:rPr lang="en-US" smtClean="0"/>
              <a:pPr/>
              <a:t>11/27/2023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89535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648200"/>
            <a:ext cx="5608320" cy="395097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9B577F-6036-4BCD-9021-A736CBC2873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63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2625" y="1456511"/>
            <a:ext cx="7772400" cy="457200"/>
          </a:xfrm>
        </p:spPr>
        <p:txBody>
          <a:bodyPr anchor="b" anchorCtr="0"/>
          <a:lstStyle>
            <a:lvl1pPr algn="ctr"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057400"/>
            <a:ext cx="6400800" cy="1752600"/>
          </a:xfrm>
        </p:spPr>
        <p:txBody>
          <a:bodyPr/>
          <a:lstStyle>
            <a:lvl1pPr marL="0" indent="0" algn="ctr">
              <a:buNone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add briefer names</a:t>
            </a:r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381000" y="1979615"/>
            <a:ext cx="8382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375646" y="4049486"/>
            <a:ext cx="6393425" cy="720221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“Briefing prepared for”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2740025" y="4790048"/>
            <a:ext cx="3657599" cy="322825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Date</a:t>
            </a:r>
          </a:p>
        </p:txBody>
      </p:sp>
    </p:spTree>
    <p:extLst>
      <p:ext uri="{BB962C8B-B14F-4D97-AF65-F5344CB8AC3E}">
        <p14:creationId xmlns:p14="http://schemas.microsoft.com/office/powerpoint/2010/main" val="34986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381000" y="3198815"/>
            <a:ext cx="8382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25368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381000" y="3198815"/>
            <a:ext cx="8382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3352798"/>
            <a:ext cx="7772400" cy="465138"/>
          </a:xfrm>
        </p:spPr>
        <p:txBody>
          <a:bodyPr/>
          <a:lstStyle>
            <a:lvl1pPr algn="ctr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23411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>
            <a:off x="419100" y="1143000"/>
            <a:ext cx="8305800" cy="5334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622425" y="151418"/>
            <a:ext cx="7140575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381000" y="840101"/>
            <a:ext cx="8382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871907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and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381000" y="840101"/>
            <a:ext cx="8382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622425" y="151418"/>
            <a:ext cx="7140575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46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281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81000" y="1219200"/>
            <a:ext cx="8382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33500" y="6550026"/>
            <a:ext cx="6477000" cy="298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02430" y="6553200"/>
            <a:ext cx="762000" cy="29210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Title Placeholder 9"/>
          <p:cNvSpPr>
            <a:spLocks noGrp="1"/>
          </p:cNvSpPr>
          <p:nvPr>
            <p:ph type="title"/>
          </p:nvPr>
        </p:nvSpPr>
        <p:spPr bwMode="auto">
          <a:xfrm>
            <a:off x="1622424" y="152400"/>
            <a:ext cx="71405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94E2C-28A1-4ACF-BE1C-DC6E3E3FF6B4}" type="datetimeFigureOut">
              <a:rPr lang="en-US" smtClean="0"/>
              <a:t>11/27/2023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2" r:id="rId3"/>
    <p:sldLayoutId id="2147483721" r:id="rId4"/>
    <p:sldLayoutId id="2147483723" r:id="rId5"/>
    <p:sldLayoutId id="2147483731" r:id="rId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74320" y="151418"/>
            <a:ext cx="8595360" cy="612648"/>
          </a:xfrm>
        </p:spPr>
        <p:txBody>
          <a:bodyPr/>
          <a:lstStyle/>
          <a:p>
            <a:r>
              <a:rPr lang="en-US" dirty="0"/>
              <a:t>Name of the team/proposal title</a:t>
            </a:r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4573588" y="885524"/>
            <a:ext cx="0" cy="566928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23"/>
          <p:cNvCxnSpPr>
            <a:cxnSpLocks noChangeShapeType="1"/>
          </p:cNvCxnSpPr>
          <p:nvPr/>
        </p:nvCxnSpPr>
        <p:spPr bwMode="auto">
          <a:xfrm>
            <a:off x="381000" y="3581400"/>
            <a:ext cx="8382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5" name="TextBox 24"/>
          <p:cNvSpPr txBox="1"/>
          <p:nvPr/>
        </p:nvSpPr>
        <p:spPr>
          <a:xfrm>
            <a:off x="914400" y="3566275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Program Objectives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3588" y="836711"/>
            <a:ext cx="4570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Vision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839919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Problem Statement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" y="1147696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How is it done today, and what are the limits of current practice?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013" y="39624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What will the team do? Articulate your objectives using no jargon.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87094" y="1147696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Describe clearly what the team is trying to achieve and the qualitative and quantitative difference the results will make if successful (i.e., key innovations.)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3588" y="3570750"/>
            <a:ext cx="4570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Impact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87094" y="3881735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200" dirty="0"/>
              <a:t>What is the impact of the team’s success? Include both qualitative and quantitative metrics and milestones. Include a list of potential applications enabled by this technology. </a:t>
            </a:r>
          </a:p>
        </p:txBody>
      </p:sp>
      <p:sp>
        <p:nvSpPr>
          <p:cNvPr id="1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102430" y="6553200"/>
            <a:ext cx="762000" cy="292102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z="1000" smtClean="0"/>
              <a:pPr>
                <a:defRPr/>
              </a:pPr>
              <a:t>1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7282029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22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="" xmlns:a14="http://schemas.microsoft.com/office/drawing/2010/main">
              <a:noFill/>
            </a14:hiddenFill>
          </a:ext>
        </a:extLst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375</TotalTime>
  <Words>100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Tahoma</vt:lpstr>
      <vt:lpstr>blank</vt:lpstr>
      <vt:lpstr>Name of the team/proposal title</vt:lpstr>
    </vt:vector>
  </TitlesOfParts>
  <Company>Wyle Information Systems - DARPA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Chang, Tsu-Hsi (contr-mto)</dc:creator>
  <cp:lastModifiedBy>Swan, David (contr-bto)</cp:lastModifiedBy>
  <cp:revision>37</cp:revision>
  <cp:lastPrinted>2014-03-27T20:52:10Z</cp:lastPrinted>
  <dcterms:created xsi:type="dcterms:W3CDTF">2013-01-17T20:00:46Z</dcterms:created>
  <dcterms:modified xsi:type="dcterms:W3CDTF">2023-11-27T21:09:05Z</dcterms:modified>
</cp:coreProperties>
</file>