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74" r:id="rId2"/>
    <p:sldId id="271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12" autoAdjust="0"/>
    <p:restoredTop sz="95894" autoAdjust="0"/>
  </p:normalViewPr>
  <p:slideViewPr>
    <p:cSldViewPr showGuides="1">
      <p:cViewPr varScale="1">
        <p:scale>
          <a:sx n="104" d="100"/>
          <a:sy n="104" d="100"/>
        </p:scale>
        <p:origin x="552" y="114"/>
      </p:cViewPr>
      <p:guideLst>
        <p:guide orient="horz" pos="2162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310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1/29/2024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1/29/2024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6" y="4049489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9" y="4790051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6C3F07-DD05-402E-B516-E23EC35C4D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3B9DC19-14B8-4885-9F4E-091E25090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B11F9B-E5A0-4A15-A442-FDFC2EF056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163235" y="151418"/>
            <a:ext cx="9520767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840104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F1455FC-A394-4FF5-B62F-BD741DFC3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840104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163235" y="151418"/>
            <a:ext cx="9520767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5FE29B-CCEE-4C3F-9BFE-0E5F1D1580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5237945" y="4038600"/>
            <a:ext cx="17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54AE9F-A92F-483D-AD96-8D846767F3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4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1/29/2024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1" r:id="rId4"/>
    <p:sldLayoutId id="2147483723" r:id="rId5"/>
    <p:sldLayoutId id="2147483731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>
                <a:latin typeface="Calibri" panose="020F0502020204030204" pitchFamily="34" charset="0"/>
              </a:rPr>
              <a:pPr>
                <a:defRPr/>
              </a:pPr>
              <a:t>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Follow the general guidance in each of the following quadrants.</a:t>
            </a:r>
          </a:p>
          <a:p>
            <a:r>
              <a:rPr lang="en-US" dirty="0">
                <a:latin typeface="Calibri" panose="020F0502020204030204" pitchFamily="34" charset="0"/>
              </a:rPr>
              <a:t>Provide a concise and informative summary of your proposal.</a:t>
            </a:r>
          </a:p>
          <a:p>
            <a:r>
              <a:rPr lang="en-US" dirty="0">
                <a:latin typeface="Calibri" panose="020F0502020204030204" pitchFamily="34" charset="0"/>
              </a:rPr>
              <a:t>Unclassified information only.</a:t>
            </a:r>
          </a:p>
          <a:p>
            <a:r>
              <a:rPr lang="en-US" dirty="0">
                <a:latin typeface="Calibri" panose="020F0502020204030204" pitchFamily="34" charset="0"/>
              </a:rPr>
              <a:t>Maximum of one slide.</a:t>
            </a:r>
          </a:p>
          <a:p>
            <a:r>
              <a:rPr lang="en-US" dirty="0">
                <a:latin typeface="Calibri" panose="020F0502020204030204" pitchFamily="34" charset="0"/>
              </a:rPr>
              <a:t>Include images and figures where appropriate.</a:t>
            </a:r>
          </a:p>
          <a:p>
            <a:r>
              <a:rPr lang="en-US" dirty="0">
                <a:latin typeface="Calibri" panose="020F0502020204030204" pitchFamily="34" charset="0"/>
              </a:rPr>
              <a:t>Please submit in MS PowerPoint (preferred) or equivalent file format.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76400" y="151418"/>
            <a:ext cx="10007603" cy="61264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Guidance for M-STUDIO</a:t>
            </a:r>
            <a:r>
              <a:rPr lang="en-US" b="1" i="1" dirty="0">
                <a:latin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</a:rPr>
              <a:t>proposal summary slide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7A045A1-05EF-4198-A44B-8053A3EADC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857500" y="6550026"/>
            <a:ext cx="6477000" cy="29845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SOURCE SELECTION SENSITIVE – SEE FAR 2.101 AND 3.104</a:t>
            </a:r>
          </a:p>
        </p:txBody>
      </p:sp>
    </p:spTree>
    <p:extLst>
      <p:ext uri="{BB962C8B-B14F-4D97-AF65-F5344CB8AC3E}">
        <p14:creationId xmlns:p14="http://schemas.microsoft.com/office/powerpoint/2010/main" val="11979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>
                <a:latin typeface="Calibri" panose="020F0502020204030204" pitchFamily="34" charset="0"/>
              </a:rPr>
              <a:pPr>
                <a:defRPr/>
              </a:pPr>
              <a:t>2</a:t>
            </a:fld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097588" y="885524"/>
            <a:ext cx="0" cy="566928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>
            <a:off x="609600" y="3582990"/>
            <a:ext cx="1089660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1287043" y="3581400"/>
            <a:ext cx="3526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Technical  Rationale and Approach(</a:t>
            </a:r>
            <a:r>
              <a:rPr lang="en-US" sz="1600" b="1" dirty="0" err="1">
                <a:latin typeface="Calibri" panose="020F0502020204030204" pitchFamily="34" charset="0"/>
              </a:rPr>
              <a:t>es</a:t>
            </a:r>
            <a:r>
              <a:rPr lang="en-US" sz="1600" b="1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96099" y="836711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Team organization, milestones and schedule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4934" y="839919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Innovative Claims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690" y="1152394"/>
            <a:ext cx="449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How is it done today, and what are the limits of current practice?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is unique about your approach? Why will it succeed?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Why is the solution challenging?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1553" y="3875939"/>
            <a:ext cx="5372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you trying to do? Articulate your objectives using absolutely no jargon.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Outline clearly how you plan to accomplish technical goals and program metrics stated in the BAA.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Identify the key strengths of your approach and describe how they support the technical goals. Clearly identify the novel “first-of-its-kind” aspects.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the major technical risk elements and how do you plan to address/mitigate them?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Include a figure that captures the technical approach if supportive.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9866" y="1152394"/>
            <a:ext cx="5695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Summarize the project schedule and technical milestones (intermediate and end-of-phase milestones).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Show the proposed team organization and identify notable performer capabilities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List the proposed key deliverables: data, reports, software, simulations, prototype components, etc.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49343" y="3579757"/>
            <a:ext cx="323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Impact and Transition Potential</a:t>
            </a:r>
          </a:p>
        </p:txBody>
      </p:sp>
      <p:sp>
        <p:nvSpPr>
          <p:cNvPr id="1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57500" y="6550026"/>
            <a:ext cx="6477000" cy="29845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SOURCE SELECTION SENSITIVE – SEE FAR 2.101 AND 3.104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9866" y="3875939"/>
            <a:ext cx="569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the potential DoD and commercial impacts of the proposed effort?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Who are the potential technology transition partners within the DoD and/or commercial industry?</a:t>
            </a:r>
          </a:p>
        </p:txBody>
      </p:sp>
      <p:sp>
        <p:nvSpPr>
          <p:cNvPr id="20" name="Title 4"/>
          <p:cNvSpPr>
            <a:spLocks noGrp="1"/>
          </p:cNvSpPr>
          <p:nvPr>
            <p:ph type="ctrTitle"/>
          </p:nvPr>
        </p:nvSpPr>
        <p:spPr>
          <a:xfrm>
            <a:off x="1645920" y="0"/>
            <a:ext cx="10012677" cy="838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Abstract or Proposal Title</a:t>
            </a:r>
            <a:br>
              <a:rPr lang="en-US" b="1" dirty="0">
                <a:latin typeface="Calibri" panose="020F0502020204030204" pitchFamily="34" charset="0"/>
              </a:rPr>
            </a:br>
            <a:r>
              <a:rPr lang="en-US" sz="1200" b="1" dirty="0">
                <a:latin typeface="Calibri" panose="020F0502020204030204" pitchFamily="34" charset="0"/>
              </a:rPr>
              <a:t>Proposing organization | Principal Investigator | Total budget | List of subcontractors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25152E-C6B5-4FAB-893C-2497896698C7}"/>
              </a:ext>
            </a:extLst>
          </p:cNvPr>
          <p:cNvSpPr/>
          <p:nvPr/>
        </p:nvSpPr>
        <p:spPr>
          <a:xfrm>
            <a:off x="952477" y="1874971"/>
            <a:ext cx="4195813" cy="1494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Include a </a:t>
            </a:r>
            <a:r>
              <a:rPr lang="en-US" sz="1400" b="1" u="sng" dirty="0">
                <a:solidFill>
                  <a:schemeClr val="tx1"/>
                </a:solidFill>
                <a:latin typeface="Calibri" panose="020F0502020204030204" pitchFamily="34" charset="0"/>
              </a:rPr>
              <a:t>graphic or figure 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that summarizes the proposed effort and clearly illustrates key innovations.</a:t>
            </a:r>
          </a:p>
        </p:txBody>
      </p:sp>
    </p:spTree>
    <p:extLst>
      <p:ext uri="{BB962C8B-B14F-4D97-AF65-F5344CB8AC3E}">
        <p14:creationId xmlns:p14="http://schemas.microsoft.com/office/powerpoint/2010/main" val="20728202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="" xmlns:a14="http://schemas.microsoft.com/office/drawing/2010/main">
              <a:noFill/>
            </a14:hiddenFill>
          </a:ext>
        </a:extLst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260</TotalTime>
  <Words>318</Words>
  <Application>Microsoft Office PowerPoint</Application>
  <PresentationFormat>Widescreen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blank</vt:lpstr>
      <vt:lpstr>Guidance for M-STUDIO proposal summary slide</vt:lpstr>
      <vt:lpstr>Abstract or Proposal Title Proposing organization | Principal Investigator | Total budget | List of subcontractors</vt:lpstr>
    </vt:vector>
  </TitlesOfParts>
  <Company>Wyle Information Systems - 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Abe, David</dc:creator>
  <cp:lastModifiedBy>Chang, Tsu-Hsi "Phillip" (contr-mto)</cp:lastModifiedBy>
  <cp:revision>46</cp:revision>
  <cp:lastPrinted>2011-09-22T20:00:03Z</cp:lastPrinted>
  <dcterms:created xsi:type="dcterms:W3CDTF">2013-01-17T20:00:46Z</dcterms:created>
  <dcterms:modified xsi:type="dcterms:W3CDTF">2024-01-30T00:17:43Z</dcterms:modified>
</cp:coreProperties>
</file>