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3" d="100"/>
          <a:sy n="73" d="100"/>
        </p:scale>
        <p:origin x="806" y="67"/>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4/18/2024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4/18/2024</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8374" y="5226161"/>
            <a:ext cx="1655255" cy="749220"/>
          </a:xfrm>
          <a:prstGeom prst="rect">
            <a:avLst/>
          </a:prstGeom>
        </p:spPr>
      </p:pic>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93551"/>
            <a:ext cx="2641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1243800" y="3657601"/>
            <a:ext cx="38608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6783667" y="3676051"/>
            <a:ext cx="4394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6258188" y="933574"/>
            <a:ext cx="52123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63233"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1"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972575" y="3525877"/>
            <a:ext cx="1716111" cy="369332"/>
          </a:xfrm>
          <a:prstGeom prst="rect">
            <a:avLst/>
          </a:prstGeom>
          <a:noFill/>
        </p:spPr>
        <p:txBody>
          <a:bodyPr wrap="none" rtlCol="0">
            <a:spAutoFit/>
          </a:bodyPr>
          <a:lstStyle/>
          <a:p>
            <a:r>
              <a:rPr lang="en-US" sz="1800"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243" y="2531270"/>
            <a:ext cx="236048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930400" y="5181600"/>
            <a:ext cx="2032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Rectangle 5"/>
          <p:cNvSpPr/>
          <p:nvPr userDrawn="1"/>
        </p:nvSpPr>
        <p:spPr>
          <a:xfrm>
            <a:off x="5080000" y="5181600"/>
            <a:ext cx="2032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userDrawn="1"/>
        </p:nvSpPr>
        <p:spPr>
          <a:xfrm>
            <a:off x="8229600" y="5181600"/>
            <a:ext cx="2032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TextBox 7"/>
          <p:cNvSpPr txBox="1"/>
          <p:nvPr userDrawn="1"/>
        </p:nvSpPr>
        <p:spPr>
          <a:xfrm>
            <a:off x="2235200" y="5410200"/>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5384800" y="5422272"/>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8382000" y="5347158"/>
            <a:ext cx="17272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508000" y="1232807"/>
            <a:ext cx="11176000" cy="3231654"/>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14" name="TextBox 13"/>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15" name="TextBox 14"/>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46" name="TextBox 45"/>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47" name="TextBox 46"/>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48" name="TextBox 47"/>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8999540" y="3582991"/>
            <a:ext cx="5191125"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56250" y="264870"/>
            <a:ext cx="1085438" cy="873428"/>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41707" y="203715"/>
            <a:ext cx="5471732" cy="612648"/>
          </a:xfrm>
          <a:prstGeom prst="rect">
            <a:avLst/>
          </a:prstGeom>
        </p:spPr>
        <p:txBody>
          <a:bodyPr>
            <a:normAutofit fontScale="90000"/>
          </a:bodyPr>
          <a:lstStyle/>
          <a:p>
            <a:pPr lvl="0" fontAlgn="base">
              <a:spcAft>
                <a:spcPct val="0"/>
              </a:spcAft>
              <a:defRPr/>
            </a:pPr>
            <a:r>
              <a:rPr lang="en-US" b="1" dirty="0">
                <a:latin typeface="Calibri" panose="020F0502020204030204" pitchFamily="34" charset="0"/>
                <a:ea typeface="ＭＳ Ｐゴシック" pitchFamily="-32" charset="-128"/>
                <a:cs typeface="Calibri" panose="020F0502020204030204" pitchFamily="34" charset="0"/>
              </a:rPr>
              <a:t>Full Proposal Title</a:t>
            </a:r>
            <a:br>
              <a:rPr lang="en-US" dirty="0">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p>
        </p:txBody>
      </p:sp>
      <p:sp>
        <p:nvSpPr>
          <p:cNvPr id="12" name="Text Placeholder 17"/>
          <p:cNvSpPr txBox="1">
            <a:spLocks/>
          </p:cNvSpPr>
          <p:nvPr/>
        </p:nvSpPr>
        <p:spPr>
          <a:xfrm>
            <a:off x="537882" y="1198374"/>
            <a:ext cx="5375557" cy="2248090"/>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537882" y="3973386"/>
            <a:ext cx="5432706" cy="2427415"/>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6229526" y="1198374"/>
            <a:ext cx="5424592"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6229525" y="3973386"/>
            <a:ext cx="5520768"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8296363" y="162570"/>
            <a:ext cx="3453930" cy="615409"/>
          </a:xfrm>
        </p:spPr>
        <p:txBody>
          <a:bodyPr/>
          <a:lstStyle/>
          <a:p>
            <a:pPr algn="r">
              <a:defRPr/>
            </a:pPr>
            <a:r>
              <a:rPr lang="en-US" sz="2200" b="1" dirty="0">
                <a:solidFill>
                  <a:schemeClr val="tx1"/>
                </a:solidFill>
                <a:latin typeface="Calibri" panose="020F0502020204030204" pitchFamily="34" charset="0"/>
                <a:cs typeface="Calibri" panose="020F0502020204030204" pitchFamily="34" charset="0"/>
              </a:rPr>
              <a:t>HR001124S0025 Hermes</a:t>
            </a:r>
          </a:p>
          <a:p>
            <a:pPr algn="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3071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2.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2455</TotalTime>
  <Words>61</Words>
  <Application>Microsoft Office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Greene, Shannon</cp:lastModifiedBy>
  <cp:revision>101</cp:revision>
  <cp:lastPrinted>2011-09-22T20:00:03Z</cp:lastPrinted>
  <dcterms:created xsi:type="dcterms:W3CDTF">2012-01-24T15:16:44Z</dcterms:created>
  <dcterms:modified xsi:type="dcterms:W3CDTF">2024-04-18T14:31:25Z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