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3.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4.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bookmarkIdSeed="2">
  <p:sldMasterIdLst>
    <p:sldMasterId id="2147483699" r:id="rId4"/>
    <p:sldMasterId id="2147483718" r:id="rId5"/>
    <p:sldMasterId id="2147483735" r:id="rId6"/>
    <p:sldMasterId id="2147483748" r:id="rId7"/>
    <p:sldMasterId id="2147483761" r:id="rId8"/>
  </p:sldMasterIdLst>
  <p:notesMasterIdLst>
    <p:notesMasterId r:id="rId54"/>
  </p:notesMasterIdLst>
  <p:sldIdLst>
    <p:sldId id="256" r:id="rId9"/>
    <p:sldId id="494" r:id="rId10"/>
    <p:sldId id="414" r:id="rId11"/>
    <p:sldId id="497" r:id="rId12"/>
    <p:sldId id="514" r:id="rId13"/>
    <p:sldId id="518" r:id="rId14"/>
    <p:sldId id="519" r:id="rId15"/>
    <p:sldId id="515" r:id="rId16"/>
    <p:sldId id="516" r:id="rId17"/>
    <p:sldId id="517" r:id="rId18"/>
    <p:sldId id="298" r:id="rId19"/>
    <p:sldId id="520" r:id="rId20"/>
    <p:sldId id="521" r:id="rId21"/>
    <p:sldId id="430" r:id="rId22"/>
    <p:sldId id="524" r:id="rId23"/>
    <p:sldId id="535" r:id="rId24"/>
    <p:sldId id="500" r:id="rId25"/>
    <p:sldId id="523" r:id="rId26"/>
    <p:sldId id="479" r:id="rId27"/>
    <p:sldId id="522" r:id="rId28"/>
    <p:sldId id="525" r:id="rId29"/>
    <p:sldId id="278" r:id="rId30"/>
    <p:sldId id="527" r:id="rId31"/>
    <p:sldId id="532" r:id="rId32"/>
    <p:sldId id="533" r:id="rId33"/>
    <p:sldId id="511" r:id="rId34"/>
    <p:sldId id="464" r:id="rId35"/>
    <p:sldId id="528" r:id="rId36"/>
    <p:sldId id="529" r:id="rId37"/>
    <p:sldId id="536" r:id="rId38"/>
    <p:sldId id="495" r:id="rId39"/>
    <p:sldId id="526" r:id="rId40"/>
    <p:sldId id="484" r:id="rId41"/>
    <p:sldId id="499" r:id="rId42"/>
    <p:sldId id="530" r:id="rId43"/>
    <p:sldId id="347" r:id="rId44"/>
    <p:sldId id="350" r:id="rId45"/>
    <p:sldId id="352" r:id="rId46"/>
    <p:sldId id="480" r:id="rId47"/>
    <p:sldId id="450" r:id="rId48"/>
    <p:sldId id="481" r:id="rId49"/>
    <p:sldId id="531" r:id="rId50"/>
    <p:sldId id="353" r:id="rId51"/>
    <p:sldId id="483" r:id="rId52"/>
    <p:sldId id="467" r:id="rId53"/>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A3DE925E-DFB6-4685-BA44-05236BD3D6BC}">
          <p14:sldIdLst>
            <p14:sldId id="256"/>
            <p14:sldId id="494"/>
            <p14:sldId id="414"/>
            <p14:sldId id="497"/>
            <p14:sldId id="514"/>
            <p14:sldId id="518"/>
            <p14:sldId id="519"/>
            <p14:sldId id="515"/>
            <p14:sldId id="516"/>
            <p14:sldId id="517"/>
            <p14:sldId id="298"/>
            <p14:sldId id="520"/>
            <p14:sldId id="521"/>
            <p14:sldId id="430"/>
            <p14:sldId id="524"/>
            <p14:sldId id="535"/>
            <p14:sldId id="500"/>
            <p14:sldId id="523"/>
            <p14:sldId id="479"/>
            <p14:sldId id="522"/>
            <p14:sldId id="525"/>
            <p14:sldId id="278"/>
            <p14:sldId id="527"/>
            <p14:sldId id="532"/>
            <p14:sldId id="533"/>
            <p14:sldId id="511"/>
            <p14:sldId id="464"/>
            <p14:sldId id="528"/>
            <p14:sldId id="529"/>
            <p14:sldId id="536"/>
            <p14:sldId id="495"/>
            <p14:sldId id="526"/>
            <p14:sldId id="484"/>
            <p14:sldId id="499"/>
            <p14:sldId id="530"/>
            <p14:sldId id="347"/>
            <p14:sldId id="350"/>
            <p14:sldId id="352"/>
            <p14:sldId id="480"/>
            <p14:sldId id="450"/>
            <p14:sldId id="481"/>
            <p14:sldId id="531"/>
            <p14:sldId id="353"/>
            <p14:sldId id="483"/>
            <p14:sldId id="467"/>
          </p14:sldIdLst>
        </p14:section>
      </p14:sectionLst>
    </p:ext>
    <p:ext uri="{EFAFB233-063F-42B5-8137-9DF3F51BA10A}">
      <p15:sldGuideLst xmlns:p15="http://schemas.microsoft.com/office/powerpoint/2012/main">
        <p15:guide id="1" orient="horz" pos="2160" userDrawn="1">
          <p15:clr>
            <a:srgbClr val="A4A3A4"/>
          </p15:clr>
        </p15:guide>
        <p15:guide id="2" orient="horz" pos="1008" userDrawn="1">
          <p15:clr>
            <a:srgbClr val="A4A3A4"/>
          </p15:clr>
        </p15:guide>
        <p15:guide id="3" orient="horz" pos="1584" userDrawn="1">
          <p15:clr>
            <a:srgbClr val="A4A3A4"/>
          </p15:clr>
        </p15:guide>
        <p15:guide id="4" orient="horz" pos="1728" userDrawn="1">
          <p15:clr>
            <a:srgbClr val="A4A3A4"/>
          </p15:clr>
        </p15:guide>
        <p15:guide id="5" pos="3840" userDrawn="1">
          <p15:clr>
            <a:srgbClr val="A4A3A4"/>
          </p15:clr>
        </p15:guide>
        <p15:guide id="6" pos="384" userDrawn="1">
          <p15:clr>
            <a:srgbClr val="A4A3A4"/>
          </p15:clr>
        </p15:guide>
        <p15:guide id="7" pos="7296" userDrawn="1">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accini, Paula" initials="PM" lastIdx="10" clrIdx="0"/>
  <p:cmAuthor id="1" name="Allen, Sarah" initials="AS" lastIdx="3"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38A00"/>
    <a:srgbClr val="91B44A"/>
    <a:srgbClr val="04A200"/>
    <a:srgbClr val="85A644"/>
    <a:srgbClr val="898989"/>
    <a:srgbClr val="22518A"/>
    <a:srgbClr val="05D600"/>
    <a:srgbClr val="CC0000"/>
    <a:srgbClr val="FF0000"/>
    <a:srgbClr val="0070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DD968DC-E173-4209-B742-ABC82E9C42A0}" v="82" dt="2020-08-03T18:17:25.61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90990" autoAdjust="0"/>
  </p:normalViewPr>
  <p:slideViewPr>
    <p:cSldViewPr>
      <p:cViewPr>
        <p:scale>
          <a:sx n="100" d="100"/>
          <a:sy n="100" d="100"/>
        </p:scale>
        <p:origin x="798" y="516"/>
      </p:cViewPr>
      <p:guideLst>
        <p:guide orient="horz" pos="2160"/>
        <p:guide orient="horz" pos="1008"/>
        <p:guide orient="horz" pos="1584"/>
        <p:guide orient="horz" pos="1728"/>
        <p:guide pos="3840"/>
        <p:guide pos="384"/>
        <p:guide pos="7296"/>
      </p:guideLst>
    </p:cSldViewPr>
  </p:slideViewPr>
  <p:outlineViewPr>
    <p:cViewPr>
      <p:scale>
        <a:sx n="33" d="100"/>
        <a:sy n="33" d="100"/>
      </p:scale>
      <p:origin x="0" y="-7098"/>
    </p:cViewPr>
  </p:outlineViewPr>
  <p:notesTextViewPr>
    <p:cViewPr>
      <p:scale>
        <a:sx n="1" d="1"/>
        <a:sy n="1" d="1"/>
      </p:scale>
      <p:origin x="0" y="0"/>
    </p:cViewPr>
  </p:notesTextViewPr>
  <p:sorterViewPr>
    <p:cViewPr varScale="1">
      <p:scale>
        <a:sx n="1" d="1"/>
        <a:sy n="1" d="1"/>
      </p:scale>
      <p:origin x="0" y="0"/>
    </p:cViewPr>
  </p:sorterViewPr>
  <p:notesViewPr>
    <p:cSldViewPr>
      <p:cViewPr varScale="1">
        <p:scale>
          <a:sx n="64" d="100"/>
          <a:sy n="64" d="100"/>
        </p:scale>
        <p:origin x="3158" y="67"/>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slide" Target="slides/slide42.xml"/><Relationship Id="rId55" Type="http://schemas.openxmlformats.org/officeDocument/2006/relationships/commentAuthors" Target="commentAuthor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theme" Target="theme/theme1.xml"/><Relationship Id="rId5" Type="http://schemas.openxmlformats.org/officeDocument/2006/relationships/slideMaster" Target="slideMasters/slideMaster2.xml"/><Relationship Id="rId19" Type="http://schemas.openxmlformats.org/officeDocument/2006/relationships/slide" Target="slides/slide1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presProps" Target="presProps.xml"/><Relationship Id="rId8" Type="http://schemas.openxmlformats.org/officeDocument/2006/relationships/slideMaster" Target="slideMasters/slideMaster5.xml"/><Relationship Id="rId51" Type="http://schemas.openxmlformats.org/officeDocument/2006/relationships/slide" Target="slides/slide43.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tableStyles" Target="tableStyles.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viewProps" Target="viewProps.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idx="1"/>
          </p:nvPr>
        </p:nvSpPr>
        <p:spPr>
          <a:xfrm>
            <a:off x="3970938" y="0"/>
            <a:ext cx="3037840" cy="464820"/>
          </a:xfrm>
          <a:prstGeom prst="rect">
            <a:avLst/>
          </a:prstGeom>
        </p:spPr>
        <p:txBody>
          <a:bodyPr vert="horz" lIns="93175" tIns="46588" rIns="93175" bIns="46588" rtlCol="0"/>
          <a:lstStyle>
            <a:lvl1pPr algn="r">
              <a:defRPr sz="1200"/>
            </a:lvl1pPr>
          </a:lstStyle>
          <a:p>
            <a:fld id="{50EB703F-49C7-4250-A429-2B985EB4C1E6}" type="datetimeFigureOut">
              <a:rPr lang="en-US" smtClean="0"/>
              <a:t>8/3/2020</a:t>
            </a:fld>
            <a:endParaRPr lang="en-US" dirty="0"/>
          </a:p>
        </p:txBody>
      </p:sp>
      <p:sp>
        <p:nvSpPr>
          <p:cNvPr id="4" name="Slide Image Placeholder 3"/>
          <p:cNvSpPr>
            <a:spLocks noGrp="1" noRot="1" noChangeAspect="1"/>
          </p:cNvSpPr>
          <p:nvPr>
            <p:ph type="sldImg" idx="2"/>
          </p:nvPr>
        </p:nvSpPr>
        <p:spPr>
          <a:xfrm>
            <a:off x="407988" y="698500"/>
            <a:ext cx="6194425" cy="3484563"/>
          </a:xfrm>
          <a:prstGeom prst="rect">
            <a:avLst/>
          </a:prstGeom>
          <a:noFill/>
          <a:ln w="12700">
            <a:solidFill>
              <a:prstClr val="black"/>
            </a:solidFill>
          </a:ln>
        </p:spPr>
        <p:txBody>
          <a:bodyPr vert="horz" lIns="93175" tIns="46588" rIns="93175" bIns="46588"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5" tIns="46588" rIns="93175" bIns="46588" rtlCol="0"/>
          <a:lstStyle/>
          <a:p>
            <a:pPr lvl="0"/>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5" tIns="46588" rIns="93175" bIns="46588" rtlCol="0" anchor="b"/>
          <a:lstStyle>
            <a:lvl1pPr algn="r">
              <a:defRPr sz="1200"/>
            </a:lvl1pPr>
          </a:lstStyle>
          <a:p>
            <a:fld id="{2A17FB5D-8A83-415A-B301-4CB46F55847B}" type="slidenum">
              <a:rPr lang="en-US" smtClean="0"/>
              <a:t>‹#›</a:t>
            </a:fld>
            <a:endParaRPr lang="en-US" dirty="0"/>
          </a:p>
        </p:txBody>
      </p:sp>
    </p:spTree>
    <p:extLst>
      <p:ext uri="{BB962C8B-B14F-4D97-AF65-F5344CB8AC3E}">
        <p14:creationId xmlns:p14="http://schemas.microsoft.com/office/powerpoint/2010/main" val="1077899152"/>
      </p:ext>
    </p:extLst>
  </p:cSld>
  <p:clrMap bg1="lt1" tx1="dk1" bg2="lt2" tx2="dk2" accent1="accent1" accent2="accent2" accent3="accent3" accent4="accent4" accent5="accent5" accent6="accent6" hlink="hlink" folHlink="folHlink"/>
  <p:notesStyle>
    <a:lvl1pPr marL="0" marR="0" indent="0" algn="l" defTabSz="914400" rtl="0" eaLnBrk="1" fontAlgn="auto" latinLnBrk="0" hangingPunct="1">
      <a:lnSpc>
        <a:spcPct val="100000"/>
      </a:lnSpc>
      <a:spcBef>
        <a:spcPts val="0"/>
      </a:spcBef>
      <a:spcAft>
        <a:spcPts val="0"/>
      </a:spcAft>
      <a:buClrTx/>
      <a:buSzTx/>
      <a:buFontTx/>
      <a:buNone/>
      <a:tabLst/>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8500"/>
            <a:ext cx="6194425" cy="3484563"/>
          </a:xfrm>
        </p:spPr>
      </p:sp>
      <p:sp>
        <p:nvSpPr>
          <p:cNvPr id="3" name="Notes Placeholder 2"/>
          <p:cNvSpPr>
            <a:spLocks noGrp="1"/>
          </p:cNvSpPr>
          <p:nvPr>
            <p:ph type="body" idx="1"/>
          </p:nvPr>
        </p:nvSpPr>
        <p:spPr/>
        <p:txBody>
          <a:bodyPr/>
          <a:lstStyle/>
          <a:p>
            <a:pPr>
              <a:lnSpc>
                <a:spcPct val="200000"/>
              </a:lnSpc>
            </a:pPr>
            <a:endParaRPr lang="en-US" sz="1800" b="0" dirty="0">
              <a:latin typeface="+mn-lt"/>
            </a:endParaRPr>
          </a:p>
        </p:txBody>
      </p:sp>
      <p:sp>
        <p:nvSpPr>
          <p:cNvPr id="4" name="Slide Number Placeholder 3"/>
          <p:cNvSpPr>
            <a:spLocks noGrp="1"/>
          </p:cNvSpPr>
          <p:nvPr>
            <p:ph type="sldNum" sz="quarter" idx="10"/>
          </p:nvPr>
        </p:nvSpPr>
        <p:spPr/>
        <p:txBody>
          <a:bodyPr/>
          <a:lstStyle/>
          <a:p>
            <a:fld id="{2A17FB5D-8A83-415A-B301-4CB46F55847B}" type="slidenum">
              <a:rPr lang="en-US" smtClean="0"/>
              <a:t>0</a:t>
            </a:fld>
            <a:endParaRPr lang="en-US" dirty="0"/>
          </a:p>
        </p:txBody>
      </p:sp>
    </p:spTree>
    <p:extLst>
      <p:ext uri="{BB962C8B-B14F-4D97-AF65-F5344CB8AC3E}">
        <p14:creationId xmlns:p14="http://schemas.microsoft.com/office/powerpoint/2010/main" val="39454256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8500"/>
            <a:ext cx="6194425" cy="3484563"/>
          </a:xfrm>
        </p:spPr>
      </p:sp>
      <p:sp>
        <p:nvSpPr>
          <p:cNvPr id="3" name="Notes Placeholder 2"/>
          <p:cNvSpPr>
            <a:spLocks noGrp="1"/>
          </p:cNvSpPr>
          <p:nvPr>
            <p:ph type="body" idx="1"/>
          </p:nvPr>
        </p:nvSpPr>
        <p:spPr/>
        <p:txBody>
          <a:bodyPr/>
          <a:lstStyle/>
          <a:p>
            <a:endParaRPr lang="en-US" dirty="0"/>
          </a:p>
          <a:p>
            <a:r>
              <a:rPr lang="en-US" dirty="0"/>
              <a:t> </a:t>
            </a:r>
          </a:p>
        </p:txBody>
      </p:sp>
      <p:sp>
        <p:nvSpPr>
          <p:cNvPr id="4" name="Slide Number Placeholder 3"/>
          <p:cNvSpPr>
            <a:spLocks noGrp="1"/>
          </p:cNvSpPr>
          <p:nvPr>
            <p:ph type="sldNum" sz="quarter" idx="10"/>
          </p:nvPr>
        </p:nvSpPr>
        <p:spPr/>
        <p:txBody>
          <a:bodyPr/>
          <a:lstStyle/>
          <a:p>
            <a:fld id="{2A17FB5D-8A83-415A-B301-4CB46F55847B}" type="slidenum">
              <a:rPr lang="en-US" smtClean="0"/>
              <a:t>1</a:t>
            </a:fld>
            <a:endParaRPr lang="en-US" dirty="0"/>
          </a:p>
        </p:txBody>
      </p:sp>
    </p:spTree>
    <p:extLst>
      <p:ext uri="{BB962C8B-B14F-4D97-AF65-F5344CB8AC3E}">
        <p14:creationId xmlns:p14="http://schemas.microsoft.com/office/powerpoint/2010/main" val="31810475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8500"/>
            <a:ext cx="6194425" cy="3484563"/>
          </a:xfrm>
        </p:spPr>
      </p:sp>
      <p:sp>
        <p:nvSpPr>
          <p:cNvPr id="3" name="Notes Placeholder 2"/>
          <p:cNvSpPr>
            <a:spLocks noGrp="1"/>
          </p:cNvSpPr>
          <p:nvPr>
            <p:ph type="body" idx="1"/>
          </p:nvPr>
        </p:nvSpPr>
        <p:spPr/>
        <p:txBody>
          <a:bodyPr/>
          <a:lstStyle/>
          <a:p>
            <a:pPr>
              <a:lnSpc>
                <a:spcPct val="200000"/>
              </a:lnSpc>
            </a:pPr>
            <a:endParaRPr lang="en-US" sz="1800" dirty="0"/>
          </a:p>
        </p:txBody>
      </p:sp>
      <p:sp>
        <p:nvSpPr>
          <p:cNvPr id="4" name="Slide Number Placeholder 3"/>
          <p:cNvSpPr>
            <a:spLocks noGrp="1"/>
          </p:cNvSpPr>
          <p:nvPr>
            <p:ph type="sldNum" sz="quarter" idx="10"/>
          </p:nvPr>
        </p:nvSpPr>
        <p:spPr/>
        <p:txBody>
          <a:bodyPr/>
          <a:lstStyle/>
          <a:p>
            <a:fld id="{2A17FB5D-8A83-415A-B301-4CB46F55847B}" type="slidenum">
              <a:rPr lang="en-US" smtClean="0"/>
              <a:t>2</a:t>
            </a:fld>
            <a:endParaRPr lang="en-US" dirty="0"/>
          </a:p>
        </p:txBody>
      </p:sp>
    </p:spTree>
    <p:extLst>
      <p:ext uri="{BB962C8B-B14F-4D97-AF65-F5344CB8AC3E}">
        <p14:creationId xmlns:p14="http://schemas.microsoft.com/office/powerpoint/2010/main" val="42888134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8500"/>
            <a:ext cx="6194425" cy="348456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A17FB5D-8A83-415A-B301-4CB46F55847B}" type="slidenum">
              <a:rPr lang="en-US" smtClean="0"/>
              <a:t>3</a:t>
            </a:fld>
            <a:endParaRPr lang="en-US" dirty="0"/>
          </a:p>
        </p:txBody>
      </p:sp>
    </p:spTree>
    <p:extLst>
      <p:ext uri="{BB962C8B-B14F-4D97-AF65-F5344CB8AC3E}">
        <p14:creationId xmlns:p14="http://schemas.microsoft.com/office/powerpoint/2010/main" val="909016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8500"/>
            <a:ext cx="6194425" cy="3484563"/>
          </a:xfrm>
        </p:spPr>
      </p:sp>
      <p:sp>
        <p:nvSpPr>
          <p:cNvPr id="3" name="Notes Placeholder 2"/>
          <p:cNvSpPr>
            <a:spLocks noGrp="1"/>
          </p:cNvSpPr>
          <p:nvPr>
            <p:ph type="body" idx="1"/>
          </p:nvPr>
        </p:nvSpPr>
        <p:spPr>
          <a:xfrm>
            <a:off x="856827" y="4570730"/>
            <a:ext cx="5608320" cy="4183380"/>
          </a:xfrm>
        </p:spPr>
        <p:txBody>
          <a:bodyPr/>
          <a:lstStyle/>
          <a:p>
            <a:endParaRPr lang="en-US" dirty="0">
              <a:effectLst/>
            </a:endParaRPr>
          </a:p>
        </p:txBody>
      </p:sp>
      <p:sp>
        <p:nvSpPr>
          <p:cNvPr id="4" name="Slide Number Placeholder 3"/>
          <p:cNvSpPr>
            <a:spLocks noGrp="1"/>
          </p:cNvSpPr>
          <p:nvPr>
            <p:ph type="sldNum" sz="quarter" idx="10"/>
          </p:nvPr>
        </p:nvSpPr>
        <p:spPr/>
        <p:txBody>
          <a:bodyPr/>
          <a:lstStyle/>
          <a:p>
            <a:fld id="{2A17FB5D-8A83-415A-B301-4CB46F55847B}" type="slidenum">
              <a:rPr lang="en-US" smtClean="0"/>
              <a:t>13</a:t>
            </a:fld>
            <a:endParaRPr lang="en-US" dirty="0"/>
          </a:p>
        </p:txBody>
      </p:sp>
    </p:spTree>
    <p:extLst>
      <p:ext uri="{BB962C8B-B14F-4D97-AF65-F5344CB8AC3E}">
        <p14:creationId xmlns:p14="http://schemas.microsoft.com/office/powerpoint/2010/main" val="37309268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8500"/>
            <a:ext cx="6194425" cy="348456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A17FB5D-8A83-415A-B301-4CB46F55847B}" type="slidenum">
              <a:rPr lang="en-US" smtClean="0"/>
              <a:t>16</a:t>
            </a:fld>
            <a:endParaRPr lang="en-US" dirty="0"/>
          </a:p>
        </p:txBody>
      </p:sp>
    </p:spTree>
    <p:extLst>
      <p:ext uri="{BB962C8B-B14F-4D97-AF65-F5344CB8AC3E}">
        <p14:creationId xmlns:p14="http://schemas.microsoft.com/office/powerpoint/2010/main" val="33346297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8500"/>
            <a:ext cx="6194425" cy="3484563"/>
          </a:xfrm>
        </p:spPr>
      </p:sp>
      <p:sp>
        <p:nvSpPr>
          <p:cNvPr id="3" name="Notes Placeholder 2"/>
          <p:cNvSpPr>
            <a:spLocks noGrp="1"/>
          </p:cNvSpPr>
          <p:nvPr>
            <p:ph type="body" idx="1"/>
          </p:nvPr>
        </p:nvSpPr>
        <p:spPr>
          <a:xfrm>
            <a:off x="856827" y="4570730"/>
            <a:ext cx="5608320" cy="4183380"/>
          </a:xfrm>
        </p:spPr>
        <p:txBody>
          <a:bodyPr/>
          <a:lstStyle/>
          <a:p>
            <a:endParaRPr lang="en-US" altLang="en-US" sz="1800" dirty="0">
              <a:latin typeface="+mn-lt"/>
            </a:endParaRPr>
          </a:p>
          <a:p>
            <a:endParaRPr lang="en-US" altLang="en-US" baseline="30000" dirty="0"/>
          </a:p>
        </p:txBody>
      </p:sp>
      <p:sp>
        <p:nvSpPr>
          <p:cNvPr id="4" name="Slide Number Placeholder 3"/>
          <p:cNvSpPr>
            <a:spLocks noGrp="1"/>
          </p:cNvSpPr>
          <p:nvPr>
            <p:ph type="sldNum" sz="quarter" idx="10"/>
          </p:nvPr>
        </p:nvSpPr>
        <p:spPr/>
        <p:txBody>
          <a:bodyPr/>
          <a:lstStyle/>
          <a:p>
            <a:fld id="{2A17FB5D-8A83-415A-B301-4CB46F55847B}" type="slidenum">
              <a:rPr lang="en-US" smtClean="0"/>
              <a:t>18</a:t>
            </a:fld>
            <a:endParaRPr lang="en-US" dirty="0"/>
          </a:p>
        </p:txBody>
      </p:sp>
    </p:spTree>
    <p:extLst>
      <p:ext uri="{BB962C8B-B14F-4D97-AF65-F5344CB8AC3E}">
        <p14:creationId xmlns:p14="http://schemas.microsoft.com/office/powerpoint/2010/main" val="19264766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8500"/>
            <a:ext cx="6194425" cy="3484563"/>
          </a:xfrm>
        </p:spPr>
      </p:sp>
      <p:sp>
        <p:nvSpPr>
          <p:cNvPr id="3" name="Notes Placeholder 2"/>
          <p:cNvSpPr>
            <a:spLocks noGrp="1"/>
          </p:cNvSpPr>
          <p:nvPr>
            <p:ph type="body" idx="1"/>
          </p:nvPr>
        </p:nvSpPr>
        <p:spPr>
          <a:xfrm>
            <a:off x="856827" y="4570730"/>
            <a:ext cx="5608320" cy="4183380"/>
          </a:xfrm>
        </p:spPr>
        <p:txBody>
          <a:bodyPr/>
          <a:lstStyle/>
          <a:p>
            <a:pPr>
              <a:lnSpc>
                <a:spcPct val="200000"/>
              </a:lnSpc>
            </a:pPr>
            <a:endParaRPr lang="en-US" sz="1800" dirty="0">
              <a:effectLst/>
            </a:endParaRPr>
          </a:p>
        </p:txBody>
      </p:sp>
      <p:sp>
        <p:nvSpPr>
          <p:cNvPr id="4" name="Slide Number Placeholder 3"/>
          <p:cNvSpPr>
            <a:spLocks noGrp="1"/>
          </p:cNvSpPr>
          <p:nvPr>
            <p:ph type="sldNum" sz="quarter" idx="10"/>
          </p:nvPr>
        </p:nvSpPr>
        <p:spPr/>
        <p:txBody>
          <a:bodyPr/>
          <a:lstStyle/>
          <a:p>
            <a:fld id="{2A17FB5D-8A83-415A-B301-4CB46F55847B}" type="slidenum">
              <a:rPr lang="en-US" smtClean="0"/>
              <a:t>26</a:t>
            </a:fld>
            <a:endParaRPr lang="en-US" dirty="0"/>
          </a:p>
        </p:txBody>
      </p:sp>
    </p:spTree>
    <p:extLst>
      <p:ext uri="{BB962C8B-B14F-4D97-AF65-F5344CB8AC3E}">
        <p14:creationId xmlns:p14="http://schemas.microsoft.com/office/powerpoint/2010/main" val="37309268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8500"/>
            <a:ext cx="6194425" cy="3484563"/>
          </a:xfrm>
        </p:spPr>
      </p:sp>
      <p:sp>
        <p:nvSpPr>
          <p:cNvPr id="3" name="Notes Placeholder 2"/>
          <p:cNvSpPr>
            <a:spLocks noGrp="1"/>
          </p:cNvSpPr>
          <p:nvPr>
            <p:ph type="body" idx="1"/>
          </p:nvPr>
        </p:nvSpPr>
        <p:spPr/>
        <p:txBody>
          <a:bodyPr/>
          <a:lstStyle/>
          <a:p>
            <a:endParaRPr lang="en-US" b="0" u="none" dirty="0"/>
          </a:p>
        </p:txBody>
      </p:sp>
      <p:sp>
        <p:nvSpPr>
          <p:cNvPr id="4" name="Slide Number Placeholder 3"/>
          <p:cNvSpPr>
            <a:spLocks noGrp="1"/>
          </p:cNvSpPr>
          <p:nvPr>
            <p:ph type="sldNum" sz="quarter" idx="10"/>
          </p:nvPr>
        </p:nvSpPr>
        <p:spPr/>
        <p:txBody>
          <a:bodyPr/>
          <a:lstStyle/>
          <a:p>
            <a:fld id="{2A17FB5D-8A83-415A-B301-4CB46F55847B}" type="slidenum">
              <a:rPr lang="en-US" smtClean="0"/>
              <a:t>30</a:t>
            </a:fld>
            <a:endParaRPr lang="en-US" dirty="0"/>
          </a:p>
        </p:txBody>
      </p:sp>
    </p:spTree>
    <p:extLst>
      <p:ext uri="{BB962C8B-B14F-4D97-AF65-F5344CB8AC3E}">
        <p14:creationId xmlns:p14="http://schemas.microsoft.com/office/powerpoint/2010/main" val="34104558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8500"/>
            <a:ext cx="6194425" cy="348456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A17FB5D-8A83-415A-B301-4CB46F55847B}" type="slidenum">
              <a:rPr lang="en-US" smtClean="0"/>
              <a:t>32</a:t>
            </a:fld>
            <a:endParaRPr lang="en-US" dirty="0"/>
          </a:p>
        </p:txBody>
      </p:sp>
    </p:spTree>
    <p:extLst>
      <p:ext uri="{BB962C8B-B14F-4D97-AF65-F5344CB8AC3E}">
        <p14:creationId xmlns:p14="http://schemas.microsoft.com/office/powerpoint/2010/main" val="19323186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8500"/>
            <a:ext cx="6194425" cy="348456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A17FB5D-8A83-415A-B301-4CB46F55847B}" type="slidenum">
              <a:rPr lang="en-US" smtClean="0"/>
              <a:t>33</a:t>
            </a:fld>
            <a:endParaRPr lang="en-US" dirty="0"/>
          </a:p>
        </p:txBody>
      </p:sp>
    </p:spTree>
    <p:extLst>
      <p:ext uri="{BB962C8B-B14F-4D97-AF65-F5344CB8AC3E}">
        <p14:creationId xmlns:p14="http://schemas.microsoft.com/office/powerpoint/2010/main" val="6024475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8500"/>
            <a:ext cx="6194425" cy="3484563"/>
          </a:xfrm>
        </p:spPr>
      </p:sp>
      <p:sp>
        <p:nvSpPr>
          <p:cNvPr id="3" name="Notes Placeholder 2"/>
          <p:cNvSpPr>
            <a:spLocks noGrp="1"/>
          </p:cNvSpPr>
          <p:nvPr>
            <p:ph type="body" idx="1"/>
          </p:nvPr>
        </p:nvSpPr>
        <p:spPr/>
        <p:txBody>
          <a:bodyPr/>
          <a:lstStyle/>
          <a:p>
            <a:pPr defTabSz="913303">
              <a:lnSpc>
                <a:spcPct val="200000"/>
              </a:lnSpc>
            </a:pPr>
            <a:r>
              <a:rPr lang="en-US" sz="1800" baseline="0" dirty="0"/>
              <a:t>.</a:t>
            </a:r>
          </a:p>
          <a:p>
            <a:pPr defTabSz="913303">
              <a:lnSpc>
                <a:spcPct val="200000"/>
              </a:lnSpc>
            </a:pPr>
            <a:endParaRPr lang="en-US" baseline="0" dirty="0"/>
          </a:p>
          <a:p>
            <a:pPr lvl="0"/>
            <a:endParaRPr lang="en-US" baseline="0" dirty="0"/>
          </a:p>
        </p:txBody>
      </p:sp>
      <p:sp>
        <p:nvSpPr>
          <p:cNvPr id="4" name="Slide Number Placeholder 3"/>
          <p:cNvSpPr>
            <a:spLocks noGrp="1"/>
          </p:cNvSpPr>
          <p:nvPr>
            <p:ph type="sldNum" sz="quarter" idx="10"/>
          </p:nvPr>
        </p:nvSpPr>
        <p:spPr/>
        <p:txBody>
          <a:bodyPr/>
          <a:lstStyle/>
          <a:p>
            <a:fld id="{2A17FB5D-8A83-415A-B301-4CB46F55847B}" type="slidenum">
              <a:rPr lang="en-US" smtClean="0"/>
              <a:t>35</a:t>
            </a:fld>
            <a:endParaRPr lang="en-US" dirty="0"/>
          </a:p>
        </p:txBody>
      </p:sp>
    </p:spTree>
    <p:extLst>
      <p:ext uri="{BB962C8B-B14F-4D97-AF65-F5344CB8AC3E}">
        <p14:creationId xmlns:p14="http://schemas.microsoft.com/office/powerpoint/2010/main" val="37309268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8500"/>
            <a:ext cx="6194425" cy="3484563"/>
          </a:xfrm>
        </p:spPr>
      </p:sp>
      <p:sp>
        <p:nvSpPr>
          <p:cNvPr id="3" name="Notes Placeholder 2"/>
          <p:cNvSpPr>
            <a:spLocks noGrp="1"/>
          </p:cNvSpPr>
          <p:nvPr>
            <p:ph type="body" idx="1"/>
          </p:nvPr>
        </p:nvSpPr>
        <p:spPr/>
        <p:txBody>
          <a:bodyPr/>
          <a:lstStyle/>
          <a:p>
            <a:pPr lvl="1">
              <a:lnSpc>
                <a:spcPct val="200000"/>
              </a:lnSpc>
            </a:pPr>
            <a:endParaRPr lang="en-US" sz="1800" baseline="0" dirty="0">
              <a:latin typeface="+mn-lt"/>
            </a:endParaRPr>
          </a:p>
          <a:p>
            <a:pPr lvl="1"/>
            <a:endParaRPr lang="en-US" baseline="0" dirty="0"/>
          </a:p>
        </p:txBody>
      </p:sp>
      <p:sp>
        <p:nvSpPr>
          <p:cNvPr id="4" name="Slide Number Placeholder 3"/>
          <p:cNvSpPr>
            <a:spLocks noGrp="1"/>
          </p:cNvSpPr>
          <p:nvPr>
            <p:ph type="sldNum" sz="quarter" idx="10"/>
          </p:nvPr>
        </p:nvSpPr>
        <p:spPr/>
        <p:txBody>
          <a:bodyPr/>
          <a:lstStyle/>
          <a:p>
            <a:fld id="{2A17FB5D-8A83-415A-B301-4CB46F55847B}" type="slidenum">
              <a:rPr lang="en-US" smtClean="0"/>
              <a:t>36</a:t>
            </a:fld>
            <a:endParaRPr lang="en-US" dirty="0"/>
          </a:p>
        </p:txBody>
      </p:sp>
    </p:spTree>
    <p:extLst>
      <p:ext uri="{BB962C8B-B14F-4D97-AF65-F5344CB8AC3E}">
        <p14:creationId xmlns:p14="http://schemas.microsoft.com/office/powerpoint/2010/main" val="37309268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8500"/>
            <a:ext cx="6194425" cy="3484563"/>
          </a:xfrm>
        </p:spPr>
      </p:sp>
      <p:sp>
        <p:nvSpPr>
          <p:cNvPr id="3" name="Notes Placeholder 2"/>
          <p:cNvSpPr>
            <a:spLocks noGrp="1"/>
          </p:cNvSpPr>
          <p:nvPr>
            <p:ph type="body" idx="1"/>
          </p:nvPr>
        </p:nvSpPr>
        <p:spPr/>
        <p:txBody>
          <a:bodyPr/>
          <a:lstStyle/>
          <a:p>
            <a:pPr lvl="1"/>
            <a:endParaRPr lang="en-US" baseline="0" dirty="0"/>
          </a:p>
        </p:txBody>
      </p:sp>
      <p:sp>
        <p:nvSpPr>
          <p:cNvPr id="4" name="Slide Number Placeholder 3"/>
          <p:cNvSpPr>
            <a:spLocks noGrp="1"/>
          </p:cNvSpPr>
          <p:nvPr>
            <p:ph type="sldNum" sz="quarter" idx="10"/>
          </p:nvPr>
        </p:nvSpPr>
        <p:spPr/>
        <p:txBody>
          <a:bodyPr/>
          <a:lstStyle/>
          <a:p>
            <a:fld id="{2A17FB5D-8A83-415A-B301-4CB46F55847B}" type="slidenum">
              <a:rPr lang="en-US" smtClean="0"/>
              <a:t>37</a:t>
            </a:fld>
            <a:endParaRPr lang="en-US" dirty="0"/>
          </a:p>
        </p:txBody>
      </p:sp>
    </p:spTree>
    <p:extLst>
      <p:ext uri="{BB962C8B-B14F-4D97-AF65-F5344CB8AC3E}">
        <p14:creationId xmlns:p14="http://schemas.microsoft.com/office/powerpoint/2010/main" val="37309268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8500"/>
            <a:ext cx="6194425" cy="3484563"/>
          </a:xfrm>
        </p:spPr>
      </p:sp>
      <p:sp>
        <p:nvSpPr>
          <p:cNvPr id="3" name="Notes Placeholder 2"/>
          <p:cNvSpPr>
            <a:spLocks noGrp="1"/>
          </p:cNvSpPr>
          <p:nvPr>
            <p:ph type="body" idx="1"/>
          </p:nvPr>
        </p:nvSpPr>
        <p:spPr/>
        <p:txBody>
          <a:bodyPr/>
          <a:lstStyle/>
          <a:p>
            <a:pPr>
              <a:lnSpc>
                <a:spcPct val="200000"/>
              </a:lnSpc>
              <a:spcBef>
                <a:spcPts val="599"/>
              </a:spcBef>
              <a:buClr>
                <a:srgbClr val="4F81BD"/>
              </a:buClr>
              <a:tabLst>
                <a:tab pos="182661" algn="l"/>
              </a:tabLst>
              <a:defRPr/>
            </a:pPr>
            <a:endParaRPr lang="en-US" baseline="0" dirty="0"/>
          </a:p>
        </p:txBody>
      </p:sp>
      <p:sp>
        <p:nvSpPr>
          <p:cNvPr id="4" name="Slide Number Placeholder 3"/>
          <p:cNvSpPr>
            <a:spLocks noGrp="1"/>
          </p:cNvSpPr>
          <p:nvPr>
            <p:ph type="sldNum" sz="quarter" idx="10"/>
          </p:nvPr>
        </p:nvSpPr>
        <p:spPr/>
        <p:txBody>
          <a:bodyPr/>
          <a:lstStyle/>
          <a:p>
            <a:fld id="{2A17FB5D-8A83-415A-B301-4CB46F55847B}" type="slidenum">
              <a:rPr lang="en-US" smtClean="0"/>
              <a:t>38</a:t>
            </a:fld>
            <a:endParaRPr lang="en-US" dirty="0"/>
          </a:p>
        </p:txBody>
      </p:sp>
    </p:spTree>
    <p:extLst>
      <p:ext uri="{BB962C8B-B14F-4D97-AF65-F5344CB8AC3E}">
        <p14:creationId xmlns:p14="http://schemas.microsoft.com/office/powerpoint/2010/main" val="1820117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8500"/>
            <a:ext cx="6194425" cy="3484563"/>
          </a:xfrm>
        </p:spPr>
      </p:sp>
      <p:sp>
        <p:nvSpPr>
          <p:cNvPr id="3" name="Notes Placeholder 2"/>
          <p:cNvSpPr>
            <a:spLocks noGrp="1"/>
          </p:cNvSpPr>
          <p:nvPr>
            <p:ph type="body" idx="1"/>
          </p:nvPr>
        </p:nvSpPr>
        <p:spPr/>
        <p:txBody>
          <a:bodyPr/>
          <a:lstStyle/>
          <a:p>
            <a:pPr lvl="1"/>
            <a:endParaRPr lang="en-US" baseline="0" dirty="0"/>
          </a:p>
        </p:txBody>
      </p:sp>
      <p:sp>
        <p:nvSpPr>
          <p:cNvPr id="4" name="Slide Number Placeholder 3"/>
          <p:cNvSpPr>
            <a:spLocks noGrp="1"/>
          </p:cNvSpPr>
          <p:nvPr>
            <p:ph type="sldNum" sz="quarter" idx="10"/>
          </p:nvPr>
        </p:nvSpPr>
        <p:spPr/>
        <p:txBody>
          <a:bodyPr/>
          <a:lstStyle/>
          <a:p>
            <a:fld id="{2A17FB5D-8A83-415A-B301-4CB46F55847B}" type="slidenum">
              <a:rPr lang="en-US" smtClean="0"/>
              <a:t>39</a:t>
            </a:fld>
            <a:endParaRPr lang="en-US" dirty="0"/>
          </a:p>
        </p:txBody>
      </p:sp>
    </p:spTree>
    <p:extLst>
      <p:ext uri="{BB962C8B-B14F-4D97-AF65-F5344CB8AC3E}">
        <p14:creationId xmlns:p14="http://schemas.microsoft.com/office/powerpoint/2010/main" val="37309268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8500"/>
            <a:ext cx="6194425" cy="3484563"/>
          </a:xfrm>
        </p:spPr>
      </p:sp>
      <p:sp>
        <p:nvSpPr>
          <p:cNvPr id="3" name="Notes Placeholder 2"/>
          <p:cNvSpPr>
            <a:spLocks noGrp="1"/>
          </p:cNvSpPr>
          <p:nvPr>
            <p:ph type="body" idx="1"/>
          </p:nvPr>
        </p:nvSpPr>
        <p:spPr/>
        <p:txBody>
          <a:bodyPr/>
          <a:lstStyle/>
          <a:p>
            <a:pPr lvl="1"/>
            <a:endParaRPr lang="en-US" baseline="0" dirty="0"/>
          </a:p>
        </p:txBody>
      </p:sp>
      <p:sp>
        <p:nvSpPr>
          <p:cNvPr id="4" name="Slide Number Placeholder 3"/>
          <p:cNvSpPr>
            <a:spLocks noGrp="1"/>
          </p:cNvSpPr>
          <p:nvPr>
            <p:ph type="sldNum" sz="quarter" idx="10"/>
          </p:nvPr>
        </p:nvSpPr>
        <p:spPr/>
        <p:txBody>
          <a:bodyPr/>
          <a:lstStyle/>
          <a:p>
            <a:fld id="{2A17FB5D-8A83-415A-B301-4CB46F55847B}" type="slidenum">
              <a:rPr lang="en-US" smtClean="0"/>
              <a:t>40</a:t>
            </a:fld>
            <a:endParaRPr lang="en-US" dirty="0"/>
          </a:p>
        </p:txBody>
      </p:sp>
    </p:spTree>
    <p:extLst>
      <p:ext uri="{BB962C8B-B14F-4D97-AF65-F5344CB8AC3E}">
        <p14:creationId xmlns:p14="http://schemas.microsoft.com/office/powerpoint/2010/main" val="16986406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8500"/>
            <a:ext cx="6194425" cy="3484563"/>
          </a:xfrm>
        </p:spPr>
      </p:sp>
      <p:sp>
        <p:nvSpPr>
          <p:cNvPr id="3" name="Notes Placeholder 2"/>
          <p:cNvSpPr>
            <a:spLocks noGrp="1"/>
          </p:cNvSpPr>
          <p:nvPr>
            <p:ph type="body" idx="1"/>
          </p:nvPr>
        </p:nvSpPr>
        <p:spPr/>
        <p:txBody>
          <a:bodyPr/>
          <a:lstStyle/>
          <a:p>
            <a:pPr marL="787724" indent="-513733">
              <a:buAutoNum type="romanLcParenBoth" startAt="3"/>
            </a:pPr>
            <a:endParaRPr lang="en-US" sz="1900" dirty="0">
              <a:latin typeface="Calibri" panose="020F0502020204030204" pitchFamily="34" charset="0"/>
              <a:cs typeface="Calibri" panose="020F0502020204030204" pitchFamily="34" charset="0"/>
            </a:endParaRPr>
          </a:p>
          <a:p>
            <a:pPr lvl="1"/>
            <a:endParaRPr lang="en-US" baseline="0" dirty="0"/>
          </a:p>
        </p:txBody>
      </p:sp>
      <p:sp>
        <p:nvSpPr>
          <p:cNvPr id="4" name="Slide Number Placeholder 3"/>
          <p:cNvSpPr>
            <a:spLocks noGrp="1"/>
          </p:cNvSpPr>
          <p:nvPr>
            <p:ph type="sldNum" sz="quarter" idx="10"/>
          </p:nvPr>
        </p:nvSpPr>
        <p:spPr/>
        <p:txBody>
          <a:bodyPr/>
          <a:lstStyle/>
          <a:p>
            <a:fld id="{2A17FB5D-8A83-415A-B301-4CB46F55847B}" type="slidenum">
              <a:rPr lang="en-US" smtClean="0"/>
              <a:t>42</a:t>
            </a:fld>
            <a:endParaRPr lang="en-US" dirty="0"/>
          </a:p>
        </p:txBody>
      </p:sp>
    </p:spTree>
    <p:extLst>
      <p:ext uri="{BB962C8B-B14F-4D97-AF65-F5344CB8AC3E}">
        <p14:creationId xmlns:p14="http://schemas.microsoft.com/office/powerpoint/2010/main" val="37309268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8500"/>
            <a:ext cx="6194425" cy="3484563"/>
          </a:xfrm>
        </p:spPr>
      </p:sp>
      <p:sp>
        <p:nvSpPr>
          <p:cNvPr id="3" name="Notes Placeholder 2"/>
          <p:cNvSpPr>
            <a:spLocks noGrp="1"/>
          </p:cNvSpPr>
          <p:nvPr>
            <p:ph type="body" idx="1"/>
          </p:nvPr>
        </p:nvSpPr>
        <p:spPr/>
        <p:txBody>
          <a:bodyPr/>
          <a:lstStyle/>
          <a:p>
            <a:pPr marL="273991" indent="0">
              <a:buNone/>
            </a:pPr>
            <a:endParaRPr lang="en-US" baseline="0" dirty="0"/>
          </a:p>
        </p:txBody>
      </p:sp>
      <p:sp>
        <p:nvSpPr>
          <p:cNvPr id="4" name="Slide Number Placeholder 3"/>
          <p:cNvSpPr>
            <a:spLocks noGrp="1"/>
          </p:cNvSpPr>
          <p:nvPr>
            <p:ph type="sldNum" sz="quarter" idx="10"/>
          </p:nvPr>
        </p:nvSpPr>
        <p:spPr/>
        <p:txBody>
          <a:bodyPr/>
          <a:lstStyle/>
          <a:p>
            <a:fld id="{2A17FB5D-8A83-415A-B301-4CB46F55847B}" type="slidenum">
              <a:rPr lang="en-US" smtClean="0"/>
              <a:t>43</a:t>
            </a:fld>
            <a:endParaRPr lang="en-US" dirty="0"/>
          </a:p>
        </p:txBody>
      </p:sp>
    </p:spTree>
    <p:extLst>
      <p:ext uri="{BB962C8B-B14F-4D97-AF65-F5344CB8AC3E}">
        <p14:creationId xmlns:p14="http://schemas.microsoft.com/office/powerpoint/2010/main" val="12163963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8500"/>
            <a:ext cx="6194425" cy="348456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A17FB5D-8A83-415A-B301-4CB46F55847B}" type="slidenum">
              <a:rPr lang="en-US" smtClean="0"/>
              <a:t>44</a:t>
            </a:fld>
            <a:endParaRPr lang="en-US" dirty="0"/>
          </a:p>
        </p:txBody>
      </p:sp>
    </p:spTree>
    <p:extLst>
      <p:ext uri="{BB962C8B-B14F-4D97-AF65-F5344CB8AC3E}">
        <p14:creationId xmlns:p14="http://schemas.microsoft.com/office/powerpoint/2010/main" val="36069134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SERS Title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C0258EF-E31C-4D9E-BA23-39E04DAF8B48}"/>
              </a:ext>
              <a:ext uri="{C183D7F6-B498-43B3-948B-1728B52AA6E4}">
                <adec:decorative xmlns:adec="http://schemas.microsoft.com/office/drawing/2017/decorative" val="1"/>
              </a:ext>
            </a:extLst>
          </p:cNvPr>
          <p:cNvPicPr>
            <a:picLocks noChangeAspect="1"/>
          </p:cNvPicPr>
          <p:nvPr/>
        </p:nvPicPr>
        <p:blipFill>
          <a:blip r:embed="rId2">
            <a:alphaModFix amt="20000"/>
          </a:blip>
          <a:stretch>
            <a:fillRect/>
          </a:stretch>
        </p:blipFill>
        <p:spPr>
          <a:xfrm>
            <a:off x="3806621" y="1143000"/>
            <a:ext cx="4578759" cy="4572000"/>
          </a:xfrm>
          <a:prstGeom prst="rect">
            <a:avLst/>
          </a:prstGeom>
        </p:spPr>
      </p:pic>
      <p:sp>
        <p:nvSpPr>
          <p:cNvPr id="3" name="Subtitle 2">
            <a:extLst>
              <a:ext uri="{FF2B5EF4-FFF2-40B4-BE49-F238E27FC236}">
                <a16:creationId xmlns:a16="http://schemas.microsoft.com/office/drawing/2014/main" id="{424C1248-5182-42B7-95A4-7C18EC4DEDB5}"/>
              </a:ext>
            </a:extLst>
          </p:cNvPr>
          <p:cNvSpPr>
            <a:spLocks noGrp="1"/>
          </p:cNvSpPr>
          <p:nvPr>
            <p:ph type="subTitle" idx="1"/>
          </p:nvPr>
        </p:nvSpPr>
        <p:spPr>
          <a:xfrm>
            <a:off x="1524000" y="3657600"/>
            <a:ext cx="9144000" cy="1600200"/>
          </a:xfrm>
          <a:prstGeom prst="rect">
            <a:avLst/>
          </a:prstGeom>
        </p:spPr>
        <p:txBody>
          <a:bodyPr>
            <a:normAutofit/>
          </a:bodyPr>
          <a:lstStyle>
            <a:lvl1pPr marL="0" indent="0" algn="ctr">
              <a:buNone/>
              <a:defRPr sz="2800">
                <a:solidFill>
                  <a:srgbClr val="2CA34E"/>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 name="Title 1">
            <a:extLst>
              <a:ext uri="{FF2B5EF4-FFF2-40B4-BE49-F238E27FC236}">
                <a16:creationId xmlns:a16="http://schemas.microsoft.com/office/drawing/2014/main" id="{3264EB9D-E3AB-4ABF-B51E-6072C84A8865}"/>
              </a:ext>
            </a:extLst>
          </p:cNvPr>
          <p:cNvSpPr>
            <a:spLocks noGrp="1"/>
          </p:cNvSpPr>
          <p:nvPr>
            <p:ph type="ctrTitle"/>
          </p:nvPr>
        </p:nvSpPr>
        <p:spPr>
          <a:xfrm>
            <a:off x="1524000" y="1122363"/>
            <a:ext cx="9144000" cy="2387600"/>
          </a:xfrm>
          <a:prstGeom prst="rect">
            <a:avLst/>
          </a:prstGeom>
        </p:spPr>
        <p:txBody>
          <a:bodyPr anchor="b"/>
          <a:lstStyle>
            <a:lvl1pPr algn="ctr">
              <a:defRPr sz="4800">
                <a:solidFill>
                  <a:srgbClr val="345065"/>
                </a:solidFill>
              </a:defRPr>
            </a:lvl1pPr>
          </a:lstStyle>
          <a:p>
            <a:r>
              <a:rPr lang="en-US"/>
              <a:t>Click to edit Master title style</a:t>
            </a:r>
            <a:endParaRPr lang="en-US" dirty="0"/>
          </a:p>
        </p:txBody>
      </p:sp>
      <p:sp>
        <p:nvSpPr>
          <p:cNvPr id="7" name="Date Placeholder 3">
            <a:extLst>
              <a:ext uri="{FF2B5EF4-FFF2-40B4-BE49-F238E27FC236}">
                <a16:creationId xmlns:a16="http://schemas.microsoft.com/office/drawing/2014/main" id="{72098210-5F42-469B-8A46-3B82ACC395A9}"/>
              </a:ext>
            </a:extLst>
          </p:cNvPr>
          <p:cNvSpPr>
            <a:spLocks noGrp="1"/>
          </p:cNvSpPr>
          <p:nvPr>
            <p:ph type="dt" sz="half" idx="2"/>
          </p:nvPr>
        </p:nvSpPr>
        <p:spPr>
          <a:xfrm>
            <a:off x="1066800" y="6172199"/>
            <a:ext cx="914400" cy="685800"/>
          </a:xfrm>
          <a:prstGeom prst="rect">
            <a:avLst/>
          </a:prstGeom>
          <a:effectLst>
            <a:outerShdw blurRad="76200" dist="38100" dir="2700000" algn="tl" rotWithShape="0">
              <a:prstClr val="black">
                <a:alpha val="20000"/>
              </a:prstClr>
            </a:outerShdw>
          </a:effectLst>
        </p:spPr>
        <p:txBody>
          <a:bodyPr vert="horz" lIns="91440" tIns="0" rIns="91440" bIns="0" rtlCol="0" anchor="ctr" anchorCtr="0"/>
          <a:lstStyle>
            <a:lvl1pPr algn="ctr">
              <a:defRPr sz="1100" b="0" i="0">
                <a:solidFill>
                  <a:schemeClr val="bg1"/>
                </a:solidFill>
                <a:latin typeface="Century Gothic" panose="020B0502020202020204" pitchFamily="34" charset="0"/>
              </a:defRPr>
            </a:lvl1pPr>
          </a:lstStyle>
          <a:p>
            <a:endParaRPr lang="en-US" dirty="0"/>
          </a:p>
        </p:txBody>
      </p:sp>
      <p:sp>
        <p:nvSpPr>
          <p:cNvPr id="8" name="Slide Number Placeholder 5" descr="Slide number">
            <a:extLst>
              <a:ext uri="{FF2B5EF4-FFF2-40B4-BE49-F238E27FC236}">
                <a16:creationId xmlns:a16="http://schemas.microsoft.com/office/drawing/2014/main" id="{A8166784-FB7C-4275-9215-12A496045925}"/>
              </a:ext>
            </a:extLst>
          </p:cNvPr>
          <p:cNvSpPr>
            <a:spLocks noGrp="1"/>
          </p:cNvSpPr>
          <p:nvPr>
            <p:ph type="sldNum" sz="quarter" idx="4"/>
          </p:nvPr>
        </p:nvSpPr>
        <p:spPr>
          <a:xfrm>
            <a:off x="-3359" y="6172200"/>
            <a:ext cx="654148" cy="685800"/>
          </a:xfrm>
          <a:prstGeom prst="rect">
            <a:avLst/>
          </a:prstGeom>
        </p:spPr>
        <p:txBody>
          <a:bodyPr vert="horz" lIns="91440" tIns="45720" rIns="91440" bIns="45720" rtlCol="0" anchor="ctr"/>
          <a:lstStyle>
            <a:lvl1pPr algn="ctr">
              <a:defRPr sz="1400" b="1" i="0">
                <a:solidFill>
                  <a:schemeClr val="bg1"/>
                </a:solidFill>
                <a:latin typeface="Century Gothic" panose="020B0502020202020204" pitchFamily="34" charset="0"/>
              </a:defRPr>
            </a:lvl1pPr>
          </a:lstStyle>
          <a:p>
            <a:fld id="{991CF879-4700-4E47-A7E3-74EF38E50439}" type="slidenum">
              <a:rPr lang="en-US" smtClean="0"/>
              <a:pPr/>
              <a:t>‹#›</a:t>
            </a:fld>
            <a:endParaRPr lang="en-US" dirty="0"/>
          </a:p>
        </p:txBody>
      </p:sp>
    </p:spTree>
    <p:extLst>
      <p:ext uri="{BB962C8B-B14F-4D97-AF65-F5344CB8AC3E}">
        <p14:creationId xmlns:p14="http://schemas.microsoft.com/office/powerpoint/2010/main" val="1646708892"/>
      </p:ext>
    </p:extLst>
  </p:cSld>
  <p:clrMapOvr>
    <a:masterClrMapping/>
  </p:clrMapOvr>
  <p:transition>
    <p:fade/>
  </p:transition>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OSERS Title and Content">
    <p:spTree>
      <p:nvGrpSpPr>
        <p:cNvPr id="1" name=""/>
        <p:cNvGrpSpPr/>
        <p:nvPr/>
      </p:nvGrpSpPr>
      <p:grpSpPr>
        <a:xfrm>
          <a:off x="0" y="0"/>
          <a:ext cx="0" cy="0"/>
          <a:chOff x="0" y="0"/>
          <a:chExt cx="0" cy="0"/>
        </a:xfrm>
      </p:grpSpPr>
      <p:sp>
        <p:nvSpPr>
          <p:cNvPr id="7" name="Date Placeholder 3">
            <a:extLst>
              <a:ext uri="{FF2B5EF4-FFF2-40B4-BE49-F238E27FC236}">
                <a16:creationId xmlns:a16="http://schemas.microsoft.com/office/drawing/2014/main" id="{CCFD5C6B-7889-4339-8F75-3B4A510288F0}"/>
              </a:ext>
            </a:extLst>
          </p:cNvPr>
          <p:cNvSpPr>
            <a:spLocks noGrp="1"/>
          </p:cNvSpPr>
          <p:nvPr>
            <p:ph type="dt" sz="half" idx="2"/>
          </p:nvPr>
        </p:nvSpPr>
        <p:spPr>
          <a:xfrm>
            <a:off x="1066800" y="6172199"/>
            <a:ext cx="914400" cy="685800"/>
          </a:xfrm>
          <a:prstGeom prst="rect">
            <a:avLst/>
          </a:prstGeom>
          <a:effectLst>
            <a:outerShdw blurRad="76200" dist="38100" dir="2700000" algn="tl" rotWithShape="0">
              <a:prstClr val="black">
                <a:alpha val="20000"/>
              </a:prstClr>
            </a:outerShdw>
          </a:effectLst>
        </p:spPr>
        <p:txBody>
          <a:bodyPr vert="horz" lIns="91440" tIns="0" rIns="91440" bIns="0" rtlCol="0" anchor="ctr" anchorCtr="0"/>
          <a:lstStyle>
            <a:lvl1pPr algn="ctr">
              <a:defRPr sz="1100" b="0" i="0">
                <a:solidFill>
                  <a:schemeClr val="bg1"/>
                </a:solidFill>
                <a:latin typeface="Century Gothic" panose="020B0502020202020204" pitchFamily="34" charset="0"/>
              </a:defRPr>
            </a:lvl1pPr>
          </a:lstStyle>
          <a:p>
            <a:endParaRPr lang="en-US" dirty="0"/>
          </a:p>
        </p:txBody>
      </p:sp>
      <p:sp>
        <p:nvSpPr>
          <p:cNvPr id="3" name="Content Placeholder 2">
            <a:extLst>
              <a:ext uri="{FF2B5EF4-FFF2-40B4-BE49-F238E27FC236}">
                <a16:creationId xmlns:a16="http://schemas.microsoft.com/office/drawing/2014/main" id="{0E13F86F-197B-46F2-B71E-6E5A8451397F}"/>
              </a:ext>
            </a:extLst>
          </p:cNvPr>
          <p:cNvSpPr>
            <a:spLocks noGrp="1"/>
          </p:cNvSpPr>
          <p:nvPr>
            <p:ph idx="1"/>
          </p:nvPr>
        </p:nvSpPr>
        <p:spPr>
          <a:xfrm>
            <a:off x="609600" y="1143001"/>
            <a:ext cx="10972800" cy="46482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Placeholder 1">
            <a:extLst>
              <a:ext uri="{FF2B5EF4-FFF2-40B4-BE49-F238E27FC236}">
                <a16:creationId xmlns:a16="http://schemas.microsoft.com/office/drawing/2014/main" id="{B9C2A3DB-D378-42A9-BD1C-EC5DF4AA4517}"/>
              </a:ext>
            </a:extLst>
          </p:cNvPr>
          <p:cNvSpPr>
            <a:spLocks noGrp="1"/>
          </p:cNvSpPr>
          <p:nvPr>
            <p:ph type="title"/>
          </p:nvPr>
        </p:nvSpPr>
        <p:spPr>
          <a:xfrm>
            <a:off x="638175" y="0"/>
            <a:ext cx="10944225" cy="672111"/>
          </a:xfrm>
          <a:prstGeom prst="rect">
            <a:avLst/>
          </a:prstGeom>
          <a:effectLst/>
        </p:spPr>
        <p:txBody>
          <a:bodyPr vert="horz" lIns="0" tIns="0" rIns="0" bIns="0" rtlCol="0" anchor="b">
            <a:noAutofit/>
          </a:bodyPr>
          <a:lstStyle/>
          <a:p>
            <a:r>
              <a:rPr lang="en-US"/>
              <a:t>Click to edit Master title style</a:t>
            </a:r>
            <a:endParaRPr lang="en-US" dirty="0"/>
          </a:p>
        </p:txBody>
      </p:sp>
      <p:sp>
        <p:nvSpPr>
          <p:cNvPr id="8" name="Slide Number Placeholder 5" descr="Slide number">
            <a:extLst>
              <a:ext uri="{FF2B5EF4-FFF2-40B4-BE49-F238E27FC236}">
                <a16:creationId xmlns:a16="http://schemas.microsoft.com/office/drawing/2014/main" id="{F428696E-6B16-4B0F-A35F-0B1BA82091AF}"/>
              </a:ext>
            </a:extLst>
          </p:cNvPr>
          <p:cNvSpPr txBox="1">
            <a:spLocks/>
          </p:cNvSpPr>
          <p:nvPr/>
        </p:nvSpPr>
        <p:spPr>
          <a:xfrm>
            <a:off x="-3359" y="6172200"/>
            <a:ext cx="654148" cy="685800"/>
          </a:xfrm>
          <a:prstGeom prst="rect">
            <a:avLst/>
          </a:prstGeom>
        </p:spPr>
        <p:txBody>
          <a:bodyPr vert="horz" lIns="91440" tIns="45720" rIns="91440" bIns="45720" rtlCol="0" anchor="ctr"/>
          <a:lstStyle>
            <a:defPPr>
              <a:defRPr lang="en-US"/>
            </a:defPPr>
            <a:lvl1pPr marL="0" algn="ctr" defTabSz="457200" rtl="0" eaLnBrk="1" latinLnBrk="0" hangingPunct="1">
              <a:defRPr sz="1400" b="1" i="0" kern="1200">
                <a:solidFill>
                  <a:schemeClr val="bg1"/>
                </a:solidFill>
                <a:latin typeface="Century Gothic" panose="020B0502020202020204"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02111984F565}" type="slidenum">
              <a:rPr lang="en-US" smtClean="0"/>
              <a:pPr/>
              <a:t>‹#›</a:t>
            </a:fld>
            <a:endParaRPr lang="en-US" dirty="0"/>
          </a:p>
        </p:txBody>
      </p:sp>
    </p:spTree>
    <p:extLst>
      <p:ext uri="{BB962C8B-B14F-4D97-AF65-F5344CB8AC3E}">
        <p14:creationId xmlns:p14="http://schemas.microsoft.com/office/powerpoint/2010/main" val="1307794402"/>
      </p:ext>
    </p:extLst>
  </p:cSld>
  <p:clrMapOvr>
    <a:masterClrMapping/>
  </p:clrMapOvr>
  <p:transition>
    <p:fade/>
  </p:transition>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ERS Section Header">
    <p:spTree>
      <p:nvGrpSpPr>
        <p:cNvPr id="1" name=""/>
        <p:cNvGrpSpPr/>
        <p:nvPr/>
      </p:nvGrpSpPr>
      <p:grpSpPr>
        <a:xfrm>
          <a:off x="0" y="0"/>
          <a:ext cx="0" cy="0"/>
          <a:chOff x="0" y="0"/>
          <a:chExt cx="0" cy="0"/>
        </a:xfrm>
      </p:grpSpPr>
      <p:sp>
        <p:nvSpPr>
          <p:cNvPr id="7" name="Date Placeholder 3">
            <a:extLst>
              <a:ext uri="{FF2B5EF4-FFF2-40B4-BE49-F238E27FC236}">
                <a16:creationId xmlns:a16="http://schemas.microsoft.com/office/drawing/2014/main" id="{213B46FB-6684-4412-9BBD-5783BD510555}"/>
              </a:ext>
            </a:extLst>
          </p:cNvPr>
          <p:cNvSpPr>
            <a:spLocks noGrp="1"/>
          </p:cNvSpPr>
          <p:nvPr>
            <p:ph type="dt" sz="half" idx="2"/>
          </p:nvPr>
        </p:nvSpPr>
        <p:spPr>
          <a:xfrm>
            <a:off x="1066800" y="6172199"/>
            <a:ext cx="914400" cy="685800"/>
          </a:xfrm>
          <a:prstGeom prst="rect">
            <a:avLst/>
          </a:prstGeom>
          <a:effectLst>
            <a:outerShdw blurRad="76200" dist="38100" dir="2700000" algn="tl" rotWithShape="0">
              <a:prstClr val="black">
                <a:alpha val="20000"/>
              </a:prstClr>
            </a:outerShdw>
          </a:effectLst>
        </p:spPr>
        <p:txBody>
          <a:bodyPr vert="horz" lIns="91440" tIns="0" rIns="91440" bIns="0" rtlCol="0" anchor="ctr" anchorCtr="0"/>
          <a:lstStyle>
            <a:lvl1pPr algn="ctr">
              <a:defRPr sz="1100" b="0" i="0">
                <a:solidFill>
                  <a:schemeClr val="bg1"/>
                </a:solidFill>
                <a:latin typeface="Century Gothic" panose="020B0502020202020204" pitchFamily="34" charset="0"/>
              </a:defRPr>
            </a:lvl1pPr>
          </a:lstStyle>
          <a:p>
            <a:endParaRPr lang="en-US" dirty="0"/>
          </a:p>
        </p:txBody>
      </p:sp>
      <p:sp>
        <p:nvSpPr>
          <p:cNvPr id="3" name="Text Placeholder 2">
            <a:extLst>
              <a:ext uri="{FF2B5EF4-FFF2-40B4-BE49-F238E27FC236}">
                <a16:creationId xmlns:a16="http://schemas.microsoft.com/office/drawing/2014/main" id="{C5E2D17F-89F4-403A-9B65-20F1F0EA63AB}"/>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rgbClr val="2CA34E"/>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2" name="Title 1">
            <a:extLst>
              <a:ext uri="{FF2B5EF4-FFF2-40B4-BE49-F238E27FC236}">
                <a16:creationId xmlns:a16="http://schemas.microsoft.com/office/drawing/2014/main" id="{E426D53A-FEC1-4E25-A2A6-4D10945FC26B}"/>
              </a:ext>
            </a:extLst>
          </p:cNvPr>
          <p:cNvSpPr>
            <a:spLocks noGrp="1"/>
          </p:cNvSpPr>
          <p:nvPr>
            <p:ph type="title"/>
          </p:nvPr>
        </p:nvSpPr>
        <p:spPr>
          <a:xfrm>
            <a:off x="831850" y="1709738"/>
            <a:ext cx="10515600" cy="2852737"/>
          </a:xfrm>
          <a:prstGeom prst="rect">
            <a:avLst/>
          </a:prstGeom>
        </p:spPr>
        <p:txBody>
          <a:bodyPr anchor="b"/>
          <a:lstStyle>
            <a:lvl1pPr>
              <a:defRPr sz="4400">
                <a:solidFill>
                  <a:srgbClr val="345065"/>
                </a:solidFill>
              </a:defRPr>
            </a:lvl1pPr>
          </a:lstStyle>
          <a:p>
            <a:r>
              <a:rPr lang="en-US"/>
              <a:t>Click to edit Master title style</a:t>
            </a:r>
            <a:endParaRPr lang="en-US" dirty="0"/>
          </a:p>
        </p:txBody>
      </p:sp>
      <p:sp>
        <p:nvSpPr>
          <p:cNvPr id="8" name="Slide Number Placeholder 5" descr="Slide number">
            <a:extLst>
              <a:ext uri="{FF2B5EF4-FFF2-40B4-BE49-F238E27FC236}">
                <a16:creationId xmlns:a16="http://schemas.microsoft.com/office/drawing/2014/main" id="{7806AD7D-BFE9-414B-A614-F152C75AEBF6}"/>
              </a:ext>
            </a:extLst>
          </p:cNvPr>
          <p:cNvSpPr txBox="1">
            <a:spLocks/>
          </p:cNvSpPr>
          <p:nvPr/>
        </p:nvSpPr>
        <p:spPr>
          <a:xfrm>
            <a:off x="-3359" y="6172200"/>
            <a:ext cx="654148" cy="685800"/>
          </a:xfrm>
          <a:prstGeom prst="rect">
            <a:avLst/>
          </a:prstGeom>
        </p:spPr>
        <p:txBody>
          <a:bodyPr vert="horz" lIns="91440" tIns="45720" rIns="91440" bIns="45720" rtlCol="0" anchor="ctr"/>
          <a:lstStyle>
            <a:defPPr>
              <a:defRPr lang="en-US"/>
            </a:defPPr>
            <a:lvl1pPr marL="0" algn="ctr" defTabSz="457200" rtl="0" eaLnBrk="1" latinLnBrk="0" hangingPunct="1">
              <a:defRPr sz="1400" b="1" i="0" kern="1200">
                <a:solidFill>
                  <a:schemeClr val="bg1"/>
                </a:solidFill>
                <a:latin typeface="Century Gothic" panose="020B0502020202020204"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02111984F565}" type="slidenum">
              <a:rPr lang="en-US" smtClean="0"/>
              <a:pPr/>
              <a:t>‹#›</a:t>
            </a:fld>
            <a:endParaRPr lang="en-US" dirty="0"/>
          </a:p>
        </p:txBody>
      </p:sp>
    </p:spTree>
    <p:extLst>
      <p:ext uri="{BB962C8B-B14F-4D97-AF65-F5344CB8AC3E}">
        <p14:creationId xmlns:p14="http://schemas.microsoft.com/office/powerpoint/2010/main" val="3396403488"/>
      </p:ext>
    </p:extLst>
  </p:cSld>
  <p:clrMapOvr>
    <a:masterClrMapping/>
  </p:clrMapOvr>
  <p:transition>
    <p:fade/>
  </p:transition>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OSERS Two Content">
    <p:spTree>
      <p:nvGrpSpPr>
        <p:cNvPr id="1" name=""/>
        <p:cNvGrpSpPr/>
        <p:nvPr/>
      </p:nvGrpSpPr>
      <p:grpSpPr>
        <a:xfrm>
          <a:off x="0" y="0"/>
          <a:ext cx="0" cy="0"/>
          <a:chOff x="0" y="0"/>
          <a:chExt cx="0" cy="0"/>
        </a:xfrm>
      </p:grpSpPr>
      <p:sp>
        <p:nvSpPr>
          <p:cNvPr id="8" name="Date Placeholder 3">
            <a:extLst>
              <a:ext uri="{FF2B5EF4-FFF2-40B4-BE49-F238E27FC236}">
                <a16:creationId xmlns:a16="http://schemas.microsoft.com/office/drawing/2014/main" id="{2E5C1993-4689-4706-9605-191DB63D4FBF}"/>
              </a:ext>
            </a:extLst>
          </p:cNvPr>
          <p:cNvSpPr>
            <a:spLocks noGrp="1"/>
          </p:cNvSpPr>
          <p:nvPr>
            <p:ph type="dt" sz="half" idx="13"/>
          </p:nvPr>
        </p:nvSpPr>
        <p:spPr>
          <a:xfrm>
            <a:off x="1066800" y="6172199"/>
            <a:ext cx="914400" cy="685800"/>
          </a:xfrm>
          <a:prstGeom prst="rect">
            <a:avLst/>
          </a:prstGeom>
          <a:effectLst>
            <a:outerShdw blurRad="76200" dist="38100" dir="2700000" algn="tl" rotWithShape="0">
              <a:prstClr val="black">
                <a:alpha val="20000"/>
              </a:prstClr>
            </a:outerShdw>
          </a:effectLst>
        </p:spPr>
        <p:txBody>
          <a:bodyPr vert="horz" lIns="91440" tIns="0" rIns="91440" bIns="0" rtlCol="0" anchor="ctr" anchorCtr="0"/>
          <a:lstStyle>
            <a:lvl1pPr algn="ctr">
              <a:defRPr sz="1100" b="0" i="0">
                <a:solidFill>
                  <a:schemeClr val="bg1"/>
                </a:solidFill>
                <a:latin typeface="Century Gothic" panose="020B0502020202020204" pitchFamily="34" charset="0"/>
              </a:defRPr>
            </a:lvl1pPr>
          </a:lstStyle>
          <a:p>
            <a:endParaRPr lang="en-US" dirty="0"/>
          </a:p>
        </p:txBody>
      </p:sp>
      <p:sp>
        <p:nvSpPr>
          <p:cNvPr id="4" name="Content Placeholder 3">
            <a:extLst>
              <a:ext uri="{FF2B5EF4-FFF2-40B4-BE49-F238E27FC236}">
                <a16:creationId xmlns:a16="http://schemas.microsoft.com/office/drawing/2014/main" id="{96CCE599-7CBD-44DC-8DFC-6C6FAC6A3DD0}"/>
              </a:ext>
            </a:extLst>
          </p:cNvPr>
          <p:cNvSpPr>
            <a:spLocks noGrp="1"/>
          </p:cNvSpPr>
          <p:nvPr>
            <p:ph sz="half" idx="2"/>
          </p:nvPr>
        </p:nvSpPr>
        <p:spPr>
          <a:xfrm>
            <a:off x="6172200" y="1143001"/>
            <a:ext cx="5410200" cy="4572000"/>
          </a:xfrm>
          <a:prstGeom prst="rect">
            <a:avLst/>
          </a:prstGeom>
        </p:spPr>
        <p:txBody>
          <a:bodyPr/>
          <a:lstStyle>
            <a:lvl1pPr>
              <a:spcBef>
                <a:spcPts val="600"/>
              </a:spcBef>
              <a:defRPr/>
            </a:lvl1pPr>
            <a:lvl2pPr>
              <a:spcBef>
                <a:spcPts val="600"/>
              </a:spcBef>
              <a:defRPr/>
            </a:lvl2pPr>
            <a:lvl3pPr>
              <a:spcBef>
                <a:spcPts val="600"/>
              </a:spcBef>
              <a:defRPr/>
            </a:lvl3pPr>
            <a:lvl4pPr>
              <a:spcBef>
                <a:spcPts val="600"/>
              </a:spcBef>
              <a:defRPr/>
            </a:lvl4pPr>
            <a:lvl5pPr>
              <a:spcBef>
                <a:spcPts val="6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2">
            <a:extLst>
              <a:ext uri="{FF2B5EF4-FFF2-40B4-BE49-F238E27FC236}">
                <a16:creationId xmlns:a16="http://schemas.microsoft.com/office/drawing/2014/main" id="{7FF60ADA-4614-45E3-A5BF-95629D7B64E6}"/>
              </a:ext>
            </a:extLst>
          </p:cNvPr>
          <p:cNvSpPr>
            <a:spLocks noGrp="1"/>
          </p:cNvSpPr>
          <p:nvPr>
            <p:ph sz="half" idx="1"/>
          </p:nvPr>
        </p:nvSpPr>
        <p:spPr>
          <a:xfrm>
            <a:off x="638175" y="1143001"/>
            <a:ext cx="5381625" cy="4572000"/>
          </a:xfrm>
          <a:prstGeom prst="rect">
            <a:avLst/>
          </a:prstGeom>
        </p:spPr>
        <p:txBody>
          <a:bodyPr/>
          <a:lstStyle>
            <a:lvl1pPr>
              <a:spcBef>
                <a:spcPts val="600"/>
              </a:spcBef>
              <a:defRPr/>
            </a:lvl1pPr>
            <a:lvl2pPr>
              <a:spcBef>
                <a:spcPts val="600"/>
              </a:spcBef>
              <a:defRPr/>
            </a:lvl2pPr>
            <a:lvl3pPr>
              <a:spcBef>
                <a:spcPts val="600"/>
              </a:spcBef>
              <a:defRPr/>
            </a:lvl3pPr>
            <a:lvl4pPr>
              <a:spcBef>
                <a:spcPts val="600"/>
              </a:spcBef>
              <a:defRPr/>
            </a:lvl4pPr>
            <a:lvl5pPr>
              <a:spcBef>
                <a:spcPts val="6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itle Placeholder 1">
            <a:extLst>
              <a:ext uri="{FF2B5EF4-FFF2-40B4-BE49-F238E27FC236}">
                <a16:creationId xmlns:a16="http://schemas.microsoft.com/office/drawing/2014/main" id="{24A52A0B-E7A9-42D3-8330-4705100E16F1}"/>
              </a:ext>
            </a:extLst>
          </p:cNvPr>
          <p:cNvSpPr>
            <a:spLocks noGrp="1"/>
          </p:cNvSpPr>
          <p:nvPr>
            <p:ph type="title"/>
          </p:nvPr>
        </p:nvSpPr>
        <p:spPr>
          <a:xfrm>
            <a:off x="638175" y="0"/>
            <a:ext cx="10944225" cy="672111"/>
          </a:xfrm>
          <a:prstGeom prst="rect">
            <a:avLst/>
          </a:prstGeom>
          <a:effectLst/>
        </p:spPr>
        <p:txBody>
          <a:bodyPr vert="horz" lIns="0" tIns="0" rIns="0" bIns="0" rtlCol="0" anchor="b">
            <a:noAutofit/>
          </a:bodyPr>
          <a:lstStyle/>
          <a:p>
            <a:r>
              <a:rPr lang="en-US"/>
              <a:t>Click to edit Master title style</a:t>
            </a:r>
            <a:endParaRPr lang="en-US" dirty="0"/>
          </a:p>
        </p:txBody>
      </p:sp>
      <p:sp>
        <p:nvSpPr>
          <p:cNvPr id="9" name="Slide Number Placeholder 5" descr="Slide number">
            <a:extLst>
              <a:ext uri="{FF2B5EF4-FFF2-40B4-BE49-F238E27FC236}">
                <a16:creationId xmlns:a16="http://schemas.microsoft.com/office/drawing/2014/main" id="{2ED77C1F-80C1-4923-B2AF-605F242C8A14}"/>
              </a:ext>
            </a:extLst>
          </p:cNvPr>
          <p:cNvSpPr txBox="1">
            <a:spLocks/>
          </p:cNvSpPr>
          <p:nvPr/>
        </p:nvSpPr>
        <p:spPr>
          <a:xfrm>
            <a:off x="-3359" y="6172200"/>
            <a:ext cx="654148" cy="685800"/>
          </a:xfrm>
          <a:prstGeom prst="rect">
            <a:avLst/>
          </a:prstGeom>
        </p:spPr>
        <p:txBody>
          <a:bodyPr vert="horz" lIns="91440" tIns="45720" rIns="91440" bIns="45720" rtlCol="0" anchor="ctr"/>
          <a:lstStyle>
            <a:defPPr>
              <a:defRPr lang="en-US"/>
            </a:defPPr>
            <a:lvl1pPr marL="0" algn="ctr" defTabSz="457200" rtl="0" eaLnBrk="1" latinLnBrk="0" hangingPunct="1">
              <a:defRPr sz="1400" b="1" i="0" kern="1200">
                <a:solidFill>
                  <a:schemeClr val="bg1"/>
                </a:solidFill>
                <a:latin typeface="Century Gothic" panose="020B0502020202020204"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02111984F565}" type="slidenum">
              <a:rPr lang="en-US" smtClean="0"/>
              <a:pPr/>
              <a:t>‹#›</a:t>
            </a:fld>
            <a:endParaRPr lang="en-US" dirty="0"/>
          </a:p>
        </p:txBody>
      </p:sp>
    </p:spTree>
    <p:extLst>
      <p:ext uri="{BB962C8B-B14F-4D97-AF65-F5344CB8AC3E}">
        <p14:creationId xmlns:p14="http://schemas.microsoft.com/office/powerpoint/2010/main" val="3338348391"/>
      </p:ext>
    </p:extLst>
  </p:cSld>
  <p:clrMapOvr>
    <a:masterClrMapping/>
  </p:clrMapOvr>
  <p:transition>
    <p:fade/>
  </p:transition>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OSERS Comparison">
    <p:spTree>
      <p:nvGrpSpPr>
        <p:cNvPr id="1" name=""/>
        <p:cNvGrpSpPr/>
        <p:nvPr/>
      </p:nvGrpSpPr>
      <p:grpSpPr>
        <a:xfrm>
          <a:off x="0" y="0"/>
          <a:ext cx="0" cy="0"/>
          <a:chOff x="0" y="0"/>
          <a:chExt cx="0" cy="0"/>
        </a:xfrm>
      </p:grpSpPr>
      <p:sp>
        <p:nvSpPr>
          <p:cNvPr id="10" name="Date Placeholder 3">
            <a:extLst>
              <a:ext uri="{FF2B5EF4-FFF2-40B4-BE49-F238E27FC236}">
                <a16:creationId xmlns:a16="http://schemas.microsoft.com/office/drawing/2014/main" id="{BC82069A-0BF2-4A27-A546-13D737801EF9}"/>
              </a:ext>
            </a:extLst>
          </p:cNvPr>
          <p:cNvSpPr>
            <a:spLocks noGrp="1"/>
          </p:cNvSpPr>
          <p:nvPr>
            <p:ph type="dt" sz="half" idx="13"/>
          </p:nvPr>
        </p:nvSpPr>
        <p:spPr>
          <a:xfrm>
            <a:off x="1066800" y="6172199"/>
            <a:ext cx="914400" cy="685800"/>
          </a:xfrm>
          <a:prstGeom prst="rect">
            <a:avLst/>
          </a:prstGeom>
          <a:effectLst>
            <a:outerShdw blurRad="76200" dist="38100" dir="2700000" algn="tl" rotWithShape="0">
              <a:prstClr val="black">
                <a:alpha val="20000"/>
              </a:prstClr>
            </a:outerShdw>
          </a:effectLst>
        </p:spPr>
        <p:txBody>
          <a:bodyPr vert="horz" lIns="91440" tIns="0" rIns="91440" bIns="0" rtlCol="0" anchor="ctr" anchorCtr="0"/>
          <a:lstStyle>
            <a:lvl1pPr algn="ctr">
              <a:defRPr sz="1100" b="0" i="0">
                <a:solidFill>
                  <a:schemeClr val="bg1"/>
                </a:solidFill>
                <a:latin typeface="Century Gothic" panose="020B0502020202020204" pitchFamily="34" charset="0"/>
              </a:defRPr>
            </a:lvl1pPr>
          </a:lstStyle>
          <a:p>
            <a:endParaRPr lang="en-US" dirty="0"/>
          </a:p>
        </p:txBody>
      </p:sp>
      <p:sp>
        <p:nvSpPr>
          <p:cNvPr id="6" name="Content Placeholder 5">
            <a:extLst>
              <a:ext uri="{FF2B5EF4-FFF2-40B4-BE49-F238E27FC236}">
                <a16:creationId xmlns:a16="http://schemas.microsoft.com/office/drawing/2014/main" id="{B37A7CF3-F993-4581-A10C-4E3B2216D440}"/>
              </a:ext>
            </a:extLst>
          </p:cNvPr>
          <p:cNvSpPr>
            <a:spLocks noGrp="1"/>
          </p:cNvSpPr>
          <p:nvPr>
            <p:ph sz="quarter" idx="4"/>
          </p:nvPr>
        </p:nvSpPr>
        <p:spPr>
          <a:xfrm>
            <a:off x="6170612" y="1991817"/>
            <a:ext cx="5411788" cy="3684588"/>
          </a:xfrm>
          <a:prstGeom prst="rect">
            <a:avLst/>
          </a:prstGeom>
        </p:spPr>
        <p:txBody>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4BC18036-3872-4576-9EA7-9CC17CDC1A02}"/>
              </a:ext>
            </a:extLst>
          </p:cNvPr>
          <p:cNvSpPr>
            <a:spLocks noGrp="1"/>
          </p:cNvSpPr>
          <p:nvPr>
            <p:ph type="body" sz="quarter" idx="3"/>
          </p:nvPr>
        </p:nvSpPr>
        <p:spPr>
          <a:xfrm>
            <a:off x="6170612" y="1167905"/>
            <a:ext cx="54117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FDA34BC-A09D-42A2-BEE6-A2169B3B5448}"/>
              </a:ext>
            </a:extLst>
          </p:cNvPr>
          <p:cNvSpPr>
            <a:spLocks noGrp="1"/>
          </p:cNvSpPr>
          <p:nvPr>
            <p:ph sz="half" idx="2"/>
          </p:nvPr>
        </p:nvSpPr>
        <p:spPr>
          <a:xfrm>
            <a:off x="638176" y="1991817"/>
            <a:ext cx="5357812" cy="3684588"/>
          </a:xfrm>
          <a:prstGeom prst="rect">
            <a:avLst/>
          </a:prstGeom>
        </p:spPr>
        <p:txBody>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ext Placeholder 2">
            <a:extLst>
              <a:ext uri="{FF2B5EF4-FFF2-40B4-BE49-F238E27FC236}">
                <a16:creationId xmlns:a16="http://schemas.microsoft.com/office/drawing/2014/main" id="{A97943C8-2E58-46B7-BB78-69936D29A657}"/>
              </a:ext>
            </a:extLst>
          </p:cNvPr>
          <p:cNvSpPr>
            <a:spLocks noGrp="1"/>
          </p:cNvSpPr>
          <p:nvPr>
            <p:ph type="body" idx="1"/>
          </p:nvPr>
        </p:nvSpPr>
        <p:spPr>
          <a:xfrm>
            <a:off x="638176" y="1167905"/>
            <a:ext cx="5357812"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9" name="Title Placeholder 1">
            <a:extLst>
              <a:ext uri="{FF2B5EF4-FFF2-40B4-BE49-F238E27FC236}">
                <a16:creationId xmlns:a16="http://schemas.microsoft.com/office/drawing/2014/main" id="{EC7F6BC6-0A85-4C6D-B20F-0B41C7D177A7}"/>
              </a:ext>
            </a:extLst>
          </p:cNvPr>
          <p:cNvSpPr>
            <a:spLocks noGrp="1"/>
          </p:cNvSpPr>
          <p:nvPr>
            <p:ph type="title"/>
          </p:nvPr>
        </p:nvSpPr>
        <p:spPr>
          <a:xfrm>
            <a:off x="638175" y="0"/>
            <a:ext cx="10944225" cy="672111"/>
          </a:xfrm>
          <a:prstGeom prst="rect">
            <a:avLst/>
          </a:prstGeom>
          <a:effectLst/>
        </p:spPr>
        <p:txBody>
          <a:bodyPr vert="horz" lIns="0" tIns="0" rIns="0" bIns="0" rtlCol="0" anchor="b">
            <a:noAutofit/>
          </a:bodyPr>
          <a:lstStyle/>
          <a:p>
            <a:r>
              <a:rPr lang="en-US"/>
              <a:t>Click to edit Master title style</a:t>
            </a:r>
            <a:endParaRPr lang="en-US" dirty="0"/>
          </a:p>
        </p:txBody>
      </p:sp>
      <p:sp>
        <p:nvSpPr>
          <p:cNvPr id="11" name="Slide Number Placeholder 5" descr="Slide number">
            <a:extLst>
              <a:ext uri="{FF2B5EF4-FFF2-40B4-BE49-F238E27FC236}">
                <a16:creationId xmlns:a16="http://schemas.microsoft.com/office/drawing/2014/main" id="{9598033F-3D57-4969-A39A-2525ADCE1D04}"/>
              </a:ext>
            </a:extLst>
          </p:cNvPr>
          <p:cNvSpPr txBox="1">
            <a:spLocks/>
          </p:cNvSpPr>
          <p:nvPr/>
        </p:nvSpPr>
        <p:spPr>
          <a:xfrm>
            <a:off x="-3359" y="6172200"/>
            <a:ext cx="654148" cy="685800"/>
          </a:xfrm>
          <a:prstGeom prst="rect">
            <a:avLst/>
          </a:prstGeom>
        </p:spPr>
        <p:txBody>
          <a:bodyPr vert="horz" lIns="91440" tIns="45720" rIns="91440" bIns="45720" rtlCol="0" anchor="ctr"/>
          <a:lstStyle>
            <a:defPPr>
              <a:defRPr lang="en-US"/>
            </a:defPPr>
            <a:lvl1pPr marL="0" algn="ctr" defTabSz="457200" rtl="0" eaLnBrk="1" latinLnBrk="0" hangingPunct="1">
              <a:defRPr sz="1400" b="1" i="0" kern="1200">
                <a:solidFill>
                  <a:schemeClr val="bg1"/>
                </a:solidFill>
                <a:latin typeface="Century Gothic" panose="020B0502020202020204"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02111984F565}" type="slidenum">
              <a:rPr lang="en-US" smtClean="0"/>
              <a:pPr/>
              <a:t>‹#›</a:t>
            </a:fld>
            <a:endParaRPr lang="en-US" dirty="0"/>
          </a:p>
        </p:txBody>
      </p:sp>
    </p:spTree>
    <p:extLst>
      <p:ext uri="{BB962C8B-B14F-4D97-AF65-F5344CB8AC3E}">
        <p14:creationId xmlns:p14="http://schemas.microsoft.com/office/powerpoint/2010/main" val="3917605574"/>
      </p:ext>
    </p:extLst>
  </p:cSld>
  <p:clrMapOvr>
    <a:masterClrMapping/>
  </p:clrMapOvr>
  <p:transition>
    <p:fade/>
  </p:transition>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OSERS Title Only">
    <p:spTree>
      <p:nvGrpSpPr>
        <p:cNvPr id="1" name=""/>
        <p:cNvGrpSpPr/>
        <p:nvPr/>
      </p:nvGrpSpPr>
      <p:grpSpPr>
        <a:xfrm>
          <a:off x="0" y="0"/>
          <a:ext cx="0" cy="0"/>
          <a:chOff x="0" y="0"/>
          <a:chExt cx="0" cy="0"/>
        </a:xfrm>
      </p:grpSpPr>
      <p:sp>
        <p:nvSpPr>
          <p:cNvPr id="6" name="Date Placeholder 3">
            <a:extLst>
              <a:ext uri="{FF2B5EF4-FFF2-40B4-BE49-F238E27FC236}">
                <a16:creationId xmlns:a16="http://schemas.microsoft.com/office/drawing/2014/main" id="{B8B569AB-A890-4AB0-A835-96F88CF06423}"/>
              </a:ext>
            </a:extLst>
          </p:cNvPr>
          <p:cNvSpPr>
            <a:spLocks noGrp="1"/>
          </p:cNvSpPr>
          <p:nvPr>
            <p:ph type="dt" sz="half" idx="2"/>
          </p:nvPr>
        </p:nvSpPr>
        <p:spPr>
          <a:xfrm>
            <a:off x="1066800" y="6172199"/>
            <a:ext cx="914400" cy="685800"/>
          </a:xfrm>
          <a:prstGeom prst="rect">
            <a:avLst/>
          </a:prstGeom>
          <a:effectLst>
            <a:outerShdw blurRad="76200" dist="38100" dir="2700000" algn="tl" rotWithShape="0">
              <a:prstClr val="black">
                <a:alpha val="20000"/>
              </a:prstClr>
            </a:outerShdw>
          </a:effectLst>
        </p:spPr>
        <p:txBody>
          <a:bodyPr vert="horz" lIns="91440" tIns="0" rIns="91440" bIns="0" rtlCol="0" anchor="ctr" anchorCtr="0"/>
          <a:lstStyle>
            <a:lvl1pPr algn="ctr">
              <a:defRPr sz="1100" b="0" i="0">
                <a:solidFill>
                  <a:schemeClr val="bg1"/>
                </a:solidFill>
                <a:latin typeface="Century Gothic" panose="020B0502020202020204" pitchFamily="34" charset="0"/>
              </a:defRPr>
            </a:lvl1pPr>
          </a:lstStyle>
          <a:p>
            <a:endParaRPr lang="en-US" dirty="0"/>
          </a:p>
        </p:txBody>
      </p:sp>
      <p:sp>
        <p:nvSpPr>
          <p:cNvPr id="5" name="Title Placeholder 1">
            <a:extLst>
              <a:ext uri="{FF2B5EF4-FFF2-40B4-BE49-F238E27FC236}">
                <a16:creationId xmlns:a16="http://schemas.microsoft.com/office/drawing/2014/main" id="{38FDDEB1-0D88-4419-8F6A-851C52DF9E9F}"/>
              </a:ext>
            </a:extLst>
          </p:cNvPr>
          <p:cNvSpPr>
            <a:spLocks noGrp="1"/>
          </p:cNvSpPr>
          <p:nvPr>
            <p:ph type="title"/>
          </p:nvPr>
        </p:nvSpPr>
        <p:spPr>
          <a:xfrm>
            <a:off x="638175" y="0"/>
            <a:ext cx="10944225" cy="672111"/>
          </a:xfrm>
          <a:prstGeom prst="rect">
            <a:avLst/>
          </a:prstGeom>
          <a:effectLst/>
        </p:spPr>
        <p:txBody>
          <a:bodyPr vert="horz" lIns="0" tIns="0" rIns="0" bIns="0" rtlCol="0" anchor="b">
            <a:noAutofit/>
          </a:bodyPr>
          <a:lstStyle/>
          <a:p>
            <a:r>
              <a:rPr lang="en-US"/>
              <a:t>Click to edit Master title style</a:t>
            </a:r>
            <a:endParaRPr lang="en-US" dirty="0"/>
          </a:p>
        </p:txBody>
      </p:sp>
      <p:sp>
        <p:nvSpPr>
          <p:cNvPr id="7" name="Slide Number Placeholder 5" descr="Slide number">
            <a:extLst>
              <a:ext uri="{FF2B5EF4-FFF2-40B4-BE49-F238E27FC236}">
                <a16:creationId xmlns:a16="http://schemas.microsoft.com/office/drawing/2014/main" id="{4D9458F7-9707-486D-A49C-16642C40ED39}"/>
              </a:ext>
            </a:extLst>
          </p:cNvPr>
          <p:cNvSpPr txBox="1">
            <a:spLocks/>
          </p:cNvSpPr>
          <p:nvPr/>
        </p:nvSpPr>
        <p:spPr>
          <a:xfrm>
            <a:off x="-3359" y="6172200"/>
            <a:ext cx="654148" cy="685800"/>
          </a:xfrm>
          <a:prstGeom prst="rect">
            <a:avLst/>
          </a:prstGeom>
        </p:spPr>
        <p:txBody>
          <a:bodyPr vert="horz" lIns="91440" tIns="45720" rIns="91440" bIns="45720" rtlCol="0" anchor="ctr"/>
          <a:lstStyle>
            <a:defPPr>
              <a:defRPr lang="en-US"/>
            </a:defPPr>
            <a:lvl1pPr marL="0" algn="ctr" defTabSz="457200" rtl="0" eaLnBrk="1" latinLnBrk="0" hangingPunct="1">
              <a:defRPr sz="1400" b="1" i="0" kern="1200">
                <a:solidFill>
                  <a:schemeClr val="bg1"/>
                </a:solidFill>
                <a:latin typeface="Century Gothic" panose="020B0502020202020204"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02111984F565}" type="slidenum">
              <a:rPr lang="en-US" smtClean="0"/>
              <a:pPr/>
              <a:t>‹#›</a:t>
            </a:fld>
            <a:endParaRPr lang="en-US" dirty="0"/>
          </a:p>
        </p:txBody>
      </p:sp>
    </p:spTree>
    <p:extLst>
      <p:ext uri="{BB962C8B-B14F-4D97-AF65-F5344CB8AC3E}">
        <p14:creationId xmlns:p14="http://schemas.microsoft.com/office/powerpoint/2010/main" val="1832542425"/>
      </p:ext>
    </p:extLst>
  </p:cSld>
  <p:clrMapOvr>
    <a:masterClrMapping/>
  </p:clrMapOvr>
  <p:transition>
    <p:fade/>
  </p:transition>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OSERS Blank">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9EBBC821-5A67-42D7-90A7-CA776B14CE1B}"/>
              </a:ext>
            </a:extLst>
          </p:cNvPr>
          <p:cNvSpPr>
            <a:spLocks noGrp="1"/>
          </p:cNvSpPr>
          <p:nvPr>
            <p:ph type="dt" sz="half" idx="2"/>
          </p:nvPr>
        </p:nvSpPr>
        <p:spPr>
          <a:xfrm>
            <a:off x="1066800" y="6172199"/>
            <a:ext cx="914400" cy="685800"/>
          </a:xfrm>
          <a:prstGeom prst="rect">
            <a:avLst/>
          </a:prstGeom>
          <a:effectLst>
            <a:outerShdw blurRad="76200" dist="38100" dir="2700000" algn="tl" rotWithShape="0">
              <a:prstClr val="black">
                <a:alpha val="20000"/>
              </a:prstClr>
            </a:outerShdw>
          </a:effectLst>
        </p:spPr>
        <p:txBody>
          <a:bodyPr vert="horz" lIns="91440" tIns="0" rIns="91440" bIns="0" rtlCol="0" anchor="ctr" anchorCtr="0"/>
          <a:lstStyle>
            <a:lvl1pPr algn="ctr">
              <a:defRPr sz="1100" b="0" i="0">
                <a:solidFill>
                  <a:schemeClr val="bg1"/>
                </a:solidFill>
                <a:latin typeface="Century Gothic" panose="020B0502020202020204" pitchFamily="34" charset="0"/>
              </a:defRPr>
            </a:lvl1pPr>
          </a:lstStyle>
          <a:p>
            <a:endParaRPr lang="en-US" dirty="0"/>
          </a:p>
        </p:txBody>
      </p:sp>
      <p:sp>
        <p:nvSpPr>
          <p:cNvPr id="6" name="Slide Number Placeholder 5" descr="Slide number">
            <a:extLst>
              <a:ext uri="{FF2B5EF4-FFF2-40B4-BE49-F238E27FC236}">
                <a16:creationId xmlns:a16="http://schemas.microsoft.com/office/drawing/2014/main" id="{4AF364BE-B342-4A94-9B81-AE140878C62F}"/>
              </a:ext>
            </a:extLst>
          </p:cNvPr>
          <p:cNvSpPr txBox="1">
            <a:spLocks/>
          </p:cNvSpPr>
          <p:nvPr/>
        </p:nvSpPr>
        <p:spPr>
          <a:xfrm>
            <a:off x="-3359" y="6172200"/>
            <a:ext cx="654148" cy="685800"/>
          </a:xfrm>
          <a:prstGeom prst="rect">
            <a:avLst/>
          </a:prstGeom>
        </p:spPr>
        <p:txBody>
          <a:bodyPr vert="horz" lIns="91440" tIns="45720" rIns="91440" bIns="45720" rtlCol="0" anchor="ctr"/>
          <a:lstStyle>
            <a:defPPr>
              <a:defRPr lang="en-US"/>
            </a:defPPr>
            <a:lvl1pPr marL="0" algn="ctr" defTabSz="457200" rtl="0" eaLnBrk="1" latinLnBrk="0" hangingPunct="1">
              <a:defRPr sz="1400" b="1" i="0" kern="1200">
                <a:solidFill>
                  <a:schemeClr val="bg1"/>
                </a:solidFill>
                <a:latin typeface="Century Gothic" panose="020B0502020202020204"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02111984F565}" type="slidenum">
              <a:rPr lang="en-US" smtClean="0"/>
              <a:pPr/>
              <a:t>‹#›</a:t>
            </a:fld>
            <a:endParaRPr lang="en-US" dirty="0"/>
          </a:p>
        </p:txBody>
      </p:sp>
    </p:spTree>
    <p:extLst>
      <p:ext uri="{BB962C8B-B14F-4D97-AF65-F5344CB8AC3E}">
        <p14:creationId xmlns:p14="http://schemas.microsoft.com/office/powerpoint/2010/main" val="1607727220"/>
      </p:ext>
    </p:extLst>
  </p:cSld>
  <p:clrMapOvr>
    <a:masterClrMapping/>
  </p:clrMapOvr>
  <p:transition>
    <p:fade/>
  </p:transition>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OSERS Content with Caption">
    <p:spTree>
      <p:nvGrpSpPr>
        <p:cNvPr id="1" name=""/>
        <p:cNvGrpSpPr/>
        <p:nvPr/>
      </p:nvGrpSpPr>
      <p:grpSpPr>
        <a:xfrm>
          <a:off x="0" y="0"/>
          <a:ext cx="0" cy="0"/>
          <a:chOff x="0" y="0"/>
          <a:chExt cx="0" cy="0"/>
        </a:xfrm>
      </p:grpSpPr>
      <p:sp>
        <p:nvSpPr>
          <p:cNvPr id="9" name="Date Placeholder 3">
            <a:extLst>
              <a:ext uri="{FF2B5EF4-FFF2-40B4-BE49-F238E27FC236}">
                <a16:creationId xmlns:a16="http://schemas.microsoft.com/office/drawing/2014/main" id="{D13C59D2-DDA6-4773-870C-E5B965F6DFE7}"/>
              </a:ext>
            </a:extLst>
          </p:cNvPr>
          <p:cNvSpPr>
            <a:spLocks noGrp="1"/>
          </p:cNvSpPr>
          <p:nvPr>
            <p:ph type="dt" sz="half" idx="13"/>
          </p:nvPr>
        </p:nvSpPr>
        <p:spPr>
          <a:xfrm>
            <a:off x="1066800" y="6172199"/>
            <a:ext cx="914400" cy="685800"/>
          </a:xfrm>
          <a:prstGeom prst="rect">
            <a:avLst/>
          </a:prstGeom>
          <a:effectLst>
            <a:outerShdw blurRad="76200" dist="38100" dir="2700000" algn="tl" rotWithShape="0">
              <a:prstClr val="black">
                <a:alpha val="20000"/>
              </a:prstClr>
            </a:outerShdw>
          </a:effectLst>
        </p:spPr>
        <p:txBody>
          <a:bodyPr vert="horz" lIns="91440" tIns="0" rIns="91440" bIns="0" rtlCol="0" anchor="ctr" anchorCtr="0"/>
          <a:lstStyle>
            <a:lvl1pPr algn="ctr">
              <a:defRPr sz="1100" b="0" i="0">
                <a:solidFill>
                  <a:schemeClr val="bg1"/>
                </a:solidFill>
                <a:latin typeface="Century Gothic" panose="020B0502020202020204" pitchFamily="34" charset="0"/>
              </a:defRPr>
            </a:lvl1pPr>
          </a:lstStyle>
          <a:p>
            <a:endParaRPr lang="en-US" dirty="0"/>
          </a:p>
        </p:txBody>
      </p:sp>
      <p:sp>
        <p:nvSpPr>
          <p:cNvPr id="3" name="Content Placeholder 2">
            <a:extLst>
              <a:ext uri="{FF2B5EF4-FFF2-40B4-BE49-F238E27FC236}">
                <a16:creationId xmlns:a16="http://schemas.microsoft.com/office/drawing/2014/main" id="{2FAA3630-DA43-46D5-941C-DEA5A942F880}"/>
              </a:ext>
            </a:extLst>
          </p:cNvPr>
          <p:cNvSpPr>
            <a:spLocks noGrp="1"/>
          </p:cNvSpPr>
          <p:nvPr>
            <p:ph idx="1"/>
          </p:nvPr>
        </p:nvSpPr>
        <p:spPr>
          <a:xfrm>
            <a:off x="3810000" y="1143000"/>
            <a:ext cx="7545388" cy="4718050"/>
          </a:xfrm>
          <a:prstGeom prst="rect">
            <a:avLst/>
          </a:prstGeom>
        </p:spPr>
        <p:txBody>
          <a:bodyPr/>
          <a:lstStyle>
            <a:lvl1pPr marL="457200" indent="-457200">
              <a:buClr>
                <a:srgbClr val="2CA34E"/>
              </a:buClr>
              <a:defRPr sz="3200"/>
            </a:lvl1pPr>
            <a:lvl2pPr marL="685800" indent="-228600">
              <a:buClr>
                <a:srgbClr val="2CA34E"/>
              </a:buClr>
              <a:defRPr sz="2800"/>
            </a:lvl2pPr>
            <a:lvl3pPr>
              <a:buClr>
                <a:srgbClr val="2CA34E"/>
              </a:buClr>
              <a:defRPr sz="2400"/>
            </a:lvl3pPr>
            <a:lvl4pPr>
              <a:buClr>
                <a:srgbClr val="2CA34E"/>
              </a:buClr>
              <a:defRPr sz="2000"/>
            </a:lvl4pPr>
            <a:lvl5pPr>
              <a:buClr>
                <a:srgbClr val="2CA34E"/>
              </a:buCl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E2EA7CFC-5AFD-449A-AA6A-E3A1B413E74D}"/>
              </a:ext>
            </a:extLst>
          </p:cNvPr>
          <p:cNvSpPr>
            <a:spLocks noGrp="1"/>
          </p:cNvSpPr>
          <p:nvPr>
            <p:ph type="body" sz="half" idx="2"/>
          </p:nvPr>
        </p:nvSpPr>
        <p:spPr>
          <a:xfrm>
            <a:off x="638176" y="1143000"/>
            <a:ext cx="2714624" cy="4725988"/>
          </a:xfrm>
          <a:prstGeom prst="rect">
            <a:avLst/>
          </a:prstGeom>
        </p:spPr>
        <p:txBody>
          <a:bodyPr>
            <a:normAutofit/>
          </a:bodyPr>
          <a:lstStyle>
            <a:lvl1pPr marL="0" indent="0">
              <a:buNone/>
              <a:defRPr sz="1800">
                <a:solidFill>
                  <a:srgbClr val="2CA34E"/>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Title Placeholder 1">
            <a:extLst>
              <a:ext uri="{FF2B5EF4-FFF2-40B4-BE49-F238E27FC236}">
                <a16:creationId xmlns:a16="http://schemas.microsoft.com/office/drawing/2014/main" id="{08A1682D-4F43-4FBA-AC0A-E9A1AFC88054}"/>
              </a:ext>
            </a:extLst>
          </p:cNvPr>
          <p:cNvSpPr txBox="1">
            <a:spLocks/>
          </p:cNvSpPr>
          <p:nvPr/>
        </p:nvSpPr>
        <p:spPr>
          <a:xfrm>
            <a:off x="638175" y="0"/>
            <a:ext cx="10944225" cy="672111"/>
          </a:xfrm>
          <a:prstGeom prst="rect">
            <a:avLst/>
          </a:prstGeom>
          <a:effectLst/>
        </p:spPr>
        <p:txBody>
          <a:bodyPr vert="horz" lIns="0" tIns="0" rIns="0" bIns="0" rtlCol="0" anchor="b">
            <a:noAutofit/>
          </a:bodyPr>
          <a:lstStyle>
            <a:lvl1pPr algn="l" defTabSz="914400" rtl="0" eaLnBrk="1" latinLnBrk="0" hangingPunct="1">
              <a:lnSpc>
                <a:spcPct val="90000"/>
              </a:lnSpc>
              <a:spcBef>
                <a:spcPct val="0"/>
              </a:spcBef>
              <a:buNone/>
              <a:defRPr sz="4400" kern="1200">
                <a:solidFill>
                  <a:schemeClr val="bg1"/>
                </a:solidFill>
                <a:latin typeface="Century Gothic" panose="020B0502020202020204" pitchFamily="34" charset="0"/>
                <a:ea typeface="+mj-ea"/>
                <a:cs typeface="+mj-cs"/>
              </a:defRPr>
            </a:lvl1pPr>
          </a:lstStyle>
          <a:p>
            <a:r>
              <a:rPr lang="en-US" sz="4000" dirty="0"/>
              <a:t>Click to edit Master title style</a:t>
            </a:r>
          </a:p>
        </p:txBody>
      </p:sp>
      <p:sp>
        <p:nvSpPr>
          <p:cNvPr id="10" name="Slide Number Placeholder 5" descr="Slide number">
            <a:extLst>
              <a:ext uri="{FF2B5EF4-FFF2-40B4-BE49-F238E27FC236}">
                <a16:creationId xmlns:a16="http://schemas.microsoft.com/office/drawing/2014/main" id="{2AD3A5EF-E03C-426C-8D47-77888598FC73}"/>
              </a:ext>
            </a:extLst>
          </p:cNvPr>
          <p:cNvSpPr txBox="1">
            <a:spLocks/>
          </p:cNvSpPr>
          <p:nvPr/>
        </p:nvSpPr>
        <p:spPr>
          <a:xfrm>
            <a:off x="-3359" y="6172200"/>
            <a:ext cx="654148" cy="685800"/>
          </a:xfrm>
          <a:prstGeom prst="rect">
            <a:avLst/>
          </a:prstGeom>
        </p:spPr>
        <p:txBody>
          <a:bodyPr vert="horz" lIns="91440" tIns="45720" rIns="91440" bIns="45720" rtlCol="0" anchor="ctr"/>
          <a:lstStyle>
            <a:defPPr>
              <a:defRPr lang="en-US"/>
            </a:defPPr>
            <a:lvl1pPr marL="0" algn="ctr" defTabSz="457200" rtl="0" eaLnBrk="1" latinLnBrk="0" hangingPunct="1">
              <a:defRPr sz="1400" b="1" i="0" kern="1200">
                <a:solidFill>
                  <a:schemeClr val="bg1"/>
                </a:solidFill>
                <a:latin typeface="Century Gothic" panose="020B0502020202020204"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02111984F565}" type="slidenum">
              <a:rPr lang="en-US" smtClean="0"/>
              <a:pPr/>
              <a:t>‹#›</a:t>
            </a:fld>
            <a:endParaRPr lang="en-US" dirty="0"/>
          </a:p>
        </p:txBody>
      </p:sp>
    </p:spTree>
    <p:extLst>
      <p:ext uri="{BB962C8B-B14F-4D97-AF65-F5344CB8AC3E}">
        <p14:creationId xmlns:p14="http://schemas.microsoft.com/office/powerpoint/2010/main" val="2183201133"/>
      </p:ext>
    </p:extLst>
  </p:cSld>
  <p:clrMapOvr>
    <a:masterClrMapping/>
  </p:clrMapOvr>
  <p:transition>
    <p:fade/>
  </p:transition>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SERS Picture with Caption">
    <p:spTree>
      <p:nvGrpSpPr>
        <p:cNvPr id="1" name=""/>
        <p:cNvGrpSpPr/>
        <p:nvPr/>
      </p:nvGrpSpPr>
      <p:grpSpPr>
        <a:xfrm>
          <a:off x="0" y="0"/>
          <a:ext cx="0" cy="0"/>
          <a:chOff x="0" y="0"/>
          <a:chExt cx="0" cy="0"/>
        </a:xfrm>
      </p:grpSpPr>
      <p:sp>
        <p:nvSpPr>
          <p:cNvPr id="8" name="Date Placeholder 3">
            <a:extLst>
              <a:ext uri="{FF2B5EF4-FFF2-40B4-BE49-F238E27FC236}">
                <a16:creationId xmlns:a16="http://schemas.microsoft.com/office/drawing/2014/main" id="{0C96B4EC-B6A9-4E36-A5F3-8C8968292CEC}"/>
              </a:ext>
            </a:extLst>
          </p:cNvPr>
          <p:cNvSpPr>
            <a:spLocks noGrp="1"/>
          </p:cNvSpPr>
          <p:nvPr>
            <p:ph type="dt" sz="half" idx="10"/>
          </p:nvPr>
        </p:nvSpPr>
        <p:spPr>
          <a:xfrm>
            <a:off x="1066800" y="6172199"/>
            <a:ext cx="914400" cy="685800"/>
          </a:xfrm>
          <a:prstGeom prst="rect">
            <a:avLst/>
          </a:prstGeom>
          <a:effectLst>
            <a:outerShdw blurRad="76200" dist="38100" dir="2700000" algn="tl" rotWithShape="0">
              <a:prstClr val="black">
                <a:alpha val="20000"/>
              </a:prstClr>
            </a:outerShdw>
          </a:effectLst>
        </p:spPr>
        <p:txBody>
          <a:bodyPr vert="horz" lIns="91440" tIns="0" rIns="91440" bIns="0" rtlCol="0" anchor="ctr" anchorCtr="0"/>
          <a:lstStyle>
            <a:lvl1pPr algn="ctr">
              <a:defRPr sz="1100" b="0" i="0">
                <a:solidFill>
                  <a:schemeClr val="bg1"/>
                </a:solidFill>
                <a:latin typeface="Century Gothic" panose="020B0502020202020204" pitchFamily="34" charset="0"/>
              </a:defRPr>
            </a:lvl1pPr>
          </a:lstStyle>
          <a:p>
            <a:endParaRPr lang="en-US" dirty="0"/>
          </a:p>
        </p:txBody>
      </p:sp>
      <p:sp>
        <p:nvSpPr>
          <p:cNvPr id="3" name="Picture Placeholder 2">
            <a:extLst>
              <a:ext uri="{FF2B5EF4-FFF2-40B4-BE49-F238E27FC236}">
                <a16:creationId xmlns:a16="http://schemas.microsoft.com/office/drawing/2014/main" id="{2779BEC0-E3C9-428E-A09E-7E38D7E17B37}"/>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3BA6967-2DC3-4055-96A7-39B922A326B5}"/>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2" name="Title 1">
            <a:extLst>
              <a:ext uri="{FF2B5EF4-FFF2-40B4-BE49-F238E27FC236}">
                <a16:creationId xmlns:a16="http://schemas.microsoft.com/office/drawing/2014/main" id="{E66B089B-8474-4A9D-81FB-4014BB9F3C06}"/>
              </a:ext>
            </a:extLst>
          </p:cNvPr>
          <p:cNvSpPr>
            <a:spLocks noGrp="1"/>
          </p:cNvSpPr>
          <p:nvPr>
            <p:ph type="title"/>
          </p:nvPr>
        </p:nvSpPr>
        <p:spPr>
          <a:xfrm>
            <a:off x="839788" y="987424"/>
            <a:ext cx="3932237" cy="1069975"/>
          </a:xfrm>
          <a:prstGeom prst="rect">
            <a:avLst/>
          </a:prstGeom>
        </p:spPr>
        <p:txBody>
          <a:bodyPr anchor="b"/>
          <a:lstStyle>
            <a:lvl1pPr>
              <a:defRPr sz="3200"/>
            </a:lvl1pPr>
          </a:lstStyle>
          <a:p>
            <a:r>
              <a:rPr lang="en-US"/>
              <a:t>Click to edit Master title style</a:t>
            </a:r>
          </a:p>
        </p:txBody>
      </p:sp>
      <p:sp>
        <p:nvSpPr>
          <p:cNvPr id="9" name="Slide Number Placeholder 5" descr="Slide number">
            <a:extLst>
              <a:ext uri="{FF2B5EF4-FFF2-40B4-BE49-F238E27FC236}">
                <a16:creationId xmlns:a16="http://schemas.microsoft.com/office/drawing/2014/main" id="{286CC856-5F3B-4541-B8B4-E7AF35261008}"/>
              </a:ext>
            </a:extLst>
          </p:cNvPr>
          <p:cNvSpPr txBox="1">
            <a:spLocks/>
          </p:cNvSpPr>
          <p:nvPr/>
        </p:nvSpPr>
        <p:spPr>
          <a:xfrm>
            <a:off x="-3359" y="6172200"/>
            <a:ext cx="654148" cy="685800"/>
          </a:xfrm>
          <a:prstGeom prst="rect">
            <a:avLst/>
          </a:prstGeom>
        </p:spPr>
        <p:txBody>
          <a:bodyPr vert="horz" lIns="91440" tIns="45720" rIns="91440" bIns="45720" rtlCol="0" anchor="ctr"/>
          <a:lstStyle>
            <a:defPPr>
              <a:defRPr lang="en-US"/>
            </a:defPPr>
            <a:lvl1pPr marL="0" algn="ctr" defTabSz="457200" rtl="0" eaLnBrk="1" latinLnBrk="0" hangingPunct="1">
              <a:defRPr sz="1400" b="1" i="0" kern="1200">
                <a:solidFill>
                  <a:schemeClr val="bg1"/>
                </a:solidFill>
                <a:latin typeface="Century Gothic" panose="020B0502020202020204"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02111984F565}" type="slidenum">
              <a:rPr lang="en-US" smtClean="0"/>
              <a:pPr/>
              <a:t>‹#›</a:t>
            </a:fld>
            <a:endParaRPr lang="en-US" dirty="0"/>
          </a:p>
        </p:txBody>
      </p:sp>
    </p:spTree>
    <p:extLst>
      <p:ext uri="{BB962C8B-B14F-4D97-AF65-F5344CB8AC3E}">
        <p14:creationId xmlns:p14="http://schemas.microsoft.com/office/powerpoint/2010/main" val="527412092"/>
      </p:ext>
    </p:extLst>
  </p:cSld>
  <p:clrMapOvr>
    <a:masterClrMapping/>
  </p:clrMapOvr>
  <p:transition>
    <p:fade/>
  </p:transition>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3" name="Vertical Text Placeholder 2">
            <a:extLst>
              <a:ext uri="{FF2B5EF4-FFF2-40B4-BE49-F238E27FC236}">
                <a16:creationId xmlns:a16="http://schemas.microsoft.com/office/drawing/2014/main" id="{73BB6F6A-B997-4CFD-9120-A5F694821108}"/>
              </a:ext>
            </a:extLst>
          </p:cNvPr>
          <p:cNvSpPr>
            <a:spLocks noGrp="1"/>
          </p:cNvSpPr>
          <p:nvPr>
            <p:ph type="body" orient="vert" idx="1"/>
          </p:nvPr>
        </p:nvSpPr>
        <p:spPr>
          <a:xfrm>
            <a:off x="838200" y="1825625"/>
            <a:ext cx="10515600" cy="419417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0B033B9C-7387-4618-8FFB-90868F5169BF}"/>
              </a:ext>
            </a:extLst>
          </p:cNvPr>
          <p:cNvSpPr>
            <a:spLocks noGrp="1"/>
          </p:cNvSpPr>
          <p:nvPr>
            <p:ph type="title"/>
          </p:nvPr>
        </p:nvSpPr>
        <p:spPr>
          <a:xfrm>
            <a:off x="838200" y="838200"/>
            <a:ext cx="10515600" cy="852488"/>
          </a:xfrm>
          <a:prstGeom prst="rect">
            <a:avLst/>
          </a:prstGeom>
        </p:spPr>
        <p:txBody>
          <a:bodyPr/>
          <a:lstStyle/>
          <a:p>
            <a:r>
              <a:rPr lang="en-US"/>
              <a:t>Click to edit Master title style</a:t>
            </a:r>
            <a:endParaRPr lang="en-US" dirty="0"/>
          </a:p>
        </p:txBody>
      </p:sp>
      <p:sp>
        <p:nvSpPr>
          <p:cNvPr id="7" name="Date Placeholder 3">
            <a:extLst>
              <a:ext uri="{FF2B5EF4-FFF2-40B4-BE49-F238E27FC236}">
                <a16:creationId xmlns:a16="http://schemas.microsoft.com/office/drawing/2014/main" id="{4CF9A483-721D-4C6C-A51B-DC4C5995137A}"/>
              </a:ext>
            </a:extLst>
          </p:cNvPr>
          <p:cNvSpPr>
            <a:spLocks noGrp="1"/>
          </p:cNvSpPr>
          <p:nvPr>
            <p:ph type="dt" sz="half" idx="2"/>
          </p:nvPr>
        </p:nvSpPr>
        <p:spPr>
          <a:xfrm>
            <a:off x="1066800" y="6172199"/>
            <a:ext cx="914400" cy="685800"/>
          </a:xfrm>
          <a:prstGeom prst="rect">
            <a:avLst/>
          </a:prstGeom>
          <a:effectLst>
            <a:outerShdw blurRad="76200" dist="38100" dir="2700000" algn="tl" rotWithShape="0">
              <a:prstClr val="black">
                <a:alpha val="20000"/>
              </a:prstClr>
            </a:outerShdw>
          </a:effectLst>
        </p:spPr>
        <p:txBody>
          <a:bodyPr vert="horz" lIns="91440" tIns="0" rIns="91440" bIns="0" rtlCol="0" anchor="ctr" anchorCtr="0"/>
          <a:lstStyle>
            <a:lvl1pPr algn="ctr">
              <a:defRPr sz="1100" b="0" i="0">
                <a:solidFill>
                  <a:schemeClr val="bg1"/>
                </a:solidFill>
                <a:latin typeface="Century Gothic" panose="020B0502020202020204" pitchFamily="34" charset="0"/>
              </a:defRPr>
            </a:lvl1pPr>
          </a:lstStyle>
          <a:p>
            <a:endParaRPr lang="en-US" dirty="0"/>
          </a:p>
        </p:txBody>
      </p:sp>
      <p:sp>
        <p:nvSpPr>
          <p:cNvPr id="8" name="Slide Number Placeholder 5" descr="Slide number">
            <a:extLst>
              <a:ext uri="{FF2B5EF4-FFF2-40B4-BE49-F238E27FC236}">
                <a16:creationId xmlns:a16="http://schemas.microsoft.com/office/drawing/2014/main" id="{3BBC6101-C6AD-4ECE-BE7A-1510EAD70D0D}"/>
              </a:ext>
            </a:extLst>
          </p:cNvPr>
          <p:cNvSpPr txBox="1">
            <a:spLocks/>
          </p:cNvSpPr>
          <p:nvPr/>
        </p:nvSpPr>
        <p:spPr>
          <a:xfrm>
            <a:off x="-3359" y="6172200"/>
            <a:ext cx="654148" cy="685800"/>
          </a:xfrm>
          <a:prstGeom prst="rect">
            <a:avLst/>
          </a:prstGeom>
        </p:spPr>
        <p:txBody>
          <a:bodyPr vert="horz" lIns="91440" tIns="45720" rIns="91440" bIns="45720" rtlCol="0" anchor="ctr"/>
          <a:lstStyle>
            <a:defPPr>
              <a:defRPr lang="en-US"/>
            </a:defPPr>
            <a:lvl1pPr marL="0" algn="ctr" defTabSz="457200" rtl="0" eaLnBrk="1" latinLnBrk="0" hangingPunct="1">
              <a:defRPr sz="1400" b="1" i="0" kern="1200">
                <a:solidFill>
                  <a:schemeClr val="bg1"/>
                </a:solidFill>
                <a:latin typeface="Century Gothic" panose="020B0502020202020204"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02111984F565}" type="slidenum">
              <a:rPr lang="en-US" smtClean="0"/>
              <a:pPr/>
              <a:t>‹#›</a:t>
            </a:fld>
            <a:endParaRPr lang="en-US" dirty="0"/>
          </a:p>
        </p:txBody>
      </p:sp>
    </p:spTree>
    <p:extLst>
      <p:ext uri="{BB962C8B-B14F-4D97-AF65-F5344CB8AC3E}">
        <p14:creationId xmlns:p14="http://schemas.microsoft.com/office/powerpoint/2010/main" val="3889379299"/>
      </p:ext>
    </p:extLst>
  </p:cSld>
  <p:clrMapOvr>
    <a:masterClrMapping/>
  </p:clrMapOvr>
  <p:transition>
    <p:fade/>
  </p:transition>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OSERS Vertical Title and Text">
    <p:spTree>
      <p:nvGrpSpPr>
        <p:cNvPr id="1" name=""/>
        <p:cNvGrpSpPr/>
        <p:nvPr/>
      </p:nvGrpSpPr>
      <p:grpSpPr>
        <a:xfrm>
          <a:off x="0" y="0"/>
          <a:ext cx="0" cy="0"/>
          <a:chOff x="0" y="0"/>
          <a:chExt cx="0" cy="0"/>
        </a:xfrm>
      </p:grpSpPr>
      <p:sp>
        <p:nvSpPr>
          <p:cNvPr id="7" name="Date Placeholder 3">
            <a:extLst>
              <a:ext uri="{FF2B5EF4-FFF2-40B4-BE49-F238E27FC236}">
                <a16:creationId xmlns:a16="http://schemas.microsoft.com/office/drawing/2014/main" id="{C0AAB7CF-51A1-4CB1-A72F-6F57651ACADB}"/>
              </a:ext>
            </a:extLst>
          </p:cNvPr>
          <p:cNvSpPr>
            <a:spLocks noGrp="1"/>
          </p:cNvSpPr>
          <p:nvPr>
            <p:ph type="dt" sz="half" idx="2"/>
          </p:nvPr>
        </p:nvSpPr>
        <p:spPr>
          <a:xfrm>
            <a:off x="1066800" y="6172199"/>
            <a:ext cx="914400" cy="685800"/>
          </a:xfrm>
          <a:prstGeom prst="rect">
            <a:avLst/>
          </a:prstGeom>
          <a:effectLst>
            <a:outerShdw blurRad="76200" dist="38100" dir="2700000" algn="tl" rotWithShape="0">
              <a:prstClr val="black">
                <a:alpha val="20000"/>
              </a:prstClr>
            </a:outerShdw>
          </a:effectLst>
        </p:spPr>
        <p:txBody>
          <a:bodyPr vert="horz" lIns="91440" tIns="0" rIns="91440" bIns="0" rtlCol="0" anchor="ctr" anchorCtr="0"/>
          <a:lstStyle>
            <a:lvl1pPr algn="ctr">
              <a:defRPr sz="1100" b="0" i="0">
                <a:solidFill>
                  <a:schemeClr val="bg1"/>
                </a:solidFill>
                <a:latin typeface="Century Gothic" panose="020B0502020202020204" pitchFamily="34" charset="0"/>
              </a:defRPr>
            </a:lvl1pPr>
          </a:lstStyle>
          <a:p>
            <a:endParaRPr lang="en-US" dirty="0"/>
          </a:p>
        </p:txBody>
      </p:sp>
      <p:sp>
        <p:nvSpPr>
          <p:cNvPr id="3" name="Vertical Text Placeholder 2">
            <a:extLst>
              <a:ext uri="{FF2B5EF4-FFF2-40B4-BE49-F238E27FC236}">
                <a16:creationId xmlns:a16="http://schemas.microsoft.com/office/drawing/2014/main" id="{158C51C1-EAAB-498C-87C4-E45995086E9B}"/>
              </a:ext>
            </a:extLst>
          </p:cNvPr>
          <p:cNvSpPr>
            <a:spLocks noGrp="1"/>
          </p:cNvSpPr>
          <p:nvPr>
            <p:ph type="body" orient="vert" idx="1"/>
          </p:nvPr>
        </p:nvSpPr>
        <p:spPr>
          <a:xfrm>
            <a:off x="838200" y="914399"/>
            <a:ext cx="7734300" cy="5029201"/>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Vertical Title 1">
            <a:extLst>
              <a:ext uri="{FF2B5EF4-FFF2-40B4-BE49-F238E27FC236}">
                <a16:creationId xmlns:a16="http://schemas.microsoft.com/office/drawing/2014/main" id="{8813115F-29AF-41C6-A51C-877736E3F09B}"/>
              </a:ext>
            </a:extLst>
          </p:cNvPr>
          <p:cNvSpPr>
            <a:spLocks noGrp="1"/>
          </p:cNvSpPr>
          <p:nvPr>
            <p:ph type="title" orient="vert"/>
          </p:nvPr>
        </p:nvSpPr>
        <p:spPr>
          <a:xfrm>
            <a:off x="8724900" y="914399"/>
            <a:ext cx="2628900" cy="5029201"/>
          </a:xfrm>
          <a:prstGeom prst="rect">
            <a:avLst/>
          </a:prstGeom>
        </p:spPr>
        <p:txBody>
          <a:bodyPr vert="eaVert"/>
          <a:lstStyle/>
          <a:p>
            <a:r>
              <a:rPr lang="en-US"/>
              <a:t>Click to edit Master title style</a:t>
            </a:r>
          </a:p>
        </p:txBody>
      </p:sp>
      <p:sp>
        <p:nvSpPr>
          <p:cNvPr id="8" name="Slide Number Placeholder 5" descr="Slide number">
            <a:extLst>
              <a:ext uri="{FF2B5EF4-FFF2-40B4-BE49-F238E27FC236}">
                <a16:creationId xmlns:a16="http://schemas.microsoft.com/office/drawing/2014/main" id="{FED4A807-2D21-4AA7-9572-F5178CDA3CB4}"/>
              </a:ext>
            </a:extLst>
          </p:cNvPr>
          <p:cNvSpPr>
            <a:spLocks noGrp="1"/>
          </p:cNvSpPr>
          <p:nvPr>
            <p:ph type="sldNum" sz="quarter" idx="4"/>
          </p:nvPr>
        </p:nvSpPr>
        <p:spPr>
          <a:xfrm>
            <a:off x="-3359" y="6172200"/>
            <a:ext cx="654148" cy="685800"/>
          </a:xfrm>
          <a:prstGeom prst="rect">
            <a:avLst/>
          </a:prstGeom>
        </p:spPr>
        <p:txBody>
          <a:bodyPr vert="horz" lIns="91440" tIns="45720" rIns="91440" bIns="45720" rtlCol="0" anchor="ctr"/>
          <a:lstStyle>
            <a:lvl1pPr algn="ctr">
              <a:defRPr sz="1400" b="1" i="0">
                <a:solidFill>
                  <a:schemeClr val="bg1"/>
                </a:solidFill>
                <a:latin typeface="Century Gothic" panose="020B0502020202020204" pitchFamily="34" charset="0"/>
              </a:defRPr>
            </a:lvl1pPr>
          </a:lstStyle>
          <a:p>
            <a:fld id="{991CF879-4700-4E47-A7E3-74EF38E50439}" type="slidenum">
              <a:rPr lang="en-US" smtClean="0"/>
              <a:pPr/>
              <a:t>‹#›</a:t>
            </a:fld>
            <a:endParaRPr lang="en-US" dirty="0"/>
          </a:p>
        </p:txBody>
      </p:sp>
    </p:spTree>
    <p:extLst>
      <p:ext uri="{BB962C8B-B14F-4D97-AF65-F5344CB8AC3E}">
        <p14:creationId xmlns:p14="http://schemas.microsoft.com/office/powerpoint/2010/main" val="3779276514"/>
      </p:ext>
    </p:extLst>
  </p:cSld>
  <p:clrMapOvr>
    <a:masterClrMapping/>
  </p:clrMapOvr>
  <p:transition>
    <p:fade/>
  </p:transition>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OSERS End Slide">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C0FE7388-91A7-4A33-96B0-6E59040A5A50}"/>
              </a:ext>
              <a:ext uri="{C183D7F6-B498-43B3-948B-1728B52AA6E4}">
                <adec:decorative xmlns:adec="http://schemas.microsoft.com/office/drawing/2017/decorative" val="1"/>
              </a:ext>
            </a:extLst>
          </p:cNvPr>
          <p:cNvPicPr>
            <a:picLocks noChangeAspect="1"/>
          </p:cNvPicPr>
          <p:nvPr/>
        </p:nvPicPr>
        <p:blipFill>
          <a:blip r:embed="rId2">
            <a:alphaModFix amt="20000"/>
          </a:blip>
          <a:stretch>
            <a:fillRect/>
          </a:stretch>
        </p:blipFill>
        <p:spPr>
          <a:xfrm>
            <a:off x="3806621" y="1143000"/>
            <a:ext cx="4578759" cy="4572000"/>
          </a:xfrm>
          <a:prstGeom prst="rect">
            <a:avLst/>
          </a:prstGeom>
        </p:spPr>
      </p:pic>
      <p:sp>
        <p:nvSpPr>
          <p:cNvPr id="8" name="Date Placeholder 3">
            <a:extLst>
              <a:ext uri="{FF2B5EF4-FFF2-40B4-BE49-F238E27FC236}">
                <a16:creationId xmlns:a16="http://schemas.microsoft.com/office/drawing/2014/main" id="{8FBE9625-47CE-4753-A25E-07DFCF732EC7}"/>
              </a:ext>
            </a:extLst>
          </p:cNvPr>
          <p:cNvSpPr>
            <a:spLocks noGrp="1"/>
          </p:cNvSpPr>
          <p:nvPr>
            <p:ph type="dt" sz="half" idx="2"/>
          </p:nvPr>
        </p:nvSpPr>
        <p:spPr>
          <a:xfrm>
            <a:off x="1066800" y="6172199"/>
            <a:ext cx="914400" cy="685800"/>
          </a:xfrm>
          <a:prstGeom prst="rect">
            <a:avLst/>
          </a:prstGeom>
          <a:effectLst>
            <a:outerShdw blurRad="76200" dist="38100" dir="2700000" algn="tl" rotWithShape="0">
              <a:prstClr val="black">
                <a:alpha val="20000"/>
              </a:prstClr>
            </a:outerShdw>
          </a:effectLst>
        </p:spPr>
        <p:txBody>
          <a:bodyPr vert="horz" lIns="91440" tIns="0" rIns="91440" bIns="0" rtlCol="0" anchor="ctr" anchorCtr="0"/>
          <a:lstStyle>
            <a:lvl1pPr algn="ctr">
              <a:defRPr sz="1100" b="0" i="0">
                <a:solidFill>
                  <a:schemeClr val="bg1"/>
                </a:solidFill>
                <a:latin typeface="Century Gothic" panose="020B0502020202020204" pitchFamily="34" charset="0"/>
              </a:defRPr>
            </a:lvl1pPr>
          </a:lstStyle>
          <a:p>
            <a:endParaRPr lang="en-US" dirty="0"/>
          </a:p>
        </p:txBody>
      </p:sp>
      <p:sp>
        <p:nvSpPr>
          <p:cNvPr id="2" name="TextBox 1">
            <a:extLst>
              <a:ext uri="{FF2B5EF4-FFF2-40B4-BE49-F238E27FC236}">
                <a16:creationId xmlns:a16="http://schemas.microsoft.com/office/drawing/2014/main" id="{6652472D-2C37-4839-80EA-30713C149CA2}"/>
              </a:ext>
            </a:extLst>
          </p:cNvPr>
          <p:cNvSpPr txBox="1"/>
          <p:nvPr/>
        </p:nvSpPr>
        <p:spPr>
          <a:xfrm>
            <a:off x="609599" y="3429000"/>
            <a:ext cx="10972800" cy="923330"/>
          </a:xfrm>
          <a:prstGeom prst="rect">
            <a:avLst/>
          </a:prstGeom>
          <a:noFill/>
        </p:spPr>
        <p:txBody>
          <a:bodyPr wrap="square" rtlCol="0">
            <a:spAutoFit/>
          </a:bodyPr>
          <a:lstStyle/>
          <a:p>
            <a:pPr algn="ctr">
              <a:spcBef>
                <a:spcPts val="1200"/>
              </a:spcBef>
            </a:pPr>
            <a:r>
              <a:rPr lang="en-US" sz="2400" dirty="0">
                <a:solidFill>
                  <a:srgbClr val="2C506A"/>
                </a:solidFill>
                <a:latin typeface="Century Gothic" panose="020B0502020202020204" pitchFamily="34" charset="0"/>
              </a:rPr>
              <a:t>Office of Special Education and Rehabilitative Services</a:t>
            </a:r>
          </a:p>
          <a:p>
            <a:pPr algn="ctr">
              <a:spcBef>
                <a:spcPts val="1200"/>
              </a:spcBef>
            </a:pPr>
            <a:r>
              <a:rPr lang="en-US" sz="2000" dirty="0">
                <a:solidFill>
                  <a:srgbClr val="2C506A"/>
                </a:solidFill>
                <a:latin typeface="Century Gothic" panose="020B0502020202020204" pitchFamily="34" charset="0"/>
              </a:rPr>
              <a:t>U.S. Department of Education</a:t>
            </a:r>
          </a:p>
        </p:txBody>
      </p:sp>
      <p:sp>
        <p:nvSpPr>
          <p:cNvPr id="3" name="TextBox 2">
            <a:extLst>
              <a:ext uri="{FF2B5EF4-FFF2-40B4-BE49-F238E27FC236}">
                <a16:creationId xmlns:a16="http://schemas.microsoft.com/office/drawing/2014/main" id="{EF6E18A5-FF83-466F-AAEB-502A8675691F}"/>
              </a:ext>
            </a:extLst>
          </p:cNvPr>
          <p:cNvSpPr txBox="1"/>
          <p:nvPr/>
        </p:nvSpPr>
        <p:spPr>
          <a:xfrm>
            <a:off x="580767" y="2286000"/>
            <a:ext cx="10972800" cy="1107996"/>
          </a:xfrm>
          <a:prstGeom prst="rect">
            <a:avLst/>
          </a:prstGeom>
          <a:noFill/>
        </p:spPr>
        <p:txBody>
          <a:bodyPr wrap="square" rtlCol="0" anchor="b">
            <a:spAutoFit/>
          </a:bodyPr>
          <a:lstStyle/>
          <a:p>
            <a:pPr algn="ctr"/>
            <a:r>
              <a:rPr lang="en-US" sz="6600" dirty="0">
                <a:solidFill>
                  <a:srgbClr val="2D8700"/>
                </a:solidFill>
                <a:latin typeface="Century Gothic" panose="020B0502020202020204" pitchFamily="34" charset="0"/>
              </a:rPr>
              <a:t>OSERS</a:t>
            </a:r>
          </a:p>
        </p:txBody>
      </p:sp>
      <p:sp>
        <p:nvSpPr>
          <p:cNvPr id="11" name="Slide Number Placeholder 5" descr="Slide number">
            <a:extLst>
              <a:ext uri="{FF2B5EF4-FFF2-40B4-BE49-F238E27FC236}">
                <a16:creationId xmlns:a16="http://schemas.microsoft.com/office/drawing/2014/main" id="{387F6CA9-995E-481A-8042-32332D351367}"/>
              </a:ext>
            </a:extLst>
          </p:cNvPr>
          <p:cNvSpPr>
            <a:spLocks noGrp="1"/>
          </p:cNvSpPr>
          <p:nvPr>
            <p:ph type="sldNum" sz="quarter" idx="4"/>
          </p:nvPr>
        </p:nvSpPr>
        <p:spPr>
          <a:xfrm>
            <a:off x="-3359" y="6172200"/>
            <a:ext cx="654148" cy="685800"/>
          </a:xfrm>
          <a:prstGeom prst="rect">
            <a:avLst/>
          </a:prstGeom>
        </p:spPr>
        <p:txBody>
          <a:bodyPr vert="horz" lIns="91440" tIns="45720" rIns="91440" bIns="45720" rtlCol="0" anchor="ctr"/>
          <a:lstStyle>
            <a:lvl1pPr algn="ctr">
              <a:defRPr sz="1400" b="1" i="0">
                <a:solidFill>
                  <a:schemeClr val="bg1"/>
                </a:solidFill>
                <a:latin typeface="Century Gothic" panose="020B0502020202020204" pitchFamily="34" charset="0"/>
              </a:defRPr>
            </a:lvl1pPr>
          </a:lstStyle>
          <a:p>
            <a:fld id="{991CF879-4700-4E47-A7E3-74EF38E50439}" type="slidenum">
              <a:rPr lang="en-US" smtClean="0"/>
              <a:pPr/>
              <a:t>‹#›</a:t>
            </a:fld>
            <a:endParaRPr lang="en-US" dirty="0"/>
          </a:p>
        </p:txBody>
      </p:sp>
    </p:spTree>
    <p:extLst>
      <p:ext uri="{BB962C8B-B14F-4D97-AF65-F5344CB8AC3E}">
        <p14:creationId xmlns:p14="http://schemas.microsoft.com/office/powerpoint/2010/main" val="51336211"/>
      </p:ext>
    </p:extLst>
  </p:cSld>
  <p:clrMapOvr>
    <a:masterClrMapping/>
  </p:clrMapOvr>
  <p:transition>
    <p:fade/>
  </p:transition>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OSERS XY">
    <p:spTree>
      <p:nvGrpSpPr>
        <p:cNvPr id="1" name=""/>
        <p:cNvGrpSpPr/>
        <p:nvPr/>
      </p:nvGrpSpPr>
      <p:grpSpPr>
        <a:xfrm>
          <a:off x="0" y="0"/>
          <a:ext cx="0" cy="0"/>
          <a:chOff x="0" y="0"/>
          <a:chExt cx="0" cy="0"/>
        </a:xfrm>
      </p:grpSpPr>
      <p:sp>
        <p:nvSpPr>
          <p:cNvPr id="7" name="Date Placeholder 3">
            <a:extLst>
              <a:ext uri="{FF2B5EF4-FFF2-40B4-BE49-F238E27FC236}">
                <a16:creationId xmlns:a16="http://schemas.microsoft.com/office/drawing/2014/main" id="{CCFD5C6B-7889-4339-8F75-3B4A510288F0}"/>
              </a:ext>
            </a:extLst>
          </p:cNvPr>
          <p:cNvSpPr>
            <a:spLocks noGrp="1"/>
          </p:cNvSpPr>
          <p:nvPr>
            <p:ph type="dt" sz="half" idx="2"/>
          </p:nvPr>
        </p:nvSpPr>
        <p:spPr>
          <a:xfrm>
            <a:off x="1066800" y="6172199"/>
            <a:ext cx="914400" cy="685800"/>
          </a:xfrm>
          <a:prstGeom prst="rect">
            <a:avLst/>
          </a:prstGeom>
          <a:effectLst>
            <a:outerShdw blurRad="76200" dist="38100" dir="2700000" algn="tl" rotWithShape="0">
              <a:prstClr val="black">
                <a:alpha val="20000"/>
              </a:prstClr>
            </a:outerShdw>
          </a:effectLst>
        </p:spPr>
        <p:txBody>
          <a:bodyPr vert="horz" lIns="91440" tIns="0" rIns="91440" bIns="0" rtlCol="0" anchor="ctr" anchorCtr="0"/>
          <a:lstStyle>
            <a:lvl1pPr algn="ctr">
              <a:defRPr sz="1100" b="0" i="0">
                <a:solidFill>
                  <a:schemeClr val="bg1"/>
                </a:solidFill>
                <a:latin typeface="Century Gothic" panose="020B0502020202020204" pitchFamily="34" charset="0"/>
              </a:defRPr>
            </a:lvl1pPr>
          </a:lstStyle>
          <a:p>
            <a:endParaRPr lang="en-US" dirty="0"/>
          </a:p>
        </p:txBody>
      </p:sp>
      <p:sp>
        <p:nvSpPr>
          <p:cNvPr id="3" name="Content Placeholder 2">
            <a:extLst>
              <a:ext uri="{FF2B5EF4-FFF2-40B4-BE49-F238E27FC236}">
                <a16:creationId xmlns:a16="http://schemas.microsoft.com/office/drawing/2014/main" id="{0E13F86F-197B-46F2-B71E-6E5A8451397F}"/>
              </a:ext>
            </a:extLst>
          </p:cNvPr>
          <p:cNvSpPr>
            <a:spLocks noGrp="1"/>
          </p:cNvSpPr>
          <p:nvPr>
            <p:ph idx="1"/>
          </p:nvPr>
        </p:nvSpPr>
        <p:spPr>
          <a:xfrm>
            <a:off x="609600" y="1143001"/>
            <a:ext cx="10972800" cy="46482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itle Placeholder 1">
            <a:extLst>
              <a:ext uri="{FF2B5EF4-FFF2-40B4-BE49-F238E27FC236}">
                <a16:creationId xmlns:a16="http://schemas.microsoft.com/office/drawing/2014/main" id="{CFDDD612-2E0C-49E2-84DD-A8F581448AF6}"/>
              </a:ext>
            </a:extLst>
          </p:cNvPr>
          <p:cNvSpPr>
            <a:spLocks noGrp="1"/>
          </p:cNvSpPr>
          <p:nvPr>
            <p:ph type="title"/>
          </p:nvPr>
        </p:nvSpPr>
        <p:spPr>
          <a:xfrm>
            <a:off x="638175" y="0"/>
            <a:ext cx="10944225" cy="672111"/>
          </a:xfrm>
          <a:prstGeom prst="rect">
            <a:avLst/>
          </a:prstGeom>
          <a:effectLst/>
        </p:spPr>
        <p:txBody>
          <a:bodyPr vert="horz" lIns="0" tIns="0" rIns="0" bIns="0" rtlCol="0" anchor="b">
            <a:noAutofit/>
          </a:bodyPr>
          <a:lstStyle/>
          <a:p>
            <a:r>
              <a:rPr lang="en-US"/>
              <a:t>Click to edit Master title style</a:t>
            </a:r>
            <a:endParaRPr lang="en-US" dirty="0"/>
          </a:p>
        </p:txBody>
      </p:sp>
      <p:sp>
        <p:nvSpPr>
          <p:cNvPr id="8" name="Slide Number Placeholder 5" descr="Slide number">
            <a:extLst>
              <a:ext uri="{FF2B5EF4-FFF2-40B4-BE49-F238E27FC236}">
                <a16:creationId xmlns:a16="http://schemas.microsoft.com/office/drawing/2014/main" id="{F428696E-6B16-4B0F-A35F-0B1BA82091AF}"/>
              </a:ext>
            </a:extLst>
          </p:cNvPr>
          <p:cNvSpPr txBox="1">
            <a:spLocks/>
          </p:cNvSpPr>
          <p:nvPr/>
        </p:nvSpPr>
        <p:spPr>
          <a:xfrm>
            <a:off x="-3359" y="6172200"/>
            <a:ext cx="654148" cy="685800"/>
          </a:xfrm>
          <a:prstGeom prst="rect">
            <a:avLst/>
          </a:prstGeom>
        </p:spPr>
        <p:txBody>
          <a:bodyPr vert="horz" lIns="91440" tIns="45720" rIns="91440" bIns="45720" rtlCol="0" anchor="ctr"/>
          <a:lstStyle>
            <a:defPPr>
              <a:defRPr lang="en-US"/>
            </a:defPPr>
            <a:lvl1pPr marL="0" algn="ctr" defTabSz="457200" rtl="0" eaLnBrk="1" latinLnBrk="0" hangingPunct="1">
              <a:defRPr sz="1400" b="1" i="0" kern="1200">
                <a:solidFill>
                  <a:schemeClr val="bg1"/>
                </a:solidFill>
                <a:latin typeface="Century Gothic" panose="020B0502020202020204"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02111984F565}" type="slidenum">
              <a:rPr lang="en-US" smtClean="0"/>
              <a:pPr/>
              <a:t>‹#›</a:t>
            </a:fld>
            <a:endParaRPr lang="en-US" dirty="0"/>
          </a:p>
        </p:txBody>
      </p:sp>
    </p:spTree>
    <p:extLst>
      <p:ext uri="{BB962C8B-B14F-4D97-AF65-F5344CB8AC3E}">
        <p14:creationId xmlns:p14="http://schemas.microsoft.com/office/powerpoint/2010/main" val="2139292668"/>
      </p:ext>
    </p:extLst>
  </p:cSld>
  <p:clrMapOvr>
    <a:masterClrMapping/>
  </p:clrMapOvr>
  <p:transition>
    <p:fade/>
  </p:transition>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OSERS X">
    <p:spTree>
      <p:nvGrpSpPr>
        <p:cNvPr id="1" name=""/>
        <p:cNvGrpSpPr/>
        <p:nvPr/>
      </p:nvGrpSpPr>
      <p:grpSpPr>
        <a:xfrm>
          <a:off x="0" y="0"/>
          <a:ext cx="0" cy="0"/>
          <a:chOff x="0" y="0"/>
          <a:chExt cx="0" cy="0"/>
        </a:xfrm>
      </p:grpSpPr>
      <p:sp>
        <p:nvSpPr>
          <p:cNvPr id="7" name="Date Placeholder 1"/>
          <p:cNvSpPr>
            <a:spLocks noGrp="1"/>
          </p:cNvSpPr>
          <p:nvPr>
            <p:ph type="dt" sz="half" idx="10"/>
          </p:nvPr>
        </p:nvSpPr>
        <p:spPr>
          <a:xfrm>
            <a:off x="609600" y="6172200"/>
            <a:ext cx="846091" cy="685800"/>
          </a:xfrm>
        </p:spPr>
        <p:txBody>
          <a:bodyPr/>
          <a:lstStyle/>
          <a:p>
            <a:endParaRPr lang="en-US" dirty="0"/>
          </a:p>
        </p:txBody>
      </p:sp>
      <p:sp>
        <p:nvSpPr>
          <p:cNvPr id="6" name="Slide Number Placeholder 3"/>
          <p:cNvSpPr>
            <a:spLocks noGrp="1"/>
          </p:cNvSpPr>
          <p:nvPr>
            <p:ph type="sldNum" sz="quarter" idx="12"/>
          </p:nvPr>
        </p:nvSpPr>
        <p:spPr>
          <a:xfrm>
            <a:off x="-3359" y="6172200"/>
            <a:ext cx="612959" cy="685800"/>
          </a:xfrm>
        </p:spPr>
        <p:txBody>
          <a:bodyPr/>
          <a:lstStyle/>
          <a:p>
            <a:fld id="{991CF879-4700-4E47-A7E3-74EF38E50439}" type="slidenum">
              <a:rPr lang="en-US" smtClean="0"/>
              <a:pPr/>
              <a:t>‹#›</a:t>
            </a:fld>
            <a:endParaRPr lang="en-US" dirty="0"/>
          </a:p>
        </p:txBody>
      </p:sp>
      <p:pic>
        <p:nvPicPr>
          <p:cNvPr id="12" name="Picture 11">
            <a:extLst>
              <a:ext uri="{FF2B5EF4-FFF2-40B4-BE49-F238E27FC236}">
                <a16:creationId xmlns:a16="http://schemas.microsoft.com/office/drawing/2014/main" id="{C0FE7388-91A7-4A33-96B0-6E59040A5A50}"/>
              </a:ext>
              <a:ext uri="{C183D7F6-B498-43B3-948B-1728B52AA6E4}">
                <adec:decorative xmlns:adec="http://schemas.microsoft.com/office/drawing/2017/decorative" val="1"/>
              </a:ext>
            </a:extLst>
          </p:cNvPr>
          <p:cNvPicPr>
            <a:picLocks noChangeAspect="1"/>
          </p:cNvPicPr>
          <p:nvPr/>
        </p:nvPicPr>
        <p:blipFill>
          <a:blip r:embed="rId2">
            <a:alphaModFix amt="20000"/>
          </a:blip>
          <a:stretch>
            <a:fillRect/>
          </a:stretch>
        </p:blipFill>
        <p:spPr>
          <a:xfrm>
            <a:off x="3806621" y="1143000"/>
            <a:ext cx="4578759" cy="4572000"/>
          </a:xfrm>
          <a:prstGeom prst="rect">
            <a:avLst/>
          </a:prstGeom>
        </p:spPr>
      </p:pic>
    </p:spTree>
    <p:extLst>
      <p:ext uri="{BB962C8B-B14F-4D97-AF65-F5344CB8AC3E}">
        <p14:creationId xmlns:p14="http://schemas.microsoft.com/office/powerpoint/2010/main" val="3784902139"/>
      </p:ext>
    </p:extLst>
  </p:cSld>
  <p:clrMapOvr>
    <a:masterClrMapping/>
  </p:clrMapOvr>
  <p:transition>
    <p:fade/>
  </p:transition>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Title and Content">
    <p:spTree>
      <p:nvGrpSpPr>
        <p:cNvPr id="1" name=""/>
        <p:cNvGrpSpPr/>
        <p:nvPr/>
      </p:nvGrpSpPr>
      <p:grpSpPr>
        <a:xfrm>
          <a:off x="0" y="0"/>
          <a:ext cx="0" cy="0"/>
          <a:chOff x="0" y="0"/>
          <a:chExt cx="0" cy="0"/>
        </a:xfrm>
      </p:grpSpPr>
      <p:sp>
        <p:nvSpPr>
          <p:cNvPr id="10" name="Title 1"/>
          <p:cNvSpPr>
            <a:spLocks noGrp="1"/>
          </p:cNvSpPr>
          <p:nvPr>
            <p:ph type="title"/>
          </p:nvPr>
        </p:nvSpPr>
        <p:spPr>
          <a:xfrm>
            <a:off x="609600" y="1600200"/>
            <a:ext cx="10972800" cy="914400"/>
          </a:xfrm>
          <a:prstGeom prst="rect">
            <a:avLst/>
          </a:prstGeom>
        </p:spPr>
        <p:txBody>
          <a:bodyPr anchor="ctr"/>
          <a:lstStyle>
            <a:lvl1pPr>
              <a:defRPr sz="3600">
                <a:latin typeface="Georgia" panose="02040502050405020303" pitchFamily="18" charset="0"/>
              </a:defRPr>
            </a:lvl1pPr>
          </a:lstStyle>
          <a:p>
            <a:r>
              <a:rPr lang="en-US" dirty="0"/>
              <a:t>Click to edit Master title style</a:t>
            </a:r>
          </a:p>
        </p:txBody>
      </p:sp>
      <p:sp>
        <p:nvSpPr>
          <p:cNvPr id="3" name="Content Placeholder 2"/>
          <p:cNvSpPr>
            <a:spLocks noGrp="1"/>
          </p:cNvSpPr>
          <p:nvPr>
            <p:ph idx="1"/>
          </p:nvPr>
        </p:nvSpPr>
        <p:spPr>
          <a:xfrm>
            <a:off x="609600" y="2743201"/>
            <a:ext cx="10972800" cy="3535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991CF879-4700-4E47-A7E3-74EF38E50439}" type="slidenum">
              <a:rPr lang="en-US" smtClean="0"/>
              <a:pPr/>
              <a:t>‹#›</a:t>
            </a:fld>
            <a:endParaRPr lang="en-US" dirty="0"/>
          </a:p>
        </p:txBody>
      </p:sp>
    </p:spTree>
    <p:extLst>
      <p:ext uri="{BB962C8B-B14F-4D97-AF65-F5344CB8AC3E}">
        <p14:creationId xmlns:p14="http://schemas.microsoft.com/office/powerpoint/2010/main" val="35631328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6664" y="1600201"/>
            <a:ext cx="10955737" cy="914400"/>
          </a:xfrm>
          <a:prstGeom prst="rect">
            <a:avLst/>
          </a:prstGeom>
        </p:spPr>
        <p:txBody>
          <a:bodyPr anchor="b"/>
          <a:lstStyle>
            <a:lvl1pPr>
              <a:defRPr sz="4000">
                <a:latin typeface="Georgia" panose="02040502050405020303" pitchFamily="18" charset="0"/>
              </a:defRPr>
            </a:lvl1pPr>
          </a:lstStyle>
          <a:p>
            <a:r>
              <a:rPr lang="en-US"/>
              <a:t>Click to edit Master title style</a:t>
            </a:r>
            <a:endParaRPr lang="en-US" dirty="0"/>
          </a:p>
        </p:txBody>
      </p:sp>
      <p:sp>
        <p:nvSpPr>
          <p:cNvPr id="3" name="Content Placeholder 2"/>
          <p:cNvSpPr>
            <a:spLocks noGrp="1"/>
          </p:cNvSpPr>
          <p:nvPr>
            <p:ph sz="half" idx="1"/>
          </p:nvPr>
        </p:nvSpPr>
        <p:spPr>
          <a:xfrm>
            <a:off x="609600" y="2743200"/>
            <a:ext cx="5384800" cy="3429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2743200"/>
            <a:ext cx="5384800" cy="3429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p>
            <a:fld id="{991CF879-4700-4E47-A7E3-74EF38E50439}" type="slidenum">
              <a:rPr lang="en-US" smtClean="0"/>
              <a:t>‹#›</a:t>
            </a:fld>
            <a:endParaRPr lang="en-US" dirty="0"/>
          </a:p>
        </p:txBody>
      </p:sp>
    </p:spTree>
    <p:extLst>
      <p:ext uri="{BB962C8B-B14F-4D97-AF65-F5344CB8AC3E}">
        <p14:creationId xmlns:p14="http://schemas.microsoft.com/office/powerpoint/2010/main" val="39657021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ext-Square Bullet">
    <p:spTree>
      <p:nvGrpSpPr>
        <p:cNvPr id="1" name=""/>
        <p:cNvGrpSpPr/>
        <p:nvPr/>
      </p:nvGrpSpPr>
      <p:grpSpPr>
        <a:xfrm>
          <a:off x="0" y="0"/>
          <a:ext cx="0" cy="0"/>
          <a:chOff x="0" y="0"/>
          <a:chExt cx="0" cy="0"/>
        </a:xfrm>
      </p:grpSpPr>
      <p:pic>
        <p:nvPicPr>
          <p:cNvPr id="5" name="Picture 2" descr="U.S. Department of Education seal."/>
          <p:cNvPicPr>
            <a:picLocks noChangeAspect="1" noChangeArrowheads="1"/>
          </p:cNvPicPr>
          <p:nvPr userDrawn="1"/>
        </p:nvPicPr>
        <p:blipFill>
          <a:blip r:embed="rId2" cstate="email">
            <a:extLst>
              <a:ext uri="{28A0092B-C50C-407E-A947-70E740481C1C}">
                <a14:useLocalDpi xmlns:a14="http://schemas.microsoft.com/office/drawing/2010/main"/>
              </a:ext>
            </a:extLst>
          </a:blip>
          <a:srcRect l="33096" t="34326" r="33492" b="32307"/>
          <a:stretch>
            <a:fillRect/>
          </a:stretch>
        </p:blipFill>
        <p:spPr bwMode="auto">
          <a:xfrm>
            <a:off x="5689600" y="6172200"/>
            <a:ext cx="812800" cy="609600"/>
          </a:xfrm>
          <a:prstGeom prst="rect">
            <a:avLst/>
          </a:prstGeom>
          <a:noFill/>
          <a:ln w="9525">
            <a:noFill/>
            <a:miter lim="800000"/>
            <a:headEnd/>
            <a:tailEnd/>
          </a:ln>
        </p:spPr>
      </p:pic>
      <p:sp>
        <p:nvSpPr>
          <p:cNvPr id="2" name="Title 1"/>
          <p:cNvSpPr>
            <a:spLocks noGrp="1"/>
          </p:cNvSpPr>
          <p:nvPr>
            <p:ph type="title"/>
          </p:nvPr>
        </p:nvSpPr>
        <p:spPr>
          <a:xfrm>
            <a:off x="609600" y="1524000"/>
            <a:ext cx="10972800" cy="563562"/>
          </a:xfrm>
          <a:prstGeom prst="rect">
            <a:avLst/>
          </a:prstGeom>
        </p:spPr>
        <p:txBody>
          <a:bodyPr vert="horz" anchor="t"/>
          <a:lstStyle>
            <a:lvl1pPr algn="l">
              <a:defRPr sz="3600" b="1" cap="all" baseline="0">
                <a:solidFill>
                  <a:srgbClr val="038A00"/>
                </a:solidFill>
                <a:latin typeface="Tw Cen MT"/>
                <a:cs typeface="Tw Cen MT"/>
              </a:defRPr>
            </a:lvl1pPr>
          </a:lstStyle>
          <a:p>
            <a:r>
              <a:rPr lang="en-US" dirty="0"/>
              <a:t>Click to edit Master title style</a:t>
            </a:r>
          </a:p>
        </p:txBody>
      </p:sp>
      <p:sp>
        <p:nvSpPr>
          <p:cNvPr id="3" name="Content Placeholder 2"/>
          <p:cNvSpPr>
            <a:spLocks noGrp="1"/>
          </p:cNvSpPr>
          <p:nvPr>
            <p:ph idx="1"/>
          </p:nvPr>
        </p:nvSpPr>
        <p:spPr>
          <a:xfrm>
            <a:off x="609600" y="2743200"/>
            <a:ext cx="10972800" cy="3352800"/>
          </a:xfrm>
          <a:prstGeom prst="rect">
            <a:avLst/>
          </a:prstGeom>
        </p:spPr>
        <p:txBody>
          <a:bodyPr vert="horz"/>
          <a:lstStyle>
            <a:lvl1pPr marL="548640" indent="-274320">
              <a:buClr>
                <a:srgbClr val="038A00"/>
              </a:buClr>
              <a:buFont typeface="Wingdings" charset="2"/>
              <a:buChar char="§"/>
              <a:defRPr sz="2400" baseline="0">
                <a:solidFill>
                  <a:srgbClr val="333333"/>
                </a:solidFill>
                <a:latin typeface="Tw Cen MT"/>
                <a:cs typeface="Tw Cen MT"/>
              </a:defRPr>
            </a:lvl1pPr>
            <a:lvl2pPr marL="1097280" indent="-292608">
              <a:buClr>
                <a:srgbClr val="038A00"/>
              </a:buClr>
              <a:defRPr sz="2100">
                <a:solidFill>
                  <a:srgbClr val="333333"/>
                </a:solidFill>
                <a:latin typeface="Tw Cen MT"/>
                <a:cs typeface="Tw Cen MT"/>
              </a:defRPr>
            </a:lvl2pPr>
            <a:lvl3pPr marL="1627632" indent="-237744">
              <a:buClr>
                <a:srgbClr val="038A00"/>
              </a:buClr>
              <a:buFont typeface="Wingdings" charset="2"/>
              <a:buChar char="§"/>
              <a:defRPr sz="1800">
                <a:solidFill>
                  <a:srgbClr val="333333"/>
                </a:solidFill>
                <a:latin typeface="Tw Cen MT"/>
                <a:cs typeface="Tw Cen MT"/>
              </a:defRPr>
            </a:lvl3pPr>
            <a:lvl4pPr marL="2176272" indent="-274320">
              <a:buClr>
                <a:srgbClr val="038A00"/>
              </a:buClr>
              <a:defRPr sz="1600">
                <a:solidFill>
                  <a:srgbClr val="333333"/>
                </a:solidFill>
                <a:latin typeface="Tw Cen MT"/>
                <a:cs typeface="Tw Cen MT"/>
              </a:defRPr>
            </a:lvl4pPr>
            <a:lvl5pPr>
              <a:buClr>
                <a:srgbClr val="038A00"/>
              </a:buClr>
              <a:defRPr>
                <a:latin typeface="Tw Cen MT"/>
                <a:cs typeface="Tw Cen M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8" name="Text Placeholder 17"/>
          <p:cNvSpPr>
            <a:spLocks noGrp="1"/>
          </p:cNvSpPr>
          <p:nvPr>
            <p:ph type="body" sz="quarter" idx="10"/>
          </p:nvPr>
        </p:nvSpPr>
        <p:spPr>
          <a:xfrm>
            <a:off x="609600" y="2133601"/>
            <a:ext cx="10972800" cy="503237"/>
          </a:xfrm>
          <a:prstGeom prst="rect">
            <a:avLst/>
          </a:prstGeom>
        </p:spPr>
        <p:txBody>
          <a:bodyPr vert="horz"/>
          <a:lstStyle>
            <a:lvl1pPr marL="365760">
              <a:buFontTx/>
              <a:buNone/>
              <a:defRPr sz="2000" cap="all">
                <a:solidFill>
                  <a:srgbClr val="038A00"/>
                </a:solidFill>
              </a:defRPr>
            </a:lvl1pPr>
          </a:lstStyle>
          <a:p>
            <a:pPr lvl="0"/>
            <a:r>
              <a:rPr lang="en-US"/>
              <a:t>Click to edit Master text styles</a:t>
            </a:r>
          </a:p>
        </p:txBody>
      </p:sp>
      <p:sp>
        <p:nvSpPr>
          <p:cNvPr id="6" name="Slide Number Placeholder 22"/>
          <p:cNvSpPr>
            <a:spLocks noGrp="1"/>
          </p:cNvSpPr>
          <p:nvPr>
            <p:ph type="sldNum" sz="quarter" idx="11"/>
          </p:nvPr>
        </p:nvSpPr>
        <p:spPr>
          <a:xfrm>
            <a:off x="1117600" y="6416676"/>
            <a:ext cx="711200" cy="365125"/>
          </a:xfrm>
          <a:prstGeom prst="rect">
            <a:avLst/>
          </a:prstGeom>
        </p:spPr>
        <p:txBody>
          <a:bodyPr vert="horz" lIns="0" rIns="0" anchor="t"/>
          <a:lstStyle>
            <a:lvl1pPr algn="l" eaLnBrk="1" fontAlgn="auto" latinLnBrk="0" hangingPunct="1">
              <a:spcBef>
                <a:spcPts val="0"/>
              </a:spcBef>
              <a:spcAft>
                <a:spcPts val="0"/>
              </a:spcAft>
              <a:defRPr kumimoji="0" sz="1800">
                <a:solidFill>
                  <a:srgbClr val="666666"/>
                </a:solidFill>
                <a:latin typeface="Tw Cen MT"/>
                <a:cs typeface="Tw Cen MT"/>
              </a:defRPr>
            </a:lvl1pPr>
          </a:lstStyle>
          <a:p>
            <a:pPr>
              <a:defRPr/>
            </a:pPr>
            <a:fld id="{7A09BD18-B025-4388-A77C-68303695C0B1}" type="slidenum">
              <a:rPr lang="en-US"/>
              <a:pPr>
                <a:defRPr/>
              </a:pPr>
              <a:t>‹#›</a:t>
            </a:fld>
            <a:endParaRPr lang="en-US" dirty="0"/>
          </a:p>
        </p:txBody>
      </p:sp>
    </p:spTree>
    <p:extLst>
      <p:ext uri="{BB962C8B-B14F-4D97-AF65-F5344CB8AC3E}">
        <p14:creationId xmlns:p14="http://schemas.microsoft.com/office/powerpoint/2010/main" val="41561160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1600200"/>
            <a:ext cx="10972800" cy="914400"/>
          </a:xfrm>
          <a:prstGeom prst="rect">
            <a:avLst/>
          </a:prstGeom>
        </p:spPr>
        <p:txBody>
          <a:bodyPr/>
          <a:lstStyle>
            <a:lvl1pPr>
              <a:defRPr sz="4000"/>
            </a:lvl1pPr>
          </a:lstStyle>
          <a:p>
            <a:r>
              <a:rPr lang="en-US" dirty="0"/>
              <a:t>Click to edit Master title style</a:t>
            </a:r>
          </a:p>
        </p:txBody>
      </p:sp>
      <p:sp>
        <p:nvSpPr>
          <p:cNvPr id="5" name="Slide Number Placeholder 4"/>
          <p:cNvSpPr>
            <a:spLocks noGrp="1"/>
          </p:cNvSpPr>
          <p:nvPr>
            <p:ph type="sldNum" sz="quarter" idx="12"/>
          </p:nvPr>
        </p:nvSpPr>
        <p:spPr/>
        <p:txBody>
          <a:bodyPr/>
          <a:lstStyle/>
          <a:p>
            <a:fld id="{991CF879-4700-4E47-A7E3-74EF38E50439}" type="slidenum">
              <a:rPr lang="en-US" smtClean="0"/>
              <a:t>‹#›</a:t>
            </a:fld>
            <a:endParaRPr lang="en-US" dirty="0"/>
          </a:p>
        </p:txBody>
      </p:sp>
    </p:spTree>
    <p:extLst>
      <p:ext uri="{BB962C8B-B14F-4D97-AF65-F5344CB8AC3E}">
        <p14:creationId xmlns:p14="http://schemas.microsoft.com/office/powerpoint/2010/main" val="6051392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991CF879-4700-4E47-A7E3-74EF38E50439}" type="slidenum">
              <a:rPr lang="en-US" smtClean="0"/>
              <a:t>‹#›</a:t>
            </a:fld>
            <a:endParaRPr lang="en-US" dirty="0"/>
          </a:p>
        </p:txBody>
      </p:sp>
      <p:sp>
        <p:nvSpPr>
          <p:cNvPr id="7" name="TextBox 6"/>
          <p:cNvSpPr txBox="1"/>
          <p:nvPr userDrawn="1"/>
        </p:nvSpPr>
        <p:spPr>
          <a:xfrm>
            <a:off x="609600" y="1676400"/>
            <a:ext cx="10972800" cy="707886"/>
          </a:xfrm>
          <a:prstGeom prst="rect">
            <a:avLst/>
          </a:prstGeom>
          <a:noFill/>
        </p:spPr>
        <p:txBody>
          <a:bodyPr wrap="square" rtlCol="0">
            <a:spAutoFit/>
          </a:bodyPr>
          <a:lstStyle/>
          <a:p>
            <a:pPr algn="ctr"/>
            <a:r>
              <a:rPr lang="en-US" sz="4000" dirty="0">
                <a:latin typeface="Georgia" panose="02040502050405020303" pitchFamily="18" charset="0"/>
              </a:rPr>
              <a:t>Title</a:t>
            </a:r>
          </a:p>
        </p:txBody>
      </p:sp>
    </p:spTree>
    <p:extLst>
      <p:ext uri="{BB962C8B-B14F-4D97-AF65-F5344CB8AC3E}">
        <p14:creationId xmlns:p14="http://schemas.microsoft.com/office/powerpoint/2010/main" val="3499305337"/>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600201"/>
            <a:ext cx="5386917" cy="91439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09600" y="2743200"/>
            <a:ext cx="5386917" cy="33829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93368" y="1600201"/>
            <a:ext cx="5389033" cy="914399"/>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743200"/>
            <a:ext cx="5389033" cy="33829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p:cNvSpPr>
            <a:spLocks noGrp="1"/>
          </p:cNvSpPr>
          <p:nvPr>
            <p:ph type="sldNum" sz="quarter" idx="12"/>
          </p:nvPr>
        </p:nvSpPr>
        <p:spPr/>
        <p:txBody>
          <a:bodyPr/>
          <a:lstStyle/>
          <a:p>
            <a:fld id="{991CF879-4700-4E47-A7E3-74EF38E50439}" type="slidenum">
              <a:rPr lang="en-US" smtClean="0"/>
              <a:t>‹#›</a:t>
            </a:fld>
            <a:endParaRPr lang="en-US" dirty="0"/>
          </a:p>
        </p:txBody>
      </p:sp>
    </p:spTree>
    <p:extLst>
      <p:ext uri="{BB962C8B-B14F-4D97-AF65-F5344CB8AC3E}">
        <p14:creationId xmlns:p14="http://schemas.microsoft.com/office/powerpoint/2010/main" val="3260445036"/>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OSERS Title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C0258EF-E31C-4D9E-BA23-39E04DAF8B48}"/>
              </a:ext>
              <a:ext uri="{C183D7F6-B498-43B3-948B-1728B52AA6E4}">
                <adec:decorative xmlns:adec="http://schemas.microsoft.com/office/drawing/2017/decorative" val="1"/>
              </a:ext>
            </a:extLst>
          </p:cNvPr>
          <p:cNvPicPr>
            <a:picLocks noChangeAspect="1"/>
          </p:cNvPicPr>
          <p:nvPr/>
        </p:nvPicPr>
        <p:blipFill>
          <a:blip r:embed="rId2">
            <a:alphaModFix amt="20000"/>
          </a:blip>
          <a:stretch>
            <a:fillRect/>
          </a:stretch>
        </p:blipFill>
        <p:spPr>
          <a:xfrm>
            <a:off x="3806621" y="1143000"/>
            <a:ext cx="4578759" cy="4572000"/>
          </a:xfrm>
          <a:prstGeom prst="rect">
            <a:avLst/>
          </a:prstGeom>
        </p:spPr>
      </p:pic>
      <p:sp>
        <p:nvSpPr>
          <p:cNvPr id="8" name="Slide Number Placeholder 5" descr="Slide number">
            <a:extLst>
              <a:ext uri="{FF2B5EF4-FFF2-40B4-BE49-F238E27FC236}">
                <a16:creationId xmlns:a16="http://schemas.microsoft.com/office/drawing/2014/main" id="{A8166784-FB7C-4275-9215-12A496045925}"/>
              </a:ext>
            </a:extLst>
          </p:cNvPr>
          <p:cNvSpPr>
            <a:spLocks noGrp="1"/>
          </p:cNvSpPr>
          <p:nvPr>
            <p:ph type="sldNum" sz="quarter" idx="4"/>
          </p:nvPr>
        </p:nvSpPr>
        <p:spPr>
          <a:xfrm>
            <a:off x="-3359" y="6172200"/>
            <a:ext cx="654148" cy="685800"/>
          </a:xfrm>
          <a:prstGeom prst="rect">
            <a:avLst/>
          </a:prstGeom>
        </p:spPr>
        <p:txBody>
          <a:bodyPr vert="horz" lIns="91440" tIns="45720" rIns="91440" bIns="45720" rtlCol="0" anchor="ctr"/>
          <a:lstStyle>
            <a:lvl1pPr algn="ctr">
              <a:defRPr sz="1400" b="1" i="0">
                <a:solidFill>
                  <a:schemeClr val="bg1"/>
                </a:solidFill>
                <a:latin typeface="Century Gothic" panose="020B0502020202020204" pitchFamily="34" charset="0"/>
              </a:defRPr>
            </a:lvl1pPr>
          </a:lstStyle>
          <a:p>
            <a:fld id="{991CF879-4700-4E47-A7E3-74EF38E50439}" type="slidenum">
              <a:rPr lang="en-US" smtClean="0"/>
              <a:pPr/>
              <a:t>‹#›</a:t>
            </a:fld>
            <a:endParaRPr lang="en-US" dirty="0"/>
          </a:p>
        </p:txBody>
      </p:sp>
      <p:sp>
        <p:nvSpPr>
          <p:cNvPr id="2" name="Title 1">
            <a:extLst>
              <a:ext uri="{FF2B5EF4-FFF2-40B4-BE49-F238E27FC236}">
                <a16:creationId xmlns:a16="http://schemas.microsoft.com/office/drawing/2014/main" id="{3264EB9D-E3AB-4ABF-B51E-6072C84A8865}"/>
              </a:ext>
            </a:extLst>
          </p:cNvPr>
          <p:cNvSpPr>
            <a:spLocks noGrp="1"/>
          </p:cNvSpPr>
          <p:nvPr>
            <p:ph type="ctrTitle" hasCustomPrompt="1"/>
          </p:nvPr>
        </p:nvSpPr>
        <p:spPr bwMode="gray">
          <a:xfrm>
            <a:off x="1524000" y="1122363"/>
            <a:ext cx="9144000" cy="2387600"/>
          </a:xfrm>
          <a:prstGeom prst="rect">
            <a:avLst/>
          </a:prstGeom>
        </p:spPr>
        <p:txBody>
          <a:bodyPr anchor="b"/>
          <a:lstStyle>
            <a:lvl1pPr algn="ctr">
              <a:defRPr sz="4800" cap="small" baseline="0">
                <a:solidFill>
                  <a:srgbClr val="345065"/>
                </a:solidFill>
              </a:defRPr>
            </a:lvl1pPr>
          </a:lstStyle>
          <a:p>
            <a:r>
              <a:rPr lang="en-US" dirty="0"/>
              <a:t>Click to edit Title Slide title</a:t>
            </a:r>
          </a:p>
        </p:txBody>
      </p:sp>
      <p:sp>
        <p:nvSpPr>
          <p:cNvPr id="3" name="Subtitle 2">
            <a:extLst>
              <a:ext uri="{FF2B5EF4-FFF2-40B4-BE49-F238E27FC236}">
                <a16:creationId xmlns:a16="http://schemas.microsoft.com/office/drawing/2014/main" id="{424C1248-5182-42B7-95A4-7C18EC4DEDB5}"/>
              </a:ext>
            </a:extLst>
          </p:cNvPr>
          <p:cNvSpPr>
            <a:spLocks noGrp="1"/>
          </p:cNvSpPr>
          <p:nvPr>
            <p:ph type="subTitle" idx="1" hasCustomPrompt="1"/>
          </p:nvPr>
        </p:nvSpPr>
        <p:spPr bwMode="gray">
          <a:xfrm>
            <a:off x="1524000" y="3657600"/>
            <a:ext cx="9144000" cy="1600200"/>
          </a:xfrm>
          <a:prstGeom prst="rect">
            <a:avLst/>
          </a:prstGeom>
        </p:spPr>
        <p:txBody>
          <a:bodyPr>
            <a:normAutofit/>
          </a:bodyPr>
          <a:lstStyle>
            <a:lvl1pPr marL="0" indent="0" algn="ctr">
              <a:buNone/>
              <a:defRPr sz="2800" cap="small" baseline="0">
                <a:solidFill>
                  <a:srgbClr val="2CA34E"/>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Title Slide subtitle</a:t>
            </a:r>
          </a:p>
        </p:txBody>
      </p:sp>
      <p:sp>
        <p:nvSpPr>
          <p:cNvPr id="7" name="Date Placeholder 3">
            <a:extLst>
              <a:ext uri="{FF2B5EF4-FFF2-40B4-BE49-F238E27FC236}">
                <a16:creationId xmlns:a16="http://schemas.microsoft.com/office/drawing/2014/main" id="{72098210-5F42-469B-8A46-3B82ACC395A9}"/>
              </a:ext>
            </a:extLst>
          </p:cNvPr>
          <p:cNvSpPr>
            <a:spLocks noGrp="1"/>
          </p:cNvSpPr>
          <p:nvPr>
            <p:ph type="dt" sz="half" idx="2"/>
          </p:nvPr>
        </p:nvSpPr>
        <p:spPr>
          <a:xfrm>
            <a:off x="1066800" y="6172199"/>
            <a:ext cx="914400" cy="685800"/>
          </a:xfrm>
          <a:prstGeom prst="rect">
            <a:avLst/>
          </a:prstGeom>
          <a:effectLst>
            <a:outerShdw blurRad="76200" dist="38100" dir="2700000" algn="tl" rotWithShape="0">
              <a:prstClr val="black">
                <a:alpha val="20000"/>
              </a:prstClr>
            </a:outerShdw>
          </a:effectLst>
        </p:spPr>
        <p:txBody>
          <a:bodyPr vert="horz" lIns="91440" tIns="0" rIns="91440" bIns="0" rtlCol="0" anchor="ctr" anchorCtr="0"/>
          <a:lstStyle>
            <a:lvl1pPr algn="ctr">
              <a:defRPr sz="1100" b="0" i="0">
                <a:solidFill>
                  <a:schemeClr val="bg1"/>
                </a:solidFill>
                <a:latin typeface="Century Gothic" panose="020B0502020202020204" pitchFamily="34" charset="0"/>
              </a:defRPr>
            </a:lvl1pPr>
          </a:lstStyle>
          <a:p>
            <a:endParaRPr lang="en-US" dirty="0"/>
          </a:p>
        </p:txBody>
      </p:sp>
    </p:spTree>
    <p:extLst>
      <p:ext uri="{BB962C8B-B14F-4D97-AF65-F5344CB8AC3E}">
        <p14:creationId xmlns:p14="http://schemas.microsoft.com/office/powerpoint/2010/main" val="2131491732"/>
      </p:ext>
    </p:extLst>
  </p:cSld>
  <p:clrMapOvr>
    <a:masterClrMapping/>
  </p:clrMapOvr>
  <p:transition>
    <p:fade/>
  </p:transition>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OSERS Title and Content">
    <p:spTree>
      <p:nvGrpSpPr>
        <p:cNvPr id="1" name=""/>
        <p:cNvGrpSpPr/>
        <p:nvPr/>
      </p:nvGrpSpPr>
      <p:grpSpPr>
        <a:xfrm>
          <a:off x="0" y="0"/>
          <a:ext cx="0" cy="0"/>
          <a:chOff x="0" y="0"/>
          <a:chExt cx="0" cy="0"/>
        </a:xfrm>
      </p:grpSpPr>
      <p:sp>
        <p:nvSpPr>
          <p:cNvPr id="8" name="Slide Number Placeholder 5" descr="Slide number">
            <a:extLst>
              <a:ext uri="{FF2B5EF4-FFF2-40B4-BE49-F238E27FC236}">
                <a16:creationId xmlns:a16="http://schemas.microsoft.com/office/drawing/2014/main" id="{F428696E-6B16-4B0F-A35F-0B1BA82091AF}"/>
              </a:ext>
            </a:extLst>
          </p:cNvPr>
          <p:cNvSpPr txBox="1">
            <a:spLocks/>
          </p:cNvSpPr>
          <p:nvPr/>
        </p:nvSpPr>
        <p:spPr bwMode="white">
          <a:xfrm>
            <a:off x="-3359" y="6172200"/>
            <a:ext cx="654148" cy="685800"/>
          </a:xfrm>
          <a:prstGeom prst="rect">
            <a:avLst/>
          </a:prstGeom>
        </p:spPr>
        <p:txBody>
          <a:bodyPr vert="horz" lIns="91440" tIns="45720" rIns="91440" bIns="45720" rtlCol="0" anchor="ctr"/>
          <a:lstStyle>
            <a:defPPr>
              <a:defRPr lang="en-US"/>
            </a:defPPr>
            <a:lvl1pPr marL="0" algn="ctr" defTabSz="457200" rtl="0" eaLnBrk="1" latinLnBrk="0" hangingPunct="1">
              <a:defRPr sz="1400" b="1" i="0" kern="1200">
                <a:solidFill>
                  <a:schemeClr val="bg1"/>
                </a:solidFill>
                <a:latin typeface="Century Gothic" panose="020B0502020202020204"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02111984F565}" type="slidenum">
              <a:rPr lang="en-US" smtClean="0"/>
              <a:pPr/>
              <a:t>‹#›</a:t>
            </a:fld>
            <a:endParaRPr lang="en-US" dirty="0"/>
          </a:p>
        </p:txBody>
      </p:sp>
      <p:sp>
        <p:nvSpPr>
          <p:cNvPr id="6" name="Title Placeholder 1">
            <a:extLst>
              <a:ext uri="{FF2B5EF4-FFF2-40B4-BE49-F238E27FC236}">
                <a16:creationId xmlns:a16="http://schemas.microsoft.com/office/drawing/2014/main" id="{B9C2A3DB-D378-42A9-BD1C-EC5DF4AA4517}"/>
              </a:ext>
            </a:extLst>
          </p:cNvPr>
          <p:cNvSpPr>
            <a:spLocks noGrp="1"/>
          </p:cNvSpPr>
          <p:nvPr>
            <p:ph type="title" hasCustomPrompt="1"/>
          </p:nvPr>
        </p:nvSpPr>
        <p:spPr>
          <a:xfrm>
            <a:off x="638175" y="0"/>
            <a:ext cx="10944225" cy="672111"/>
          </a:xfrm>
          <a:prstGeom prst="rect">
            <a:avLst/>
          </a:prstGeom>
          <a:effectLst/>
        </p:spPr>
        <p:txBody>
          <a:bodyPr vert="horz" lIns="0" tIns="0" rIns="0" bIns="0" rtlCol="0" anchor="b">
            <a:noAutofit/>
          </a:bodyPr>
          <a:lstStyle>
            <a:lvl1pPr>
              <a:defRPr/>
            </a:lvl1pPr>
          </a:lstStyle>
          <a:p>
            <a:r>
              <a:rPr lang="en-US" dirty="0"/>
              <a:t>Click to edit title: Title and Content</a:t>
            </a:r>
          </a:p>
        </p:txBody>
      </p:sp>
      <p:sp>
        <p:nvSpPr>
          <p:cNvPr id="3" name="Content Placeholder 2">
            <a:extLst>
              <a:ext uri="{FF2B5EF4-FFF2-40B4-BE49-F238E27FC236}">
                <a16:creationId xmlns:a16="http://schemas.microsoft.com/office/drawing/2014/main" id="{0E13F86F-197B-46F2-B71E-6E5A8451397F}"/>
              </a:ext>
            </a:extLst>
          </p:cNvPr>
          <p:cNvSpPr>
            <a:spLocks noGrp="1"/>
          </p:cNvSpPr>
          <p:nvPr>
            <p:ph idx="1" hasCustomPrompt="1"/>
          </p:nvPr>
        </p:nvSpPr>
        <p:spPr>
          <a:xfrm>
            <a:off x="609600" y="1143001"/>
            <a:ext cx="10972800" cy="4648200"/>
          </a:xfrm>
          <a:prstGeom prst="rect">
            <a:avLst/>
          </a:prstGeom>
        </p:spPr>
        <p:txBody>
          <a:bodyPr/>
          <a:lstStyle>
            <a:lvl1pPr>
              <a:defRPr/>
            </a:lvl1pPr>
          </a:lstStyle>
          <a:p>
            <a:pPr lvl="0"/>
            <a:r>
              <a:rPr lang="en-US" dirty="0"/>
              <a:t>Click to edit First Level</a:t>
            </a:r>
          </a:p>
          <a:p>
            <a:pPr lvl="1"/>
            <a:r>
              <a:rPr lang="en-US" dirty="0"/>
              <a:t>Click to edit Second level</a:t>
            </a:r>
          </a:p>
          <a:p>
            <a:pPr lvl="2"/>
            <a:r>
              <a:rPr lang="en-US" dirty="0"/>
              <a:t>Click to edit Third level</a:t>
            </a:r>
          </a:p>
          <a:p>
            <a:pPr lvl="3"/>
            <a:r>
              <a:rPr lang="en-US" dirty="0"/>
              <a:t>Click to edit Fourth level</a:t>
            </a:r>
          </a:p>
          <a:p>
            <a:pPr lvl="4"/>
            <a:r>
              <a:rPr lang="en-US" dirty="0"/>
              <a:t>Click to edit Fifth level</a:t>
            </a:r>
          </a:p>
        </p:txBody>
      </p:sp>
      <p:sp>
        <p:nvSpPr>
          <p:cNvPr id="7" name="Date Placeholder 3">
            <a:extLst>
              <a:ext uri="{FF2B5EF4-FFF2-40B4-BE49-F238E27FC236}">
                <a16:creationId xmlns:a16="http://schemas.microsoft.com/office/drawing/2014/main" id="{CCFD5C6B-7889-4339-8F75-3B4A510288F0}"/>
              </a:ext>
            </a:extLst>
          </p:cNvPr>
          <p:cNvSpPr>
            <a:spLocks noGrp="1"/>
          </p:cNvSpPr>
          <p:nvPr>
            <p:ph type="dt" sz="half" idx="2"/>
          </p:nvPr>
        </p:nvSpPr>
        <p:spPr bwMode="white">
          <a:xfrm>
            <a:off x="1066800" y="6172199"/>
            <a:ext cx="914400" cy="685800"/>
          </a:xfrm>
          <a:prstGeom prst="rect">
            <a:avLst/>
          </a:prstGeom>
          <a:effectLst>
            <a:outerShdw blurRad="76200" dist="38100" dir="2700000" algn="tl" rotWithShape="0">
              <a:prstClr val="black">
                <a:alpha val="20000"/>
              </a:prstClr>
            </a:outerShdw>
          </a:effectLst>
        </p:spPr>
        <p:txBody>
          <a:bodyPr vert="horz" lIns="91440" tIns="0" rIns="91440" bIns="0" rtlCol="0" anchor="ctr" anchorCtr="0"/>
          <a:lstStyle>
            <a:lvl1pPr algn="ctr">
              <a:defRPr sz="1100" b="0" i="0">
                <a:solidFill>
                  <a:schemeClr val="bg1"/>
                </a:solidFill>
                <a:latin typeface="Century Gothic" panose="020B0502020202020204" pitchFamily="34" charset="0"/>
              </a:defRPr>
            </a:lvl1pPr>
          </a:lstStyle>
          <a:p>
            <a:endParaRPr lang="en-US" dirty="0"/>
          </a:p>
        </p:txBody>
      </p:sp>
    </p:spTree>
    <p:extLst>
      <p:ext uri="{BB962C8B-B14F-4D97-AF65-F5344CB8AC3E}">
        <p14:creationId xmlns:p14="http://schemas.microsoft.com/office/powerpoint/2010/main" val="2563128394"/>
      </p:ext>
    </p:extLst>
  </p:cSld>
  <p:clrMapOvr>
    <a:masterClrMapping/>
  </p:clrMapOvr>
  <p:transition>
    <p:fade/>
  </p:transition>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OSERS Section Header">
    <p:spTree>
      <p:nvGrpSpPr>
        <p:cNvPr id="1" name=""/>
        <p:cNvGrpSpPr/>
        <p:nvPr/>
      </p:nvGrpSpPr>
      <p:grpSpPr>
        <a:xfrm>
          <a:off x="0" y="0"/>
          <a:ext cx="0" cy="0"/>
          <a:chOff x="0" y="0"/>
          <a:chExt cx="0" cy="0"/>
        </a:xfrm>
      </p:grpSpPr>
      <p:sp>
        <p:nvSpPr>
          <p:cNvPr id="8" name="Slide Number Placeholder 5" descr="Slide number">
            <a:extLst>
              <a:ext uri="{FF2B5EF4-FFF2-40B4-BE49-F238E27FC236}">
                <a16:creationId xmlns:a16="http://schemas.microsoft.com/office/drawing/2014/main" id="{7806AD7D-BFE9-414B-A614-F152C75AEBF6}"/>
              </a:ext>
            </a:extLst>
          </p:cNvPr>
          <p:cNvSpPr txBox="1">
            <a:spLocks/>
          </p:cNvSpPr>
          <p:nvPr/>
        </p:nvSpPr>
        <p:spPr bwMode="white">
          <a:xfrm>
            <a:off x="-3359" y="6172200"/>
            <a:ext cx="654148" cy="685800"/>
          </a:xfrm>
          <a:prstGeom prst="rect">
            <a:avLst/>
          </a:prstGeom>
        </p:spPr>
        <p:txBody>
          <a:bodyPr vert="horz" lIns="91440" tIns="45720" rIns="91440" bIns="45720" rtlCol="0" anchor="ctr"/>
          <a:lstStyle>
            <a:defPPr>
              <a:defRPr lang="en-US"/>
            </a:defPPr>
            <a:lvl1pPr marL="0" algn="ctr" defTabSz="457200" rtl="0" eaLnBrk="1" latinLnBrk="0" hangingPunct="1">
              <a:defRPr sz="1400" b="1" i="0" kern="1200">
                <a:solidFill>
                  <a:schemeClr val="bg1"/>
                </a:solidFill>
                <a:latin typeface="Century Gothic" panose="020B0502020202020204"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02111984F565}" type="slidenum">
              <a:rPr lang="en-US" smtClean="0"/>
              <a:pPr/>
              <a:t>‹#›</a:t>
            </a:fld>
            <a:endParaRPr lang="en-US" dirty="0"/>
          </a:p>
        </p:txBody>
      </p:sp>
      <p:sp>
        <p:nvSpPr>
          <p:cNvPr id="2" name="Title 1">
            <a:extLst>
              <a:ext uri="{FF2B5EF4-FFF2-40B4-BE49-F238E27FC236}">
                <a16:creationId xmlns:a16="http://schemas.microsoft.com/office/drawing/2014/main" id="{E426D53A-FEC1-4E25-A2A6-4D10945FC26B}"/>
              </a:ext>
            </a:extLst>
          </p:cNvPr>
          <p:cNvSpPr>
            <a:spLocks noGrp="1"/>
          </p:cNvSpPr>
          <p:nvPr>
            <p:ph type="title" hasCustomPrompt="1"/>
          </p:nvPr>
        </p:nvSpPr>
        <p:spPr bwMode="gray">
          <a:xfrm>
            <a:off x="831850" y="1709739"/>
            <a:ext cx="10515600" cy="1719262"/>
          </a:xfrm>
          <a:prstGeom prst="rect">
            <a:avLst/>
          </a:prstGeom>
        </p:spPr>
        <p:txBody>
          <a:bodyPr anchor="b"/>
          <a:lstStyle>
            <a:lvl1pPr>
              <a:defRPr sz="4400">
                <a:solidFill>
                  <a:srgbClr val="345065"/>
                </a:solidFill>
              </a:defRPr>
            </a:lvl1pPr>
          </a:lstStyle>
          <a:p>
            <a:r>
              <a:rPr lang="en-US" dirty="0"/>
              <a:t>Click to edit Sub-Section title</a:t>
            </a:r>
          </a:p>
        </p:txBody>
      </p:sp>
      <p:sp>
        <p:nvSpPr>
          <p:cNvPr id="3" name="Text Placeholder 2">
            <a:extLst>
              <a:ext uri="{FF2B5EF4-FFF2-40B4-BE49-F238E27FC236}">
                <a16:creationId xmlns:a16="http://schemas.microsoft.com/office/drawing/2014/main" id="{C5E2D17F-89F4-403A-9B65-20F1F0EA63AB}"/>
              </a:ext>
            </a:extLst>
          </p:cNvPr>
          <p:cNvSpPr>
            <a:spLocks noGrp="1"/>
          </p:cNvSpPr>
          <p:nvPr>
            <p:ph type="body" idx="1" hasCustomPrompt="1"/>
          </p:nvPr>
        </p:nvSpPr>
        <p:spPr bwMode="gray">
          <a:xfrm>
            <a:off x="831850" y="3657599"/>
            <a:ext cx="10515600" cy="2432051"/>
          </a:xfrm>
          <a:prstGeom prst="rect">
            <a:avLst/>
          </a:prstGeom>
        </p:spPr>
        <p:txBody>
          <a:bodyPr lIns="0" rIns="0"/>
          <a:lstStyle>
            <a:lvl1pPr marL="0" indent="0">
              <a:buNone/>
              <a:defRPr sz="2400">
                <a:solidFill>
                  <a:srgbClr val="2CA34E"/>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Sub-Section subtitle</a:t>
            </a:r>
          </a:p>
        </p:txBody>
      </p:sp>
      <p:sp>
        <p:nvSpPr>
          <p:cNvPr id="7" name="Date Placeholder 3">
            <a:extLst>
              <a:ext uri="{FF2B5EF4-FFF2-40B4-BE49-F238E27FC236}">
                <a16:creationId xmlns:a16="http://schemas.microsoft.com/office/drawing/2014/main" id="{213B46FB-6684-4412-9BBD-5783BD510555}"/>
              </a:ext>
            </a:extLst>
          </p:cNvPr>
          <p:cNvSpPr>
            <a:spLocks noGrp="1"/>
          </p:cNvSpPr>
          <p:nvPr>
            <p:ph type="dt" sz="half" idx="2"/>
          </p:nvPr>
        </p:nvSpPr>
        <p:spPr bwMode="white">
          <a:xfrm>
            <a:off x="1066800" y="6172199"/>
            <a:ext cx="914400" cy="685800"/>
          </a:xfrm>
          <a:prstGeom prst="rect">
            <a:avLst/>
          </a:prstGeom>
          <a:effectLst>
            <a:outerShdw blurRad="76200" dist="38100" dir="2700000" algn="tl" rotWithShape="0">
              <a:prstClr val="black">
                <a:alpha val="20000"/>
              </a:prstClr>
            </a:outerShdw>
          </a:effectLst>
        </p:spPr>
        <p:txBody>
          <a:bodyPr vert="horz" lIns="91440" tIns="0" rIns="91440" bIns="0" rtlCol="0" anchor="ctr" anchorCtr="0"/>
          <a:lstStyle>
            <a:lvl1pPr algn="ctr">
              <a:defRPr sz="1100" b="0" i="0">
                <a:solidFill>
                  <a:schemeClr val="bg1"/>
                </a:solidFill>
                <a:latin typeface="Century Gothic" panose="020B0502020202020204" pitchFamily="34" charset="0"/>
              </a:defRPr>
            </a:lvl1pPr>
          </a:lstStyle>
          <a:p>
            <a:endParaRPr lang="en-US" dirty="0"/>
          </a:p>
        </p:txBody>
      </p:sp>
    </p:spTree>
    <p:extLst>
      <p:ext uri="{BB962C8B-B14F-4D97-AF65-F5344CB8AC3E}">
        <p14:creationId xmlns:p14="http://schemas.microsoft.com/office/powerpoint/2010/main" val="1795710372"/>
      </p:ext>
    </p:extLst>
  </p:cSld>
  <p:clrMapOvr>
    <a:masterClrMapping/>
  </p:clrMapOvr>
  <p:transition>
    <p:fade/>
  </p:transition>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OSERS Two Content">
    <p:spTree>
      <p:nvGrpSpPr>
        <p:cNvPr id="1" name=""/>
        <p:cNvGrpSpPr/>
        <p:nvPr/>
      </p:nvGrpSpPr>
      <p:grpSpPr>
        <a:xfrm>
          <a:off x="0" y="0"/>
          <a:ext cx="0" cy="0"/>
          <a:chOff x="0" y="0"/>
          <a:chExt cx="0" cy="0"/>
        </a:xfrm>
      </p:grpSpPr>
      <p:sp>
        <p:nvSpPr>
          <p:cNvPr id="9" name="Slide Number Placeholder 5" descr="Slide number">
            <a:extLst>
              <a:ext uri="{FF2B5EF4-FFF2-40B4-BE49-F238E27FC236}">
                <a16:creationId xmlns:a16="http://schemas.microsoft.com/office/drawing/2014/main" id="{2ED77C1F-80C1-4923-B2AF-605F242C8A14}"/>
              </a:ext>
            </a:extLst>
          </p:cNvPr>
          <p:cNvSpPr txBox="1">
            <a:spLocks/>
          </p:cNvSpPr>
          <p:nvPr/>
        </p:nvSpPr>
        <p:spPr bwMode="white">
          <a:xfrm>
            <a:off x="-3359" y="6172200"/>
            <a:ext cx="654148" cy="685800"/>
          </a:xfrm>
          <a:prstGeom prst="rect">
            <a:avLst/>
          </a:prstGeom>
        </p:spPr>
        <p:txBody>
          <a:bodyPr vert="horz" lIns="91440" tIns="45720" rIns="91440" bIns="45720" rtlCol="0" anchor="ctr"/>
          <a:lstStyle>
            <a:defPPr>
              <a:defRPr lang="en-US"/>
            </a:defPPr>
            <a:lvl1pPr marL="0" algn="ctr" defTabSz="457200" rtl="0" eaLnBrk="1" latinLnBrk="0" hangingPunct="1">
              <a:defRPr sz="1400" b="1" i="0" kern="1200">
                <a:solidFill>
                  <a:schemeClr val="bg1"/>
                </a:solidFill>
                <a:latin typeface="Century Gothic" panose="020B0502020202020204"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02111984F565}" type="slidenum">
              <a:rPr lang="en-US" smtClean="0"/>
              <a:pPr/>
              <a:t>‹#›</a:t>
            </a:fld>
            <a:endParaRPr lang="en-US" dirty="0"/>
          </a:p>
        </p:txBody>
      </p:sp>
      <p:sp>
        <p:nvSpPr>
          <p:cNvPr id="7" name="Title Placeholder 1">
            <a:extLst>
              <a:ext uri="{FF2B5EF4-FFF2-40B4-BE49-F238E27FC236}">
                <a16:creationId xmlns:a16="http://schemas.microsoft.com/office/drawing/2014/main" id="{24A52A0B-E7A9-42D3-8330-4705100E16F1}"/>
              </a:ext>
            </a:extLst>
          </p:cNvPr>
          <p:cNvSpPr>
            <a:spLocks noGrp="1"/>
          </p:cNvSpPr>
          <p:nvPr>
            <p:ph type="title" hasCustomPrompt="1"/>
          </p:nvPr>
        </p:nvSpPr>
        <p:spPr>
          <a:xfrm>
            <a:off x="638175" y="0"/>
            <a:ext cx="10944225" cy="672111"/>
          </a:xfrm>
          <a:prstGeom prst="rect">
            <a:avLst/>
          </a:prstGeom>
          <a:effectLst/>
        </p:spPr>
        <p:txBody>
          <a:bodyPr vert="horz" lIns="0" tIns="0" rIns="0" bIns="0" rtlCol="0" anchor="b">
            <a:noAutofit/>
          </a:bodyPr>
          <a:lstStyle>
            <a:lvl1pPr>
              <a:defRPr/>
            </a:lvl1pPr>
          </a:lstStyle>
          <a:p>
            <a:r>
              <a:rPr lang="en-US" dirty="0"/>
              <a:t>Click to edit title: Two Content</a:t>
            </a:r>
          </a:p>
        </p:txBody>
      </p:sp>
      <p:sp>
        <p:nvSpPr>
          <p:cNvPr id="3" name="Content Placeholder 2">
            <a:extLst>
              <a:ext uri="{FF2B5EF4-FFF2-40B4-BE49-F238E27FC236}">
                <a16:creationId xmlns:a16="http://schemas.microsoft.com/office/drawing/2014/main" id="{7FF60ADA-4614-45E3-A5BF-95629D7B64E6}"/>
              </a:ext>
            </a:extLst>
          </p:cNvPr>
          <p:cNvSpPr>
            <a:spLocks noGrp="1"/>
          </p:cNvSpPr>
          <p:nvPr>
            <p:ph sz="half" idx="1" hasCustomPrompt="1"/>
          </p:nvPr>
        </p:nvSpPr>
        <p:spPr bwMode="gray">
          <a:xfrm>
            <a:off x="638175" y="1143001"/>
            <a:ext cx="5381625" cy="4572000"/>
          </a:xfrm>
          <a:prstGeom prst="rect">
            <a:avLst/>
          </a:prstGeom>
        </p:spPr>
        <p:txBody>
          <a:bodyPr/>
          <a:lstStyle>
            <a:lvl1pPr>
              <a:spcBef>
                <a:spcPts val="600"/>
              </a:spcBef>
              <a:defRPr/>
            </a:lvl1pPr>
            <a:lvl2pPr>
              <a:spcBef>
                <a:spcPts val="600"/>
              </a:spcBef>
              <a:defRPr/>
            </a:lvl2pPr>
            <a:lvl3pPr>
              <a:spcBef>
                <a:spcPts val="600"/>
              </a:spcBef>
              <a:defRPr/>
            </a:lvl3pPr>
            <a:lvl4pPr>
              <a:spcBef>
                <a:spcPts val="600"/>
              </a:spcBef>
              <a:defRPr/>
            </a:lvl4pPr>
            <a:lvl5pPr>
              <a:spcBef>
                <a:spcPts val="600"/>
              </a:spcBef>
              <a:defRPr/>
            </a:lvl5pPr>
          </a:lstStyle>
          <a:p>
            <a:pPr lvl="0"/>
            <a:r>
              <a:rPr lang="en-US" dirty="0"/>
              <a:t>Click to edit Content 1</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96CCE599-7CBD-44DC-8DFC-6C6FAC6A3DD0}"/>
              </a:ext>
            </a:extLst>
          </p:cNvPr>
          <p:cNvSpPr>
            <a:spLocks noGrp="1"/>
          </p:cNvSpPr>
          <p:nvPr>
            <p:ph sz="half" idx="2" hasCustomPrompt="1"/>
          </p:nvPr>
        </p:nvSpPr>
        <p:spPr bwMode="gray">
          <a:xfrm>
            <a:off x="6172200" y="1143001"/>
            <a:ext cx="5410200" cy="4572000"/>
          </a:xfrm>
          <a:prstGeom prst="rect">
            <a:avLst/>
          </a:prstGeom>
        </p:spPr>
        <p:txBody>
          <a:bodyPr/>
          <a:lstStyle>
            <a:lvl1pPr>
              <a:spcBef>
                <a:spcPts val="600"/>
              </a:spcBef>
              <a:defRPr/>
            </a:lvl1pPr>
            <a:lvl2pPr>
              <a:spcBef>
                <a:spcPts val="600"/>
              </a:spcBef>
              <a:defRPr/>
            </a:lvl2pPr>
            <a:lvl3pPr>
              <a:spcBef>
                <a:spcPts val="600"/>
              </a:spcBef>
              <a:defRPr/>
            </a:lvl3pPr>
            <a:lvl4pPr>
              <a:spcBef>
                <a:spcPts val="600"/>
              </a:spcBef>
              <a:defRPr/>
            </a:lvl4pPr>
            <a:lvl5pPr>
              <a:spcBef>
                <a:spcPts val="600"/>
              </a:spcBef>
              <a:defRPr/>
            </a:lvl5pPr>
          </a:lstStyle>
          <a:p>
            <a:pPr lvl="0"/>
            <a:r>
              <a:rPr lang="en-US" dirty="0"/>
              <a:t>Click to edit Content 2</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3">
            <a:extLst>
              <a:ext uri="{FF2B5EF4-FFF2-40B4-BE49-F238E27FC236}">
                <a16:creationId xmlns:a16="http://schemas.microsoft.com/office/drawing/2014/main" id="{2E5C1993-4689-4706-9605-191DB63D4FBF}"/>
              </a:ext>
            </a:extLst>
          </p:cNvPr>
          <p:cNvSpPr>
            <a:spLocks noGrp="1"/>
          </p:cNvSpPr>
          <p:nvPr>
            <p:ph type="dt" sz="half" idx="13"/>
          </p:nvPr>
        </p:nvSpPr>
        <p:spPr>
          <a:xfrm>
            <a:off x="1066800" y="6172199"/>
            <a:ext cx="914400" cy="685800"/>
          </a:xfrm>
          <a:prstGeom prst="rect">
            <a:avLst/>
          </a:prstGeom>
          <a:effectLst>
            <a:outerShdw blurRad="76200" dist="38100" dir="2700000" algn="tl" rotWithShape="0">
              <a:prstClr val="black">
                <a:alpha val="20000"/>
              </a:prstClr>
            </a:outerShdw>
          </a:effectLst>
        </p:spPr>
        <p:txBody>
          <a:bodyPr vert="horz" lIns="91440" tIns="0" rIns="91440" bIns="0" rtlCol="0" anchor="ctr" anchorCtr="0"/>
          <a:lstStyle>
            <a:lvl1pPr algn="ctr">
              <a:defRPr sz="1100" b="0" i="0">
                <a:solidFill>
                  <a:schemeClr val="bg1"/>
                </a:solidFill>
                <a:latin typeface="Century Gothic" panose="020B0502020202020204" pitchFamily="34" charset="0"/>
              </a:defRPr>
            </a:lvl1pPr>
          </a:lstStyle>
          <a:p>
            <a:endParaRPr lang="en-US" dirty="0"/>
          </a:p>
        </p:txBody>
      </p:sp>
    </p:spTree>
    <p:extLst>
      <p:ext uri="{BB962C8B-B14F-4D97-AF65-F5344CB8AC3E}">
        <p14:creationId xmlns:p14="http://schemas.microsoft.com/office/powerpoint/2010/main" val="1718762316"/>
      </p:ext>
    </p:extLst>
  </p:cSld>
  <p:clrMapOvr>
    <a:masterClrMapping/>
  </p:clrMapOvr>
  <p:transition>
    <p:fade/>
  </p:transition>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OSERS Comparison">
    <p:spTree>
      <p:nvGrpSpPr>
        <p:cNvPr id="1" name=""/>
        <p:cNvGrpSpPr/>
        <p:nvPr/>
      </p:nvGrpSpPr>
      <p:grpSpPr>
        <a:xfrm>
          <a:off x="0" y="0"/>
          <a:ext cx="0" cy="0"/>
          <a:chOff x="0" y="0"/>
          <a:chExt cx="0" cy="0"/>
        </a:xfrm>
      </p:grpSpPr>
      <p:sp>
        <p:nvSpPr>
          <p:cNvPr id="11" name="Slide Number Placeholder 5" descr="Slide number">
            <a:extLst>
              <a:ext uri="{FF2B5EF4-FFF2-40B4-BE49-F238E27FC236}">
                <a16:creationId xmlns:a16="http://schemas.microsoft.com/office/drawing/2014/main" id="{9598033F-3D57-4969-A39A-2525ADCE1D04}"/>
              </a:ext>
            </a:extLst>
          </p:cNvPr>
          <p:cNvSpPr txBox="1">
            <a:spLocks/>
          </p:cNvSpPr>
          <p:nvPr/>
        </p:nvSpPr>
        <p:spPr bwMode="white">
          <a:xfrm>
            <a:off x="-3359" y="6172200"/>
            <a:ext cx="654148" cy="685800"/>
          </a:xfrm>
          <a:prstGeom prst="rect">
            <a:avLst/>
          </a:prstGeom>
        </p:spPr>
        <p:txBody>
          <a:bodyPr vert="horz" lIns="91440" tIns="45720" rIns="91440" bIns="45720" rtlCol="0" anchor="ctr"/>
          <a:lstStyle>
            <a:defPPr>
              <a:defRPr lang="en-US"/>
            </a:defPPr>
            <a:lvl1pPr marL="0" algn="ctr" defTabSz="457200" rtl="0" eaLnBrk="1" latinLnBrk="0" hangingPunct="1">
              <a:defRPr sz="1400" b="1" i="0" kern="1200">
                <a:solidFill>
                  <a:schemeClr val="bg1"/>
                </a:solidFill>
                <a:latin typeface="Century Gothic" panose="020B0502020202020204"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02111984F565}" type="slidenum">
              <a:rPr lang="en-US" smtClean="0"/>
              <a:pPr/>
              <a:t>‹#›</a:t>
            </a:fld>
            <a:endParaRPr lang="en-US" dirty="0"/>
          </a:p>
        </p:txBody>
      </p:sp>
      <p:sp>
        <p:nvSpPr>
          <p:cNvPr id="9" name="Title Placeholder 1">
            <a:extLst>
              <a:ext uri="{FF2B5EF4-FFF2-40B4-BE49-F238E27FC236}">
                <a16:creationId xmlns:a16="http://schemas.microsoft.com/office/drawing/2014/main" id="{EC7F6BC6-0A85-4C6D-B20F-0B41C7D177A7}"/>
              </a:ext>
            </a:extLst>
          </p:cNvPr>
          <p:cNvSpPr>
            <a:spLocks noGrp="1"/>
          </p:cNvSpPr>
          <p:nvPr>
            <p:ph type="title" hasCustomPrompt="1"/>
          </p:nvPr>
        </p:nvSpPr>
        <p:spPr>
          <a:xfrm>
            <a:off x="638175" y="0"/>
            <a:ext cx="10944225" cy="672111"/>
          </a:xfrm>
          <a:prstGeom prst="rect">
            <a:avLst/>
          </a:prstGeom>
          <a:effectLst/>
        </p:spPr>
        <p:txBody>
          <a:bodyPr vert="horz" lIns="0" tIns="0" rIns="0" bIns="0" rtlCol="0" anchor="b">
            <a:noAutofit/>
          </a:bodyPr>
          <a:lstStyle>
            <a:lvl1pPr>
              <a:defRPr/>
            </a:lvl1pPr>
          </a:lstStyle>
          <a:p>
            <a:r>
              <a:rPr lang="en-US" dirty="0"/>
              <a:t>Click to edit title: Comparison</a:t>
            </a:r>
          </a:p>
        </p:txBody>
      </p:sp>
      <p:sp>
        <p:nvSpPr>
          <p:cNvPr id="3" name="Text Placeholder 2">
            <a:extLst>
              <a:ext uri="{FF2B5EF4-FFF2-40B4-BE49-F238E27FC236}">
                <a16:creationId xmlns:a16="http://schemas.microsoft.com/office/drawing/2014/main" id="{A97943C8-2E58-46B7-BB78-69936D29A657}"/>
              </a:ext>
            </a:extLst>
          </p:cNvPr>
          <p:cNvSpPr>
            <a:spLocks noGrp="1"/>
          </p:cNvSpPr>
          <p:nvPr>
            <p:ph type="body" idx="1" hasCustomPrompt="1"/>
          </p:nvPr>
        </p:nvSpPr>
        <p:spPr bwMode="gray">
          <a:xfrm>
            <a:off x="638176" y="1167905"/>
            <a:ext cx="5357812"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Comparison 1 head</a:t>
            </a:r>
          </a:p>
        </p:txBody>
      </p:sp>
      <p:sp>
        <p:nvSpPr>
          <p:cNvPr id="4" name="Content Placeholder 3">
            <a:extLst>
              <a:ext uri="{FF2B5EF4-FFF2-40B4-BE49-F238E27FC236}">
                <a16:creationId xmlns:a16="http://schemas.microsoft.com/office/drawing/2014/main" id="{EFDA34BC-A09D-42A2-BEE6-A2169B3B5448}"/>
              </a:ext>
            </a:extLst>
          </p:cNvPr>
          <p:cNvSpPr>
            <a:spLocks noGrp="1"/>
          </p:cNvSpPr>
          <p:nvPr>
            <p:ph sz="half" idx="2" hasCustomPrompt="1"/>
          </p:nvPr>
        </p:nvSpPr>
        <p:spPr bwMode="gray">
          <a:xfrm>
            <a:off x="638176" y="1991817"/>
            <a:ext cx="5357812" cy="3684588"/>
          </a:xfrm>
          <a:prstGeom prst="rect">
            <a:avLst/>
          </a:prstGeom>
        </p:spPr>
        <p:txBody>
          <a:bodyPr/>
          <a:lstStyle>
            <a:lvl1pPr>
              <a:defRPr sz="2400"/>
            </a:lvl1pPr>
            <a:lvl2pPr>
              <a:defRPr sz="2000"/>
            </a:lvl2pPr>
            <a:lvl3pPr>
              <a:defRPr sz="1800"/>
            </a:lvl3pPr>
            <a:lvl4pPr>
              <a:defRPr sz="1600"/>
            </a:lvl4pPr>
            <a:lvl5pPr>
              <a:defRPr sz="1600"/>
            </a:lvl5pPr>
          </a:lstStyle>
          <a:p>
            <a:pPr lvl="0"/>
            <a:r>
              <a:rPr lang="en-US" dirty="0"/>
              <a:t>Click to edit Comparison 1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4BC18036-3872-4576-9EA7-9CC17CDC1A02}"/>
              </a:ext>
            </a:extLst>
          </p:cNvPr>
          <p:cNvSpPr>
            <a:spLocks noGrp="1"/>
          </p:cNvSpPr>
          <p:nvPr>
            <p:ph type="body" sz="quarter" idx="3" hasCustomPrompt="1"/>
          </p:nvPr>
        </p:nvSpPr>
        <p:spPr bwMode="gray">
          <a:xfrm>
            <a:off x="6170612" y="1167905"/>
            <a:ext cx="54117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Comparison 2 head</a:t>
            </a:r>
          </a:p>
        </p:txBody>
      </p:sp>
      <p:sp>
        <p:nvSpPr>
          <p:cNvPr id="6" name="Content Placeholder 5">
            <a:extLst>
              <a:ext uri="{FF2B5EF4-FFF2-40B4-BE49-F238E27FC236}">
                <a16:creationId xmlns:a16="http://schemas.microsoft.com/office/drawing/2014/main" id="{B37A7CF3-F993-4581-A10C-4E3B2216D440}"/>
              </a:ext>
            </a:extLst>
          </p:cNvPr>
          <p:cNvSpPr>
            <a:spLocks noGrp="1"/>
          </p:cNvSpPr>
          <p:nvPr>
            <p:ph sz="quarter" idx="4" hasCustomPrompt="1"/>
          </p:nvPr>
        </p:nvSpPr>
        <p:spPr bwMode="gray">
          <a:xfrm>
            <a:off x="6170612" y="1991817"/>
            <a:ext cx="5411788" cy="3684588"/>
          </a:xfrm>
          <a:prstGeom prst="rect">
            <a:avLst/>
          </a:prstGeom>
        </p:spPr>
        <p:txBody>
          <a:bodyPr/>
          <a:lstStyle>
            <a:lvl1pPr>
              <a:defRPr sz="2400"/>
            </a:lvl1pPr>
            <a:lvl2pPr>
              <a:defRPr sz="2000"/>
            </a:lvl2pPr>
            <a:lvl3pPr>
              <a:defRPr sz="1800"/>
            </a:lvl3pPr>
            <a:lvl4pPr>
              <a:defRPr sz="1600"/>
            </a:lvl4pPr>
            <a:lvl5pPr>
              <a:defRPr sz="1600"/>
            </a:lvl5pPr>
          </a:lstStyle>
          <a:p>
            <a:pPr lvl="0"/>
            <a:r>
              <a:rPr lang="en-US" dirty="0"/>
              <a:t>Click to edit Comparison 2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Date Placeholder 3">
            <a:extLst>
              <a:ext uri="{FF2B5EF4-FFF2-40B4-BE49-F238E27FC236}">
                <a16:creationId xmlns:a16="http://schemas.microsoft.com/office/drawing/2014/main" id="{BC82069A-0BF2-4A27-A546-13D737801EF9}"/>
              </a:ext>
            </a:extLst>
          </p:cNvPr>
          <p:cNvSpPr>
            <a:spLocks noGrp="1"/>
          </p:cNvSpPr>
          <p:nvPr>
            <p:ph type="dt" sz="half" idx="13"/>
          </p:nvPr>
        </p:nvSpPr>
        <p:spPr>
          <a:xfrm>
            <a:off x="1066800" y="6172199"/>
            <a:ext cx="914400" cy="685800"/>
          </a:xfrm>
          <a:prstGeom prst="rect">
            <a:avLst/>
          </a:prstGeom>
          <a:effectLst>
            <a:outerShdw blurRad="76200" dist="38100" dir="2700000" algn="tl" rotWithShape="0">
              <a:prstClr val="black">
                <a:alpha val="20000"/>
              </a:prstClr>
            </a:outerShdw>
          </a:effectLst>
        </p:spPr>
        <p:txBody>
          <a:bodyPr vert="horz" lIns="91440" tIns="0" rIns="91440" bIns="0" rtlCol="0" anchor="ctr" anchorCtr="0"/>
          <a:lstStyle>
            <a:lvl1pPr algn="ctr">
              <a:defRPr sz="1100" b="0" i="0">
                <a:solidFill>
                  <a:schemeClr val="bg1"/>
                </a:solidFill>
                <a:latin typeface="Century Gothic" panose="020B0502020202020204" pitchFamily="34" charset="0"/>
              </a:defRPr>
            </a:lvl1pPr>
          </a:lstStyle>
          <a:p>
            <a:endParaRPr lang="en-US" dirty="0"/>
          </a:p>
        </p:txBody>
      </p:sp>
    </p:spTree>
    <p:extLst>
      <p:ext uri="{BB962C8B-B14F-4D97-AF65-F5344CB8AC3E}">
        <p14:creationId xmlns:p14="http://schemas.microsoft.com/office/powerpoint/2010/main" val="4265436491"/>
      </p:ext>
    </p:extLst>
  </p:cSld>
  <p:clrMapOvr>
    <a:masterClrMapping/>
  </p:clrMapOvr>
  <p:transition>
    <p:fade/>
  </p:transition>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OSERS Title Only">
    <p:spTree>
      <p:nvGrpSpPr>
        <p:cNvPr id="1" name=""/>
        <p:cNvGrpSpPr/>
        <p:nvPr/>
      </p:nvGrpSpPr>
      <p:grpSpPr>
        <a:xfrm>
          <a:off x="0" y="0"/>
          <a:ext cx="0" cy="0"/>
          <a:chOff x="0" y="0"/>
          <a:chExt cx="0" cy="0"/>
        </a:xfrm>
      </p:grpSpPr>
      <p:sp>
        <p:nvSpPr>
          <p:cNvPr id="7" name="Slide Number Placeholder 5" descr="Slide number">
            <a:extLst>
              <a:ext uri="{FF2B5EF4-FFF2-40B4-BE49-F238E27FC236}">
                <a16:creationId xmlns:a16="http://schemas.microsoft.com/office/drawing/2014/main" id="{4D9458F7-9707-486D-A49C-16642C40ED39}"/>
              </a:ext>
            </a:extLst>
          </p:cNvPr>
          <p:cNvSpPr txBox="1">
            <a:spLocks/>
          </p:cNvSpPr>
          <p:nvPr/>
        </p:nvSpPr>
        <p:spPr bwMode="white">
          <a:xfrm>
            <a:off x="-3359" y="6172200"/>
            <a:ext cx="654148" cy="685800"/>
          </a:xfrm>
          <a:prstGeom prst="rect">
            <a:avLst/>
          </a:prstGeom>
        </p:spPr>
        <p:txBody>
          <a:bodyPr vert="horz" lIns="91440" tIns="45720" rIns="91440" bIns="45720" rtlCol="0" anchor="ctr"/>
          <a:lstStyle>
            <a:defPPr>
              <a:defRPr lang="en-US"/>
            </a:defPPr>
            <a:lvl1pPr marL="0" algn="ctr" defTabSz="457200" rtl="0" eaLnBrk="1" latinLnBrk="0" hangingPunct="1">
              <a:defRPr sz="1400" b="1" i="0" kern="1200">
                <a:solidFill>
                  <a:schemeClr val="bg1"/>
                </a:solidFill>
                <a:latin typeface="Century Gothic" panose="020B0502020202020204"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02111984F565}" type="slidenum">
              <a:rPr lang="en-US" smtClean="0"/>
              <a:pPr/>
              <a:t>‹#›</a:t>
            </a:fld>
            <a:endParaRPr lang="en-US" dirty="0"/>
          </a:p>
        </p:txBody>
      </p:sp>
      <p:sp>
        <p:nvSpPr>
          <p:cNvPr id="5" name="Title Placeholder 1">
            <a:extLst>
              <a:ext uri="{FF2B5EF4-FFF2-40B4-BE49-F238E27FC236}">
                <a16:creationId xmlns:a16="http://schemas.microsoft.com/office/drawing/2014/main" id="{38FDDEB1-0D88-4419-8F6A-851C52DF9E9F}"/>
              </a:ext>
            </a:extLst>
          </p:cNvPr>
          <p:cNvSpPr>
            <a:spLocks noGrp="1"/>
          </p:cNvSpPr>
          <p:nvPr>
            <p:ph type="title" hasCustomPrompt="1"/>
          </p:nvPr>
        </p:nvSpPr>
        <p:spPr>
          <a:xfrm>
            <a:off x="638175" y="0"/>
            <a:ext cx="10944225" cy="672111"/>
          </a:xfrm>
          <a:prstGeom prst="rect">
            <a:avLst/>
          </a:prstGeom>
          <a:effectLst/>
        </p:spPr>
        <p:txBody>
          <a:bodyPr vert="horz" lIns="0" tIns="0" rIns="0" bIns="0" rtlCol="0" anchor="b">
            <a:noAutofit/>
          </a:bodyPr>
          <a:lstStyle>
            <a:lvl1pPr>
              <a:defRPr/>
            </a:lvl1pPr>
          </a:lstStyle>
          <a:p>
            <a:r>
              <a:rPr lang="en-US" dirty="0"/>
              <a:t>Click to edit title: Blank Slide</a:t>
            </a:r>
          </a:p>
        </p:txBody>
      </p:sp>
      <p:sp>
        <p:nvSpPr>
          <p:cNvPr id="6" name="Date Placeholder 3">
            <a:extLst>
              <a:ext uri="{FF2B5EF4-FFF2-40B4-BE49-F238E27FC236}">
                <a16:creationId xmlns:a16="http://schemas.microsoft.com/office/drawing/2014/main" id="{B8B569AB-A890-4AB0-A835-96F88CF06423}"/>
              </a:ext>
            </a:extLst>
          </p:cNvPr>
          <p:cNvSpPr>
            <a:spLocks noGrp="1"/>
          </p:cNvSpPr>
          <p:nvPr>
            <p:ph type="dt" sz="half" idx="2"/>
          </p:nvPr>
        </p:nvSpPr>
        <p:spPr>
          <a:xfrm>
            <a:off x="1066800" y="6172199"/>
            <a:ext cx="914400" cy="685800"/>
          </a:xfrm>
          <a:prstGeom prst="rect">
            <a:avLst/>
          </a:prstGeom>
          <a:effectLst>
            <a:outerShdw blurRad="76200" dist="38100" dir="2700000" algn="tl" rotWithShape="0">
              <a:prstClr val="black">
                <a:alpha val="20000"/>
              </a:prstClr>
            </a:outerShdw>
          </a:effectLst>
        </p:spPr>
        <p:txBody>
          <a:bodyPr vert="horz" lIns="91440" tIns="0" rIns="91440" bIns="0" rtlCol="0" anchor="ctr" anchorCtr="0"/>
          <a:lstStyle>
            <a:lvl1pPr algn="ctr">
              <a:defRPr sz="1100" b="0" i="0">
                <a:solidFill>
                  <a:schemeClr val="bg1"/>
                </a:solidFill>
                <a:latin typeface="Century Gothic" panose="020B0502020202020204" pitchFamily="34" charset="0"/>
              </a:defRPr>
            </a:lvl1pPr>
          </a:lstStyle>
          <a:p>
            <a:endParaRPr lang="en-US" dirty="0"/>
          </a:p>
        </p:txBody>
      </p:sp>
    </p:spTree>
    <p:extLst>
      <p:ext uri="{BB962C8B-B14F-4D97-AF65-F5344CB8AC3E}">
        <p14:creationId xmlns:p14="http://schemas.microsoft.com/office/powerpoint/2010/main" val="3085771970"/>
      </p:ext>
    </p:extLst>
  </p:cSld>
  <p:clrMapOvr>
    <a:masterClrMapping/>
  </p:clrMapOvr>
  <p:transition>
    <p:fade/>
  </p:transition>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OSERS Blank">
    <p:spTree>
      <p:nvGrpSpPr>
        <p:cNvPr id="1" name=""/>
        <p:cNvGrpSpPr/>
        <p:nvPr/>
      </p:nvGrpSpPr>
      <p:grpSpPr>
        <a:xfrm>
          <a:off x="0" y="0"/>
          <a:ext cx="0" cy="0"/>
          <a:chOff x="0" y="0"/>
          <a:chExt cx="0" cy="0"/>
        </a:xfrm>
      </p:grpSpPr>
      <p:sp>
        <p:nvSpPr>
          <p:cNvPr id="6" name="Slide Number Placeholder 5" descr="Slide number">
            <a:extLst>
              <a:ext uri="{FF2B5EF4-FFF2-40B4-BE49-F238E27FC236}">
                <a16:creationId xmlns:a16="http://schemas.microsoft.com/office/drawing/2014/main" id="{4AF364BE-B342-4A94-9B81-AE140878C62F}"/>
              </a:ext>
            </a:extLst>
          </p:cNvPr>
          <p:cNvSpPr txBox="1">
            <a:spLocks/>
          </p:cNvSpPr>
          <p:nvPr/>
        </p:nvSpPr>
        <p:spPr bwMode="white">
          <a:xfrm>
            <a:off x="-3359" y="6172200"/>
            <a:ext cx="654148" cy="685800"/>
          </a:xfrm>
          <a:prstGeom prst="rect">
            <a:avLst/>
          </a:prstGeom>
        </p:spPr>
        <p:txBody>
          <a:bodyPr vert="horz" lIns="91440" tIns="45720" rIns="91440" bIns="45720" rtlCol="0" anchor="ctr"/>
          <a:lstStyle>
            <a:defPPr>
              <a:defRPr lang="en-US"/>
            </a:defPPr>
            <a:lvl1pPr marL="0" algn="ctr" defTabSz="457200" rtl="0" eaLnBrk="1" latinLnBrk="0" hangingPunct="1">
              <a:defRPr sz="1400" b="1" i="0" kern="1200">
                <a:solidFill>
                  <a:schemeClr val="bg1"/>
                </a:solidFill>
                <a:latin typeface="Century Gothic" panose="020B0502020202020204"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02111984F565}" type="slidenum">
              <a:rPr lang="en-US" smtClean="0"/>
              <a:pPr/>
              <a:t>‹#›</a:t>
            </a:fld>
            <a:endParaRPr lang="en-US" dirty="0"/>
          </a:p>
        </p:txBody>
      </p:sp>
      <p:sp>
        <p:nvSpPr>
          <p:cNvPr id="5" name="Date Placeholder 3">
            <a:extLst>
              <a:ext uri="{FF2B5EF4-FFF2-40B4-BE49-F238E27FC236}">
                <a16:creationId xmlns:a16="http://schemas.microsoft.com/office/drawing/2014/main" id="{9EBBC821-5A67-42D7-90A7-CA776B14CE1B}"/>
              </a:ext>
            </a:extLst>
          </p:cNvPr>
          <p:cNvSpPr>
            <a:spLocks noGrp="1"/>
          </p:cNvSpPr>
          <p:nvPr>
            <p:ph type="dt" sz="half" idx="2"/>
          </p:nvPr>
        </p:nvSpPr>
        <p:spPr bwMode="white">
          <a:xfrm>
            <a:off x="1066800" y="6172199"/>
            <a:ext cx="914400" cy="685800"/>
          </a:xfrm>
          <a:prstGeom prst="rect">
            <a:avLst/>
          </a:prstGeom>
          <a:effectLst>
            <a:outerShdw blurRad="76200" dist="38100" dir="2700000" algn="tl" rotWithShape="0">
              <a:prstClr val="black">
                <a:alpha val="20000"/>
              </a:prstClr>
            </a:outerShdw>
          </a:effectLst>
        </p:spPr>
        <p:txBody>
          <a:bodyPr vert="horz" lIns="91440" tIns="0" rIns="91440" bIns="0" rtlCol="0" anchor="ctr" anchorCtr="0"/>
          <a:lstStyle>
            <a:lvl1pPr algn="ctr">
              <a:defRPr sz="1100" b="0" i="0">
                <a:solidFill>
                  <a:schemeClr val="bg1"/>
                </a:solidFill>
                <a:latin typeface="Century Gothic" panose="020B0502020202020204" pitchFamily="34" charset="0"/>
              </a:defRPr>
            </a:lvl1pPr>
          </a:lstStyle>
          <a:p>
            <a:endParaRPr lang="en-US" dirty="0"/>
          </a:p>
        </p:txBody>
      </p:sp>
    </p:spTree>
    <p:extLst>
      <p:ext uri="{BB962C8B-B14F-4D97-AF65-F5344CB8AC3E}">
        <p14:creationId xmlns:p14="http://schemas.microsoft.com/office/powerpoint/2010/main" val="2595239617"/>
      </p:ext>
    </p:extLst>
  </p:cSld>
  <p:clrMapOvr>
    <a:masterClrMapping/>
  </p:clrMapOvr>
  <p:transition>
    <p:fade/>
  </p:transition>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OSERS Content with Caption">
    <p:spTree>
      <p:nvGrpSpPr>
        <p:cNvPr id="1" name=""/>
        <p:cNvGrpSpPr/>
        <p:nvPr/>
      </p:nvGrpSpPr>
      <p:grpSpPr>
        <a:xfrm>
          <a:off x="0" y="0"/>
          <a:ext cx="0" cy="0"/>
          <a:chOff x="0" y="0"/>
          <a:chExt cx="0" cy="0"/>
        </a:xfrm>
      </p:grpSpPr>
      <p:sp>
        <p:nvSpPr>
          <p:cNvPr id="10" name="Slide Number Placeholder 5" descr="Slide number">
            <a:extLst>
              <a:ext uri="{FF2B5EF4-FFF2-40B4-BE49-F238E27FC236}">
                <a16:creationId xmlns:a16="http://schemas.microsoft.com/office/drawing/2014/main" id="{2AD3A5EF-E03C-426C-8D47-77888598FC73}"/>
              </a:ext>
            </a:extLst>
          </p:cNvPr>
          <p:cNvSpPr txBox="1">
            <a:spLocks/>
          </p:cNvSpPr>
          <p:nvPr/>
        </p:nvSpPr>
        <p:spPr bwMode="white">
          <a:xfrm>
            <a:off x="-3359" y="6172200"/>
            <a:ext cx="654148" cy="685800"/>
          </a:xfrm>
          <a:prstGeom prst="rect">
            <a:avLst/>
          </a:prstGeom>
        </p:spPr>
        <p:txBody>
          <a:bodyPr vert="horz" lIns="91440" tIns="45720" rIns="91440" bIns="45720" rtlCol="0" anchor="ctr"/>
          <a:lstStyle>
            <a:defPPr>
              <a:defRPr lang="en-US"/>
            </a:defPPr>
            <a:lvl1pPr marL="0" algn="ctr" defTabSz="457200" rtl="0" eaLnBrk="1" latinLnBrk="0" hangingPunct="1">
              <a:defRPr sz="1400" b="1" i="0" kern="1200">
                <a:solidFill>
                  <a:schemeClr val="bg1"/>
                </a:solidFill>
                <a:latin typeface="Century Gothic" panose="020B0502020202020204"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02111984F565}" type="slidenum">
              <a:rPr lang="en-US" smtClean="0"/>
              <a:pPr/>
              <a:t>‹#›</a:t>
            </a:fld>
            <a:endParaRPr lang="en-US" dirty="0"/>
          </a:p>
        </p:txBody>
      </p:sp>
      <p:sp>
        <p:nvSpPr>
          <p:cNvPr id="5" name="Text Placeholder 4">
            <a:extLst>
              <a:ext uri="{FF2B5EF4-FFF2-40B4-BE49-F238E27FC236}">
                <a16:creationId xmlns:a16="http://schemas.microsoft.com/office/drawing/2014/main" id="{FF5A315C-57C9-42E3-8B89-F845F852E1C4}"/>
              </a:ext>
            </a:extLst>
          </p:cNvPr>
          <p:cNvSpPr>
            <a:spLocks noGrp="1"/>
          </p:cNvSpPr>
          <p:nvPr>
            <p:ph type="body" sz="quarter" idx="14" hasCustomPrompt="1"/>
          </p:nvPr>
        </p:nvSpPr>
        <p:spPr bwMode="white">
          <a:xfrm>
            <a:off x="640080" y="0"/>
            <a:ext cx="10972800" cy="672111"/>
          </a:xfrm>
        </p:spPr>
        <p:txBody>
          <a:bodyPr lIns="0" tIns="0" rIns="0" bIns="0" anchor="b" anchorCtr="0">
            <a:normAutofit/>
          </a:bodyPr>
          <a:lstStyle>
            <a:lvl1pPr marL="0" indent="0">
              <a:buNone/>
              <a:defRPr sz="4000">
                <a:solidFill>
                  <a:schemeClr val="bg1"/>
                </a:solidFill>
              </a:defRPr>
            </a:lvl1pPr>
            <a:lvl2pPr marL="457200" indent="0">
              <a:buNone/>
              <a:defRPr sz="4000">
                <a:solidFill>
                  <a:schemeClr val="bg1"/>
                </a:solidFill>
              </a:defRPr>
            </a:lvl2pPr>
            <a:lvl3pPr marL="914400" indent="0">
              <a:buNone/>
              <a:defRPr sz="4000">
                <a:solidFill>
                  <a:schemeClr val="bg1"/>
                </a:solidFill>
              </a:defRPr>
            </a:lvl3pPr>
            <a:lvl4pPr marL="1314450" indent="0">
              <a:buNone/>
              <a:defRPr sz="4000">
                <a:solidFill>
                  <a:schemeClr val="bg1"/>
                </a:solidFill>
              </a:defRPr>
            </a:lvl4pPr>
            <a:lvl5pPr marL="1600200" indent="0">
              <a:buNone/>
              <a:defRPr sz="4000">
                <a:solidFill>
                  <a:schemeClr val="bg1"/>
                </a:solidFill>
              </a:defRPr>
            </a:lvl5pPr>
          </a:lstStyle>
          <a:p>
            <a:pPr lvl="0"/>
            <a:r>
              <a:rPr lang="en-US" dirty="0"/>
              <a:t>Click to edit Title: Caption and Content</a:t>
            </a:r>
          </a:p>
        </p:txBody>
      </p:sp>
      <p:sp>
        <p:nvSpPr>
          <p:cNvPr id="4" name="Text Placeholder 3">
            <a:extLst>
              <a:ext uri="{FF2B5EF4-FFF2-40B4-BE49-F238E27FC236}">
                <a16:creationId xmlns:a16="http://schemas.microsoft.com/office/drawing/2014/main" id="{E2EA7CFC-5AFD-449A-AA6A-E3A1B413E74D}"/>
              </a:ext>
            </a:extLst>
          </p:cNvPr>
          <p:cNvSpPr>
            <a:spLocks noGrp="1"/>
          </p:cNvSpPr>
          <p:nvPr>
            <p:ph type="body" sz="half" idx="2" hasCustomPrompt="1"/>
          </p:nvPr>
        </p:nvSpPr>
        <p:spPr>
          <a:xfrm>
            <a:off x="638176" y="1143000"/>
            <a:ext cx="2714624" cy="4725988"/>
          </a:xfrm>
          <a:prstGeom prst="rect">
            <a:avLst/>
          </a:prstGeom>
        </p:spPr>
        <p:txBody>
          <a:bodyPr>
            <a:normAutofit/>
          </a:bodyPr>
          <a:lstStyle>
            <a:lvl1pPr marL="0" indent="0">
              <a:buNone/>
              <a:defRPr sz="1800">
                <a:solidFill>
                  <a:srgbClr val="375A7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Caption</a:t>
            </a:r>
          </a:p>
        </p:txBody>
      </p:sp>
      <p:sp>
        <p:nvSpPr>
          <p:cNvPr id="3" name="Content Placeholder 2">
            <a:extLst>
              <a:ext uri="{FF2B5EF4-FFF2-40B4-BE49-F238E27FC236}">
                <a16:creationId xmlns:a16="http://schemas.microsoft.com/office/drawing/2014/main" id="{2FAA3630-DA43-46D5-941C-DEA5A942F880}"/>
              </a:ext>
            </a:extLst>
          </p:cNvPr>
          <p:cNvSpPr>
            <a:spLocks noGrp="1"/>
          </p:cNvSpPr>
          <p:nvPr>
            <p:ph idx="1" hasCustomPrompt="1"/>
          </p:nvPr>
        </p:nvSpPr>
        <p:spPr>
          <a:xfrm>
            <a:off x="3810000" y="1143000"/>
            <a:ext cx="7545388" cy="4718050"/>
          </a:xfrm>
          <a:prstGeom prst="rect">
            <a:avLst/>
          </a:prstGeom>
        </p:spPr>
        <p:txBody>
          <a:bodyPr/>
          <a:lstStyle>
            <a:lvl1pPr marL="457200" indent="-457200">
              <a:buClr>
                <a:srgbClr val="2CA34E"/>
              </a:buClr>
              <a:defRPr sz="3200"/>
            </a:lvl1pPr>
            <a:lvl2pPr marL="685800" indent="-228600">
              <a:buClr>
                <a:srgbClr val="2CA34E"/>
              </a:buClr>
              <a:defRPr sz="2800"/>
            </a:lvl2pPr>
            <a:lvl3pPr>
              <a:buClr>
                <a:srgbClr val="2CA34E"/>
              </a:buClr>
              <a:defRPr sz="2400"/>
            </a:lvl3pPr>
            <a:lvl4pPr>
              <a:buClr>
                <a:srgbClr val="2CA34E"/>
              </a:buClr>
              <a:defRPr sz="2000"/>
            </a:lvl4pPr>
            <a:lvl5pPr>
              <a:buClr>
                <a:srgbClr val="2CA34E"/>
              </a:buClr>
              <a:defRPr sz="2000"/>
            </a:lvl5pPr>
            <a:lvl6pPr>
              <a:defRPr sz="2000"/>
            </a:lvl6pPr>
            <a:lvl7pPr>
              <a:defRPr sz="2000"/>
            </a:lvl7pPr>
            <a:lvl8pPr>
              <a:defRPr sz="2000"/>
            </a:lvl8pPr>
            <a:lvl9pPr>
              <a:defRPr sz="2000"/>
            </a:lvl9pPr>
          </a:lstStyle>
          <a:p>
            <a:pPr lvl="0"/>
            <a:r>
              <a:rPr lang="en-US" dirty="0"/>
              <a:t>Click to edit Content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Date Placeholder 3">
            <a:extLst>
              <a:ext uri="{FF2B5EF4-FFF2-40B4-BE49-F238E27FC236}">
                <a16:creationId xmlns:a16="http://schemas.microsoft.com/office/drawing/2014/main" id="{D13C59D2-DDA6-4773-870C-E5B965F6DFE7}"/>
              </a:ext>
            </a:extLst>
          </p:cNvPr>
          <p:cNvSpPr>
            <a:spLocks noGrp="1"/>
          </p:cNvSpPr>
          <p:nvPr>
            <p:ph type="dt" sz="half" idx="13"/>
          </p:nvPr>
        </p:nvSpPr>
        <p:spPr>
          <a:xfrm>
            <a:off x="1066800" y="6172199"/>
            <a:ext cx="914400" cy="685800"/>
          </a:xfrm>
          <a:prstGeom prst="rect">
            <a:avLst/>
          </a:prstGeom>
          <a:effectLst>
            <a:outerShdw blurRad="76200" dist="38100" dir="2700000" algn="tl" rotWithShape="0">
              <a:prstClr val="black">
                <a:alpha val="20000"/>
              </a:prstClr>
            </a:outerShdw>
          </a:effectLst>
        </p:spPr>
        <p:txBody>
          <a:bodyPr vert="horz" lIns="91440" tIns="0" rIns="91440" bIns="0" rtlCol="0" anchor="ctr" anchorCtr="0"/>
          <a:lstStyle>
            <a:lvl1pPr algn="ctr">
              <a:defRPr sz="1100" b="0" i="0">
                <a:solidFill>
                  <a:schemeClr val="bg1"/>
                </a:solidFill>
                <a:latin typeface="Century Gothic" panose="020B0502020202020204" pitchFamily="34" charset="0"/>
              </a:defRPr>
            </a:lvl1pPr>
          </a:lstStyle>
          <a:p>
            <a:endParaRPr lang="en-US" dirty="0"/>
          </a:p>
        </p:txBody>
      </p:sp>
    </p:spTree>
    <p:extLst>
      <p:ext uri="{BB962C8B-B14F-4D97-AF65-F5344CB8AC3E}">
        <p14:creationId xmlns:p14="http://schemas.microsoft.com/office/powerpoint/2010/main" val="3758292922"/>
      </p:ext>
    </p:extLst>
  </p:cSld>
  <p:clrMapOvr>
    <a:masterClrMapping/>
  </p:clrMapOvr>
  <p:transition>
    <p:fade/>
  </p:transition>
  <p:hf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OSERS Picture with Caption">
    <p:spTree>
      <p:nvGrpSpPr>
        <p:cNvPr id="1" name=""/>
        <p:cNvGrpSpPr/>
        <p:nvPr/>
      </p:nvGrpSpPr>
      <p:grpSpPr>
        <a:xfrm>
          <a:off x="0" y="0"/>
          <a:ext cx="0" cy="0"/>
          <a:chOff x="0" y="0"/>
          <a:chExt cx="0" cy="0"/>
        </a:xfrm>
      </p:grpSpPr>
      <p:sp>
        <p:nvSpPr>
          <p:cNvPr id="9" name="Slide Number Placeholder 5" descr="Slide number">
            <a:extLst>
              <a:ext uri="{FF2B5EF4-FFF2-40B4-BE49-F238E27FC236}">
                <a16:creationId xmlns:a16="http://schemas.microsoft.com/office/drawing/2014/main" id="{286CC856-5F3B-4541-B8B4-E7AF35261008}"/>
              </a:ext>
            </a:extLst>
          </p:cNvPr>
          <p:cNvSpPr txBox="1">
            <a:spLocks/>
          </p:cNvSpPr>
          <p:nvPr/>
        </p:nvSpPr>
        <p:spPr bwMode="white">
          <a:xfrm>
            <a:off x="-3359" y="6172200"/>
            <a:ext cx="654148" cy="685800"/>
          </a:xfrm>
          <a:prstGeom prst="rect">
            <a:avLst/>
          </a:prstGeom>
        </p:spPr>
        <p:txBody>
          <a:bodyPr vert="horz" lIns="91440" tIns="45720" rIns="91440" bIns="45720" rtlCol="0" anchor="ctr"/>
          <a:lstStyle>
            <a:defPPr>
              <a:defRPr lang="en-US"/>
            </a:defPPr>
            <a:lvl1pPr marL="0" algn="ctr" defTabSz="457200" rtl="0" eaLnBrk="1" latinLnBrk="0" hangingPunct="1">
              <a:defRPr sz="1400" b="1" i="0" kern="1200">
                <a:solidFill>
                  <a:schemeClr val="bg1"/>
                </a:solidFill>
                <a:latin typeface="Century Gothic" panose="020B0502020202020204"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02111984F565}" type="slidenum">
              <a:rPr lang="en-US" smtClean="0"/>
              <a:pPr/>
              <a:t>‹#›</a:t>
            </a:fld>
            <a:endParaRPr lang="en-US" dirty="0"/>
          </a:p>
        </p:txBody>
      </p:sp>
      <p:sp>
        <p:nvSpPr>
          <p:cNvPr id="2" name="Title 1">
            <a:extLst>
              <a:ext uri="{FF2B5EF4-FFF2-40B4-BE49-F238E27FC236}">
                <a16:creationId xmlns:a16="http://schemas.microsoft.com/office/drawing/2014/main" id="{E66B089B-8474-4A9D-81FB-4014BB9F3C06}"/>
              </a:ext>
            </a:extLst>
          </p:cNvPr>
          <p:cNvSpPr>
            <a:spLocks noGrp="1"/>
          </p:cNvSpPr>
          <p:nvPr>
            <p:ph type="title" hasCustomPrompt="1"/>
          </p:nvPr>
        </p:nvSpPr>
        <p:spPr bwMode="gray">
          <a:xfrm>
            <a:off x="839788" y="987424"/>
            <a:ext cx="3932237" cy="1069975"/>
          </a:xfrm>
          <a:prstGeom prst="rect">
            <a:avLst/>
          </a:prstGeom>
        </p:spPr>
        <p:txBody>
          <a:bodyPr anchor="b"/>
          <a:lstStyle>
            <a:lvl1pPr>
              <a:defRPr sz="3200">
                <a:solidFill>
                  <a:srgbClr val="2C506A"/>
                </a:solidFill>
              </a:defRPr>
            </a:lvl1pPr>
          </a:lstStyle>
          <a:p>
            <a:r>
              <a:rPr lang="en-US" dirty="0"/>
              <a:t>Click edit Master title style</a:t>
            </a:r>
          </a:p>
        </p:txBody>
      </p:sp>
      <p:sp>
        <p:nvSpPr>
          <p:cNvPr id="4" name="Text Placeholder 3">
            <a:extLst>
              <a:ext uri="{FF2B5EF4-FFF2-40B4-BE49-F238E27FC236}">
                <a16:creationId xmlns:a16="http://schemas.microsoft.com/office/drawing/2014/main" id="{33BA6967-2DC3-4055-96A7-39B922A326B5}"/>
              </a:ext>
            </a:extLst>
          </p:cNvPr>
          <p:cNvSpPr>
            <a:spLocks noGrp="1"/>
          </p:cNvSpPr>
          <p:nvPr>
            <p:ph type="body" sz="half" idx="2" hasCustomPrompt="1"/>
          </p:nvPr>
        </p:nvSpPr>
        <p:spPr bwMode="gray">
          <a:xfrm>
            <a:off x="839788" y="2286000"/>
            <a:ext cx="3932237" cy="3582988"/>
          </a:xfrm>
          <a:prstGeom prst="rect">
            <a:avLst/>
          </a:prstGeom>
        </p:spPr>
        <p:txBody>
          <a:bodyPr>
            <a:normAutofit/>
          </a:bodyPr>
          <a:lstStyle>
            <a:lvl1pPr marL="0" indent="0">
              <a:buNone/>
              <a:defRPr sz="1800">
                <a:solidFill>
                  <a:srgbClr val="2D8700"/>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Caption text</a:t>
            </a:r>
          </a:p>
        </p:txBody>
      </p:sp>
      <p:sp>
        <p:nvSpPr>
          <p:cNvPr id="3" name="Picture Placeholder 2">
            <a:extLst>
              <a:ext uri="{FF2B5EF4-FFF2-40B4-BE49-F238E27FC236}">
                <a16:creationId xmlns:a16="http://schemas.microsoft.com/office/drawing/2014/main" id="{2779BEC0-E3C9-428E-A09E-7E38D7E17B37}"/>
              </a:ext>
            </a:extLst>
          </p:cNvPr>
          <p:cNvSpPr>
            <a:spLocks noGrp="1"/>
          </p:cNvSpPr>
          <p:nvPr>
            <p:ph type="pic" idx="1"/>
          </p:nvPr>
        </p:nvSpPr>
        <p:spPr bwMode="gray">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8" name="Date Placeholder 3">
            <a:extLst>
              <a:ext uri="{FF2B5EF4-FFF2-40B4-BE49-F238E27FC236}">
                <a16:creationId xmlns:a16="http://schemas.microsoft.com/office/drawing/2014/main" id="{0C96B4EC-B6A9-4E36-A5F3-8C8968292CEC}"/>
              </a:ext>
            </a:extLst>
          </p:cNvPr>
          <p:cNvSpPr>
            <a:spLocks noGrp="1"/>
          </p:cNvSpPr>
          <p:nvPr>
            <p:ph type="dt" sz="half" idx="10"/>
          </p:nvPr>
        </p:nvSpPr>
        <p:spPr>
          <a:xfrm>
            <a:off x="1066800" y="6172199"/>
            <a:ext cx="914400" cy="685800"/>
          </a:xfrm>
          <a:prstGeom prst="rect">
            <a:avLst/>
          </a:prstGeom>
          <a:effectLst>
            <a:outerShdw blurRad="76200" dist="38100" dir="2700000" algn="tl" rotWithShape="0">
              <a:prstClr val="black">
                <a:alpha val="20000"/>
              </a:prstClr>
            </a:outerShdw>
          </a:effectLst>
        </p:spPr>
        <p:txBody>
          <a:bodyPr vert="horz" lIns="91440" tIns="0" rIns="91440" bIns="0" rtlCol="0" anchor="ctr" anchorCtr="0"/>
          <a:lstStyle>
            <a:lvl1pPr algn="ctr">
              <a:defRPr sz="1100" b="0" i="0">
                <a:solidFill>
                  <a:schemeClr val="bg1"/>
                </a:solidFill>
                <a:latin typeface="Century Gothic" panose="020B0502020202020204" pitchFamily="34" charset="0"/>
              </a:defRPr>
            </a:lvl1pPr>
          </a:lstStyle>
          <a:p>
            <a:endParaRPr lang="en-US" dirty="0"/>
          </a:p>
        </p:txBody>
      </p:sp>
    </p:spTree>
    <p:extLst>
      <p:ext uri="{BB962C8B-B14F-4D97-AF65-F5344CB8AC3E}">
        <p14:creationId xmlns:p14="http://schemas.microsoft.com/office/powerpoint/2010/main" val="3003700815"/>
      </p:ext>
    </p:extLst>
  </p:cSld>
  <p:clrMapOvr>
    <a:masterClrMapping/>
  </p:clrMapOvr>
  <p:transition>
    <p:fade/>
  </p:transition>
  <p:hf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OSERS End Slide">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C0FE7388-91A7-4A33-96B0-6E59040A5A50}"/>
              </a:ext>
              <a:ext uri="{C183D7F6-B498-43B3-948B-1728B52AA6E4}">
                <adec:decorative xmlns:adec="http://schemas.microsoft.com/office/drawing/2017/decorative" val="1"/>
              </a:ext>
            </a:extLst>
          </p:cNvPr>
          <p:cNvPicPr>
            <a:picLocks noChangeAspect="1"/>
          </p:cNvPicPr>
          <p:nvPr/>
        </p:nvPicPr>
        <p:blipFill>
          <a:blip r:embed="rId2">
            <a:alphaModFix amt="20000"/>
          </a:blip>
          <a:stretch>
            <a:fillRect/>
          </a:stretch>
        </p:blipFill>
        <p:spPr>
          <a:xfrm>
            <a:off x="3806621" y="1143000"/>
            <a:ext cx="4578759" cy="4572000"/>
          </a:xfrm>
          <a:prstGeom prst="rect">
            <a:avLst/>
          </a:prstGeom>
        </p:spPr>
      </p:pic>
      <p:sp>
        <p:nvSpPr>
          <p:cNvPr id="11" name="Slide Number Placeholder 5" descr="Slide number">
            <a:extLst>
              <a:ext uri="{FF2B5EF4-FFF2-40B4-BE49-F238E27FC236}">
                <a16:creationId xmlns:a16="http://schemas.microsoft.com/office/drawing/2014/main" id="{387F6CA9-995E-481A-8042-32332D351367}"/>
              </a:ext>
            </a:extLst>
          </p:cNvPr>
          <p:cNvSpPr>
            <a:spLocks noGrp="1"/>
          </p:cNvSpPr>
          <p:nvPr>
            <p:ph type="sldNum" sz="quarter" idx="4"/>
          </p:nvPr>
        </p:nvSpPr>
        <p:spPr>
          <a:xfrm>
            <a:off x="-3359" y="6172200"/>
            <a:ext cx="654148" cy="685800"/>
          </a:xfrm>
          <a:prstGeom prst="rect">
            <a:avLst/>
          </a:prstGeom>
        </p:spPr>
        <p:txBody>
          <a:bodyPr vert="horz" lIns="91440" tIns="45720" rIns="91440" bIns="45720" rtlCol="0" anchor="ctr"/>
          <a:lstStyle>
            <a:lvl1pPr algn="ctr">
              <a:defRPr sz="1400" b="1" i="0">
                <a:solidFill>
                  <a:schemeClr val="bg1"/>
                </a:solidFill>
                <a:latin typeface="Century Gothic" panose="020B0502020202020204" pitchFamily="34" charset="0"/>
              </a:defRPr>
            </a:lvl1pPr>
          </a:lstStyle>
          <a:p>
            <a:fld id="{991CF879-4700-4E47-A7E3-74EF38E50439}" type="slidenum">
              <a:rPr lang="en-US" smtClean="0"/>
              <a:pPr/>
              <a:t>‹#›</a:t>
            </a:fld>
            <a:endParaRPr lang="en-US" dirty="0"/>
          </a:p>
        </p:txBody>
      </p:sp>
      <p:sp>
        <p:nvSpPr>
          <p:cNvPr id="3" name="TextBox 2">
            <a:extLst>
              <a:ext uri="{FF2B5EF4-FFF2-40B4-BE49-F238E27FC236}">
                <a16:creationId xmlns:a16="http://schemas.microsoft.com/office/drawing/2014/main" id="{EF6E18A5-FF83-466F-AAEB-502A8675691F}"/>
              </a:ext>
            </a:extLst>
          </p:cNvPr>
          <p:cNvSpPr txBox="1"/>
          <p:nvPr/>
        </p:nvSpPr>
        <p:spPr bwMode="gray">
          <a:xfrm>
            <a:off x="580767" y="2286000"/>
            <a:ext cx="10972800" cy="1107996"/>
          </a:xfrm>
          <a:prstGeom prst="rect">
            <a:avLst/>
          </a:prstGeom>
          <a:noFill/>
        </p:spPr>
        <p:txBody>
          <a:bodyPr wrap="square" rtlCol="0" anchor="b">
            <a:spAutoFit/>
          </a:bodyPr>
          <a:lstStyle/>
          <a:p>
            <a:pPr algn="ctr"/>
            <a:r>
              <a:rPr lang="en-US" sz="6600" dirty="0">
                <a:solidFill>
                  <a:srgbClr val="2D8700"/>
                </a:solidFill>
                <a:latin typeface="Century Gothic" panose="020B0502020202020204" pitchFamily="34" charset="0"/>
              </a:rPr>
              <a:t>OSERS</a:t>
            </a:r>
          </a:p>
        </p:txBody>
      </p:sp>
      <p:sp>
        <p:nvSpPr>
          <p:cNvPr id="2" name="TextBox 1">
            <a:extLst>
              <a:ext uri="{FF2B5EF4-FFF2-40B4-BE49-F238E27FC236}">
                <a16:creationId xmlns:a16="http://schemas.microsoft.com/office/drawing/2014/main" id="{6652472D-2C37-4839-80EA-30713C149CA2}"/>
              </a:ext>
            </a:extLst>
          </p:cNvPr>
          <p:cNvSpPr txBox="1"/>
          <p:nvPr/>
        </p:nvSpPr>
        <p:spPr bwMode="gray">
          <a:xfrm>
            <a:off x="609599" y="3429000"/>
            <a:ext cx="10972800" cy="815608"/>
          </a:xfrm>
          <a:prstGeom prst="rect">
            <a:avLst/>
          </a:prstGeom>
          <a:noFill/>
        </p:spPr>
        <p:txBody>
          <a:bodyPr wrap="square" rtlCol="0">
            <a:spAutoFit/>
          </a:bodyPr>
          <a:lstStyle/>
          <a:p>
            <a:pPr algn="ctr">
              <a:spcBef>
                <a:spcPts val="1200"/>
              </a:spcBef>
            </a:pPr>
            <a:r>
              <a:rPr lang="en-US" sz="2400" cap="small" baseline="0" dirty="0">
                <a:solidFill>
                  <a:srgbClr val="2C506A"/>
                </a:solidFill>
                <a:latin typeface="Century Gothic" panose="020B0502020202020204" pitchFamily="34" charset="0"/>
              </a:rPr>
              <a:t>Office of Special Education and Rehabilitative Services</a:t>
            </a:r>
          </a:p>
          <a:p>
            <a:pPr algn="ctr">
              <a:spcBef>
                <a:spcPts val="600"/>
              </a:spcBef>
            </a:pPr>
            <a:r>
              <a:rPr lang="en-US" sz="1800" cap="small" baseline="0" dirty="0">
                <a:solidFill>
                  <a:srgbClr val="2C506A"/>
                </a:solidFill>
                <a:latin typeface="Century Gothic" panose="020B0502020202020204" pitchFamily="34" charset="0"/>
              </a:rPr>
              <a:t>U.S. Department of Education</a:t>
            </a:r>
          </a:p>
        </p:txBody>
      </p:sp>
      <p:sp>
        <p:nvSpPr>
          <p:cNvPr id="8" name="Date Placeholder 3">
            <a:extLst>
              <a:ext uri="{FF2B5EF4-FFF2-40B4-BE49-F238E27FC236}">
                <a16:creationId xmlns:a16="http://schemas.microsoft.com/office/drawing/2014/main" id="{8FBE9625-47CE-4753-A25E-07DFCF732EC7}"/>
              </a:ext>
            </a:extLst>
          </p:cNvPr>
          <p:cNvSpPr>
            <a:spLocks noGrp="1"/>
          </p:cNvSpPr>
          <p:nvPr>
            <p:ph type="dt" sz="half" idx="2"/>
          </p:nvPr>
        </p:nvSpPr>
        <p:spPr>
          <a:xfrm>
            <a:off x="1066800" y="6172199"/>
            <a:ext cx="914400" cy="685800"/>
          </a:xfrm>
          <a:prstGeom prst="rect">
            <a:avLst/>
          </a:prstGeom>
          <a:effectLst>
            <a:outerShdw blurRad="76200" dist="38100" dir="2700000" algn="tl" rotWithShape="0">
              <a:prstClr val="black">
                <a:alpha val="20000"/>
              </a:prstClr>
            </a:outerShdw>
          </a:effectLst>
        </p:spPr>
        <p:txBody>
          <a:bodyPr vert="horz" lIns="91440" tIns="0" rIns="91440" bIns="0" rtlCol="0" anchor="ctr" anchorCtr="0"/>
          <a:lstStyle>
            <a:lvl1pPr algn="ctr">
              <a:defRPr sz="1100" b="0" i="0">
                <a:solidFill>
                  <a:schemeClr val="bg1"/>
                </a:solidFill>
                <a:latin typeface="Century Gothic" panose="020B0502020202020204" pitchFamily="34" charset="0"/>
              </a:defRPr>
            </a:lvl1pPr>
          </a:lstStyle>
          <a:p>
            <a:endParaRPr lang="en-US" dirty="0"/>
          </a:p>
        </p:txBody>
      </p:sp>
    </p:spTree>
    <p:extLst>
      <p:ext uri="{BB962C8B-B14F-4D97-AF65-F5344CB8AC3E}">
        <p14:creationId xmlns:p14="http://schemas.microsoft.com/office/powerpoint/2010/main" val="520395491"/>
      </p:ext>
    </p:extLst>
  </p:cSld>
  <p:clrMapOvr>
    <a:masterClrMapping/>
  </p:clrMapOvr>
  <p:transition>
    <p:fade/>
  </p:transition>
  <p:hf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OSERS End Slide, Links">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C0FE7388-91A7-4A33-96B0-6E59040A5A50}"/>
              </a:ext>
              <a:ext uri="{C183D7F6-B498-43B3-948B-1728B52AA6E4}">
                <adec:decorative xmlns:adec="http://schemas.microsoft.com/office/drawing/2017/decorative" val="1"/>
              </a:ext>
            </a:extLst>
          </p:cNvPr>
          <p:cNvPicPr>
            <a:picLocks noChangeAspect="1"/>
          </p:cNvPicPr>
          <p:nvPr/>
        </p:nvPicPr>
        <p:blipFill>
          <a:blip r:embed="rId2">
            <a:alphaModFix amt="20000"/>
          </a:blip>
          <a:stretch>
            <a:fillRect/>
          </a:stretch>
        </p:blipFill>
        <p:spPr>
          <a:xfrm>
            <a:off x="3806621" y="1143000"/>
            <a:ext cx="4578759" cy="4572000"/>
          </a:xfrm>
          <a:prstGeom prst="rect">
            <a:avLst/>
          </a:prstGeom>
        </p:spPr>
      </p:pic>
      <p:sp>
        <p:nvSpPr>
          <p:cNvPr id="11" name="Slide Number Placeholder 5" descr="Slide number">
            <a:extLst>
              <a:ext uri="{FF2B5EF4-FFF2-40B4-BE49-F238E27FC236}">
                <a16:creationId xmlns:a16="http://schemas.microsoft.com/office/drawing/2014/main" id="{387F6CA9-995E-481A-8042-32332D351367}"/>
              </a:ext>
            </a:extLst>
          </p:cNvPr>
          <p:cNvSpPr>
            <a:spLocks noGrp="1"/>
          </p:cNvSpPr>
          <p:nvPr>
            <p:ph type="sldNum" sz="quarter" idx="4"/>
          </p:nvPr>
        </p:nvSpPr>
        <p:spPr>
          <a:xfrm>
            <a:off x="-3359" y="6172200"/>
            <a:ext cx="654148" cy="685800"/>
          </a:xfrm>
          <a:prstGeom prst="rect">
            <a:avLst/>
          </a:prstGeom>
        </p:spPr>
        <p:txBody>
          <a:bodyPr vert="horz" lIns="91440" tIns="45720" rIns="91440" bIns="45720" rtlCol="0" anchor="ctr"/>
          <a:lstStyle>
            <a:lvl1pPr algn="ctr">
              <a:defRPr sz="1400" b="1" i="0">
                <a:solidFill>
                  <a:schemeClr val="bg1"/>
                </a:solidFill>
                <a:latin typeface="Century Gothic" panose="020B0502020202020204" pitchFamily="34" charset="0"/>
              </a:defRPr>
            </a:lvl1pPr>
          </a:lstStyle>
          <a:p>
            <a:fld id="{991CF879-4700-4E47-A7E3-74EF38E50439}" type="slidenum">
              <a:rPr lang="en-US" smtClean="0"/>
              <a:pPr/>
              <a:t>‹#›</a:t>
            </a:fld>
            <a:endParaRPr lang="en-US" dirty="0"/>
          </a:p>
        </p:txBody>
      </p:sp>
      <p:sp>
        <p:nvSpPr>
          <p:cNvPr id="3" name="TextBox 2">
            <a:extLst>
              <a:ext uri="{FF2B5EF4-FFF2-40B4-BE49-F238E27FC236}">
                <a16:creationId xmlns:a16="http://schemas.microsoft.com/office/drawing/2014/main" id="{EF6E18A5-FF83-466F-AAEB-502A8675691F}"/>
              </a:ext>
            </a:extLst>
          </p:cNvPr>
          <p:cNvSpPr txBox="1"/>
          <p:nvPr/>
        </p:nvSpPr>
        <p:spPr bwMode="gray">
          <a:xfrm>
            <a:off x="580767" y="2286000"/>
            <a:ext cx="10972800" cy="1107996"/>
          </a:xfrm>
          <a:prstGeom prst="rect">
            <a:avLst/>
          </a:prstGeom>
          <a:noFill/>
        </p:spPr>
        <p:txBody>
          <a:bodyPr wrap="square" rtlCol="0" anchor="b">
            <a:spAutoFit/>
          </a:bodyPr>
          <a:lstStyle/>
          <a:p>
            <a:pPr algn="ctr"/>
            <a:r>
              <a:rPr lang="en-US" sz="6600" dirty="0">
                <a:solidFill>
                  <a:srgbClr val="2D8700"/>
                </a:solidFill>
                <a:latin typeface="Century Gothic" panose="020B0502020202020204" pitchFamily="34" charset="0"/>
              </a:rPr>
              <a:t>OSERS</a:t>
            </a:r>
          </a:p>
        </p:txBody>
      </p:sp>
      <p:sp>
        <p:nvSpPr>
          <p:cNvPr id="2" name="TextBox 1">
            <a:extLst>
              <a:ext uri="{FF2B5EF4-FFF2-40B4-BE49-F238E27FC236}">
                <a16:creationId xmlns:a16="http://schemas.microsoft.com/office/drawing/2014/main" id="{6652472D-2C37-4839-80EA-30713C149CA2}"/>
              </a:ext>
            </a:extLst>
          </p:cNvPr>
          <p:cNvSpPr txBox="1"/>
          <p:nvPr/>
        </p:nvSpPr>
        <p:spPr bwMode="gray">
          <a:xfrm>
            <a:off x="609599" y="3429000"/>
            <a:ext cx="10972800" cy="815608"/>
          </a:xfrm>
          <a:prstGeom prst="rect">
            <a:avLst/>
          </a:prstGeom>
          <a:noFill/>
        </p:spPr>
        <p:txBody>
          <a:bodyPr wrap="square" rtlCol="0">
            <a:spAutoFit/>
          </a:bodyPr>
          <a:lstStyle/>
          <a:p>
            <a:pPr algn="ctr">
              <a:spcBef>
                <a:spcPts val="1200"/>
              </a:spcBef>
            </a:pPr>
            <a:r>
              <a:rPr lang="en-US" sz="2400" cap="small" baseline="0" dirty="0">
                <a:solidFill>
                  <a:srgbClr val="2C506A"/>
                </a:solidFill>
                <a:latin typeface="Century Gothic" panose="020B0502020202020204" pitchFamily="34" charset="0"/>
              </a:rPr>
              <a:t>Office of Special Education and Rehabilitative Services</a:t>
            </a:r>
          </a:p>
          <a:p>
            <a:pPr algn="ctr">
              <a:spcBef>
                <a:spcPts val="600"/>
              </a:spcBef>
            </a:pPr>
            <a:r>
              <a:rPr lang="en-US" sz="1800" cap="small" baseline="0" dirty="0">
                <a:solidFill>
                  <a:srgbClr val="2C506A"/>
                </a:solidFill>
                <a:latin typeface="Century Gothic" panose="020B0502020202020204" pitchFamily="34" charset="0"/>
              </a:rPr>
              <a:t>U.S. Department of Education</a:t>
            </a:r>
          </a:p>
        </p:txBody>
      </p:sp>
      <p:sp>
        <p:nvSpPr>
          <p:cNvPr id="9" name="TextBox 8">
            <a:extLst>
              <a:ext uri="{FF2B5EF4-FFF2-40B4-BE49-F238E27FC236}">
                <a16:creationId xmlns:a16="http://schemas.microsoft.com/office/drawing/2014/main" id="{BFAF3ECE-757F-4085-8287-B71ED45215EB}"/>
              </a:ext>
            </a:extLst>
          </p:cNvPr>
          <p:cNvSpPr txBox="1"/>
          <p:nvPr/>
        </p:nvSpPr>
        <p:spPr bwMode="gray">
          <a:xfrm>
            <a:off x="650789" y="4838708"/>
            <a:ext cx="10931610" cy="1184940"/>
          </a:xfrm>
          <a:prstGeom prst="rect">
            <a:avLst/>
          </a:prstGeom>
          <a:noFill/>
        </p:spPr>
        <p:txBody>
          <a:bodyPr wrap="square" rtlCol="0" anchor="ctr" anchorCtr="0">
            <a:spAutoFit/>
          </a:bodyPr>
          <a:lstStyle/>
          <a:p>
            <a:pPr marL="0" indent="0" algn="l">
              <a:lnSpc>
                <a:spcPct val="100000"/>
              </a:lnSpc>
              <a:spcBef>
                <a:spcPts val="1200"/>
              </a:spcBef>
              <a:buNone/>
              <a:tabLst>
                <a:tab pos="4799013" algn="r"/>
                <a:tab pos="5033963" algn="l"/>
              </a:tabLst>
            </a:pPr>
            <a:r>
              <a:rPr lang="en-US" sz="1400" b="1" dirty="0">
                <a:solidFill>
                  <a:srgbClr val="345065"/>
                </a:solidFill>
                <a:latin typeface="Century Gothic" panose="020B0502020202020204" pitchFamily="34" charset="0"/>
              </a:rPr>
              <a:t>	</a:t>
            </a:r>
            <a:r>
              <a:rPr lang="en-US" sz="1400" b="1" dirty="0">
                <a:solidFill>
                  <a:srgbClr val="215070"/>
                </a:solidFill>
                <a:latin typeface="Century Gothic" panose="020B0502020202020204" pitchFamily="34" charset="0"/>
              </a:rPr>
              <a:t>Home:</a:t>
            </a:r>
            <a:r>
              <a:rPr lang="en-US" sz="1400" dirty="0">
                <a:solidFill>
                  <a:srgbClr val="215070"/>
                </a:solidFill>
                <a:latin typeface="Century Gothic" panose="020B0502020202020204" pitchFamily="34" charset="0"/>
              </a:rPr>
              <a:t>	www.ed.gov/osers</a:t>
            </a:r>
          </a:p>
          <a:p>
            <a:pPr marL="0" indent="0" algn="l">
              <a:lnSpc>
                <a:spcPct val="100000"/>
              </a:lnSpc>
              <a:spcBef>
                <a:spcPts val="600"/>
              </a:spcBef>
              <a:buNone/>
              <a:tabLst>
                <a:tab pos="4799013" algn="r"/>
                <a:tab pos="5033963" algn="l"/>
              </a:tabLst>
            </a:pPr>
            <a:r>
              <a:rPr lang="en-US" sz="1400" dirty="0">
                <a:solidFill>
                  <a:srgbClr val="215070"/>
                </a:solidFill>
                <a:latin typeface="Century Gothic" panose="020B0502020202020204" pitchFamily="34" charset="0"/>
              </a:rPr>
              <a:t>	</a:t>
            </a:r>
            <a:r>
              <a:rPr lang="en-US" sz="1400" b="1" dirty="0">
                <a:solidFill>
                  <a:srgbClr val="215070"/>
                </a:solidFill>
                <a:latin typeface="Century Gothic" panose="020B0502020202020204" pitchFamily="34" charset="0"/>
              </a:rPr>
              <a:t>Blog:</a:t>
            </a:r>
            <a:r>
              <a:rPr lang="en-US" sz="1400" dirty="0">
                <a:solidFill>
                  <a:srgbClr val="215070"/>
                </a:solidFill>
                <a:latin typeface="Century Gothic" panose="020B0502020202020204" pitchFamily="34" charset="0"/>
              </a:rPr>
              <a:t>	https://sites.ed.gov/osers</a:t>
            </a:r>
          </a:p>
          <a:p>
            <a:pPr marL="0" indent="0" algn="l">
              <a:lnSpc>
                <a:spcPct val="100000"/>
              </a:lnSpc>
              <a:spcBef>
                <a:spcPts val="600"/>
              </a:spcBef>
              <a:buNone/>
              <a:tabLst>
                <a:tab pos="4799013" algn="r"/>
                <a:tab pos="5033963" algn="l"/>
              </a:tabLst>
            </a:pPr>
            <a:r>
              <a:rPr lang="en-US" sz="1400" dirty="0">
                <a:solidFill>
                  <a:srgbClr val="215070"/>
                </a:solidFill>
                <a:latin typeface="Century Gothic" panose="020B0502020202020204" pitchFamily="34" charset="0"/>
              </a:rPr>
              <a:t>	</a:t>
            </a:r>
            <a:r>
              <a:rPr lang="en-US" sz="1400" b="1" dirty="0">
                <a:solidFill>
                  <a:srgbClr val="215070"/>
                </a:solidFill>
                <a:latin typeface="Century Gothic" panose="020B0502020202020204" pitchFamily="34" charset="0"/>
              </a:rPr>
              <a:t>Twitter:</a:t>
            </a:r>
            <a:r>
              <a:rPr lang="en-US" sz="1400" dirty="0">
                <a:solidFill>
                  <a:srgbClr val="215070"/>
                </a:solidFill>
                <a:latin typeface="Century Gothic" panose="020B0502020202020204" pitchFamily="34" charset="0"/>
              </a:rPr>
              <a:t>	https://twitter.com/ED_Sped_Rehab</a:t>
            </a:r>
          </a:p>
          <a:p>
            <a:pPr marL="0" indent="0">
              <a:spcBef>
                <a:spcPts val="600"/>
              </a:spcBef>
              <a:buNone/>
              <a:tabLst>
                <a:tab pos="4799013" algn="r"/>
                <a:tab pos="5033963" algn="l"/>
              </a:tabLst>
            </a:pPr>
            <a:r>
              <a:rPr lang="en-US" sz="1400" dirty="0">
                <a:solidFill>
                  <a:srgbClr val="215070"/>
                </a:solidFill>
                <a:latin typeface="Century Gothic" panose="020B0502020202020204" pitchFamily="34" charset="0"/>
              </a:rPr>
              <a:t>	</a:t>
            </a:r>
            <a:r>
              <a:rPr lang="en-US" sz="1400" b="1" dirty="0">
                <a:solidFill>
                  <a:srgbClr val="215070"/>
                </a:solidFill>
                <a:latin typeface="Century Gothic" panose="020B0502020202020204" pitchFamily="34" charset="0"/>
              </a:rPr>
              <a:t>YouTube</a:t>
            </a:r>
            <a:r>
              <a:rPr lang="en-US" sz="1400" dirty="0">
                <a:solidFill>
                  <a:srgbClr val="215070"/>
                </a:solidFill>
                <a:latin typeface="Century Gothic" panose="020B0502020202020204" pitchFamily="34" charset="0"/>
              </a:rPr>
              <a:t>:	www.youtube.com/c/OSERS</a:t>
            </a:r>
            <a:endParaRPr lang="en-US" sz="1400" dirty="0">
              <a:latin typeface="Century Gothic" panose="020B0502020202020204" pitchFamily="34" charset="0"/>
            </a:endParaRPr>
          </a:p>
        </p:txBody>
      </p:sp>
      <p:sp>
        <p:nvSpPr>
          <p:cNvPr id="8" name="Date Placeholder 3">
            <a:extLst>
              <a:ext uri="{FF2B5EF4-FFF2-40B4-BE49-F238E27FC236}">
                <a16:creationId xmlns:a16="http://schemas.microsoft.com/office/drawing/2014/main" id="{8FBE9625-47CE-4753-A25E-07DFCF732EC7}"/>
              </a:ext>
            </a:extLst>
          </p:cNvPr>
          <p:cNvSpPr>
            <a:spLocks noGrp="1"/>
          </p:cNvSpPr>
          <p:nvPr>
            <p:ph type="dt" sz="half" idx="2"/>
          </p:nvPr>
        </p:nvSpPr>
        <p:spPr>
          <a:xfrm>
            <a:off x="1066800" y="6172199"/>
            <a:ext cx="914400" cy="685800"/>
          </a:xfrm>
          <a:prstGeom prst="rect">
            <a:avLst/>
          </a:prstGeom>
          <a:effectLst>
            <a:outerShdw blurRad="76200" dist="38100" dir="2700000" algn="tl" rotWithShape="0">
              <a:prstClr val="black">
                <a:alpha val="20000"/>
              </a:prstClr>
            </a:outerShdw>
          </a:effectLst>
        </p:spPr>
        <p:txBody>
          <a:bodyPr vert="horz" lIns="91440" tIns="0" rIns="91440" bIns="0" rtlCol="0" anchor="ctr" anchorCtr="0"/>
          <a:lstStyle>
            <a:lvl1pPr algn="ctr">
              <a:defRPr sz="1100" b="0" i="0">
                <a:solidFill>
                  <a:schemeClr val="bg1"/>
                </a:solidFill>
                <a:latin typeface="Century Gothic" panose="020B0502020202020204" pitchFamily="34" charset="0"/>
              </a:defRPr>
            </a:lvl1pPr>
          </a:lstStyle>
          <a:p>
            <a:endParaRPr lang="en-US" dirty="0"/>
          </a:p>
        </p:txBody>
      </p:sp>
    </p:spTree>
    <p:extLst>
      <p:ext uri="{BB962C8B-B14F-4D97-AF65-F5344CB8AC3E}">
        <p14:creationId xmlns:p14="http://schemas.microsoft.com/office/powerpoint/2010/main" val="1523129604"/>
      </p:ext>
    </p:extLst>
  </p:cSld>
  <p:clrMapOvr>
    <a:masterClrMapping/>
  </p:clrMapOvr>
  <p:transition>
    <p:fade/>
  </p:transition>
  <p:hf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OSERS End Slide, Editable">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C0FE7388-91A7-4A33-96B0-6E59040A5A50}"/>
              </a:ext>
              <a:ext uri="{C183D7F6-B498-43B3-948B-1728B52AA6E4}">
                <adec:decorative xmlns:adec="http://schemas.microsoft.com/office/drawing/2017/decorative" val="1"/>
              </a:ext>
            </a:extLst>
          </p:cNvPr>
          <p:cNvPicPr>
            <a:picLocks noChangeAspect="1"/>
          </p:cNvPicPr>
          <p:nvPr/>
        </p:nvPicPr>
        <p:blipFill>
          <a:blip r:embed="rId2">
            <a:alphaModFix amt="20000"/>
          </a:blip>
          <a:stretch>
            <a:fillRect/>
          </a:stretch>
        </p:blipFill>
        <p:spPr>
          <a:xfrm>
            <a:off x="3806621" y="1143000"/>
            <a:ext cx="4578759" cy="4572000"/>
          </a:xfrm>
          <a:prstGeom prst="rect">
            <a:avLst/>
          </a:prstGeom>
        </p:spPr>
      </p:pic>
      <p:sp>
        <p:nvSpPr>
          <p:cNvPr id="11" name="Slide Number Placeholder 5" descr="Slide number">
            <a:extLst>
              <a:ext uri="{FF2B5EF4-FFF2-40B4-BE49-F238E27FC236}">
                <a16:creationId xmlns:a16="http://schemas.microsoft.com/office/drawing/2014/main" id="{387F6CA9-995E-481A-8042-32332D351367}"/>
              </a:ext>
            </a:extLst>
          </p:cNvPr>
          <p:cNvSpPr>
            <a:spLocks noGrp="1"/>
          </p:cNvSpPr>
          <p:nvPr>
            <p:ph type="sldNum" sz="quarter" idx="4"/>
          </p:nvPr>
        </p:nvSpPr>
        <p:spPr>
          <a:xfrm>
            <a:off x="-3359" y="6172200"/>
            <a:ext cx="654148" cy="685800"/>
          </a:xfrm>
          <a:prstGeom prst="rect">
            <a:avLst/>
          </a:prstGeom>
        </p:spPr>
        <p:txBody>
          <a:bodyPr vert="horz" lIns="91440" tIns="45720" rIns="91440" bIns="45720" rtlCol="0" anchor="ctr"/>
          <a:lstStyle>
            <a:lvl1pPr algn="ctr">
              <a:defRPr sz="1400" b="1" i="0">
                <a:solidFill>
                  <a:schemeClr val="bg1"/>
                </a:solidFill>
                <a:latin typeface="Century Gothic" panose="020B0502020202020204" pitchFamily="34" charset="0"/>
              </a:defRPr>
            </a:lvl1pPr>
          </a:lstStyle>
          <a:p>
            <a:fld id="{991CF879-4700-4E47-A7E3-74EF38E50439}" type="slidenum">
              <a:rPr lang="en-US" smtClean="0"/>
              <a:pPr/>
              <a:t>‹#›</a:t>
            </a:fld>
            <a:endParaRPr lang="en-US" dirty="0"/>
          </a:p>
        </p:txBody>
      </p:sp>
      <p:sp>
        <p:nvSpPr>
          <p:cNvPr id="5" name="Text Placeholder 4">
            <a:extLst>
              <a:ext uri="{FF2B5EF4-FFF2-40B4-BE49-F238E27FC236}">
                <a16:creationId xmlns:a16="http://schemas.microsoft.com/office/drawing/2014/main" id="{D1B7D111-6E89-43EC-BF9F-638E13098704}"/>
              </a:ext>
            </a:extLst>
          </p:cNvPr>
          <p:cNvSpPr>
            <a:spLocks noGrp="1"/>
          </p:cNvSpPr>
          <p:nvPr>
            <p:ph type="body" sz="quarter" idx="10"/>
          </p:nvPr>
        </p:nvSpPr>
        <p:spPr bwMode="gray">
          <a:xfrm>
            <a:off x="1371599" y="2514600"/>
            <a:ext cx="9448800" cy="914400"/>
          </a:xfrm>
        </p:spPr>
        <p:txBody>
          <a:bodyPr anchor="b">
            <a:normAutofit/>
          </a:bodyPr>
          <a:lstStyle>
            <a:lvl1pPr marL="0" indent="0" algn="ctr">
              <a:buNone/>
              <a:defRPr sz="4800">
                <a:solidFill>
                  <a:srgbClr val="008710"/>
                </a:solidFill>
              </a:defRPr>
            </a:lvl1pPr>
          </a:lstStyle>
          <a:p>
            <a:pPr lvl="0"/>
            <a:r>
              <a:rPr lang="en-US"/>
              <a:t>Click to edit Master text styles</a:t>
            </a:r>
          </a:p>
        </p:txBody>
      </p:sp>
      <p:sp>
        <p:nvSpPr>
          <p:cNvPr id="2" name="TextBox 1">
            <a:extLst>
              <a:ext uri="{FF2B5EF4-FFF2-40B4-BE49-F238E27FC236}">
                <a16:creationId xmlns:a16="http://schemas.microsoft.com/office/drawing/2014/main" id="{6652472D-2C37-4839-80EA-30713C149CA2}"/>
              </a:ext>
            </a:extLst>
          </p:cNvPr>
          <p:cNvSpPr txBox="1"/>
          <p:nvPr/>
        </p:nvSpPr>
        <p:spPr bwMode="gray">
          <a:xfrm>
            <a:off x="609599" y="3429000"/>
            <a:ext cx="10972800" cy="815608"/>
          </a:xfrm>
          <a:prstGeom prst="rect">
            <a:avLst/>
          </a:prstGeom>
          <a:noFill/>
        </p:spPr>
        <p:txBody>
          <a:bodyPr wrap="square" rtlCol="0">
            <a:spAutoFit/>
          </a:bodyPr>
          <a:lstStyle/>
          <a:p>
            <a:pPr algn="ctr">
              <a:spcBef>
                <a:spcPts val="1200"/>
              </a:spcBef>
            </a:pPr>
            <a:r>
              <a:rPr lang="en-US" sz="2400" cap="small" baseline="0" dirty="0">
                <a:solidFill>
                  <a:srgbClr val="2C506A"/>
                </a:solidFill>
                <a:latin typeface="Century Gothic" panose="020B0502020202020204" pitchFamily="34" charset="0"/>
              </a:rPr>
              <a:t>Office of Special Education and Rehabilitative Services</a:t>
            </a:r>
          </a:p>
          <a:p>
            <a:pPr algn="ctr">
              <a:spcBef>
                <a:spcPts val="600"/>
              </a:spcBef>
            </a:pPr>
            <a:r>
              <a:rPr lang="en-US" sz="1800" cap="small" baseline="0" dirty="0">
                <a:solidFill>
                  <a:srgbClr val="2C506A"/>
                </a:solidFill>
                <a:latin typeface="Century Gothic" panose="020B0502020202020204" pitchFamily="34" charset="0"/>
              </a:rPr>
              <a:t>U.S. Department of Education</a:t>
            </a:r>
          </a:p>
        </p:txBody>
      </p:sp>
      <p:sp>
        <p:nvSpPr>
          <p:cNvPr id="8" name="Date Placeholder 3">
            <a:extLst>
              <a:ext uri="{FF2B5EF4-FFF2-40B4-BE49-F238E27FC236}">
                <a16:creationId xmlns:a16="http://schemas.microsoft.com/office/drawing/2014/main" id="{8FBE9625-47CE-4753-A25E-07DFCF732EC7}"/>
              </a:ext>
            </a:extLst>
          </p:cNvPr>
          <p:cNvSpPr>
            <a:spLocks noGrp="1"/>
          </p:cNvSpPr>
          <p:nvPr>
            <p:ph type="dt" sz="half" idx="2"/>
          </p:nvPr>
        </p:nvSpPr>
        <p:spPr>
          <a:xfrm>
            <a:off x="1066800" y="6172199"/>
            <a:ext cx="914400" cy="685800"/>
          </a:xfrm>
          <a:prstGeom prst="rect">
            <a:avLst/>
          </a:prstGeom>
          <a:effectLst>
            <a:outerShdw blurRad="76200" dist="38100" dir="2700000" algn="tl" rotWithShape="0">
              <a:prstClr val="black">
                <a:alpha val="20000"/>
              </a:prstClr>
            </a:outerShdw>
          </a:effectLst>
        </p:spPr>
        <p:txBody>
          <a:bodyPr vert="horz" lIns="91440" tIns="0" rIns="91440" bIns="0" rtlCol="0" anchor="ctr" anchorCtr="0"/>
          <a:lstStyle>
            <a:lvl1pPr algn="ctr">
              <a:defRPr sz="1100" b="0" i="0">
                <a:solidFill>
                  <a:schemeClr val="bg1"/>
                </a:solidFill>
                <a:latin typeface="Century Gothic" panose="020B0502020202020204" pitchFamily="34" charset="0"/>
              </a:defRPr>
            </a:lvl1pPr>
          </a:lstStyle>
          <a:p>
            <a:endParaRPr lang="en-US" dirty="0"/>
          </a:p>
        </p:txBody>
      </p:sp>
    </p:spTree>
    <p:extLst>
      <p:ext uri="{BB962C8B-B14F-4D97-AF65-F5344CB8AC3E}">
        <p14:creationId xmlns:p14="http://schemas.microsoft.com/office/powerpoint/2010/main" val="4234877928"/>
      </p:ext>
    </p:extLst>
  </p:cSld>
  <p:clrMapOvr>
    <a:masterClrMapping/>
  </p:clrMapOvr>
  <p:transition>
    <p:fade/>
  </p:transition>
  <p:hf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p:cSld name="Title and Content">
    <p:spTree>
      <p:nvGrpSpPr>
        <p:cNvPr id="1" name=""/>
        <p:cNvGrpSpPr/>
        <p:nvPr/>
      </p:nvGrpSpPr>
      <p:grpSpPr>
        <a:xfrm>
          <a:off x="0" y="0"/>
          <a:ext cx="0" cy="0"/>
          <a:chOff x="0" y="0"/>
          <a:chExt cx="0" cy="0"/>
        </a:xfrm>
      </p:grpSpPr>
      <p:sp>
        <p:nvSpPr>
          <p:cNvPr id="10" name="Title 1"/>
          <p:cNvSpPr>
            <a:spLocks noGrp="1"/>
          </p:cNvSpPr>
          <p:nvPr>
            <p:ph type="title"/>
          </p:nvPr>
        </p:nvSpPr>
        <p:spPr>
          <a:xfrm>
            <a:off x="609600" y="1600200"/>
            <a:ext cx="10972800" cy="914400"/>
          </a:xfrm>
          <a:prstGeom prst="rect">
            <a:avLst/>
          </a:prstGeom>
        </p:spPr>
        <p:txBody>
          <a:bodyPr anchor="ctr"/>
          <a:lstStyle>
            <a:lvl1pPr>
              <a:defRPr sz="3600">
                <a:latin typeface="Georgia" panose="02040502050405020303" pitchFamily="18" charset="0"/>
              </a:defRPr>
            </a:lvl1pPr>
          </a:lstStyle>
          <a:p>
            <a:r>
              <a:rPr lang="en-US" dirty="0"/>
              <a:t>Click to edit Master title style</a:t>
            </a:r>
          </a:p>
        </p:txBody>
      </p:sp>
      <p:sp>
        <p:nvSpPr>
          <p:cNvPr id="3" name="Content Placeholder 2"/>
          <p:cNvSpPr>
            <a:spLocks noGrp="1"/>
          </p:cNvSpPr>
          <p:nvPr>
            <p:ph idx="1"/>
          </p:nvPr>
        </p:nvSpPr>
        <p:spPr>
          <a:xfrm>
            <a:off x="609600" y="2743201"/>
            <a:ext cx="10972800" cy="3535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991CF879-4700-4E47-A7E3-74EF38E50439}" type="slidenum">
              <a:rPr lang="en-US" smtClean="0"/>
              <a:pPr/>
              <a:t>‹#›</a:t>
            </a:fld>
            <a:endParaRPr lang="en-US" dirty="0"/>
          </a:p>
        </p:txBody>
      </p:sp>
    </p:spTree>
    <p:extLst>
      <p:ext uri="{BB962C8B-B14F-4D97-AF65-F5344CB8AC3E}">
        <p14:creationId xmlns:p14="http://schemas.microsoft.com/office/powerpoint/2010/main" val="238103300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6664" y="1600201"/>
            <a:ext cx="10955737" cy="914400"/>
          </a:xfrm>
          <a:prstGeom prst="rect">
            <a:avLst/>
          </a:prstGeom>
        </p:spPr>
        <p:txBody>
          <a:bodyPr anchor="b"/>
          <a:lstStyle>
            <a:lvl1pPr>
              <a:defRPr sz="4000">
                <a:latin typeface="Georgia" panose="02040502050405020303" pitchFamily="18" charset="0"/>
              </a:defRPr>
            </a:lvl1pPr>
          </a:lstStyle>
          <a:p>
            <a:r>
              <a:rPr lang="en-US"/>
              <a:t>Click to edit Master title style</a:t>
            </a:r>
            <a:endParaRPr lang="en-US" dirty="0"/>
          </a:p>
        </p:txBody>
      </p:sp>
      <p:sp>
        <p:nvSpPr>
          <p:cNvPr id="3" name="Content Placeholder 2"/>
          <p:cNvSpPr>
            <a:spLocks noGrp="1"/>
          </p:cNvSpPr>
          <p:nvPr>
            <p:ph sz="half" idx="1"/>
          </p:nvPr>
        </p:nvSpPr>
        <p:spPr>
          <a:xfrm>
            <a:off x="609600" y="2743200"/>
            <a:ext cx="5384800" cy="3429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2743200"/>
            <a:ext cx="5384800" cy="3429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p>
            <a:fld id="{991CF879-4700-4E47-A7E3-74EF38E50439}" type="slidenum">
              <a:rPr lang="en-US" smtClean="0"/>
              <a:t>‹#›</a:t>
            </a:fld>
            <a:endParaRPr lang="en-US" dirty="0"/>
          </a:p>
        </p:txBody>
      </p:sp>
    </p:spTree>
    <p:extLst>
      <p:ext uri="{BB962C8B-B14F-4D97-AF65-F5344CB8AC3E}">
        <p14:creationId xmlns:p14="http://schemas.microsoft.com/office/powerpoint/2010/main" val="316093476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Text-Square Bullet">
    <p:spTree>
      <p:nvGrpSpPr>
        <p:cNvPr id="1" name=""/>
        <p:cNvGrpSpPr/>
        <p:nvPr/>
      </p:nvGrpSpPr>
      <p:grpSpPr>
        <a:xfrm>
          <a:off x="0" y="0"/>
          <a:ext cx="0" cy="0"/>
          <a:chOff x="0" y="0"/>
          <a:chExt cx="0" cy="0"/>
        </a:xfrm>
      </p:grpSpPr>
      <p:pic>
        <p:nvPicPr>
          <p:cNvPr id="5" name="Picture 2" descr="U.S. Department of Education seal."/>
          <p:cNvPicPr>
            <a:picLocks noChangeAspect="1" noChangeArrowheads="1"/>
          </p:cNvPicPr>
          <p:nvPr userDrawn="1"/>
        </p:nvPicPr>
        <p:blipFill>
          <a:blip r:embed="rId2" cstate="email">
            <a:extLst>
              <a:ext uri="{28A0092B-C50C-407E-A947-70E740481C1C}">
                <a14:useLocalDpi xmlns:a14="http://schemas.microsoft.com/office/drawing/2010/main"/>
              </a:ext>
            </a:extLst>
          </a:blip>
          <a:srcRect l="33096" t="34326" r="33492" b="32307"/>
          <a:stretch>
            <a:fillRect/>
          </a:stretch>
        </p:blipFill>
        <p:spPr bwMode="auto">
          <a:xfrm>
            <a:off x="5689600" y="6172200"/>
            <a:ext cx="812800" cy="609600"/>
          </a:xfrm>
          <a:prstGeom prst="rect">
            <a:avLst/>
          </a:prstGeom>
          <a:noFill/>
          <a:ln w="9525">
            <a:noFill/>
            <a:miter lim="800000"/>
            <a:headEnd/>
            <a:tailEnd/>
          </a:ln>
        </p:spPr>
      </p:pic>
      <p:sp>
        <p:nvSpPr>
          <p:cNvPr id="2" name="Title 1"/>
          <p:cNvSpPr>
            <a:spLocks noGrp="1"/>
          </p:cNvSpPr>
          <p:nvPr>
            <p:ph type="title"/>
          </p:nvPr>
        </p:nvSpPr>
        <p:spPr>
          <a:xfrm>
            <a:off x="609600" y="1524000"/>
            <a:ext cx="10972800" cy="563562"/>
          </a:xfrm>
          <a:prstGeom prst="rect">
            <a:avLst/>
          </a:prstGeom>
        </p:spPr>
        <p:txBody>
          <a:bodyPr vert="horz" anchor="t"/>
          <a:lstStyle>
            <a:lvl1pPr algn="l">
              <a:defRPr sz="3600" b="1" cap="all" baseline="0">
                <a:solidFill>
                  <a:srgbClr val="038A00"/>
                </a:solidFill>
                <a:latin typeface="Tw Cen MT"/>
                <a:cs typeface="Tw Cen MT"/>
              </a:defRPr>
            </a:lvl1pPr>
          </a:lstStyle>
          <a:p>
            <a:r>
              <a:rPr lang="en-US" dirty="0"/>
              <a:t>Click to edit Master title style</a:t>
            </a:r>
          </a:p>
        </p:txBody>
      </p:sp>
      <p:sp>
        <p:nvSpPr>
          <p:cNvPr id="3" name="Content Placeholder 2"/>
          <p:cNvSpPr>
            <a:spLocks noGrp="1"/>
          </p:cNvSpPr>
          <p:nvPr>
            <p:ph idx="1"/>
          </p:nvPr>
        </p:nvSpPr>
        <p:spPr>
          <a:xfrm>
            <a:off x="609600" y="2743200"/>
            <a:ext cx="10972800" cy="3352800"/>
          </a:xfrm>
          <a:prstGeom prst="rect">
            <a:avLst/>
          </a:prstGeom>
        </p:spPr>
        <p:txBody>
          <a:bodyPr vert="horz"/>
          <a:lstStyle>
            <a:lvl1pPr marL="548640" indent="-274320">
              <a:buClr>
                <a:srgbClr val="038A00"/>
              </a:buClr>
              <a:buFont typeface="Wingdings" charset="2"/>
              <a:buChar char="§"/>
              <a:defRPr sz="2400" baseline="0">
                <a:solidFill>
                  <a:srgbClr val="333333"/>
                </a:solidFill>
                <a:latin typeface="Tw Cen MT"/>
                <a:cs typeface="Tw Cen MT"/>
              </a:defRPr>
            </a:lvl1pPr>
            <a:lvl2pPr marL="1097280" indent="-292608">
              <a:buClr>
                <a:srgbClr val="038A00"/>
              </a:buClr>
              <a:defRPr sz="2100">
                <a:solidFill>
                  <a:srgbClr val="333333"/>
                </a:solidFill>
                <a:latin typeface="Tw Cen MT"/>
                <a:cs typeface="Tw Cen MT"/>
              </a:defRPr>
            </a:lvl2pPr>
            <a:lvl3pPr marL="1627632" indent="-237744">
              <a:buClr>
                <a:srgbClr val="038A00"/>
              </a:buClr>
              <a:buFont typeface="Wingdings" charset="2"/>
              <a:buChar char="§"/>
              <a:defRPr sz="1800">
                <a:solidFill>
                  <a:srgbClr val="333333"/>
                </a:solidFill>
                <a:latin typeface="Tw Cen MT"/>
                <a:cs typeface="Tw Cen MT"/>
              </a:defRPr>
            </a:lvl3pPr>
            <a:lvl4pPr marL="2176272" indent="-274320">
              <a:buClr>
                <a:srgbClr val="038A00"/>
              </a:buClr>
              <a:defRPr sz="1600">
                <a:solidFill>
                  <a:srgbClr val="333333"/>
                </a:solidFill>
                <a:latin typeface="Tw Cen MT"/>
                <a:cs typeface="Tw Cen MT"/>
              </a:defRPr>
            </a:lvl4pPr>
            <a:lvl5pPr>
              <a:buClr>
                <a:srgbClr val="038A00"/>
              </a:buClr>
              <a:defRPr>
                <a:latin typeface="Tw Cen MT"/>
                <a:cs typeface="Tw Cen M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8" name="Text Placeholder 17"/>
          <p:cNvSpPr>
            <a:spLocks noGrp="1"/>
          </p:cNvSpPr>
          <p:nvPr>
            <p:ph type="body" sz="quarter" idx="10"/>
          </p:nvPr>
        </p:nvSpPr>
        <p:spPr>
          <a:xfrm>
            <a:off x="609600" y="2133601"/>
            <a:ext cx="10972800" cy="503237"/>
          </a:xfrm>
          <a:prstGeom prst="rect">
            <a:avLst/>
          </a:prstGeom>
        </p:spPr>
        <p:txBody>
          <a:bodyPr vert="horz"/>
          <a:lstStyle>
            <a:lvl1pPr marL="365760">
              <a:buFontTx/>
              <a:buNone/>
              <a:defRPr sz="2000" cap="all">
                <a:solidFill>
                  <a:srgbClr val="038A00"/>
                </a:solidFill>
              </a:defRPr>
            </a:lvl1pPr>
          </a:lstStyle>
          <a:p>
            <a:pPr lvl="0"/>
            <a:r>
              <a:rPr lang="en-US"/>
              <a:t>Click to edit Master text styles</a:t>
            </a:r>
          </a:p>
        </p:txBody>
      </p:sp>
      <p:sp>
        <p:nvSpPr>
          <p:cNvPr id="6" name="Slide Number Placeholder 22"/>
          <p:cNvSpPr>
            <a:spLocks noGrp="1"/>
          </p:cNvSpPr>
          <p:nvPr>
            <p:ph type="sldNum" sz="quarter" idx="11"/>
          </p:nvPr>
        </p:nvSpPr>
        <p:spPr>
          <a:xfrm>
            <a:off x="1117600" y="6416676"/>
            <a:ext cx="711200" cy="365125"/>
          </a:xfrm>
          <a:prstGeom prst="rect">
            <a:avLst/>
          </a:prstGeom>
        </p:spPr>
        <p:txBody>
          <a:bodyPr vert="horz" lIns="0" rIns="0" anchor="t"/>
          <a:lstStyle>
            <a:lvl1pPr algn="l" eaLnBrk="1" fontAlgn="auto" latinLnBrk="0" hangingPunct="1">
              <a:spcBef>
                <a:spcPts val="0"/>
              </a:spcBef>
              <a:spcAft>
                <a:spcPts val="0"/>
              </a:spcAft>
              <a:defRPr kumimoji="0" sz="1800">
                <a:solidFill>
                  <a:srgbClr val="666666"/>
                </a:solidFill>
                <a:latin typeface="Tw Cen MT"/>
                <a:cs typeface="Tw Cen MT"/>
              </a:defRPr>
            </a:lvl1pPr>
          </a:lstStyle>
          <a:p>
            <a:pPr>
              <a:defRPr/>
            </a:pPr>
            <a:fld id="{7A09BD18-B025-4388-A77C-68303695C0B1}" type="slidenum">
              <a:rPr lang="en-US"/>
              <a:pPr>
                <a:defRPr/>
              </a:pPr>
              <a:t>‹#›</a:t>
            </a:fld>
            <a:endParaRPr lang="en-US" dirty="0"/>
          </a:p>
        </p:txBody>
      </p:sp>
    </p:spTree>
    <p:extLst>
      <p:ext uri="{BB962C8B-B14F-4D97-AF65-F5344CB8AC3E}">
        <p14:creationId xmlns:p14="http://schemas.microsoft.com/office/powerpoint/2010/main" val="279465522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1600200"/>
            <a:ext cx="10972800" cy="914400"/>
          </a:xfrm>
          <a:prstGeom prst="rect">
            <a:avLst/>
          </a:prstGeom>
        </p:spPr>
        <p:txBody>
          <a:bodyPr/>
          <a:lstStyle>
            <a:lvl1pPr>
              <a:defRPr sz="4000"/>
            </a:lvl1pPr>
          </a:lstStyle>
          <a:p>
            <a:r>
              <a:rPr lang="en-US" dirty="0"/>
              <a:t>Click to edit Master title style</a:t>
            </a:r>
          </a:p>
        </p:txBody>
      </p:sp>
      <p:sp>
        <p:nvSpPr>
          <p:cNvPr id="5" name="Slide Number Placeholder 4"/>
          <p:cNvSpPr>
            <a:spLocks noGrp="1"/>
          </p:cNvSpPr>
          <p:nvPr>
            <p:ph type="sldNum" sz="quarter" idx="12"/>
          </p:nvPr>
        </p:nvSpPr>
        <p:spPr/>
        <p:txBody>
          <a:bodyPr/>
          <a:lstStyle/>
          <a:p>
            <a:fld id="{991CF879-4700-4E47-A7E3-74EF38E50439}" type="slidenum">
              <a:rPr lang="en-US" smtClean="0"/>
              <a:t>‹#›</a:t>
            </a:fld>
            <a:endParaRPr lang="en-US" dirty="0"/>
          </a:p>
        </p:txBody>
      </p:sp>
    </p:spTree>
    <p:extLst>
      <p:ext uri="{BB962C8B-B14F-4D97-AF65-F5344CB8AC3E}">
        <p14:creationId xmlns:p14="http://schemas.microsoft.com/office/powerpoint/2010/main" val="269255595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OSEP Title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C0258EF-E31C-4D9E-BA23-39E04DAF8B48}"/>
              </a:ext>
              <a:ext uri="{C183D7F6-B498-43B3-948B-1728B52AA6E4}">
                <adec:decorative xmlns:adec="http://schemas.microsoft.com/office/drawing/2017/decorative" val="1"/>
              </a:ext>
            </a:extLst>
          </p:cNvPr>
          <p:cNvPicPr>
            <a:picLocks noChangeAspect="1"/>
          </p:cNvPicPr>
          <p:nvPr/>
        </p:nvPicPr>
        <p:blipFill>
          <a:blip r:embed="rId2">
            <a:alphaModFix amt="20000"/>
          </a:blip>
          <a:stretch>
            <a:fillRect/>
          </a:stretch>
        </p:blipFill>
        <p:spPr>
          <a:xfrm>
            <a:off x="3806621" y="1143000"/>
            <a:ext cx="4578759" cy="4572000"/>
          </a:xfrm>
          <a:prstGeom prst="rect">
            <a:avLst/>
          </a:prstGeom>
        </p:spPr>
      </p:pic>
      <p:sp>
        <p:nvSpPr>
          <p:cNvPr id="8" name="Slide Number Placeholder 5" descr="Slide number">
            <a:extLst>
              <a:ext uri="{FF2B5EF4-FFF2-40B4-BE49-F238E27FC236}">
                <a16:creationId xmlns:a16="http://schemas.microsoft.com/office/drawing/2014/main" id="{A8166784-FB7C-4275-9215-12A496045925}"/>
              </a:ext>
            </a:extLst>
          </p:cNvPr>
          <p:cNvSpPr>
            <a:spLocks noGrp="1"/>
          </p:cNvSpPr>
          <p:nvPr>
            <p:ph type="sldNum" sz="quarter" idx="4"/>
          </p:nvPr>
        </p:nvSpPr>
        <p:spPr>
          <a:xfrm>
            <a:off x="-3359" y="6172200"/>
            <a:ext cx="654148" cy="685800"/>
          </a:xfrm>
          <a:prstGeom prst="rect">
            <a:avLst/>
          </a:prstGeom>
        </p:spPr>
        <p:txBody>
          <a:bodyPr vert="horz" lIns="91440" tIns="45720" rIns="91440" bIns="45720" rtlCol="0" anchor="ctr"/>
          <a:lstStyle>
            <a:lvl1pPr algn="ctr">
              <a:defRPr sz="1400" b="1" i="0">
                <a:solidFill>
                  <a:schemeClr val="bg1"/>
                </a:solidFill>
                <a:latin typeface="Century Gothic" panose="020B0502020202020204" pitchFamily="34" charset="0"/>
              </a:defRPr>
            </a:lvl1pPr>
          </a:lstStyle>
          <a:p>
            <a:fld id="{D57F1E4F-1CFF-5643-939E-02111984F565}" type="slidenum">
              <a:rPr lang="en-US" smtClean="0"/>
              <a:pPr/>
              <a:t>‹#›</a:t>
            </a:fld>
            <a:endParaRPr lang="en-US" dirty="0"/>
          </a:p>
        </p:txBody>
      </p:sp>
      <p:sp>
        <p:nvSpPr>
          <p:cNvPr id="2" name="Title 1">
            <a:extLst>
              <a:ext uri="{FF2B5EF4-FFF2-40B4-BE49-F238E27FC236}">
                <a16:creationId xmlns:a16="http://schemas.microsoft.com/office/drawing/2014/main" id="{3264EB9D-E3AB-4ABF-B51E-6072C84A8865}"/>
              </a:ext>
            </a:extLst>
          </p:cNvPr>
          <p:cNvSpPr>
            <a:spLocks noGrp="1"/>
          </p:cNvSpPr>
          <p:nvPr>
            <p:ph type="ctrTitle" hasCustomPrompt="1"/>
          </p:nvPr>
        </p:nvSpPr>
        <p:spPr bwMode="gray">
          <a:xfrm>
            <a:off x="1524000" y="1122363"/>
            <a:ext cx="9144000" cy="2387600"/>
          </a:xfrm>
          <a:prstGeom prst="rect">
            <a:avLst/>
          </a:prstGeom>
        </p:spPr>
        <p:txBody>
          <a:bodyPr anchor="b"/>
          <a:lstStyle>
            <a:lvl1pPr algn="ctr">
              <a:defRPr sz="4800" cap="small" baseline="0">
                <a:solidFill>
                  <a:srgbClr val="345065"/>
                </a:solidFill>
              </a:defRPr>
            </a:lvl1pPr>
          </a:lstStyle>
          <a:p>
            <a:r>
              <a:rPr lang="en-US" dirty="0"/>
              <a:t>Click to edit Title Slide title</a:t>
            </a:r>
          </a:p>
        </p:txBody>
      </p:sp>
      <p:sp>
        <p:nvSpPr>
          <p:cNvPr id="3" name="Subtitle 2">
            <a:extLst>
              <a:ext uri="{FF2B5EF4-FFF2-40B4-BE49-F238E27FC236}">
                <a16:creationId xmlns:a16="http://schemas.microsoft.com/office/drawing/2014/main" id="{424C1248-5182-42B7-95A4-7C18EC4DEDB5}"/>
              </a:ext>
            </a:extLst>
          </p:cNvPr>
          <p:cNvSpPr>
            <a:spLocks noGrp="1"/>
          </p:cNvSpPr>
          <p:nvPr>
            <p:ph type="subTitle" idx="1" hasCustomPrompt="1"/>
          </p:nvPr>
        </p:nvSpPr>
        <p:spPr bwMode="gray">
          <a:xfrm>
            <a:off x="1524000" y="3657600"/>
            <a:ext cx="9144000" cy="1600200"/>
          </a:xfrm>
          <a:prstGeom prst="rect">
            <a:avLst/>
          </a:prstGeom>
        </p:spPr>
        <p:txBody>
          <a:bodyPr>
            <a:normAutofit/>
          </a:bodyPr>
          <a:lstStyle>
            <a:lvl1pPr marL="0" indent="0" algn="ctr">
              <a:buNone/>
              <a:defRPr sz="2800" cap="small" baseline="0">
                <a:solidFill>
                  <a:srgbClr val="2CA34E"/>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Title Slide subtitle</a:t>
            </a:r>
          </a:p>
        </p:txBody>
      </p:sp>
      <p:sp>
        <p:nvSpPr>
          <p:cNvPr id="7" name="Date Placeholder 3">
            <a:extLst>
              <a:ext uri="{FF2B5EF4-FFF2-40B4-BE49-F238E27FC236}">
                <a16:creationId xmlns:a16="http://schemas.microsoft.com/office/drawing/2014/main" id="{72098210-5F42-469B-8A46-3B82ACC395A9}"/>
              </a:ext>
            </a:extLst>
          </p:cNvPr>
          <p:cNvSpPr>
            <a:spLocks noGrp="1"/>
          </p:cNvSpPr>
          <p:nvPr>
            <p:ph type="dt" sz="half" idx="2"/>
          </p:nvPr>
        </p:nvSpPr>
        <p:spPr>
          <a:xfrm>
            <a:off x="1066800" y="6172199"/>
            <a:ext cx="914400" cy="685800"/>
          </a:xfrm>
          <a:prstGeom prst="rect">
            <a:avLst/>
          </a:prstGeom>
          <a:effectLst>
            <a:outerShdw blurRad="76200" dist="38100" dir="2700000" algn="tl" rotWithShape="0">
              <a:prstClr val="black">
                <a:alpha val="20000"/>
              </a:prstClr>
            </a:outerShdw>
          </a:effectLst>
        </p:spPr>
        <p:txBody>
          <a:bodyPr vert="horz" lIns="91440" tIns="0" rIns="91440" bIns="0" rtlCol="0" anchor="ctr" anchorCtr="0"/>
          <a:lstStyle>
            <a:lvl1pPr algn="ctr">
              <a:defRPr sz="1100" b="0" i="0">
                <a:solidFill>
                  <a:schemeClr val="bg1"/>
                </a:solidFill>
                <a:latin typeface="Century Gothic" panose="020B0502020202020204" pitchFamily="34" charset="0"/>
              </a:defRPr>
            </a:lvl1pPr>
          </a:lstStyle>
          <a:p>
            <a:endParaRPr lang="en-US" dirty="0"/>
          </a:p>
        </p:txBody>
      </p:sp>
    </p:spTree>
    <p:extLst>
      <p:ext uri="{BB962C8B-B14F-4D97-AF65-F5344CB8AC3E}">
        <p14:creationId xmlns:p14="http://schemas.microsoft.com/office/powerpoint/2010/main" val="822918007"/>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OSEP Title and Content">
    <p:spTree>
      <p:nvGrpSpPr>
        <p:cNvPr id="1" name=""/>
        <p:cNvGrpSpPr/>
        <p:nvPr/>
      </p:nvGrpSpPr>
      <p:grpSpPr>
        <a:xfrm>
          <a:off x="0" y="0"/>
          <a:ext cx="0" cy="0"/>
          <a:chOff x="0" y="0"/>
          <a:chExt cx="0" cy="0"/>
        </a:xfrm>
      </p:grpSpPr>
      <p:sp>
        <p:nvSpPr>
          <p:cNvPr id="8" name="Slide Number Placeholder 5" descr="Slide number">
            <a:extLst>
              <a:ext uri="{FF2B5EF4-FFF2-40B4-BE49-F238E27FC236}">
                <a16:creationId xmlns:a16="http://schemas.microsoft.com/office/drawing/2014/main" id="{F428696E-6B16-4B0F-A35F-0B1BA82091AF}"/>
              </a:ext>
            </a:extLst>
          </p:cNvPr>
          <p:cNvSpPr txBox="1">
            <a:spLocks/>
          </p:cNvSpPr>
          <p:nvPr/>
        </p:nvSpPr>
        <p:spPr bwMode="white">
          <a:xfrm>
            <a:off x="-3359" y="6172200"/>
            <a:ext cx="654148" cy="685800"/>
          </a:xfrm>
          <a:prstGeom prst="rect">
            <a:avLst/>
          </a:prstGeom>
        </p:spPr>
        <p:txBody>
          <a:bodyPr vert="horz" lIns="91440" tIns="45720" rIns="91440" bIns="45720" rtlCol="0" anchor="ctr"/>
          <a:lstStyle>
            <a:defPPr>
              <a:defRPr lang="en-US"/>
            </a:defPPr>
            <a:lvl1pPr marL="0" algn="ctr" defTabSz="457200" rtl="0" eaLnBrk="1" latinLnBrk="0" hangingPunct="1">
              <a:defRPr sz="1400" b="1" i="0" kern="1200">
                <a:solidFill>
                  <a:schemeClr val="bg1"/>
                </a:solidFill>
                <a:latin typeface="Century Gothic" panose="020B0502020202020204"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02111984F565}" type="slidenum">
              <a:rPr lang="en-US" smtClean="0"/>
              <a:pPr/>
              <a:t>‹#›</a:t>
            </a:fld>
            <a:endParaRPr lang="en-US" dirty="0"/>
          </a:p>
        </p:txBody>
      </p:sp>
      <p:sp>
        <p:nvSpPr>
          <p:cNvPr id="6" name="Title Placeholder 1">
            <a:extLst>
              <a:ext uri="{FF2B5EF4-FFF2-40B4-BE49-F238E27FC236}">
                <a16:creationId xmlns:a16="http://schemas.microsoft.com/office/drawing/2014/main" id="{B9C2A3DB-D378-42A9-BD1C-EC5DF4AA4517}"/>
              </a:ext>
            </a:extLst>
          </p:cNvPr>
          <p:cNvSpPr>
            <a:spLocks noGrp="1"/>
          </p:cNvSpPr>
          <p:nvPr>
            <p:ph type="title" hasCustomPrompt="1"/>
          </p:nvPr>
        </p:nvSpPr>
        <p:spPr>
          <a:xfrm>
            <a:off x="638175" y="0"/>
            <a:ext cx="10944225" cy="672111"/>
          </a:xfrm>
          <a:prstGeom prst="rect">
            <a:avLst/>
          </a:prstGeom>
          <a:effectLst/>
        </p:spPr>
        <p:txBody>
          <a:bodyPr vert="horz" lIns="0" tIns="0" rIns="0" bIns="0" rtlCol="0" anchor="b">
            <a:noAutofit/>
          </a:bodyPr>
          <a:lstStyle>
            <a:lvl1pPr>
              <a:defRPr/>
            </a:lvl1pPr>
          </a:lstStyle>
          <a:p>
            <a:r>
              <a:rPr lang="en-US" dirty="0"/>
              <a:t>Click to edit title: Title and Content</a:t>
            </a:r>
          </a:p>
        </p:txBody>
      </p:sp>
      <p:sp>
        <p:nvSpPr>
          <p:cNvPr id="3" name="Content Placeholder 2">
            <a:extLst>
              <a:ext uri="{FF2B5EF4-FFF2-40B4-BE49-F238E27FC236}">
                <a16:creationId xmlns:a16="http://schemas.microsoft.com/office/drawing/2014/main" id="{0E13F86F-197B-46F2-B71E-6E5A8451397F}"/>
              </a:ext>
            </a:extLst>
          </p:cNvPr>
          <p:cNvSpPr>
            <a:spLocks noGrp="1"/>
          </p:cNvSpPr>
          <p:nvPr>
            <p:ph idx="1" hasCustomPrompt="1"/>
          </p:nvPr>
        </p:nvSpPr>
        <p:spPr>
          <a:xfrm>
            <a:off x="609600" y="1143001"/>
            <a:ext cx="10972800" cy="4648200"/>
          </a:xfrm>
          <a:prstGeom prst="rect">
            <a:avLst/>
          </a:prstGeom>
        </p:spPr>
        <p:txBody>
          <a:bodyPr/>
          <a:lstStyle>
            <a:lvl1pPr>
              <a:defRPr/>
            </a:lvl1pPr>
          </a:lstStyle>
          <a:p>
            <a:pPr lvl="0"/>
            <a:r>
              <a:rPr lang="en-US" dirty="0"/>
              <a:t>Click to edit First Level</a:t>
            </a:r>
          </a:p>
          <a:p>
            <a:pPr lvl="1"/>
            <a:r>
              <a:rPr lang="en-US" dirty="0"/>
              <a:t>Click to edit Second level</a:t>
            </a:r>
          </a:p>
          <a:p>
            <a:pPr lvl="2"/>
            <a:r>
              <a:rPr lang="en-US" dirty="0"/>
              <a:t>Click to edit Third level</a:t>
            </a:r>
          </a:p>
          <a:p>
            <a:pPr lvl="3"/>
            <a:r>
              <a:rPr lang="en-US" dirty="0"/>
              <a:t>Click to edit Fourth level</a:t>
            </a:r>
          </a:p>
          <a:p>
            <a:pPr lvl="4"/>
            <a:r>
              <a:rPr lang="en-US" dirty="0"/>
              <a:t>Click to edit Fifth level</a:t>
            </a:r>
          </a:p>
        </p:txBody>
      </p:sp>
      <p:sp>
        <p:nvSpPr>
          <p:cNvPr id="7" name="Date Placeholder 3">
            <a:extLst>
              <a:ext uri="{FF2B5EF4-FFF2-40B4-BE49-F238E27FC236}">
                <a16:creationId xmlns:a16="http://schemas.microsoft.com/office/drawing/2014/main" id="{CCFD5C6B-7889-4339-8F75-3B4A510288F0}"/>
              </a:ext>
            </a:extLst>
          </p:cNvPr>
          <p:cNvSpPr>
            <a:spLocks noGrp="1"/>
          </p:cNvSpPr>
          <p:nvPr>
            <p:ph type="dt" sz="half" idx="2"/>
          </p:nvPr>
        </p:nvSpPr>
        <p:spPr bwMode="white">
          <a:xfrm>
            <a:off x="1066800" y="6172199"/>
            <a:ext cx="914400" cy="685800"/>
          </a:xfrm>
          <a:prstGeom prst="rect">
            <a:avLst/>
          </a:prstGeom>
          <a:effectLst>
            <a:outerShdw blurRad="76200" dist="38100" dir="2700000" algn="tl" rotWithShape="0">
              <a:prstClr val="black">
                <a:alpha val="20000"/>
              </a:prstClr>
            </a:outerShdw>
          </a:effectLst>
        </p:spPr>
        <p:txBody>
          <a:bodyPr vert="horz" lIns="91440" tIns="0" rIns="91440" bIns="0" rtlCol="0" anchor="ctr" anchorCtr="0"/>
          <a:lstStyle>
            <a:lvl1pPr algn="ctr">
              <a:defRPr sz="1100" b="0" i="0">
                <a:solidFill>
                  <a:schemeClr val="bg1"/>
                </a:solidFill>
                <a:latin typeface="Century Gothic" panose="020B0502020202020204" pitchFamily="34" charset="0"/>
              </a:defRPr>
            </a:lvl1pPr>
          </a:lstStyle>
          <a:p>
            <a:endParaRPr lang="en-US" dirty="0"/>
          </a:p>
        </p:txBody>
      </p:sp>
    </p:spTree>
    <p:extLst>
      <p:ext uri="{BB962C8B-B14F-4D97-AF65-F5344CB8AC3E}">
        <p14:creationId xmlns:p14="http://schemas.microsoft.com/office/powerpoint/2010/main" val="2186708936"/>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OSEP Section Header">
    <p:spTree>
      <p:nvGrpSpPr>
        <p:cNvPr id="1" name=""/>
        <p:cNvGrpSpPr/>
        <p:nvPr/>
      </p:nvGrpSpPr>
      <p:grpSpPr>
        <a:xfrm>
          <a:off x="0" y="0"/>
          <a:ext cx="0" cy="0"/>
          <a:chOff x="0" y="0"/>
          <a:chExt cx="0" cy="0"/>
        </a:xfrm>
      </p:grpSpPr>
      <p:sp>
        <p:nvSpPr>
          <p:cNvPr id="8" name="Slide Number Placeholder 5" descr="Slide number">
            <a:extLst>
              <a:ext uri="{FF2B5EF4-FFF2-40B4-BE49-F238E27FC236}">
                <a16:creationId xmlns:a16="http://schemas.microsoft.com/office/drawing/2014/main" id="{7806AD7D-BFE9-414B-A614-F152C75AEBF6}"/>
              </a:ext>
            </a:extLst>
          </p:cNvPr>
          <p:cNvSpPr txBox="1">
            <a:spLocks/>
          </p:cNvSpPr>
          <p:nvPr/>
        </p:nvSpPr>
        <p:spPr bwMode="white">
          <a:xfrm>
            <a:off x="-3359" y="6172200"/>
            <a:ext cx="654148" cy="685800"/>
          </a:xfrm>
          <a:prstGeom prst="rect">
            <a:avLst/>
          </a:prstGeom>
        </p:spPr>
        <p:txBody>
          <a:bodyPr vert="horz" lIns="91440" tIns="45720" rIns="91440" bIns="45720" rtlCol="0" anchor="ctr"/>
          <a:lstStyle>
            <a:defPPr>
              <a:defRPr lang="en-US"/>
            </a:defPPr>
            <a:lvl1pPr marL="0" algn="ctr" defTabSz="457200" rtl="0" eaLnBrk="1" latinLnBrk="0" hangingPunct="1">
              <a:defRPr sz="1400" b="1" i="0" kern="1200">
                <a:solidFill>
                  <a:schemeClr val="bg1"/>
                </a:solidFill>
                <a:latin typeface="Century Gothic" panose="020B0502020202020204"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02111984F565}" type="slidenum">
              <a:rPr lang="en-US" smtClean="0"/>
              <a:pPr/>
              <a:t>‹#›</a:t>
            </a:fld>
            <a:endParaRPr lang="en-US" dirty="0"/>
          </a:p>
        </p:txBody>
      </p:sp>
      <p:sp>
        <p:nvSpPr>
          <p:cNvPr id="2" name="Title 1">
            <a:extLst>
              <a:ext uri="{FF2B5EF4-FFF2-40B4-BE49-F238E27FC236}">
                <a16:creationId xmlns:a16="http://schemas.microsoft.com/office/drawing/2014/main" id="{E426D53A-FEC1-4E25-A2A6-4D10945FC26B}"/>
              </a:ext>
            </a:extLst>
          </p:cNvPr>
          <p:cNvSpPr>
            <a:spLocks noGrp="1"/>
          </p:cNvSpPr>
          <p:nvPr>
            <p:ph type="title" hasCustomPrompt="1"/>
          </p:nvPr>
        </p:nvSpPr>
        <p:spPr bwMode="gray">
          <a:xfrm>
            <a:off x="831850" y="1709739"/>
            <a:ext cx="10515600" cy="1719262"/>
          </a:xfrm>
          <a:prstGeom prst="rect">
            <a:avLst/>
          </a:prstGeom>
        </p:spPr>
        <p:txBody>
          <a:bodyPr anchor="b"/>
          <a:lstStyle>
            <a:lvl1pPr>
              <a:defRPr sz="4400">
                <a:solidFill>
                  <a:srgbClr val="345065"/>
                </a:solidFill>
              </a:defRPr>
            </a:lvl1pPr>
          </a:lstStyle>
          <a:p>
            <a:r>
              <a:rPr lang="en-US" dirty="0"/>
              <a:t>Click to edit Sub-Section title</a:t>
            </a:r>
          </a:p>
        </p:txBody>
      </p:sp>
      <p:sp>
        <p:nvSpPr>
          <p:cNvPr id="3" name="Text Placeholder 2">
            <a:extLst>
              <a:ext uri="{FF2B5EF4-FFF2-40B4-BE49-F238E27FC236}">
                <a16:creationId xmlns:a16="http://schemas.microsoft.com/office/drawing/2014/main" id="{C5E2D17F-89F4-403A-9B65-20F1F0EA63AB}"/>
              </a:ext>
            </a:extLst>
          </p:cNvPr>
          <p:cNvSpPr>
            <a:spLocks noGrp="1"/>
          </p:cNvSpPr>
          <p:nvPr>
            <p:ph type="body" idx="1" hasCustomPrompt="1"/>
          </p:nvPr>
        </p:nvSpPr>
        <p:spPr bwMode="gray">
          <a:xfrm>
            <a:off x="831850" y="3657599"/>
            <a:ext cx="10515600" cy="2432051"/>
          </a:xfrm>
          <a:prstGeom prst="rect">
            <a:avLst/>
          </a:prstGeom>
        </p:spPr>
        <p:txBody>
          <a:bodyPr lIns="0" tIns="45720" rIns="0"/>
          <a:lstStyle>
            <a:lvl1pPr marL="0" indent="0">
              <a:buNone/>
              <a:defRPr sz="2400">
                <a:solidFill>
                  <a:srgbClr val="2CA34E"/>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Sub-Section subtitle</a:t>
            </a:r>
          </a:p>
        </p:txBody>
      </p:sp>
      <p:sp>
        <p:nvSpPr>
          <p:cNvPr id="7" name="Date Placeholder 3">
            <a:extLst>
              <a:ext uri="{FF2B5EF4-FFF2-40B4-BE49-F238E27FC236}">
                <a16:creationId xmlns:a16="http://schemas.microsoft.com/office/drawing/2014/main" id="{213B46FB-6684-4412-9BBD-5783BD510555}"/>
              </a:ext>
            </a:extLst>
          </p:cNvPr>
          <p:cNvSpPr>
            <a:spLocks noGrp="1"/>
          </p:cNvSpPr>
          <p:nvPr>
            <p:ph type="dt" sz="half" idx="2"/>
          </p:nvPr>
        </p:nvSpPr>
        <p:spPr bwMode="white">
          <a:xfrm>
            <a:off x="1066800" y="6172199"/>
            <a:ext cx="914400" cy="685800"/>
          </a:xfrm>
          <a:prstGeom prst="rect">
            <a:avLst/>
          </a:prstGeom>
          <a:effectLst>
            <a:outerShdw blurRad="76200" dist="38100" dir="2700000" algn="tl" rotWithShape="0">
              <a:prstClr val="black">
                <a:alpha val="20000"/>
              </a:prstClr>
            </a:outerShdw>
          </a:effectLst>
        </p:spPr>
        <p:txBody>
          <a:bodyPr vert="horz" lIns="91440" tIns="0" rIns="91440" bIns="0" rtlCol="0" anchor="ctr" anchorCtr="0"/>
          <a:lstStyle>
            <a:lvl1pPr algn="ctr">
              <a:defRPr sz="1100" b="0" i="0">
                <a:solidFill>
                  <a:schemeClr val="bg1"/>
                </a:solidFill>
                <a:latin typeface="Century Gothic" panose="020B0502020202020204" pitchFamily="34" charset="0"/>
              </a:defRPr>
            </a:lvl1pPr>
          </a:lstStyle>
          <a:p>
            <a:endParaRPr lang="en-US" dirty="0"/>
          </a:p>
        </p:txBody>
      </p:sp>
    </p:spTree>
    <p:extLst>
      <p:ext uri="{BB962C8B-B14F-4D97-AF65-F5344CB8AC3E}">
        <p14:creationId xmlns:p14="http://schemas.microsoft.com/office/powerpoint/2010/main" val="664907778"/>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OSEP Two Content">
    <p:spTree>
      <p:nvGrpSpPr>
        <p:cNvPr id="1" name=""/>
        <p:cNvGrpSpPr/>
        <p:nvPr/>
      </p:nvGrpSpPr>
      <p:grpSpPr>
        <a:xfrm>
          <a:off x="0" y="0"/>
          <a:ext cx="0" cy="0"/>
          <a:chOff x="0" y="0"/>
          <a:chExt cx="0" cy="0"/>
        </a:xfrm>
      </p:grpSpPr>
      <p:sp>
        <p:nvSpPr>
          <p:cNvPr id="9" name="Slide Number Placeholder 5" descr="Slide number">
            <a:extLst>
              <a:ext uri="{FF2B5EF4-FFF2-40B4-BE49-F238E27FC236}">
                <a16:creationId xmlns:a16="http://schemas.microsoft.com/office/drawing/2014/main" id="{2ED77C1F-80C1-4923-B2AF-605F242C8A14}"/>
              </a:ext>
            </a:extLst>
          </p:cNvPr>
          <p:cNvSpPr txBox="1">
            <a:spLocks/>
          </p:cNvSpPr>
          <p:nvPr/>
        </p:nvSpPr>
        <p:spPr bwMode="white">
          <a:xfrm>
            <a:off x="-3359" y="6172200"/>
            <a:ext cx="654148" cy="685800"/>
          </a:xfrm>
          <a:prstGeom prst="rect">
            <a:avLst/>
          </a:prstGeom>
        </p:spPr>
        <p:txBody>
          <a:bodyPr vert="horz" lIns="91440" tIns="45720" rIns="91440" bIns="45720" rtlCol="0" anchor="ctr"/>
          <a:lstStyle>
            <a:defPPr>
              <a:defRPr lang="en-US"/>
            </a:defPPr>
            <a:lvl1pPr marL="0" algn="ctr" defTabSz="457200" rtl="0" eaLnBrk="1" latinLnBrk="0" hangingPunct="1">
              <a:defRPr sz="1400" b="1" i="0" kern="1200">
                <a:solidFill>
                  <a:schemeClr val="bg1"/>
                </a:solidFill>
                <a:latin typeface="Century Gothic" panose="020B0502020202020204"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02111984F565}" type="slidenum">
              <a:rPr lang="en-US" smtClean="0"/>
              <a:pPr/>
              <a:t>‹#›</a:t>
            </a:fld>
            <a:endParaRPr lang="en-US" dirty="0"/>
          </a:p>
        </p:txBody>
      </p:sp>
      <p:sp>
        <p:nvSpPr>
          <p:cNvPr id="7" name="Title Placeholder 1">
            <a:extLst>
              <a:ext uri="{FF2B5EF4-FFF2-40B4-BE49-F238E27FC236}">
                <a16:creationId xmlns:a16="http://schemas.microsoft.com/office/drawing/2014/main" id="{24A52A0B-E7A9-42D3-8330-4705100E16F1}"/>
              </a:ext>
            </a:extLst>
          </p:cNvPr>
          <p:cNvSpPr>
            <a:spLocks noGrp="1"/>
          </p:cNvSpPr>
          <p:nvPr>
            <p:ph type="title" hasCustomPrompt="1"/>
          </p:nvPr>
        </p:nvSpPr>
        <p:spPr>
          <a:xfrm>
            <a:off x="638175" y="0"/>
            <a:ext cx="10944225" cy="672111"/>
          </a:xfrm>
          <a:prstGeom prst="rect">
            <a:avLst/>
          </a:prstGeom>
          <a:effectLst/>
        </p:spPr>
        <p:txBody>
          <a:bodyPr vert="horz" lIns="0" tIns="0" rIns="0" bIns="0" rtlCol="0" anchor="b">
            <a:noAutofit/>
          </a:bodyPr>
          <a:lstStyle>
            <a:lvl1pPr>
              <a:defRPr/>
            </a:lvl1pPr>
          </a:lstStyle>
          <a:p>
            <a:r>
              <a:rPr lang="en-US" dirty="0"/>
              <a:t>Click to edit title: Two Content</a:t>
            </a:r>
          </a:p>
        </p:txBody>
      </p:sp>
      <p:sp>
        <p:nvSpPr>
          <p:cNvPr id="3" name="Content Placeholder 2">
            <a:extLst>
              <a:ext uri="{FF2B5EF4-FFF2-40B4-BE49-F238E27FC236}">
                <a16:creationId xmlns:a16="http://schemas.microsoft.com/office/drawing/2014/main" id="{7FF60ADA-4614-45E3-A5BF-95629D7B64E6}"/>
              </a:ext>
            </a:extLst>
          </p:cNvPr>
          <p:cNvSpPr>
            <a:spLocks noGrp="1"/>
          </p:cNvSpPr>
          <p:nvPr>
            <p:ph sz="half" idx="1" hasCustomPrompt="1"/>
          </p:nvPr>
        </p:nvSpPr>
        <p:spPr>
          <a:xfrm>
            <a:off x="638175" y="1143001"/>
            <a:ext cx="5381625" cy="4572000"/>
          </a:xfrm>
          <a:prstGeom prst="rect">
            <a:avLst/>
          </a:prstGeom>
        </p:spPr>
        <p:txBody>
          <a:bodyPr/>
          <a:lstStyle>
            <a:lvl1pPr>
              <a:spcBef>
                <a:spcPts val="600"/>
              </a:spcBef>
              <a:defRPr/>
            </a:lvl1pPr>
            <a:lvl2pPr>
              <a:spcBef>
                <a:spcPts val="600"/>
              </a:spcBef>
              <a:defRPr/>
            </a:lvl2pPr>
            <a:lvl3pPr>
              <a:spcBef>
                <a:spcPts val="600"/>
              </a:spcBef>
              <a:defRPr/>
            </a:lvl3pPr>
            <a:lvl4pPr>
              <a:spcBef>
                <a:spcPts val="600"/>
              </a:spcBef>
              <a:defRPr/>
            </a:lvl4pPr>
            <a:lvl5pPr>
              <a:spcBef>
                <a:spcPts val="600"/>
              </a:spcBef>
              <a:defRPr/>
            </a:lvl5pPr>
          </a:lstStyle>
          <a:p>
            <a:pPr lvl="0"/>
            <a:r>
              <a:rPr lang="en-US" dirty="0"/>
              <a:t>Click to edit Content 1</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96CCE599-7CBD-44DC-8DFC-6C6FAC6A3DD0}"/>
              </a:ext>
            </a:extLst>
          </p:cNvPr>
          <p:cNvSpPr>
            <a:spLocks noGrp="1"/>
          </p:cNvSpPr>
          <p:nvPr>
            <p:ph sz="half" idx="2" hasCustomPrompt="1"/>
          </p:nvPr>
        </p:nvSpPr>
        <p:spPr>
          <a:xfrm>
            <a:off x="6172200" y="1143001"/>
            <a:ext cx="5410200" cy="4572000"/>
          </a:xfrm>
          <a:prstGeom prst="rect">
            <a:avLst/>
          </a:prstGeom>
        </p:spPr>
        <p:txBody>
          <a:bodyPr/>
          <a:lstStyle>
            <a:lvl1pPr>
              <a:spcBef>
                <a:spcPts val="600"/>
              </a:spcBef>
              <a:defRPr/>
            </a:lvl1pPr>
            <a:lvl2pPr>
              <a:spcBef>
                <a:spcPts val="600"/>
              </a:spcBef>
              <a:defRPr/>
            </a:lvl2pPr>
            <a:lvl3pPr>
              <a:spcBef>
                <a:spcPts val="600"/>
              </a:spcBef>
              <a:defRPr/>
            </a:lvl3pPr>
            <a:lvl4pPr>
              <a:spcBef>
                <a:spcPts val="600"/>
              </a:spcBef>
              <a:defRPr/>
            </a:lvl4pPr>
            <a:lvl5pPr>
              <a:spcBef>
                <a:spcPts val="600"/>
              </a:spcBef>
              <a:defRPr/>
            </a:lvl5pPr>
          </a:lstStyle>
          <a:p>
            <a:pPr lvl="0"/>
            <a:r>
              <a:rPr lang="en-US" dirty="0"/>
              <a:t>Click to edit Content 2</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3">
            <a:extLst>
              <a:ext uri="{FF2B5EF4-FFF2-40B4-BE49-F238E27FC236}">
                <a16:creationId xmlns:a16="http://schemas.microsoft.com/office/drawing/2014/main" id="{2E5C1993-4689-4706-9605-191DB63D4FBF}"/>
              </a:ext>
            </a:extLst>
          </p:cNvPr>
          <p:cNvSpPr>
            <a:spLocks noGrp="1"/>
          </p:cNvSpPr>
          <p:nvPr>
            <p:ph type="dt" sz="half" idx="13"/>
          </p:nvPr>
        </p:nvSpPr>
        <p:spPr bwMode="white">
          <a:xfrm>
            <a:off x="1066800" y="6172199"/>
            <a:ext cx="914400" cy="685800"/>
          </a:xfrm>
          <a:prstGeom prst="rect">
            <a:avLst/>
          </a:prstGeom>
          <a:effectLst>
            <a:outerShdw blurRad="76200" dist="38100" dir="2700000" algn="tl" rotWithShape="0">
              <a:prstClr val="black">
                <a:alpha val="20000"/>
              </a:prstClr>
            </a:outerShdw>
          </a:effectLst>
        </p:spPr>
        <p:txBody>
          <a:bodyPr vert="horz" lIns="91440" tIns="0" rIns="91440" bIns="0" rtlCol="0" anchor="ctr" anchorCtr="0"/>
          <a:lstStyle>
            <a:lvl1pPr algn="ctr">
              <a:defRPr sz="1100" b="0" i="0">
                <a:solidFill>
                  <a:schemeClr val="bg1"/>
                </a:solidFill>
                <a:latin typeface="Century Gothic" panose="020B0502020202020204" pitchFamily="34" charset="0"/>
              </a:defRPr>
            </a:lvl1pPr>
          </a:lstStyle>
          <a:p>
            <a:endParaRPr lang="en-US" dirty="0"/>
          </a:p>
        </p:txBody>
      </p:sp>
    </p:spTree>
    <p:extLst>
      <p:ext uri="{BB962C8B-B14F-4D97-AF65-F5344CB8AC3E}">
        <p14:creationId xmlns:p14="http://schemas.microsoft.com/office/powerpoint/2010/main" val="3242128021"/>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OSEP Comparison">
    <p:spTree>
      <p:nvGrpSpPr>
        <p:cNvPr id="1" name=""/>
        <p:cNvGrpSpPr/>
        <p:nvPr/>
      </p:nvGrpSpPr>
      <p:grpSpPr>
        <a:xfrm>
          <a:off x="0" y="0"/>
          <a:ext cx="0" cy="0"/>
          <a:chOff x="0" y="0"/>
          <a:chExt cx="0" cy="0"/>
        </a:xfrm>
      </p:grpSpPr>
      <p:sp>
        <p:nvSpPr>
          <p:cNvPr id="11" name="Slide Number Placeholder 5" descr="Slide number">
            <a:extLst>
              <a:ext uri="{FF2B5EF4-FFF2-40B4-BE49-F238E27FC236}">
                <a16:creationId xmlns:a16="http://schemas.microsoft.com/office/drawing/2014/main" id="{9598033F-3D57-4969-A39A-2525ADCE1D04}"/>
              </a:ext>
            </a:extLst>
          </p:cNvPr>
          <p:cNvSpPr txBox="1">
            <a:spLocks/>
          </p:cNvSpPr>
          <p:nvPr/>
        </p:nvSpPr>
        <p:spPr bwMode="white">
          <a:xfrm>
            <a:off x="-3359" y="6172200"/>
            <a:ext cx="654148" cy="685800"/>
          </a:xfrm>
          <a:prstGeom prst="rect">
            <a:avLst/>
          </a:prstGeom>
        </p:spPr>
        <p:txBody>
          <a:bodyPr vert="horz" lIns="91440" tIns="45720" rIns="91440" bIns="45720" rtlCol="0" anchor="ctr"/>
          <a:lstStyle>
            <a:defPPr>
              <a:defRPr lang="en-US"/>
            </a:defPPr>
            <a:lvl1pPr marL="0" algn="ctr" defTabSz="457200" rtl="0" eaLnBrk="1" latinLnBrk="0" hangingPunct="1">
              <a:defRPr sz="1400" b="1" i="0" kern="1200">
                <a:solidFill>
                  <a:schemeClr val="bg1"/>
                </a:solidFill>
                <a:latin typeface="Century Gothic" panose="020B0502020202020204"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02111984F565}" type="slidenum">
              <a:rPr lang="en-US" smtClean="0"/>
              <a:pPr/>
              <a:t>‹#›</a:t>
            </a:fld>
            <a:endParaRPr lang="en-US" dirty="0"/>
          </a:p>
        </p:txBody>
      </p:sp>
      <p:sp>
        <p:nvSpPr>
          <p:cNvPr id="9" name="Title Placeholder 1">
            <a:extLst>
              <a:ext uri="{FF2B5EF4-FFF2-40B4-BE49-F238E27FC236}">
                <a16:creationId xmlns:a16="http://schemas.microsoft.com/office/drawing/2014/main" id="{EC7F6BC6-0A85-4C6D-B20F-0B41C7D177A7}"/>
              </a:ext>
            </a:extLst>
          </p:cNvPr>
          <p:cNvSpPr>
            <a:spLocks noGrp="1"/>
          </p:cNvSpPr>
          <p:nvPr>
            <p:ph type="title" hasCustomPrompt="1"/>
          </p:nvPr>
        </p:nvSpPr>
        <p:spPr>
          <a:xfrm>
            <a:off x="638175" y="0"/>
            <a:ext cx="10944225" cy="672111"/>
          </a:xfrm>
          <a:prstGeom prst="rect">
            <a:avLst/>
          </a:prstGeom>
          <a:effectLst/>
        </p:spPr>
        <p:txBody>
          <a:bodyPr vert="horz" lIns="0" tIns="0" rIns="0" bIns="0" rtlCol="0" anchor="b">
            <a:noAutofit/>
          </a:bodyPr>
          <a:lstStyle>
            <a:lvl1pPr>
              <a:defRPr/>
            </a:lvl1pPr>
          </a:lstStyle>
          <a:p>
            <a:r>
              <a:rPr lang="en-US" dirty="0"/>
              <a:t>Click to edit title: Comparison</a:t>
            </a:r>
          </a:p>
        </p:txBody>
      </p:sp>
      <p:sp>
        <p:nvSpPr>
          <p:cNvPr id="3" name="Text Placeholder 2">
            <a:extLst>
              <a:ext uri="{FF2B5EF4-FFF2-40B4-BE49-F238E27FC236}">
                <a16:creationId xmlns:a16="http://schemas.microsoft.com/office/drawing/2014/main" id="{A97943C8-2E58-46B7-BB78-69936D29A657}"/>
              </a:ext>
            </a:extLst>
          </p:cNvPr>
          <p:cNvSpPr>
            <a:spLocks noGrp="1"/>
          </p:cNvSpPr>
          <p:nvPr>
            <p:ph type="body" idx="1" hasCustomPrompt="1"/>
          </p:nvPr>
        </p:nvSpPr>
        <p:spPr bwMode="gray">
          <a:xfrm>
            <a:off x="638176" y="1167905"/>
            <a:ext cx="5357812"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Comparison 1 head</a:t>
            </a:r>
          </a:p>
        </p:txBody>
      </p:sp>
      <p:sp>
        <p:nvSpPr>
          <p:cNvPr id="4" name="Content Placeholder 3">
            <a:extLst>
              <a:ext uri="{FF2B5EF4-FFF2-40B4-BE49-F238E27FC236}">
                <a16:creationId xmlns:a16="http://schemas.microsoft.com/office/drawing/2014/main" id="{EFDA34BC-A09D-42A2-BEE6-A2169B3B5448}"/>
              </a:ext>
            </a:extLst>
          </p:cNvPr>
          <p:cNvSpPr>
            <a:spLocks noGrp="1"/>
          </p:cNvSpPr>
          <p:nvPr>
            <p:ph sz="half" idx="2" hasCustomPrompt="1"/>
          </p:nvPr>
        </p:nvSpPr>
        <p:spPr bwMode="gray">
          <a:xfrm>
            <a:off x="638176" y="1991817"/>
            <a:ext cx="5357812" cy="3684588"/>
          </a:xfrm>
          <a:prstGeom prst="rect">
            <a:avLst/>
          </a:prstGeom>
        </p:spPr>
        <p:txBody>
          <a:bodyPr/>
          <a:lstStyle>
            <a:lvl1pPr>
              <a:defRPr sz="2400"/>
            </a:lvl1pPr>
            <a:lvl2pPr>
              <a:defRPr sz="2000"/>
            </a:lvl2pPr>
            <a:lvl3pPr>
              <a:defRPr sz="1800"/>
            </a:lvl3pPr>
            <a:lvl4pPr>
              <a:defRPr sz="1600"/>
            </a:lvl4pPr>
            <a:lvl5pPr>
              <a:defRPr sz="1600"/>
            </a:lvl5pPr>
          </a:lstStyle>
          <a:p>
            <a:pPr lvl="0"/>
            <a:r>
              <a:rPr lang="en-US" dirty="0"/>
              <a:t>Click to edit Comparison 1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4BC18036-3872-4576-9EA7-9CC17CDC1A02}"/>
              </a:ext>
            </a:extLst>
          </p:cNvPr>
          <p:cNvSpPr>
            <a:spLocks noGrp="1"/>
          </p:cNvSpPr>
          <p:nvPr>
            <p:ph type="body" sz="quarter" idx="3" hasCustomPrompt="1"/>
          </p:nvPr>
        </p:nvSpPr>
        <p:spPr bwMode="gray">
          <a:xfrm>
            <a:off x="6170612" y="1167905"/>
            <a:ext cx="54117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Comparison 2 head</a:t>
            </a:r>
          </a:p>
        </p:txBody>
      </p:sp>
      <p:sp>
        <p:nvSpPr>
          <p:cNvPr id="6" name="Content Placeholder 5">
            <a:extLst>
              <a:ext uri="{FF2B5EF4-FFF2-40B4-BE49-F238E27FC236}">
                <a16:creationId xmlns:a16="http://schemas.microsoft.com/office/drawing/2014/main" id="{B37A7CF3-F993-4581-A10C-4E3B2216D440}"/>
              </a:ext>
            </a:extLst>
          </p:cNvPr>
          <p:cNvSpPr>
            <a:spLocks noGrp="1"/>
          </p:cNvSpPr>
          <p:nvPr>
            <p:ph sz="quarter" idx="4" hasCustomPrompt="1"/>
          </p:nvPr>
        </p:nvSpPr>
        <p:spPr bwMode="gray">
          <a:xfrm>
            <a:off x="6170612" y="1991817"/>
            <a:ext cx="5411788" cy="3684588"/>
          </a:xfrm>
          <a:prstGeom prst="rect">
            <a:avLst/>
          </a:prstGeom>
        </p:spPr>
        <p:txBody>
          <a:bodyPr/>
          <a:lstStyle>
            <a:lvl1pPr>
              <a:defRPr sz="2400"/>
            </a:lvl1pPr>
            <a:lvl2pPr>
              <a:defRPr sz="2000"/>
            </a:lvl2pPr>
            <a:lvl3pPr>
              <a:defRPr sz="1800"/>
            </a:lvl3pPr>
            <a:lvl4pPr>
              <a:defRPr sz="1600"/>
            </a:lvl4pPr>
            <a:lvl5pPr>
              <a:defRPr sz="1600"/>
            </a:lvl5pPr>
          </a:lstStyle>
          <a:p>
            <a:pPr lvl="0"/>
            <a:r>
              <a:rPr lang="en-US" dirty="0"/>
              <a:t>Click to edit Comparison 2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Date Placeholder 3">
            <a:extLst>
              <a:ext uri="{FF2B5EF4-FFF2-40B4-BE49-F238E27FC236}">
                <a16:creationId xmlns:a16="http://schemas.microsoft.com/office/drawing/2014/main" id="{BC82069A-0BF2-4A27-A546-13D737801EF9}"/>
              </a:ext>
            </a:extLst>
          </p:cNvPr>
          <p:cNvSpPr>
            <a:spLocks noGrp="1"/>
          </p:cNvSpPr>
          <p:nvPr>
            <p:ph type="dt" sz="half" idx="13"/>
          </p:nvPr>
        </p:nvSpPr>
        <p:spPr bwMode="white">
          <a:xfrm>
            <a:off x="1066800" y="6172199"/>
            <a:ext cx="914400" cy="685800"/>
          </a:xfrm>
          <a:prstGeom prst="rect">
            <a:avLst/>
          </a:prstGeom>
          <a:effectLst>
            <a:outerShdw blurRad="76200" dist="38100" dir="2700000" algn="tl" rotWithShape="0">
              <a:prstClr val="black">
                <a:alpha val="20000"/>
              </a:prstClr>
            </a:outerShdw>
          </a:effectLst>
        </p:spPr>
        <p:txBody>
          <a:bodyPr vert="horz" lIns="91440" tIns="0" rIns="91440" bIns="0" rtlCol="0" anchor="ctr" anchorCtr="0"/>
          <a:lstStyle>
            <a:lvl1pPr algn="ctr">
              <a:defRPr sz="1100" b="0" i="0">
                <a:solidFill>
                  <a:schemeClr val="bg1"/>
                </a:solidFill>
                <a:latin typeface="Century Gothic" panose="020B0502020202020204" pitchFamily="34" charset="0"/>
              </a:defRPr>
            </a:lvl1pPr>
          </a:lstStyle>
          <a:p>
            <a:endParaRPr lang="en-US" dirty="0"/>
          </a:p>
        </p:txBody>
      </p:sp>
    </p:spTree>
    <p:extLst>
      <p:ext uri="{BB962C8B-B14F-4D97-AF65-F5344CB8AC3E}">
        <p14:creationId xmlns:p14="http://schemas.microsoft.com/office/powerpoint/2010/main" val="3488723667"/>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OSEP Title Only">
    <p:spTree>
      <p:nvGrpSpPr>
        <p:cNvPr id="1" name=""/>
        <p:cNvGrpSpPr/>
        <p:nvPr/>
      </p:nvGrpSpPr>
      <p:grpSpPr>
        <a:xfrm>
          <a:off x="0" y="0"/>
          <a:ext cx="0" cy="0"/>
          <a:chOff x="0" y="0"/>
          <a:chExt cx="0" cy="0"/>
        </a:xfrm>
      </p:grpSpPr>
      <p:sp>
        <p:nvSpPr>
          <p:cNvPr id="7" name="Slide Number Placeholder 5" descr="Slide number">
            <a:extLst>
              <a:ext uri="{FF2B5EF4-FFF2-40B4-BE49-F238E27FC236}">
                <a16:creationId xmlns:a16="http://schemas.microsoft.com/office/drawing/2014/main" id="{4D9458F7-9707-486D-A49C-16642C40ED39}"/>
              </a:ext>
            </a:extLst>
          </p:cNvPr>
          <p:cNvSpPr txBox="1">
            <a:spLocks/>
          </p:cNvSpPr>
          <p:nvPr/>
        </p:nvSpPr>
        <p:spPr bwMode="white">
          <a:xfrm>
            <a:off x="-3359" y="6172200"/>
            <a:ext cx="654148" cy="685800"/>
          </a:xfrm>
          <a:prstGeom prst="rect">
            <a:avLst/>
          </a:prstGeom>
        </p:spPr>
        <p:txBody>
          <a:bodyPr vert="horz" lIns="91440" tIns="45720" rIns="91440" bIns="45720" rtlCol="0" anchor="ctr"/>
          <a:lstStyle>
            <a:defPPr>
              <a:defRPr lang="en-US"/>
            </a:defPPr>
            <a:lvl1pPr marL="0" algn="ctr" defTabSz="457200" rtl="0" eaLnBrk="1" latinLnBrk="0" hangingPunct="1">
              <a:defRPr sz="1400" b="1" i="0" kern="1200">
                <a:solidFill>
                  <a:schemeClr val="bg1"/>
                </a:solidFill>
                <a:latin typeface="Century Gothic" panose="020B0502020202020204"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02111984F565}" type="slidenum">
              <a:rPr lang="en-US" smtClean="0"/>
              <a:pPr/>
              <a:t>‹#›</a:t>
            </a:fld>
            <a:endParaRPr lang="en-US" dirty="0"/>
          </a:p>
        </p:txBody>
      </p:sp>
      <p:sp>
        <p:nvSpPr>
          <p:cNvPr id="5" name="Title Placeholder 1">
            <a:extLst>
              <a:ext uri="{FF2B5EF4-FFF2-40B4-BE49-F238E27FC236}">
                <a16:creationId xmlns:a16="http://schemas.microsoft.com/office/drawing/2014/main" id="{38FDDEB1-0D88-4419-8F6A-851C52DF9E9F}"/>
              </a:ext>
            </a:extLst>
          </p:cNvPr>
          <p:cNvSpPr>
            <a:spLocks noGrp="1"/>
          </p:cNvSpPr>
          <p:nvPr>
            <p:ph type="title" hasCustomPrompt="1"/>
          </p:nvPr>
        </p:nvSpPr>
        <p:spPr>
          <a:xfrm>
            <a:off x="638175" y="0"/>
            <a:ext cx="10944225" cy="672111"/>
          </a:xfrm>
          <a:prstGeom prst="rect">
            <a:avLst/>
          </a:prstGeom>
          <a:effectLst/>
        </p:spPr>
        <p:txBody>
          <a:bodyPr vert="horz" lIns="0" tIns="0" rIns="0" bIns="0" rtlCol="0" anchor="b">
            <a:noAutofit/>
          </a:bodyPr>
          <a:lstStyle>
            <a:lvl1pPr>
              <a:defRPr/>
            </a:lvl1pPr>
          </a:lstStyle>
          <a:p>
            <a:r>
              <a:rPr lang="en-US" dirty="0"/>
              <a:t>Click to edit title: Blank Slide</a:t>
            </a:r>
          </a:p>
        </p:txBody>
      </p:sp>
      <p:sp>
        <p:nvSpPr>
          <p:cNvPr id="6" name="Date Placeholder 3">
            <a:extLst>
              <a:ext uri="{FF2B5EF4-FFF2-40B4-BE49-F238E27FC236}">
                <a16:creationId xmlns:a16="http://schemas.microsoft.com/office/drawing/2014/main" id="{B8B569AB-A890-4AB0-A835-96F88CF06423}"/>
              </a:ext>
            </a:extLst>
          </p:cNvPr>
          <p:cNvSpPr>
            <a:spLocks noGrp="1"/>
          </p:cNvSpPr>
          <p:nvPr>
            <p:ph type="dt" sz="half" idx="2"/>
          </p:nvPr>
        </p:nvSpPr>
        <p:spPr bwMode="white">
          <a:xfrm>
            <a:off x="1066800" y="6172199"/>
            <a:ext cx="914400" cy="685800"/>
          </a:xfrm>
          <a:prstGeom prst="rect">
            <a:avLst/>
          </a:prstGeom>
          <a:effectLst>
            <a:outerShdw blurRad="76200" dist="38100" dir="2700000" algn="tl" rotWithShape="0">
              <a:prstClr val="black">
                <a:alpha val="20000"/>
              </a:prstClr>
            </a:outerShdw>
          </a:effectLst>
        </p:spPr>
        <p:txBody>
          <a:bodyPr vert="horz" lIns="91440" tIns="0" rIns="91440" bIns="0" rtlCol="0" anchor="ctr" anchorCtr="0"/>
          <a:lstStyle>
            <a:lvl1pPr algn="ctr">
              <a:defRPr sz="1100" b="0" i="0">
                <a:solidFill>
                  <a:schemeClr val="bg1"/>
                </a:solidFill>
                <a:latin typeface="Century Gothic" panose="020B0502020202020204" pitchFamily="34" charset="0"/>
              </a:defRPr>
            </a:lvl1pPr>
          </a:lstStyle>
          <a:p>
            <a:endParaRPr lang="en-US" dirty="0"/>
          </a:p>
        </p:txBody>
      </p:sp>
    </p:spTree>
    <p:extLst>
      <p:ext uri="{BB962C8B-B14F-4D97-AF65-F5344CB8AC3E}">
        <p14:creationId xmlns:p14="http://schemas.microsoft.com/office/powerpoint/2010/main" val="882814810"/>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OSEP Blank">
    <p:spTree>
      <p:nvGrpSpPr>
        <p:cNvPr id="1" name=""/>
        <p:cNvGrpSpPr/>
        <p:nvPr/>
      </p:nvGrpSpPr>
      <p:grpSpPr>
        <a:xfrm>
          <a:off x="0" y="0"/>
          <a:ext cx="0" cy="0"/>
          <a:chOff x="0" y="0"/>
          <a:chExt cx="0" cy="0"/>
        </a:xfrm>
      </p:grpSpPr>
      <p:sp>
        <p:nvSpPr>
          <p:cNvPr id="6" name="Slide Number Placeholder 5" descr="Slide number">
            <a:extLst>
              <a:ext uri="{FF2B5EF4-FFF2-40B4-BE49-F238E27FC236}">
                <a16:creationId xmlns:a16="http://schemas.microsoft.com/office/drawing/2014/main" id="{4AF364BE-B342-4A94-9B81-AE140878C62F}"/>
              </a:ext>
            </a:extLst>
          </p:cNvPr>
          <p:cNvSpPr txBox="1">
            <a:spLocks/>
          </p:cNvSpPr>
          <p:nvPr/>
        </p:nvSpPr>
        <p:spPr bwMode="white">
          <a:xfrm>
            <a:off x="-3359" y="6172200"/>
            <a:ext cx="654148" cy="685800"/>
          </a:xfrm>
          <a:prstGeom prst="rect">
            <a:avLst/>
          </a:prstGeom>
        </p:spPr>
        <p:txBody>
          <a:bodyPr vert="horz" lIns="91440" tIns="45720" rIns="91440" bIns="45720" rtlCol="0" anchor="ctr"/>
          <a:lstStyle>
            <a:defPPr>
              <a:defRPr lang="en-US"/>
            </a:defPPr>
            <a:lvl1pPr marL="0" algn="ctr" defTabSz="457200" rtl="0" eaLnBrk="1" latinLnBrk="0" hangingPunct="1">
              <a:defRPr sz="1400" b="1" i="0" kern="1200">
                <a:solidFill>
                  <a:schemeClr val="bg1"/>
                </a:solidFill>
                <a:latin typeface="Century Gothic" panose="020B0502020202020204"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02111984F565}" type="slidenum">
              <a:rPr lang="en-US" smtClean="0"/>
              <a:pPr/>
              <a:t>‹#›</a:t>
            </a:fld>
            <a:endParaRPr lang="en-US" dirty="0"/>
          </a:p>
        </p:txBody>
      </p:sp>
      <p:sp>
        <p:nvSpPr>
          <p:cNvPr id="5" name="Date Placeholder 3">
            <a:extLst>
              <a:ext uri="{FF2B5EF4-FFF2-40B4-BE49-F238E27FC236}">
                <a16:creationId xmlns:a16="http://schemas.microsoft.com/office/drawing/2014/main" id="{9EBBC821-5A67-42D7-90A7-CA776B14CE1B}"/>
              </a:ext>
            </a:extLst>
          </p:cNvPr>
          <p:cNvSpPr>
            <a:spLocks noGrp="1"/>
          </p:cNvSpPr>
          <p:nvPr>
            <p:ph type="dt" sz="half" idx="2"/>
          </p:nvPr>
        </p:nvSpPr>
        <p:spPr bwMode="white">
          <a:xfrm>
            <a:off x="1066800" y="6172199"/>
            <a:ext cx="914400" cy="685800"/>
          </a:xfrm>
          <a:prstGeom prst="rect">
            <a:avLst/>
          </a:prstGeom>
          <a:effectLst>
            <a:outerShdw blurRad="76200" dist="38100" dir="2700000" algn="tl" rotWithShape="0">
              <a:prstClr val="black">
                <a:alpha val="20000"/>
              </a:prstClr>
            </a:outerShdw>
          </a:effectLst>
        </p:spPr>
        <p:txBody>
          <a:bodyPr vert="horz" lIns="91440" tIns="0" rIns="91440" bIns="0" rtlCol="0" anchor="ctr" anchorCtr="0"/>
          <a:lstStyle>
            <a:lvl1pPr algn="ctr">
              <a:defRPr sz="1100" b="0" i="0">
                <a:solidFill>
                  <a:schemeClr val="bg1"/>
                </a:solidFill>
                <a:latin typeface="Century Gothic" panose="020B0502020202020204" pitchFamily="34" charset="0"/>
              </a:defRPr>
            </a:lvl1pPr>
          </a:lstStyle>
          <a:p>
            <a:endParaRPr lang="en-US" dirty="0"/>
          </a:p>
        </p:txBody>
      </p:sp>
    </p:spTree>
    <p:extLst>
      <p:ext uri="{BB962C8B-B14F-4D97-AF65-F5344CB8AC3E}">
        <p14:creationId xmlns:p14="http://schemas.microsoft.com/office/powerpoint/2010/main" val="2862259921"/>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OSEP Content with Caption">
    <p:spTree>
      <p:nvGrpSpPr>
        <p:cNvPr id="1" name=""/>
        <p:cNvGrpSpPr/>
        <p:nvPr/>
      </p:nvGrpSpPr>
      <p:grpSpPr>
        <a:xfrm>
          <a:off x="0" y="0"/>
          <a:ext cx="0" cy="0"/>
          <a:chOff x="0" y="0"/>
          <a:chExt cx="0" cy="0"/>
        </a:xfrm>
      </p:grpSpPr>
      <p:sp>
        <p:nvSpPr>
          <p:cNvPr id="10" name="Slide Number Placeholder 5" descr="Slide number">
            <a:extLst>
              <a:ext uri="{FF2B5EF4-FFF2-40B4-BE49-F238E27FC236}">
                <a16:creationId xmlns:a16="http://schemas.microsoft.com/office/drawing/2014/main" id="{2AD3A5EF-E03C-426C-8D47-77888598FC73}"/>
              </a:ext>
            </a:extLst>
          </p:cNvPr>
          <p:cNvSpPr txBox="1">
            <a:spLocks/>
          </p:cNvSpPr>
          <p:nvPr/>
        </p:nvSpPr>
        <p:spPr bwMode="white">
          <a:xfrm>
            <a:off x="-3359" y="6172200"/>
            <a:ext cx="654148" cy="685800"/>
          </a:xfrm>
          <a:prstGeom prst="rect">
            <a:avLst/>
          </a:prstGeom>
        </p:spPr>
        <p:txBody>
          <a:bodyPr vert="horz" lIns="91440" tIns="45720" rIns="91440" bIns="45720" rtlCol="0" anchor="ctr"/>
          <a:lstStyle>
            <a:defPPr>
              <a:defRPr lang="en-US"/>
            </a:defPPr>
            <a:lvl1pPr marL="0" algn="ctr" defTabSz="457200" rtl="0" eaLnBrk="1" latinLnBrk="0" hangingPunct="1">
              <a:defRPr sz="1400" b="1" i="0" kern="1200">
                <a:solidFill>
                  <a:schemeClr val="bg1"/>
                </a:solidFill>
                <a:latin typeface="Century Gothic" panose="020B0502020202020204"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02111984F565}" type="slidenum">
              <a:rPr lang="en-US" smtClean="0"/>
              <a:pPr/>
              <a:t>‹#›</a:t>
            </a:fld>
            <a:endParaRPr lang="en-US" dirty="0"/>
          </a:p>
        </p:txBody>
      </p:sp>
      <p:sp>
        <p:nvSpPr>
          <p:cNvPr id="5" name="Text Placeholder 4">
            <a:extLst>
              <a:ext uri="{FF2B5EF4-FFF2-40B4-BE49-F238E27FC236}">
                <a16:creationId xmlns:a16="http://schemas.microsoft.com/office/drawing/2014/main" id="{FF5A315C-57C9-42E3-8B89-F845F852E1C4}"/>
              </a:ext>
            </a:extLst>
          </p:cNvPr>
          <p:cNvSpPr>
            <a:spLocks noGrp="1"/>
          </p:cNvSpPr>
          <p:nvPr>
            <p:ph type="body" sz="quarter" idx="14" hasCustomPrompt="1"/>
          </p:nvPr>
        </p:nvSpPr>
        <p:spPr>
          <a:xfrm>
            <a:off x="640080" y="0"/>
            <a:ext cx="10972800" cy="672111"/>
          </a:xfrm>
        </p:spPr>
        <p:txBody>
          <a:bodyPr lIns="0" tIns="0" rIns="0" bIns="0" anchor="b" anchorCtr="0">
            <a:normAutofit/>
          </a:bodyPr>
          <a:lstStyle>
            <a:lvl1pPr marL="0" indent="0">
              <a:buNone/>
              <a:defRPr sz="4000">
                <a:solidFill>
                  <a:schemeClr val="bg1"/>
                </a:solidFill>
              </a:defRPr>
            </a:lvl1pPr>
            <a:lvl2pPr marL="457200" indent="0">
              <a:buNone/>
              <a:defRPr sz="4000">
                <a:solidFill>
                  <a:schemeClr val="bg1"/>
                </a:solidFill>
              </a:defRPr>
            </a:lvl2pPr>
            <a:lvl3pPr marL="914400" indent="0">
              <a:buNone/>
              <a:defRPr sz="4000">
                <a:solidFill>
                  <a:schemeClr val="bg1"/>
                </a:solidFill>
              </a:defRPr>
            </a:lvl3pPr>
            <a:lvl4pPr marL="1314450" indent="0">
              <a:buNone/>
              <a:defRPr sz="4000">
                <a:solidFill>
                  <a:schemeClr val="bg1"/>
                </a:solidFill>
              </a:defRPr>
            </a:lvl4pPr>
            <a:lvl5pPr marL="1600200" indent="0">
              <a:buNone/>
              <a:defRPr sz="4000">
                <a:solidFill>
                  <a:schemeClr val="bg1"/>
                </a:solidFill>
              </a:defRPr>
            </a:lvl5pPr>
          </a:lstStyle>
          <a:p>
            <a:pPr lvl="0"/>
            <a:r>
              <a:rPr lang="en-US" dirty="0"/>
              <a:t>Click to edit Title: Caption and Content</a:t>
            </a:r>
          </a:p>
        </p:txBody>
      </p:sp>
      <p:sp>
        <p:nvSpPr>
          <p:cNvPr id="4" name="Text Placeholder 3">
            <a:extLst>
              <a:ext uri="{FF2B5EF4-FFF2-40B4-BE49-F238E27FC236}">
                <a16:creationId xmlns:a16="http://schemas.microsoft.com/office/drawing/2014/main" id="{E2EA7CFC-5AFD-449A-AA6A-E3A1B413E74D}"/>
              </a:ext>
            </a:extLst>
          </p:cNvPr>
          <p:cNvSpPr>
            <a:spLocks noGrp="1"/>
          </p:cNvSpPr>
          <p:nvPr>
            <p:ph type="body" sz="half" idx="2" hasCustomPrompt="1"/>
          </p:nvPr>
        </p:nvSpPr>
        <p:spPr>
          <a:xfrm>
            <a:off x="638176" y="1143000"/>
            <a:ext cx="2714624" cy="4725988"/>
          </a:xfrm>
          <a:prstGeom prst="rect">
            <a:avLst/>
          </a:prstGeom>
        </p:spPr>
        <p:txBody>
          <a:bodyPr>
            <a:normAutofit/>
          </a:bodyPr>
          <a:lstStyle>
            <a:lvl1pPr marL="0" indent="0">
              <a:buNone/>
              <a:defRPr sz="1800">
                <a:solidFill>
                  <a:srgbClr val="375A7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Caption</a:t>
            </a:r>
          </a:p>
        </p:txBody>
      </p:sp>
      <p:sp>
        <p:nvSpPr>
          <p:cNvPr id="3" name="Content Placeholder 2">
            <a:extLst>
              <a:ext uri="{FF2B5EF4-FFF2-40B4-BE49-F238E27FC236}">
                <a16:creationId xmlns:a16="http://schemas.microsoft.com/office/drawing/2014/main" id="{2FAA3630-DA43-46D5-941C-DEA5A942F880}"/>
              </a:ext>
            </a:extLst>
          </p:cNvPr>
          <p:cNvSpPr>
            <a:spLocks noGrp="1"/>
          </p:cNvSpPr>
          <p:nvPr>
            <p:ph idx="1" hasCustomPrompt="1"/>
          </p:nvPr>
        </p:nvSpPr>
        <p:spPr>
          <a:xfrm>
            <a:off x="3810000" y="1143000"/>
            <a:ext cx="7545388" cy="4718050"/>
          </a:xfrm>
          <a:prstGeom prst="rect">
            <a:avLst/>
          </a:prstGeom>
        </p:spPr>
        <p:txBody>
          <a:bodyPr/>
          <a:lstStyle>
            <a:lvl1pPr marL="457200" indent="-457200">
              <a:buClr>
                <a:srgbClr val="2CA34E"/>
              </a:buClr>
              <a:defRPr sz="3200"/>
            </a:lvl1pPr>
            <a:lvl2pPr marL="685800" indent="-228600">
              <a:buClr>
                <a:srgbClr val="2CA34E"/>
              </a:buClr>
              <a:defRPr sz="2800"/>
            </a:lvl2pPr>
            <a:lvl3pPr>
              <a:buClr>
                <a:srgbClr val="2CA34E"/>
              </a:buClr>
              <a:defRPr sz="2400"/>
            </a:lvl3pPr>
            <a:lvl4pPr>
              <a:buClr>
                <a:srgbClr val="2CA34E"/>
              </a:buClr>
              <a:defRPr sz="2000"/>
            </a:lvl4pPr>
            <a:lvl5pPr>
              <a:buClr>
                <a:srgbClr val="2CA34E"/>
              </a:buClr>
              <a:defRPr sz="2000"/>
            </a:lvl5pPr>
            <a:lvl6pPr>
              <a:defRPr sz="2000"/>
            </a:lvl6pPr>
            <a:lvl7pPr>
              <a:defRPr sz="2000"/>
            </a:lvl7pPr>
            <a:lvl8pPr>
              <a:defRPr sz="2000"/>
            </a:lvl8pPr>
            <a:lvl9pPr>
              <a:defRPr sz="2000"/>
            </a:lvl9pPr>
          </a:lstStyle>
          <a:p>
            <a:pPr lvl="0"/>
            <a:r>
              <a:rPr lang="en-US" dirty="0"/>
              <a:t>Click to edit Content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Date Placeholder 3">
            <a:extLst>
              <a:ext uri="{FF2B5EF4-FFF2-40B4-BE49-F238E27FC236}">
                <a16:creationId xmlns:a16="http://schemas.microsoft.com/office/drawing/2014/main" id="{D13C59D2-DDA6-4773-870C-E5B965F6DFE7}"/>
              </a:ext>
            </a:extLst>
          </p:cNvPr>
          <p:cNvSpPr>
            <a:spLocks noGrp="1"/>
          </p:cNvSpPr>
          <p:nvPr>
            <p:ph type="dt" sz="half" idx="13"/>
          </p:nvPr>
        </p:nvSpPr>
        <p:spPr bwMode="white">
          <a:xfrm>
            <a:off x="1066800" y="6172199"/>
            <a:ext cx="914400" cy="685800"/>
          </a:xfrm>
          <a:prstGeom prst="rect">
            <a:avLst/>
          </a:prstGeom>
          <a:effectLst>
            <a:outerShdw blurRad="76200" dist="38100" dir="2700000" algn="tl" rotWithShape="0">
              <a:prstClr val="black">
                <a:alpha val="20000"/>
              </a:prstClr>
            </a:outerShdw>
          </a:effectLst>
        </p:spPr>
        <p:txBody>
          <a:bodyPr vert="horz" lIns="91440" tIns="0" rIns="91440" bIns="0" rtlCol="0" anchor="ctr" anchorCtr="0"/>
          <a:lstStyle>
            <a:lvl1pPr algn="ctr">
              <a:defRPr sz="1100" b="0" i="0">
                <a:solidFill>
                  <a:schemeClr val="bg1"/>
                </a:solidFill>
                <a:latin typeface="Century Gothic" panose="020B0502020202020204" pitchFamily="34" charset="0"/>
              </a:defRPr>
            </a:lvl1pPr>
          </a:lstStyle>
          <a:p>
            <a:endParaRPr lang="en-US" dirty="0"/>
          </a:p>
        </p:txBody>
      </p:sp>
    </p:spTree>
    <p:extLst>
      <p:ext uri="{BB962C8B-B14F-4D97-AF65-F5344CB8AC3E}">
        <p14:creationId xmlns:p14="http://schemas.microsoft.com/office/powerpoint/2010/main" val="1494648201"/>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OSEP Picture with Caption">
    <p:spTree>
      <p:nvGrpSpPr>
        <p:cNvPr id="1" name=""/>
        <p:cNvGrpSpPr/>
        <p:nvPr/>
      </p:nvGrpSpPr>
      <p:grpSpPr>
        <a:xfrm>
          <a:off x="0" y="0"/>
          <a:ext cx="0" cy="0"/>
          <a:chOff x="0" y="0"/>
          <a:chExt cx="0" cy="0"/>
        </a:xfrm>
      </p:grpSpPr>
      <p:sp>
        <p:nvSpPr>
          <p:cNvPr id="9" name="Slide Number Placeholder 5" descr="Slide number">
            <a:extLst>
              <a:ext uri="{FF2B5EF4-FFF2-40B4-BE49-F238E27FC236}">
                <a16:creationId xmlns:a16="http://schemas.microsoft.com/office/drawing/2014/main" id="{286CC856-5F3B-4541-B8B4-E7AF35261008}"/>
              </a:ext>
            </a:extLst>
          </p:cNvPr>
          <p:cNvSpPr txBox="1">
            <a:spLocks/>
          </p:cNvSpPr>
          <p:nvPr/>
        </p:nvSpPr>
        <p:spPr bwMode="white">
          <a:xfrm>
            <a:off x="-3359" y="6172200"/>
            <a:ext cx="654148" cy="685800"/>
          </a:xfrm>
          <a:prstGeom prst="rect">
            <a:avLst/>
          </a:prstGeom>
        </p:spPr>
        <p:txBody>
          <a:bodyPr vert="horz" lIns="91440" tIns="45720" rIns="91440" bIns="45720" rtlCol="0" anchor="ctr"/>
          <a:lstStyle>
            <a:defPPr>
              <a:defRPr lang="en-US"/>
            </a:defPPr>
            <a:lvl1pPr marL="0" algn="ctr" defTabSz="457200" rtl="0" eaLnBrk="1" latinLnBrk="0" hangingPunct="1">
              <a:defRPr sz="1400" b="1" i="0" kern="1200">
                <a:solidFill>
                  <a:schemeClr val="bg1"/>
                </a:solidFill>
                <a:latin typeface="Century Gothic" panose="020B0502020202020204"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02111984F565}" type="slidenum">
              <a:rPr lang="en-US" smtClean="0"/>
              <a:pPr/>
              <a:t>‹#›</a:t>
            </a:fld>
            <a:endParaRPr lang="en-US" dirty="0"/>
          </a:p>
        </p:txBody>
      </p:sp>
      <p:sp>
        <p:nvSpPr>
          <p:cNvPr id="2" name="Title 1">
            <a:extLst>
              <a:ext uri="{FF2B5EF4-FFF2-40B4-BE49-F238E27FC236}">
                <a16:creationId xmlns:a16="http://schemas.microsoft.com/office/drawing/2014/main" id="{E66B089B-8474-4A9D-81FB-4014BB9F3C06}"/>
              </a:ext>
            </a:extLst>
          </p:cNvPr>
          <p:cNvSpPr>
            <a:spLocks noGrp="1"/>
          </p:cNvSpPr>
          <p:nvPr>
            <p:ph type="title" hasCustomPrompt="1"/>
          </p:nvPr>
        </p:nvSpPr>
        <p:spPr bwMode="gray">
          <a:xfrm>
            <a:off x="839788" y="987424"/>
            <a:ext cx="3932237" cy="1069975"/>
          </a:xfrm>
          <a:prstGeom prst="rect">
            <a:avLst/>
          </a:prstGeom>
        </p:spPr>
        <p:txBody>
          <a:bodyPr anchor="b"/>
          <a:lstStyle>
            <a:lvl1pPr>
              <a:defRPr sz="3200">
                <a:solidFill>
                  <a:srgbClr val="2C506A"/>
                </a:solidFill>
              </a:defRPr>
            </a:lvl1pPr>
          </a:lstStyle>
          <a:p>
            <a:r>
              <a:rPr lang="en-US" dirty="0"/>
              <a:t>Click edit Master title style</a:t>
            </a:r>
          </a:p>
        </p:txBody>
      </p:sp>
      <p:sp>
        <p:nvSpPr>
          <p:cNvPr id="4" name="Text Placeholder 3">
            <a:extLst>
              <a:ext uri="{FF2B5EF4-FFF2-40B4-BE49-F238E27FC236}">
                <a16:creationId xmlns:a16="http://schemas.microsoft.com/office/drawing/2014/main" id="{33BA6967-2DC3-4055-96A7-39B922A326B5}"/>
              </a:ext>
            </a:extLst>
          </p:cNvPr>
          <p:cNvSpPr>
            <a:spLocks noGrp="1"/>
          </p:cNvSpPr>
          <p:nvPr>
            <p:ph type="body" sz="half" idx="2" hasCustomPrompt="1"/>
          </p:nvPr>
        </p:nvSpPr>
        <p:spPr bwMode="gray">
          <a:xfrm>
            <a:off x="839788" y="2286000"/>
            <a:ext cx="3932237" cy="3582988"/>
          </a:xfrm>
          <a:prstGeom prst="rect">
            <a:avLst/>
          </a:prstGeom>
        </p:spPr>
        <p:txBody>
          <a:bodyPr>
            <a:normAutofit/>
          </a:bodyPr>
          <a:lstStyle>
            <a:lvl1pPr marL="0" indent="0">
              <a:buNone/>
              <a:defRPr sz="1800">
                <a:solidFill>
                  <a:srgbClr val="2D8700"/>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Caption text</a:t>
            </a:r>
          </a:p>
        </p:txBody>
      </p:sp>
      <p:sp>
        <p:nvSpPr>
          <p:cNvPr id="3" name="Picture Placeholder 2">
            <a:extLst>
              <a:ext uri="{FF2B5EF4-FFF2-40B4-BE49-F238E27FC236}">
                <a16:creationId xmlns:a16="http://schemas.microsoft.com/office/drawing/2014/main" id="{2779BEC0-E3C9-428E-A09E-7E38D7E17B37}"/>
              </a:ext>
            </a:extLst>
          </p:cNvPr>
          <p:cNvSpPr>
            <a:spLocks noGrp="1"/>
          </p:cNvSpPr>
          <p:nvPr>
            <p:ph type="pic" idx="1"/>
          </p:nvPr>
        </p:nvSpPr>
        <p:spPr bwMode="gray">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8" name="Date Placeholder 3">
            <a:extLst>
              <a:ext uri="{FF2B5EF4-FFF2-40B4-BE49-F238E27FC236}">
                <a16:creationId xmlns:a16="http://schemas.microsoft.com/office/drawing/2014/main" id="{0C96B4EC-B6A9-4E36-A5F3-8C8968292CEC}"/>
              </a:ext>
            </a:extLst>
          </p:cNvPr>
          <p:cNvSpPr>
            <a:spLocks noGrp="1"/>
          </p:cNvSpPr>
          <p:nvPr>
            <p:ph type="dt" sz="half" idx="10"/>
          </p:nvPr>
        </p:nvSpPr>
        <p:spPr bwMode="white">
          <a:xfrm>
            <a:off x="1066800" y="6172199"/>
            <a:ext cx="914400" cy="685800"/>
          </a:xfrm>
          <a:prstGeom prst="rect">
            <a:avLst/>
          </a:prstGeom>
          <a:effectLst>
            <a:outerShdw blurRad="76200" dist="38100" dir="2700000" algn="tl" rotWithShape="0">
              <a:prstClr val="black">
                <a:alpha val="20000"/>
              </a:prstClr>
            </a:outerShdw>
          </a:effectLst>
        </p:spPr>
        <p:txBody>
          <a:bodyPr vert="horz" lIns="91440" tIns="0" rIns="91440" bIns="0" rtlCol="0" anchor="ctr" anchorCtr="0"/>
          <a:lstStyle>
            <a:lvl1pPr algn="ctr">
              <a:defRPr sz="1100" b="0" i="0">
                <a:solidFill>
                  <a:schemeClr val="bg1"/>
                </a:solidFill>
                <a:latin typeface="Century Gothic" panose="020B0502020202020204" pitchFamily="34" charset="0"/>
              </a:defRPr>
            </a:lvl1pPr>
          </a:lstStyle>
          <a:p>
            <a:endParaRPr lang="en-US" dirty="0"/>
          </a:p>
        </p:txBody>
      </p:sp>
    </p:spTree>
    <p:extLst>
      <p:ext uri="{BB962C8B-B14F-4D97-AF65-F5344CB8AC3E}">
        <p14:creationId xmlns:p14="http://schemas.microsoft.com/office/powerpoint/2010/main" val="350804982"/>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OSEP End Slide">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C0FE7388-91A7-4A33-96B0-6E59040A5A50}"/>
              </a:ext>
              <a:ext uri="{C183D7F6-B498-43B3-948B-1728B52AA6E4}">
                <adec:decorative xmlns:adec="http://schemas.microsoft.com/office/drawing/2017/decorative" val="1"/>
              </a:ext>
            </a:extLst>
          </p:cNvPr>
          <p:cNvPicPr>
            <a:picLocks noChangeAspect="1"/>
          </p:cNvPicPr>
          <p:nvPr/>
        </p:nvPicPr>
        <p:blipFill>
          <a:blip r:embed="rId2">
            <a:alphaModFix amt="20000"/>
          </a:blip>
          <a:stretch>
            <a:fillRect/>
          </a:stretch>
        </p:blipFill>
        <p:spPr>
          <a:xfrm>
            <a:off x="3806621" y="1143000"/>
            <a:ext cx="4578759" cy="4572000"/>
          </a:xfrm>
          <a:prstGeom prst="rect">
            <a:avLst/>
          </a:prstGeom>
        </p:spPr>
      </p:pic>
      <p:sp>
        <p:nvSpPr>
          <p:cNvPr id="11" name="Slide Number Placeholder 5" descr="Slide number">
            <a:extLst>
              <a:ext uri="{FF2B5EF4-FFF2-40B4-BE49-F238E27FC236}">
                <a16:creationId xmlns:a16="http://schemas.microsoft.com/office/drawing/2014/main" id="{387F6CA9-995E-481A-8042-32332D351367}"/>
              </a:ext>
            </a:extLst>
          </p:cNvPr>
          <p:cNvSpPr>
            <a:spLocks noGrp="1"/>
          </p:cNvSpPr>
          <p:nvPr>
            <p:ph type="sldNum" sz="quarter" idx="4"/>
          </p:nvPr>
        </p:nvSpPr>
        <p:spPr>
          <a:xfrm>
            <a:off x="-3359" y="6172200"/>
            <a:ext cx="654148" cy="685800"/>
          </a:xfrm>
          <a:prstGeom prst="rect">
            <a:avLst/>
          </a:prstGeom>
        </p:spPr>
        <p:txBody>
          <a:bodyPr vert="horz" lIns="91440" tIns="45720" rIns="91440" bIns="45720" rtlCol="0" anchor="ctr"/>
          <a:lstStyle>
            <a:lvl1pPr algn="ctr">
              <a:defRPr sz="1400" b="1" i="0">
                <a:solidFill>
                  <a:schemeClr val="bg1"/>
                </a:solidFill>
                <a:latin typeface="Century Gothic" panose="020B0502020202020204" pitchFamily="34" charset="0"/>
              </a:defRPr>
            </a:lvl1pPr>
          </a:lstStyle>
          <a:p>
            <a:fld id="{D57F1E4F-1CFF-5643-939E-02111984F565}" type="slidenum">
              <a:rPr lang="en-US" smtClean="0"/>
              <a:pPr/>
              <a:t>‹#›</a:t>
            </a:fld>
            <a:endParaRPr lang="en-US" dirty="0"/>
          </a:p>
        </p:txBody>
      </p:sp>
      <p:sp>
        <p:nvSpPr>
          <p:cNvPr id="3" name="TextBox 2">
            <a:extLst>
              <a:ext uri="{FF2B5EF4-FFF2-40B4-BE49-F238E27FC236}">
                <a16:creationId xmlns:a16="http://schemas.microsoft.com/office/drawing/2014/main" id="{EF6E18A5-FF83-466F-AAEB-502A8675691F}"/>
              </a:ext>
            </a:extLst>
          </p:cNvPr>
          <p:cNvSpPr txBox="1"/>
          <p:nvPr/>
        </p:nvSpPr>
        <p:spPr bwMode="gray">
          <a:xfrm>
            <a:off x="580767" y="2286000"/>
            <a:ext cx="10972800" cy="1107996"/>
          </a:xfrm>
          <a:prstGeom prst="rect">
            <a:avLst/>
          </a:prstGeom>
          <a:noFill/>
        </p:spPr>
        <p:txBody>
          <a:bodyPr wrap="square" rtlCol="0" anchor="b">
            <a:spAutoFit/>
          </a:bodyPr>
          <a:lstStyle/>
          <a:p>
            <a:pPr algn="ctr"/>
            <a:r>
              <a:rPr lang="en-US" sz="6600" dirty="0">
                <a:solidFill>
                  <a:srgbClr val="2D8700"/>
                </a:solidFill>
                <a:latin typeface="Century Gothic" panose="020B0502020202020204" pitchFamily="34" charset="0"/>
              </a:rPr>
              <a:t>OSEP</a:t>
            </a:r>
          </a:p>
        </p:txBody>
      </p:sp>
      <p:sp>
        <p:nvSpPr>
          <p:cNvPr id="2" name="TextBox 1">
            <a:extLst>
              <a:ext uri="{FF2B5EF4-FFF2-40B4-BE49-F238E27FC236}">
                <a16:creationId xmlns:a16="http://schemas.microsoft.com/office/drawing/2014/main" id="{6652472D-2C37-4839-80EA-30713C149CA2}"/>
              </a:ext>
            </a:extLst>
          </p:cNvPr>
          <p:cNvSpPr txBox="1"/>
          <p:nvPr/>
        </p:nvSpPr>
        <p:spPr bwMode="gray">
          <a:xfrm>
            <a:off x="609599" y="3429000"/>
            <a:ext cx="10972800" cy="116955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1200"/>
              </a:spcBef>
              <a:spcAft>
                <a:spcPts val="0"/>
              </a:spcAft>
              <a:buClrTx/>
              <a:buSzTx/>
              <a:buFontTx/>
              <a:buNone/>
              <a:tabLst/>
              <a:defRPr/>
            </a:pPr>
            <a:r>
              <a:rPr lang="en-US" sz="2400" cap="small" baseline="0" dirty="0">
                <a:solidFill>
                  <a:srgbClr val="2C506A"/>
                </a:solidFill>
                <a:latin typeface="Century Gothic" panose="020B0502020202020204" pitchFamily="34" charset="0"/>
              </a:rPr>
              <a:t>Office of Special Education Programs</a:t>
            </a:r>
          </a:p>
          <a:p>
            <a:pPr algn="ctr">
              <a:spcBef>
                <a:spcPts val="600"/>
              </a:spcBef>
            </a:pPr>
            <a:r>
              <a:rPr lang="en-US" sz="1800" cap="small" baseline="0" dirty="0">
                <a:solidFill>
                  <a:srgbClr val="2C506A"/>
                </a:solidFill>
                <a:latin typeface="Century Gothic" panose="020B0502020202020204" pitchFamily="34" charset="0"/>
              </a:rPr>
              <a:t>Office of Special Education and Rehabilitative Services</a:t>
            </a:r>
          </a:p>
          <a:p>
            <a:pPr algn="ctr">
              <a:spcBef>
                <a:spcPts val="600"/>
              </a:spcBef>
            </a:pPr>
            <a:r>
              <a:rPr lang="en-US" sz="1800" cap="small" baseline="0" dirty="0">
                <a:solidFill>
                  <a:srgbClr val="2C506A"/>
                </a:solidFill>
                <a:latin typeface="Century Gothic" panose="020B0502020202020204" pitchFamily="34" charset="0"/>
              </a:rPr>
              <a:t>U.S. Department of Education</a:t>
            </a:r>
          </a:p>
        </p:txBody>
      </p:sp>
      <p:sp>
        <p:nvSpPr>
          <p:cNvPr id="8" name="Date Placeholder 3">
            <a:extLst>
              <a:ext uri="{FF2B5EF4-FFF2-40B4-BE49-F238E27FC236}">
                <a16:creationId xmlns:a16="http://schemas.microsoft.com/office/drawing/2014/main" id="{8FBE9625-47CE-4753-A25E-07DFCF732EC7}"/>
              </a:ext>
            </a:extLst>
          </p:cNvPr>
          <p:cNvSpPr>
            <a:spLocks noGrp="1"/>
          </p:cNvSpPr>
          <p:nvPr>
            <p:ph type="dt" sz="half" idx="2"/>
          </p:nvPr>
        </p:nvSpPr>
        <p:spPr>
          <a:xfrm>
            <a:off x="1066800" y="6172199"/>
            <a:ext cx="914400" cy="685800"/>
          </a:xfrm>
          <a:prstGeom prst="rect">
            <a:avLst/>
          </a:prstGeom>
          <a:effectLst>
            <a:outerShdw blurRad="76200" dist="38100" dir="2700000" algn="tl" rotWithShape="0">
              <a:prstClr val="black">
                <a:alpha val="20000"/>
              </a:prstClr>
            </a:outerShdw>
          </a:effectLst>
        </p:spPr>
        <p:txBody>
          <a:bodyPr vert="horz" lIns="91440" tIns="0" rIns="91440" bIns="0" rtlCol="0" anchor="ctr" anchorCtr="0"/>
          <a:lstStyle>
            <a:lvl1pPr algn="ctr">
              <a:defRPr sz="1100" b="0" i="0">
                <a:solidFill>
                  <a:schemeClr val="bg1"/>
                </a:solidFill>
                <a:latin typeface="Century Gothic" panose="020B0502020202020204" pitchFamily="34" charset="0"/>
              </a:defRPr>
            </a:lvl1pPr>
          </a:lstStyle>
          <a:p>
            <a:endParaRPr lang="en-US" dirty="0"/>
          </a:p>
        </p:txBody>
      </p:sp>
    </p:spTree>
    <p:extLst>
      <p:ext uri="{BB962C8B-B14F-4D97-AF65-F5344CB8AC3E}">
        <p14:creationId xmlns:p14="http://schemas.microsoft.com/office/powerpoint/2010/main" val="1627520518"/>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OSEP End Slide, Links">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C0FE7388-91A7-4A33-96B0-6E59040A5A50}"/>
              </a:ext>
              <a:ext uri="{C183D7F6-B498-43B3-948B-1728B52AA6E4}">
                <adec:decorative xmlns:adec="http://schemas.microsoft.com/office/drawing/2017/decorative" val="1"/>
              </a:ext>
            </a:extLst>
          </p:cNvPr>
          <p:cNvPicPr>
            <a:picLocks noChangeAspect="1"/>
          </p:cNvPicPr>
          <p:nvPr/>
        </p:nvPicPr>
        <p:blipFill>
          <a:blip r:embed="rId2">
            <a:alphaModFix amt="20000"/>
          </a:blip>
          <a:stretch>
            <a:fillRect/>
          </a:stretch>
        </p:blipFill>
        <p:spPr>
          <a:xfrm>
            <a:off x="3806621" y="1143000"/>
            <a:ext cx="4578759" cy="4572000"/>
          </a:xfrm>
          <a:prstGeom prst="rect">
            <a:avLst/>
          </a:prstGeom>
        </p:spPr>
      </p:pic>
      <p:sp>
        <p:nvSpPr>
          <p:cNvPr id="11" name="Slide Number Placeholder 5" descr="Slide number">
            <a:extLst>
              <a:ext uri="{FF2B5EF4-FFF2-40B4-BE49-F238E27FC236}">
                <a16:creationId xmlns:a16="http://schemas.microsoft.com/office/drawing/2014/main" id="{387F6CA9-995E-481A-8042-32332D351367}"/>
              </a:ext>
            </a:extLst>
          </p:cNvPr>
          <p:cNvSpPr>
            <a:spLocks noGrp="1"/>
          </p:cNvSpPr>
          <p:nvPr>
            <p:ph type="sldNum" sz="quarter" idx="4"/>
          </p:nvPr>
        </p:nvSpPr>
        <p:spPr>
          <a:xfrm>
            <a:off x="-3359" y="6172200"/>
            <a:ext cx="654148" cy="685800"/>
          </a:xfrm>
          <a:prstGeom prst="rect">
            <a:avLst/>
          </a:prstGeom>
        </p:spPr>
        <p:txBody>
          <a:bodyPr vert="horz" lIns="91440" tIns="45720" rIns="91440" bIns="45720" rtlCol="0" anchor="ctr"/>
          <a:lstStyle>
            <a:lvl1pPr algn="ctr">
              <a:defRPr sz="1400" b="1" i="0">
                <a:solidFill>
                  <a:schemeClr val="bg1"/>
                </a:solidFill>
                <a:latin typeface="Century Gothic" panose="020B0502020202020204" pitchFamily="34" charset="0"/>
              </a:defRPr>
            </a:lvl1pPr>
          </a:lstStyle>
          <a:p>
            <a:fld id="{D57F1E4F-1CFF-5643-939E-02111984F565}" type="slidenum">
              <a:rPr lang="en-US" smtClean="0"/>
              <a:pPr/>
              <a:t>‹#›</a:t>
            </a:fld>
            <a:endParaRPr lang="en-US" dirty="0"/>
          </a:p>
        </p:txBody>
      </p:sp>
      <p:sp>
        <p:nvSpPr>
          <p:cNvPr id="3" name="TextBox 2">
            <a:extLst>
              <a:ext uri="{FF2B5EF4-FFF2-40B4-BE49-F238E27FC236}">
                <a16:creationId xmlns:a16="http://schemas.microsoft.com/office/drawing/2014/main" id="{EF6E18A5-FF83-466F-AAEB-502A8675691F}"/>
              </a:ext>
            </a:extLst>
          </p:cNvPr>
          <p:cNvSpPr txBox="1"/>
          <p:nvPr/>
        </p:nvSpPr>
        <p:spPr bwMode="gray">
          <a:xfrm>
            <a:off x="580767" y="2286000"/>
            <a:ext cx="10972800" cy="1107996"/>
          </a:xfrm>
          <a:prstGeom prst="rect">
            <a:avLst/>
          </a:prstGeom>
          <a:noFill/>
        </p:spPr>
        <p:txBody>
          <a:bodyPr wrap="square" rtlCol="0" anchor="b">
            <a:spAutoFit/>
          </a:bodyPr>
          <a:lstStyle/>
          <a:p>
            <a:pPr algn="ctr"/>
            <a:r>
              <a:rPr lang="en-US" sz="6600" dirty="0">
                <a:solidFill>
                  <a:srgbClr val="2D8700"/>
                </a:solidFill>
                <a:latin typeface="Century Gothic" panose="020B0502020202020204" pitchFamily="34" charset="0"/>
              </a:rPr>
              <a:t>OSEP</a:t>
            </a:r>
          </a:p>
        </p:txBody>
      </p:sp>
      <p:sp>
        <p:nvSpPr>
          <p:cNvPr id="9" name="TextBox 8">
            <a:extLst>
              <a:ext uri="{FF2B5EF4-FFF2-40B4-BE49-F238E27FC236}">
                <a16:creationId xmlns:a16="http://schemas.microsoft.com/office/drawing/2014/main" id="{534AA617-C9A8-41E8-8354-6B52BEE9BBD7}"/>
              </a:ext>
            </a:extLst>
          </p:cNvPr>
          <p:cNvSpPr txBox="1"/>
          <p:nvPr/>
        </p:nvSpPr>
        <p:spPr bwMode="gray">
          <a:xfrm>
            <a:off x="609599" y="3429000"/>
            <a:ext cx="10972800" cy="116955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1200"/>
              </a:spcBef>
              <a:spcAft>
                <a:spcPts val="0"/>
              </a:spcAft>
              <a:buClrTx/>
              <a:buSzTx/>
              <a:buFontTx/>
              <a:buNone/>
              <a:tabLst/>
              <a:defRPr/>
            </a:pPr>
            <a:r>
              <a:rPr lang="en-US" sz="2400" cap="small" baseline="0" dirty="0">
                <a:solidFill>
                  <a:srgbClr val="2C506A"/>
                </a:solidFill>
                <a:latin typeface="Century Gothic" panose="020B0502020202020204" pitchFamily="34" charset="0"/>
              </a:rPr>
              <a:t>Office of Special Education Programs</a:t>
            </a:r>
          </a:p>
          <a:p>
            <a:pPr algn="ctr">
              <a:spcBef>
                <a:spcPts val="600"/>
              </a:spcBef>
            </a:pPr>
            <a:r>
              <a:rPr lang="en-US" sz="1800" cap="small" baseline="0" dirty="0">
                <a:solidFill>
                  <a:srgbClr val="2C506A"/>
                </a:solidFill>
                <a:latin typeface="Century Gothic" panose="020B0502020202020204" pitchFamily="34" charset="0"/>
              </a:rPr>
              <a:t>Office of Special Education and Rehabilitative Services</a:t>
            </a:r>
          </a:p>
          <a:p>
            <a:pPr algn="ctr">
              <a:spcBef>
                <a:spcPts val="600"/>
              </a:spcBef>
            </a:pPr>
            <a:r>
              <a:rPr lang="en-US" sz="1800" cap="small" baseline="0" dirty="0">
                <a:solidFill>
                  <a:srgbClr val="2C506A"/>
                </a:solidFill>
                <a:latin typeface="Century Gothic" panose="020B0502020202020204" pitchFamily="34" charset="0"/>
              </a:rPr>
              <a:t>U.S. Department of Education</a:t>
            </a:r>
          </a:p>
        </p:txBody>
      </p:sp>
      <p:sp>
        <p:nvSpPr>
          <p:cNvPr id="4" name="TextBox 3">
            <a:extLst>
              <a:ext uri="{FF2B5EF4-FFF2-40B4-BE49-F238E27FC236}">
                <a16:creationId xmlns:a16="http://schemas.microsoft.com/office/drawing/2014/main" id="{5DAE739A-8E85-4E4A-9F6B-6E1070A2EFA6}"/>
              </a:ext>
            </a:extLst>
          </p:cNvPr>
          <p:cNvSpPr txBox="1"/>
          <p:nvPr/>
        </p:nvSpPr>
        <p:spPr bwMode="gray">
          <a:xfrm>
            <a:off x="650789" y="4838708"/>
            <a:ext cx="10931610" cy="1184940"/>
          </a:xfrm>
          <a:prstGeom prst="rect">
            <a:avLst/>
          </a:prstGeom>
          <a:noFill/>
        </p:spPr>
        <p:txBody>
          <a:bodyPr wrap="square" rtlCol="0" anchor="ctr" anchorCtr="0">
            <a:spAutoFit/>
          </a:bodyPr>
          <a:lstStyle/>
          <a:p>
            <a:pPr marL="0" indent="0" algn="l">
              <a:lnSpc>
                <a:spcPct val="100000"/>
              </a:lnSpc>
              <a:spcBef>
                <a:spcPts val="1200"/>
              </a:spcBef>
              <a:buNone/>
              <a:tabLst>
                <a:tab pos="4799013" algn="r"/>
                <a:tab pos="5033963" algn="l"/>
              </a:tabLst>
            </a:pPr>
            <a:r>
              <a:rPr lang="en-US" sz="1400" b="1" dirty="0">
                <a:solidFill>
                  <a:srgbClr val="345065"/>
                </a:solidFill>
                <a:latin typeface="Century Gothic" panose="020B0502020202020204" pitchFamily="34" charset="0"/>
              </a:rPr>
              <a:t>	</a:t>
            </a:r>
            <a:r>
              <a:rPr lang="en-US" sz="1400" b="1" dirty="0">
                <a:solidFill>
                  <a:srgbClr val="215070"/>
                </a:solidFill>
                <a:latin typeface="Century Gothic" panose="020B0502020202020204" pitchFamily="34" charset="0"/>
              </a:rPr>
              <a:t>Home:</a:t>
            </a:r>
            <a:r>
              <a:rPr lang="en-US" sz="1400" dirty="0">
                <a:solidFill>
                  <a:srgbClr val="215070"/>
                </a:solidFill>
                <a:latin typeface="Century Gothic" panose="020B0502020202020204" pitchFamily="34" charset="0"/>
              </a:rPr>
              <a:t>	www.ed.gov/osers/osep</a:t>
            </a:r>
          </a:p>
          <a:p>
            <a:pPr marL="0" indent="0" algn="l">
              <a:lnSpc>
                <a:spcPct val="100000"/>
              </a:lnSpc>
              <a:spcBef>
                <a:spcPts val="600"/>
              </a:spcBef>
              <a:buNone/>
              <a:tabLst>
                <a:tab pos="4799013" algn="r"/>
                <a:tab pos="5033963" algn="l"/>
              </a:tabLst>
            </a:pPr>
            <a:r>
              <a:rPr lang="en-US" sz="1400" dirty="0">
                <a:solidFill>
                  <a:srgbClr val="215070"/>
                </a:solidFill>
                <a:latin typeface="Century Gothic" panose="020B0502020202020204" pitchFamily="34" charset="0"/>
              </a:rPr>
              <a:t>	</a:t>
            </a:r>
            <a:r>
              <a:rPr lang="en-US" sz="1400" b="1" dirty="0">
                <a:solidFill>
                  <a:srgbClr val="215070"/>
                </a:solidFill>
                <a:latin typeface="Century Gothic" panose="020B0502020202020204" pitchFamily="34" charset="0"/>
              </a:rPr>
              <a:t>Blog:</a:t>
            </a:r>
            <a:r>
              <a:rPr lang="en-US" sz="1400" dirty="0">
                <a:solidFill>
                  <a:srgbClr val="215070"/>
                </a:solidFill>
                <a:latin typeface="Century Gothic" panose="020B0502020202020204" pitchFamily="34" charset="0"/>
              </a:rPr>
              <a:t>	https://sites.ed.gov/osers</a:t>
            </a:r>
          </a:p>
          <a:p>
            <a:pPr marL="0" indent="0" algn="l">
              <a:lnSpc>
                <a:spcPct val="100000"/>
              </a:lnSpc>
              <a:spcBef>
                <a:spcPts val="600"/>
              </a:spcBef>
              <a:buNone/>
              <a:tabLst>
                <a:tab pos="4799013" algn="r"/>
                <a:tab pos="5033963" algn="l"/>
              </a:tabLst>
            </a:pPr>
            <a:r>
              <a:rPr lang="en-US" sz="1400" dirty="0">
                <a:solidFill>
                  <a:srgbClr val="215070"/>
                </a:solidFill>
                <a:latin typeface="Century Gothic" panose="020B0502020202020204" pitchFamily="34" charset="0"/>
              </a:rPr>
              <a:t>	</a:t>
            </a:r>
            <a:r>
              <a:rPr lang="en-US" sz="1400" b="1" dirty="0">
                <a:solidFill>
                  <a:srgbClr val="215070"/>
                </a:solidFill>
                <a:latin typeface="Century Gothic" panose="020B0502020202020204" pitchFamily="34" charset="0"/>
              </a:rPr>
              <a:t>Twitter:</a:t>
            </a:r>
            <a:r>
              <a:rPr lang="en-US" sz="1400" dirty="0">
                <a:solidFill>
                  <a:srgbClr val="215070"/>
                </a:solidFill>
                <a:latin typeface="Century Gothic" panose="020B0502020202020204" pitchFamily="34" charset="0"/>
              </a:rPr>
              <a:t>	https://twitter.com/ED_Sped_Rehab</a:t>
            </a:r>
          </a:p>
          <a:p>
            <a:pPr marL="0" indent="0">
              <a:spcBef>
                <a:spcPts val="600"/>
              </a:spcBef>
              <a:buNone/>
              <a:tabLst>
                <a:tab pos="4799013" algn="r"/>
                <a:tab pos="5033963" algn="l"/>
              </a:tabLst>
            </a:pPr>
            <a:r>
              <a:rPr lang="en-US" sz="1400" dirty="0">
                <a:solidFill>
                  <a:srgbClr val="215070"/>
                </a:solidFill>
                <a:latin typeface="Century Gothic" panose="020B0502020202020204" pitchFamily="34" charset="0"/>
              </a:rPr>
              <a:t>	</a:t>
            </a:r>
            <a:r>
              <a:rPr lang="en-US" sz="1400" b="1" dirty="0">
                <a:solidFill>
                  <a:srgbClr val="215070"/>
                </a:solidFill>
                <a:latin typeface="Century Gothic" panose="020B0502020202020204" pitchFamily="34" charset="0"/>
              </a:rPr>
              <a:t>YouTube</a:t>
            </a:r>
            <a:r>
              <a:rPr lang="en-US" sz="1400" dirty="0">
                <a:solidFill>
                  <a:srgbClr val="215070"/>
                </a:solidFill>
                <a:latin typeface="Century Gothic" panose="020B0502020202020204" pitchFamily="34" charset="0"/>
              </a:rPr>
              <a:t>:	www.youtube.com/c/OSERS</a:t>
            </a:r>
            <a:endParaRPr lang="en-US" sz="1400" dirty="0">
              <a:latin typeface="Century Gothic" panose="020B0502020202020204" pitchFamily="34" charset="0"/>
            </a:endParaRPr>
          </a:p>
        </p:txBody>
      </p:sp>
      <p:sp>
        <p:nvSpPr>
          <p:cNvPr id="8" name="Date Placeholder 3">
            <a:extLst>
              <a:ext uri="{FF2B5EF4-FFF2-40B4-BE49-F238E27FC236}">
                <a16:creationId xmlns:a16="http://schemas.microsoft.com/office/drawing/2014/main" id="{8FBE9625-47CE-4753-A25E-07DFCF732EC7}"/>
              </a:ext>
            </a:extLst>
          </p:cNvPr>
          <p:cNvSpPr>
            <a:spLocks noGrp="1"/>
          </p:cNvSpPr>
          <p:nvPr>
            <p:ph type="dt" sz="half" idx="2"/>
          </p:nvPr>
        </p:nvSpPr>
        <p:spPr>
          <a:xfrm>
            <a:off x="1066800" y="6172199"/>
            <a:ext cx="914400" cy="685800"/>
          </a:xfrm>
          <a:prstGeom prst="rect">
            <a:avLst/>
          </a:prstGeom>
          <a:effectLst>
            <a:outerShdw blurRad="76200" dist="38100" dir="2700000" algn="tl" rotWithShape="0">
              <a:prstClr val="black">
                <a:alpha val="20000"/>
              </a:prstClr>
            </a:outerShdw>
          </a:effectLst>
        </p:spPr>
        <p:txBody>
          <a:bodyPr vert="horz" lIns="91440" tIns="0" rIns="91440" bIns="0" rtlCol="0" anchor="ctr" anchorCtr="0"/>
          <a:lstStyle>
            <a:lvl1pPr algn="ctr">
              <a:defRPr sz="1100" b="0" i="0">
                <a:solidFill>
                  <a:schemeClr val="bg1"/>
                </a:solidFill>
                <a:latin typeface="Century Gothic" panose="020B0502020202020204" pitchFamily="34" charset="0"/>
              </a:defRPr>
            </a:lvl1pPr>
          </a:lstStyle>
          <a:p>
            <a:endParaRPr lang="en-US" dirty="0"/>
          </a:p>
        </p:txBody>
      </p:sp>
    </p:spTree>
    <p:extLst>
      <p:ext uri="{BB962C8B-B14F-4D97-AF65-F5344CB8AC3E}">
        <p14:creationId xmlns:p14="http://schemas.microsoft.com/office/powerpoint/2010/main" val="2645110368"/>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OSEP End Slide, Editable">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C0FE7388-91A7-4A33-96B0-6E59040A5A50}"/>
              </a:ext>
              <a:ext uri="{C183D7F6-B498-43B3-948B-1728B52AA6E4}">
                <adec:decorative xmlns:adec="http://schemas.microsoft.com/office/drawing/2017/decorative" val="1"/>
              </a:ext>
            </a:extLst>
          </p:cNvPr>
          <p:cNvPicPr>
            <a:picLocks noChangeAspect="1"/>
          </p:cNvPicPr>
          <p:nvPr/>
        </p:nvPicPr>
        <p:blipFill>
          <a:blip r:embed="rId2">
            <a:alphaModFix amt="20000"/>
          </a:blip>
          <a:stretch>
            <a:fillRect/>
          </a:stretch>
        </p:blipFill>
        <p:spPr>
          <a:xfrm>
            <a:off x="3806621" y="1143000"/>
            <a:ext cx="4578759" cy="4572000"/>
          </a:xfrm>
          <a:prstGeom prst="rect">
            <a:avLst/>
          </a:prstGeom>
        </p:spPr>
      </p:pic>
      <p:sp>
        <p:nvSpPr>
          <p:cNvPr id="11" name="Slide Number Placeholder 5" descr="Slide number">
            <a:extLst>
              <a:ext uri="{FF2B5EF4-FFF2-40B4-BE49-F238E27FC236}">
                <a16:creationId xmlns:a16="http://schemas.microsoft.com/office/drawing/2014/main" id="{387F6CA9-995E-481A-8042-32332D351367}"/>
              </a:ext>
            </a:extLst>
          </p:cNvPr>
          <p:cNvSpPr>
            <a:spLocks noGrp="1"/>
          </p:cNvSpPr>
          <p:nvPr>
            <p:ph type="sldNum" sz="quarter" idx="4"/>
          </p:nvPr>
        </p:nvSpPr>
        <p:spPr>
          <a:xfrm>
            <a:off x="-3359" y="6172200"/>
            <a:ext cx="654148" cy="685800"/>
          </a:xfrm>
          <a:prstGeom prst="rect">
            <a:avLst/>
          </a:prstGeom>
        </p:spPr>
        <p:txBody>
          <a:bodyPr vert="horz" lIns="91440" tIns="45720" rIns="91440" bIns="45720" rtlCol="0" anchor="ctr"/>
          <a:lstStyle>
            <a:lvl1pPr algn="ctr">
              <a:defRPr sz="1400" b="1" i="0">
                <a:solidFill>
                  <a:schemeClr val="bg1"/>
                </a:solidFill>
                <a:latin typeface="Century Gothic" panose="020B0502020202020204" pitchFamily="34" charset="0"/>
              </a:defRPr>
            </a:lvl1pPr>
          </a:lstStyle>
          <a:p>
            <a:fld id="{D57F1E4F-1CFF-5643-939E-02111984F565}" type="slidenum">
              <a:rPr lang="en-US" smtClean="0"/>
              <a:pPr/>
              <a:t>‹#›</a:t>
            </a:fld>
            <a:endParaRPr lang="en-US" dirty="0"/>
          </a:p>
        </p:txBody>
      </p:sp>
      <p:sp>
        <p:nvSpPr>
          <p:cNvPr id="5" name="Text Placeholder 4">
            <a:extLst>
              <a:ext uri="{FF2B5EF4-FFF2-40B4-BE49-F238E27FC236}">
                <a16:creationId xmlns:a16="http://schemas.microsoft.com/office/drawing/2014/main" id="{D1B7D111-6E89-43EC-BF9F-638E13098704}"/>
              </a:ext>
            </a:extLst>
          </p:cNvPr>
          <p:cNvSpPr>
            <a:spLocks noGrp="1"/>
          </p:cNvSpPr>
          <p:nvPr>
            <p:ph type="body" sz="quarter" idx="10"/>
          </p:nvPr>
        </p:nvSpPr>
        <p:spPr bwMode="gray">
          <a:xfrm>
            <a:off x="1371599" y="2514600"/>
            <a:ext cx="9448800" cy="914400"/>
          </a:xfrm>
        </p:spPr>
        <p:txBody>
          <a:bodyPr anchor="b">
            <a:normAutofit/>
          </a:bodyPr>
          <a:lstStyle>
            <a:lvl1pPr marL="0" indent="0" algn="ctr">
              <a:buNone/>
              <a:defRPr sz="4800">
                <a:solidFill>
                  <a:srgbClr val="008710"/>
                </a:solidFill>
              </a:defRPr>
            </a:lvl1pPr>
          </a:lstStyle>
          <a:p>
            <a:pPr lvl="0"/>
            <a:r>
              <a:rPr lang="en-US"/>
              <a:t>Click to edit Master text styles</a:t>
            </a:r>
          </a:p>
        </p:txBody>
      </p:sp>
      <p:sp>
        <p:nvSpPr>
          <p:cNvPr id="7" name="TextBox 6">
            <a:extLst>
              <a:ext uri="{FF2B5EF4-FFF2-40B4-BE49-F238E27FC236}">
                <a16:creationId xmlns:a16="http://schemas.microsoft.com/office/drawing/2014/main" id="{5060B812-163D-48D4-ADD4-2BE579EA1AE0}"/>
              </a:ext>
            </a:extLst>
          </p:cNvPr>
          <p:cNvSpPr txBox="1"/>
          <p:nvPr/>
        </p:nvSpPr>
        <p:spPr bwMode="gray">
          <a:xfrm>
            <a:off x="609599" y="3429000"/>
            <a:ext cx="10972800" cy="116955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1200"/>
              </a:spcBef>
              <a:spcAft>
                <a:spcPts val="0"/>
              </a:spcAft>
              <a:buClrTx/>
              <a:buSzTx/>
              <a:buFontTx/>
              <a:buNone/>
              <a:tabLst/>
              <a:defRPr/>
            </a:pPr>
            <a:r>
              <a:rPr lang="en-US" sz="2400" cap="small" baseline="0" dirty="0">
                <a:solidFill>
                  <a:srgbClr val="2C506A"/>
                </a:solidFill>
                <a:latin typeface="Century Gothic" panose="020B0502020202020204" pitchFamily="34" charset="0"/>
              </a:rPr>
              <a:t>Office of Special Education Programs</a:t>
            </a:r>
          </a:p>
          <a:p>
            <a:pPr algn="ctr">
              <a:spcBef>
                <a:spcPts val="600"/>
              </a:spcBef>
            </a:pPr>
            <a:r>
              <a:rPr lang="en-US" sz="1800" cap="small" baseline="0" dirty="0">
                <a:solidFill>
                  <a:srgbClr val="2C506A"/>
                </a:solidFill>
                <a:latin typeface="Century Gothic" panose="020B0502020202020204" pitchFamily="34" charset="0"/>
              </a:rPr>
              <a:t>Office of Special Education and Rehabilitative Services</a:t>
            </a:r>
          </a:p>
          <a:p>
            <a:pPr algn="ctr">
              <a:spcBef>
                <a:spcPts val="600"/>
              </a:spcBef>
            </a:pPr>
            <a:r>
              <a:rPr lang="en-US" sz="1800" cap="small" baseline="0" dirty="0">
                <a:solidFill>
                  <a:srgbClr val="2C506A"/>
                </a:solidFill>
                <a:latin typeface="Century Gothic" panose="020B0502020202020204" pitchFamily="34" charset="0"/>
              </a:rPr>
              <a:t>U.S. Department of Education</a:t>
            </a:r>
          </a:p>
        </p:txBody>
      </p:sp>
      <p:sp>
        <p:nvSpPr>
          <p:cNvPr id="8" name="Date Placeholder 3">
            <a:extLst>
              <a:ext uri="{FF2B5EF4-FFF2-40B4-BE49-F238E27FC236}">
                <a16:creationId xmlns:a16="http://schemas.microsoft.com/office/drawing/2014/main" id="{8FBE9625-47CE-4753-A25E-07DFCF732EC7}"/>
              </a:ext>
            </a:extLst>
          </p:cNvPr>
          <p:cNvSpPr>
            <a:spLocks noGrp="1"/>
          </p:cNvSpPr>
          <p:nvPr>
            <p:ph type="dt" sz="half" idx="2"/>
          </p:nvPr>
        </p:nvSpPr>
        <p:spPr>
          <a:xfrm>
            <a:off x="1066800" y="6172199"/>
            <a:ext cx="914400" cy="685800"/>
          </a:xfrm>
          <a:prstGeom prst="rect">
            <a:avLst/>
          </a:prstGeom>
          <a:effectLst>
            <a:outerShdw blurRad="76200" dist="38100" dir="2700000" algn="tl" rotWithShape="0">
              <a:prstClr val="black">
                <a:alpha val="20000"/>
              </a:prstClr>
            </a:outerShdw>
          </a:effectLst>
        </p:spPr>
        <p:txBody>
          <a:bodyPr vert="horz" lIns="91440" tIns="0" rIns="91440" bIns="0" rtlCol="0" anchor="ctr" anchorCtr="0"/>
          <a:lstStyle>
            <a:lvl1pPr algn="ctr">
              <a:defRPr sz="1100" b="0" i="0">
                <a:solidFill>
                  <a:schemeClr val="bg1"/>
                </a:solidFill>
                <a:latin typeface="Century Gothic" panose="020B0502020202020204" pitchFamily="34" charset="0"/>
              </a:defRPr>
            </a:lvl1pPr>
          </a:lstStyle>
          <a:p>
            <a:endParaRPr lang="en-US" dirty="0"/>
          </a:p>
        </p:txBody>
      </p:sp>
    </p:spTree>
    <p:extLst>
      <p:ext uri="{BB962C8B-B14F-4D97-AF65-F5344CB8AC3E}">
        <p14:creationId xmlns:p14="http://schemas.microsoft.com/office/powerpoint/2010/main" val="3289265203"/>
      </p:ext>
    </p:extLst>
  </p:cSld>
  <p:clrMapOvr>
    <a:masterClrMapping/>
  </p:clrMapOvr>
  <p:transition>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OSEP-IDEA Title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C0258EF-E31C-4D9E-BA23-39E04DAF8B48}"/>
              </a:ext>
              <a:ext uri="{C183D7F6-B498-43B3-948B-1728B52AA6E4}">
                <adec:decorative xmlns:adec="http://schemas.microsoft.com/office/drawing/2017/decorative" val="1"/>
              </a:ext>
            </a:extLst>
          </p:cNvPr>
          <p:cNvPicPr>
            <a:picLocks noChangeAspect="1"/>
          </p:cNvPicPr>
          <p:nvPr/>
        </p:nvPicPr>
        <p:blipFill>
          <a:blip r:embed="rId2">
            <a:alphaModFix amt="20000"/>
          </a:blip>
          <a:stretch>
            <a:fillRect/>
          </a:stretch>
        </p:blipFill>
        <p:spPr>
          <a:xfrm>
            <a:off x="3806621" y="1143000"/>
            <a:ext cx="4578759" cy="4572000"/>
          </a:xfrm>
          <a:prstGeom prst="rect">
            <a:avLst/>
          </a:prstGeom>
        </p:spPr>
      </p:pic>
      <p:sp>
        <p:nvSpPr>
          <p:cNvPr id="8" name="Slide Number Placeholder 5" descr="Slide number">
            <a:extLst>
              <a:ext uri="{FF2B5EF4-FFF2-40B4-BE49-F238E27FC236}">
                <a16:creationId xmlns:a16="http://schemas.microsoft.com/office/drawing/2014/main" id="{A8166784-FB7C-4275-9215-12A496045925}"/>
              </a:ext>
            </a:extLst>
          </p:cNvPr>
          <p:cNvSpPr>
            <a:spLocks noGrp="1"/>
          </p:cNvSpPr>
          <p:nvPr>
            <p:ph type="sldNum" sz="quarter" idx="4"/>
          </p:nvPr>
        </p:nvSpPr>
        <p:spPr>
          <a:xfrm>
            <a:off x="-3359" y="6172200"/>
            <a:ext cx="654148" cy="685800"/>
          </a:xfrm>
          <a:prstGeom prst="rect">
            <a:avLst/>
          </a:prstGeom>
        </p:spPr>
        <p:txBody>
          <a:bodyPr vert="horz" lIns="91440" tIns="45720" rIns="91440" bIns="45720" rtlCol="0" anchor="ctr"/>
          <a:lstStyle>
            <a:lvl1pPr algn="ctr">
              <a:defRPr sz="1400" b="1" i="0">
                <a:solidFill>
                  <a:schemeClr val="bg1"/>
                </a:solidFill>
                <a:latin typeface="Century Gothic" panose="020B0502020202020204" pitchFamily="34" charset="0"/>
              </a:defRPr>
            </a:lvl1pPr>
          </a:lstStyle>
          <a:p>
            <a:fld id="{D57F1E4F-1CFF-5643-939E-02111984F565}" type="slidenum">
              <a:rPr lang="en-US" smtClean="0"/>
              <a:pPr/>
              <a:t>‹#›</a:t>
            </a:fld>
            <a:endParaRPr lang="en-US" dirty="0"/>
          </a:p>
        </p:txBody>
      </p:sp>
      <p:sp>
        <p:nvSpPr>
          <p:cNvPr id="2" name="Title 1">
            <a:extLst>
              <a:ext uri="{FF2B5EF4-FFF2-40B4-BE49-F238E27FC236}">
                <a16:creationId xmlns:a16="http://schemas.microsoft.com/office/drawing/2014/main" id="{3264EB9D-E3AB-4ABF-B51E-6072C84A8865}"/>
              </a:ext>
            </a:extLst>
          </p:cNvPr>
          <p:cNvSpPr>
            <a:spLocks noGrp="1"/>
          </p:cNvSpPr>
          <p:nvPr>
            <p:ph type="ctrTitle" hasCustomPrompt="1"/>
          </p:nvPr>
        </p:nvSpPr>
        <p:spPr bwMode="gray">
          <a:xfrm>
            <a:off x="1524000" y="1122363"/>
            <a:ext cx="9144000" cy="2387600"/>
          </a:xfrm>
          <a:prstGeom prst="rect">
            <a:avLst/>
          </a:prstGeom>
        </p:spPr>
        <p:txBody>
          <a:bodyPr anchor="b"/>
          <a:lstStyle>
            <a:lvl1pPr algn="ctr">
              <a:defRPr sz="4800" cap="small" baseline="0">
                <a:solidFill>
                  <a:srgbClr val="345065"/>
                </a:solidFill>
              </a:defRPr>
            </a:lvl1pPr>
          </a:lstStyle>
          <a:p>
            <a:r>
              <a:rPr lang="en-US" dirty="0"/>
              <a:t>Click to edit Title Slide title</a:t>
            </a:r>
          </a:p>
        </p:txBody>
      </p:sp>
      <p:sp>
        <p:nvSpPr>
          <p:cNvPr id="3" name="Subtitle 2">
            <a:extLst>
              <a:ext uri="{FF2B5EF4-FFF2-40B4-BE49-F238E27FC236}">
                <a16:creationId xmlns:a16="http://schemas.microsoft.com/office/drawing/2014/main" id="{424C1248-5182-42B7-95A4-7C18EC4DEDB5}"/>
              </a:ext>
            </a:extLst>
          </p:cNvPr>
          <p:cNvSpPr>
            <a:spLocks noGrp="1"/>
          </p:cNvSpPr>
          <p:nvPr>
            <p:ph type="subTitle" idx="1" hasCustomPrompt="1"/>
          </p:nvPr>
        </p:nvSpPr>
        <p:spPr bwMode="gray">
          <a:xfrm>
            <a:off x="1524000" y="3657600"/>
            <a:ext cx="9144000" cy="1600200"/>
          </a:xfrm>
          <a:prstGeom prst="rect">
            <a:avLst/>
          </a:prstGeom>
        </p:spPr>
        <p:txBody>
          <a:bodyPr>
            <a:normAutofit/>
          </a:bodyPr>
          <a:lstStyle>
            <a:lvl1pPr marL="0" indent="0" algn="ctr">
              <a:buNone/>
              <a:defRPr sz="2800" cap="small" baseline="0">
                <a:solidFill>
                  <a:srgbClr val="2CA34E"/>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Title Slide subtitle</a:t>
            </a:r>
          </a:p>
        </p:txBody>
      </p:sp>
      <p:sp>
        <p:nvSpPr>
          <p:cNvPr id="7" name="Date Placeholder 3">
            <a:extLst>
              <a:ext uri="{FF2B5EF4-FFF2-40B4-BE49-F238E27FC236}">
                <a16:creationId xmlns:a16="http://schemas.microsoft.com/office/drawing/2014/main" id="{72098210-5F42-469B-8A46-3B82ACC395A9}"/>
              </a:ext>
            </a:extLst>
          </p:cNvPr>
          <p:cNvSpPr>
            <a:spLocks noGrp="1"/>
          </p:cNvSpPr>
          <p:nvPr>
            <p:ph type="dt" sz="half" idx="2"/>
          </p:nvPr>
        </p:nvSpPr>
        <p:spPr>
          <a:xfrm>
            <a:off x="1066800" y="6172199"/>
            <a:ext cx="914400" cy="685800"/>
          </a:xfrm>
          <a:prstGeom prst="rect">
            <a:avLst/>
          </a:prstGeom>
          <a:effectLst>
            <a:outerShdw blurRad="76200" dist="38100" dir="2700000" algn="tl" rotWithShape="0">
              <a:prstClr val="black">
                <a:alpha val="20000"/>
              </a:prstClr>
            </a:outerShdw>
          </a:effectLst>
        </p:spPr>
        <p:txBody>
          <a:bodyPr vert="horz" lIns="91440" tIns="0" rIns="91440" bIns="0" rtlCol="0" anchor="ctr" anchorCtr="0"/>
          <a:lstStyle>
            <a:lvl1pPr algn="ctr">
              <a:defRPr sz="1100" b="0" i="0">
                <a:solidFill>
                  <a:schemeClr val="bg1"/>
                </a:solidFill>
                <a:latin typeface="Century Gothic" panose="020B0502020202020204" pitchFamily="34" charset="0"/>
              </a:defRPr>
            </a:lvl1pPr>
          </a:lstStyle>
          <a:p>
            <a:endParaRPr lang="en-US" dirty="0"/>
          </a:p>
        </p:txBody>
      </p:sp>
    </p:spTree>
    <p:extLst>
      <p:ext uri="{BB962C8B-B14F-4D97-AF65-F5344CB8AC3E}">
        <p14:creationId xmlns:p14="http://schemas.microsoft.com/office/powerpoint/2010/main" val="3995790265"/>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OSEP-IDEA Title and Content">
    <p:spTree>
      <p:nvGrpSpPr>
        <p:cNvPr id="1" name=""/>
        <p:cNvGrpSpPr/>
        <p:nvPr/>
      </p:nvGrpSpPr>
      <p:grpSpPr>
        <a:xfrm>
          <a:off x="0" y="0"/>
          <a:ext cx="0" cy="0"/>
          <a:chOff x="0" y="0"/>
          <a:chExt cx="0" cy="0"/>
        </a:xfrm>
      </p:grpSpPr>
      <p:sp>
        <p:nvSpPr>
          <p:cNvPr id="8" name="Slide Number Placeholder 5" descr="Slide number">
            <a:extLst>
              <a:ext uri="{FF2B5EF4-FFF2-40B4-BE49-F238E27FC236}">
                <a16:creationId xmlns:a16="http://schemas.microsoft.com/office/drawing/2014/main" id="{F428696E-6B16-4B0F-A35F-0B1BA82091AF}"/>
              </a:ext>
            </a:extLst>
          </p:cNvPr>
          <p:cNvSpPr txBox="1">
            <a:spLocks/>
          </p:cNvSpPr>
          <p:nvPr/>
        </p:nvSpPr>
        <p:spPr bwMode="white">
          <a:xfrm>
            <a:off x="-3359" y="6172200"/>
            <a:ext cx="654148" cy="685800"/>
          </a:xfrm>
          <a:prstGeom prst="rect">
            <a:avLst/>
          </a:prstGeom>
        </p:spPr>
        <p:txBody>
          <a:bodyPr vert="horz" lIns="91440" tIns="45720" rIns="91440" bIns="45720" rtlCol="0" anchor="ctr"/>
          <a:lstStyle>
            <a:defPPr>
              <a:defRPr lang="en-US"/>
            </a:defPPr>
            <a:lvl1pPr marL="0" algn="ctr" defTabSz="457200" rtl="0" eaLnBrk="1" latinLnBrk="0" hangingPunct="1">
              <a:defRPr sz="1400" b="1" i="0" kern="1200">
                <a:solidFill>
                  <a:schemeClr val="bg1"/>
                </a:solidFill>
                <a:latin typeface="Century Gothic" panose="020B0502020202020204"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02111984F565}" type="slidenum">
              <a:rPr lang="en-US" smtClean="0"/>
              <a:pPr/>
              <a:t>‹#›</a:t>
            </a:fld>
            <a:endParaRPr lang="en-US" dirty="0"/>
          </a:p>
        </p:txBody>
      </p:sp>
      <p:sp>
        <p:nvSpPr>
          <p:cNvPr id="6" name="Title Placeholder 1">
            <a:extLst>
              <a:ext uri="{FF2B5EF4-FFF2-40B4-BE49-F238E27FC236}">
                <a16:creationId xmlns:a16="http://schemas.microsoft.com/office/drawing/2014/main" id="{B9C2A3DB-D378-42A9-BD1C-EC5DF4AA4517}"/>
              </a:ext>
            </a:extLst>
          </p:cNvPr>
          <p:cNvSpPr>
            <a:spLocks noGrp="1"/>
          </p:cNvSpPr>
          <p:nvPr>
            <p:ph type="title" hasCustomPrompt="1"/>
          </p:nvPr>
        </p:nvSpPr>
        <p:spPr>
          <a:xfrm>
            <a:off x="638175" y="0"/>
            <a:ext cx="10515600" cy="672111"/>
          </a:xfrm>
          <a:prstGeom prst="rect">
            <a:avLst/>
          </a:prstGeom>
          <a:effectLst/>
        </p:spPr>
        <p:txBody>
          <a:bodyPr vert="horz" lIns="0" tIns="0" rIns="0" bIns="0" rtlCol="0" anchor="b">
            <a:noAutofit/>
          </a:bodyPr>
          <a:lstStyle>
            <a:lvl1pPr>
              <a:defRPr/>
            </a:lvl1pPr>
          </a:lstStyle>
          <a:p>
            <a:r>
              <a:rPr lang="en-US" dirty="0"/>
              <a:t>Click to edit title: Title and Content</a:t>
            </a:r>
          </a:p>
        </p:txBody>
      </p:sp>
      <p:sp>
        <p:nvSpPr>
          <p:cNvPr id="3" name="Content Placeholder 2">
            <a:extLst>
              <a:ext uri="{FF2B5EF4-FFF2-40B4-BE49-F238E27FC236}">
                <a16:creationId xmlns:a16="http://schemas.microsoft.com/office/drawing/2014/main" id="{0E13F86F-197B-46F2-B71E-6E5A8451397F}"/>
              </a:ext>
            </a:extLst>
          </p:cNvPr>
          <p:cNvSpPr>
            <a:spLocks noGrp="1"/>
          </p:cNvSpPr>
          <p:nvPr>
            <p:ph idx="1" hasCustomPrompt="1"/>
          </p:nvPr>
        </p:nvSpPr>
        <p:spPr>
          <a:xfrm>
            <a:off x="609600" y="1143001"/>
            <a:ext cx="10972800" cy="4648200"/>
          </a:xfrm>
          <a:prstGeom prst="rect">
            <a:avLst/>
          </a:prstGeom>
        </p:spPr>
        <p:txBody>
          <a:bodyPr/>
          <a:lstStyle>
            <a:lvl1pPr>
              <a:defRPr/>
            </a:lvl1pPr>
          </a:lstStyle>
          <a:p>
            <a:pPr lvl="0"/>
            <a:r>
              <a:rPr lang="en-US" dirty="0"/>
              <a:t>Click to edit First Level</a:t>
            </a:r>
          </a:p>
          <a:p>
            <a:pPr lvl="1"/>
            <a:r>
              <a:rPr lang="en-US" dirty="0"/>
              <a:t>Click to edit Second level</a:t>
            </a:r>
          </a:p>
          <a:p>
            <a:pPr lvl="2"/>
            <a:r>
              <a:rPr lang="en-US" dirty="0"/>
              <a:t>Click to edit Third level</a:t>
            </a:r>
          </a:p>
          <a:p>
            <a:pPr lvl="3"/>
            <a:r>
              <a:rPr lang="en-US" dirty="0"/>
              <a:t>Click to edit Fourth level</a:t>
            </a:r>
          </a:p>
          <a:p>
            <a:pPr lvl="4"/>
            <a:r>
              <a:rPr lang="en-US" dirty="0"/>
              <a:t>Click to edit Fifth level</a:t>
            </a:r>
          </a:p>
        </p:txBody>
      </p:sp>
      <p:sp>
        <p:nvSpPr>
          <p:cNvPr id="7" name="Date Placeholder 3">
            <a:extLst>
              <a:ext uri="{FF2B5EF4-FFF2-40B4-BE49-F238E27FC236}">
                <a16:creationId xmlns:a16="http://schemas.microsoft.com/office/drawing/2014/main" id="{CCFD5C6B-7889-4339-8F75-3B4A510288F0}"/>
              </a:ext>
            </a:extLst>
          </p:cNvPr>
          <p:cNvSpPr>
            <a:spLocks noGrp="1"/>
          </p:cNvSpPr>
          <p:nvPr>
            <p:ph type="dt" sz="half" idx="2"/>
          </p:nvPr>
        </p:nvSpPr>
        <p:spPr>
          <a:xfrm>
            <a:off x="1066800" y="6172199"/>
            <a:ext cx="914400" cy="685800"/>
          </a:xfrm>
          <a:prstGeom prst="rect">
            <a:avLst/>
          </a:prstGeom>
          <a:effectLst>
            <a:outerShdw blurRad="76200" dist="38100" dir="2700000" algn="tl" rotWithShape="0">
              <a:prstClr val="black">
                <a:alpha val="20000"/>
              </a:prstClr>
            </a:outerShdw>
          </a:effectLst>
        </p:spPr>
        <p:txBody>
          <a:bodyPr vert="horz" lIns="91440" tIns="0" rIns="91440" bIns="0" rtlCol="0" anchor="ctr" anchorCtr="0"/>
          <a:lstStyle>
            <a:lvl1pPr algn="ctr">
              <a:defRPr sz="1100" b="0" i="0">
                <a:solidFill>
                  <a:schemeClr val="bg1"/>
                </a:solidFill>
                <a:latin typeface="Century Gothic" panose="020B0502020202020204" pitchFamily="34" charset="0"/>
              </a:defRPr>
            </a:lvl1pPr>
          </a:lstStyle>
          <a:p>
            <a:endParaRPr lang="en-US" dirty="0"/>
          </a:p>
        </p:txBody>
      </p:sp>
    </p:spTree>
    <p:extLst>
      <p:ext uri="{BB962C8B-B14F-4D97-AF65-F5344CB8AC3E}">
        <p14:creationId xmlns:p14="http://schemas.microsoft.com/office/powerpoint/2010/main" val="4283457552"/>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OSEP-IDEA Section Header">
    <p:spTree>
      <p:nvGrpSpPr>
        <p:cNvPr id="1" name=""/>
        <p:cNvGrpSpPr/>
        <p:nvPr/>
      </p:nvGrpSpPr>
      <p:grpSpPr>
        <a:xfrm>
          <a:off x="0" y="0"/>
          <a:ext cx="0" cy="0"/>
          <a:chOff x="0" y="0"/>
          <a:chExt cx="0" cy="0"/>
        </a:xfrm>
      </p:grpSpPr>
      <p:sp>
        <p:nvSpPr>
          <p:cNvPr id="8" name="Slide Number Placeholder 5" descr="Slide number">
            <a:extLst>
              <a:ext uri="{FF2B5EF4-FFF2-40B4-BE49-F238E27FC236}">
                <a16:creationId xmlns:a16="http://schemas.microsoft.com/office/drawing/2014/main" id="{7806AD7D-BFE9-414B-A614-F152C75AEBF6}"/>
              </a:ext>
            </a:extLst>
          </p:cNvPr>
          <p:cNvSpPr txBox="1">
            <a:spLocks/>
          </p:cNvSpPr>
          <p:nvPr/>
        </p:nvSpPr>
        <p:spPr bwMode="white">
          <a:xfrm>
            <a:off x="-3359" y="6172200"/>
            <a:ext cx="654148" cy="685800"/>
          </a:xfrm>
          <a:prstGeom prst="rect">
            <a:avLst/>
          </a:prstGeom>
        </p:spPr>
        <p:txBody>
          <a:bodyPr vert="horz" lIns="91440" tIns="45720" rIns="91440" bIns="45720" rtlCol="0" anchor="ctr"/>
          <a:lstStyle>
            <a:defPPr>
              <a:defRPr lang="en-US"/>
            </a:defPPr>
            <a:lvl1pPr marL="0" algn="ctr" defTabSz="457200" rtl="0" eaLnBrk="1" latinLnBrk="0" hangingPunct="1">
              <a:defRPr sz="1400" b="1" i="0" kern="1200">
                <a:solidFill>
                  <a:schemeClr val="bg1"/>
                </a:solidFill>
                <a:latin typeface="Century Gothic" panose="020B0502020202020204"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02111984F565}" type="slidenum">
              <a:rPr lang="en-US" smtClean="0"/>
              <a:pPr/>
              <a:t>‹#›</a:t>
            </a:fld>
            <a:endParaRPr lang="en-US" dirty="0"/>
          </a:p>
        </p:txBody>
      </p:sp>
      <p:sp>
        <p:nvSpPr>
          <p:cNvPr id="2" name="Title 1">
            <a:extLst>
              <a:ext uri="{FF2B5EF4-FFF2-40B4-BE49-F238E27FC236}">
                <a16:creationId xmlns:a16="http://schemas.microsoft.com/office/drawing/2014/main" id="{E426D53A-FEC1-4E25-A2A6-4D10945FC26B}"/>
              </a:ext>
            </a:extLst>
          </p:cNvPr>
          <p:cNvSpPr>
            <a:spLocks noGrp="1"/>
          </p:cNvSpPr>
          <p:nvPr>
            <p:ph type="title" hasCustomPrompt="1"/>
          </p:nvPr>
        </p:nvSpPr>
        <p:spPr bwMode="gray">
          <a:xfrm>
            <a:off x="831850" y="1709739"/>
            <a:ext cx="10515600" cy="1719262"/>
          </a:xfrm>
          <a:prstGeom prst="rect">
            <a:avLst/>
          </a:prstGeom>
        </p:spPr>
        <p:txBody>
          <a:bodyPr anchor="b"/>
          <a:lstStyle>
            <a:lvl1pPr>
              <a:defRPr sz="4400">
                <a:solidFill>
                  <a:srgbClr val="345065"/>
                </a:solidFill>
              </a:defRPr>
            </a:lvl1pPr>
          </a:lstStyle>
          <a:p>
            <a:r>
              <a:rPr lang="en-US" dirty="0"/>
              <a:t>Click to edit Sub-Section title</a:t>
            </a:r>
          </a:p>
        </p:txBody>
      </p:sp>
      <p:sp>
        <p:nvSpPr>
          <p:cNvPr id="3" name="Text Placeholder 2">
            <a:extLst>
              <a:ext uri="{FF2B5EF4-FFF2-40B4-BE49-F238E27FC236}">
                <a16:creationId xmlns:a16="http://schemas.microsoft.com/office/drawing/2014/main" id="{C5E2D17F-89F4-403A-9B65-20F1F0EA63AB}"/>
              </a:ext>
            </a:extLst>
          </p:cNvPr>
          <p:cNvSpPr>
            <a:spLocks noGrp="1"/>
          </p:cNvSpPr>
          <p:nvPr>
            <p:ph type="body" idx="1" hasCustomPrompt="1"/>
          </p:nvPr>
        </p:nvSpPr>
        <p:spPr bwMode="gray">
          <a:xfrm>
            <a:off x="831850" y="3657599"/>
            <a:ext cx="10515600" cy="2432051"/>
          </a:xfrm>
          <a:prstGeom prst="rect">
            <a:avLst/>
          </a:prstGeom>
        </p:spPr>
        <p:txBody>
          <a:bodyPr lIns="0" rIns="0"/>
          <a:lstStyle>
            <a:lvl1pPr marL="0" indent="0">
              <a:buNone/>
              <a:defRPr sz="2400">
                <a:solidFill>
                  <a:srgbClr val="2CA34E"/>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Sub-Section subtitle</a:t>
            </a:r>
          </a:p>
        </p:txBody>
      </p:sp>
      <p:sp>
        <p:nvSpPr>
          <p:cNvPr id="7" name="Date Placeholder 3">
            <a:extLst>
              <a:ext uri="{FF2B5EF4-FFF2-40B4-BE49-F238E27FC236}">
                <a16:creationId xmlns:a16="http://schemas.microsoft.com/office/drawing/2014/main" id="{213B46FB-6684-4412-9BBD-5783BD510555}"/>
              </a:ext>
            </a:extLst>
          </p:cNvPr>
          <p:cNvSpPr>
            <a:spLocks noGrp="1"/>
          </p:cNvSpPr>
          <p:nvPr>
            <p:ph type="dt" sz="half" idx="2"/>
          </p:nvPr>
        </p:nvSpPr>
        <p:spPr bwMode="white">
          <a:xfrm>
            <a:off x="1066800" y="6172199"/>
            <a:ext cx="914400" cy="685800"/>
          </a:xfrm>
          <a:prstGeom prst="rect">
            <a:avLst/>
          </a:prstGeom>
          <a:effectLst>
            <a:outerShdw blurRad="76200" dist="38100" dir="2700000" algn="tl" rotWithShape="0">
              <a:prstClr val="black">
                <a:alpha val="20000"/>
              </a:prstClr>
            </a:outerShdw>
          </a:effectLst>
        </p:spPr>
        <p:txBody>
          <a:bodyPr vert="horz" lIns="91440" tIns="0" rIns="91440" bIns="0" rtlCol="0" anchor="ctr" anchorCtr="0"/>
          <a:lstStyle>
            <a:lvl1pPr algn="ctr">
              <a:defRPr sz="1100" b="0" i="0">
                <a:solidFill>
                  <a:schemeClr val="bg1"/>
                </a:solidFill>
                <a:latin typeface="Century Gothic" panose="020B0502020202020204" pitchFamily="34" charset="0"/>
              </a:defRPr>
            </a:lvl1pPr>
          </a:lstStyle>
          <a:p>
            <a:endParaRPr lang="en-US" dirty="0"/>
          </a:p>
        </p:txBody>
      </p:sp>
    </p:spTree>
    <p:extLst>
      <p:ext uri="{BB962C8B-B14F-4D97-AF65-F5344CB8AC3E}">
        <p14:creationId xmlns:p14="http://schemas.microsoft.com/office/powerpoint/2010/main" val="390204254"/>
      </p:ext>
    </p:extLst>
  </p:cSld>
  <p:clrMapOvr>
    <a:masterClrMapping/>
  </p:clrMapOvr>
  <p:transition>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OSEP-IDEA Two Content">
    <p:spTree>
      <p:nvGrpSpPr>
        <p:cNvPr id="1" name=""/>
        <p:cNvGrpSpPr/>
        <p:nvPr/>
      </p:nvGrpSpPr>
      <p:grpSpPr>
        <a:xfrm>
          <a:off x="0" y="0"/>
          <a:ext cx="0" cy="0"/>
          <a:chOff x="0" y="0"/>
          <a:chExt cx="0" cy="0"/>
        </a:xfrm>
      </p:grpSpPr>
      <p:sp>
        <p:nvSpPr>
          <p:cNvPr id="9" name="Slide Number Placeholder 5" descr="Slide number">
            <a:extLst>
              <a:ext uri="{FF2B5EF4-FFF2-40B4-BE49-F238E27FC236}">
                <a16:creationId xmlns:a16="http://schemas.microsoft.com/office/drawing/2014/main" id="{2ED77C1F-80C1-4923-B2AF-605F242C8A14}"/>
              </a:ext>
            </a:extLst>
          </p:cNvPr>
          <p:cNvSpPr txBox="1">
            <a:spLocks/>
          </p:cNvSpPr>
          <p:nvPr/>
        </p:nvSpPr>
        <p:spPr bwMode="white">
          <a:xfrm>
            <a:off x="-3359" y="6172200"/>
            <a:ext cx="654148" cy="685800"/>
          </a:xfrm>
          <a:prstGeom prst="rect">
            <a:avLst/>
          </a:prstGeom>
        </p:spPr>
        <p:txBody>
          <a:bodyPr vert="horz" lIns="91440" tIns="45720" rIns="91440" bIns="45720" rtlCol="0" anchor="ctr"/>
          <a:lstStyle>
            <a:defPPr>
              <a:defRPr lang="en-US"/>
            </a:defPPr>
            <a:lvl1pPr marL="0" algn="ctr" defTabSz="457200" rtl="0" eaLnBrk="1" latinLnBrk="0" hangingPunct="1">
              <a:defRPr sz="1400" b="1" i="0" kern="1200">
                <a:solidFill>
                  <a:schemeClr val="bg1"/>
                </a:solidFill>
                <a:latin typeface="Century Gothic" panose="020B0502020202020204"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02111984F565}" type="slidenum">
              <a:rPr lang="en-US" smtClean="0"/>
              <a:pPr/>
              <a:t>‹#›</a:t>
            </a:fld>
            <a:endParaRPr lang="en-US" dirty="0"/>
          </a:p>
        </p:txBody>
      </p:sp>
      <p:sp>
        <p:nvSpPr>
          <p:cNvPr id="7" name="Title Placeholder 1">
            <a:extLst>
              <a:ext uri="{FF2B5EF4-FFF2-40B4-BE49-F238E27FC236}">
                <a16:creationId xmlns:a16="http://schemas.microsoft.com/office/drawing/2014/main" id="{24A52A0B-E7A9-42D3-8330-4705100E16F1}"/>
              </a:ext>
            </a:extLst>
          </p:cNvPr>
          <p:cNvSpPr>
            <a:spLocks noGrp="1"/>
          </p:cNvSpPr>
          <p:nvPr>
            <p:ph type="title" hasCustomPrompt="1"/>
          </p:nvPr>
        </p:nvSpPr>
        <p:spPr>
          <a:xfrm>
            <a:off x="638175" y="0"/>
            <a:ext cx="10515600" cy="672111"/>
          </a:xfrm>
          <a:prstGeom prst="rect">
            <a:avLst/>
          </a:prstGeom>
          <a:effectLst/>
        </p:spPr>
        <p:txBody>
          <a:bodyPr vert="horz" lIns="0" tIns="0" rIns="0" bIns="0" rtlCol="0" anchor="b">
            <a:noAutofit/>
          </a:bodyPr>
          <a:lstStyle>
            <a:lvl1pPr>
              <a:defRPr/>
            </a:lvl1pPr>
          </a:lstStyle>
          <a:p>
            <a:r>
              <a:rPr lang="en-US" dirty="0"/>
              <a:t>Click to edit title: Two Content</a:t>
            </a:r>
          </a:p>
        </p:txBody>
      </p:sp>
      <p:sp>
        <p:nvSpPr>
          <p:cNvPr id="3" name="Content Placeholder 2">
            <a:extLst>
              <a:ext uri="{FF2B5EF4-FFF2-40B4-BE49-F238E27FC236}">
                <a16:creationId xmlns:a16="http://schemas.microsoft.com/office/drawing/2014/main" id="{7FF60ADA-4614-45E3-A5BF-95629D7B64E6}"/>
              </a:ext>
            </a:extLst>
          </p:cNvPr>
          <p:cNvSpPr>
            <a:spLocks noGrp="1"/>
          </p:cNvSpPr>
          <p:nvPr>
            <p:ph sz="half" idx="1" hasCustomPrompt="1"/>
          </p:nvPr>
        </p:nvSpPr>
        <p:spPr>
          <a:xfrm>
            <a:off x="638175" y="1143001"/>
            <a:ext cx="5381625" cy="4572000"/>
          </a:xfrm>
          <a:prstGeom prst="rect">
            <a:avLst/>
          </a:prstGeom>
        </p:spPr>
        <p:txBody>
          <a:bodyPr/>
          <a:lstStyle>
            <a:lvl1pPr>
              <a:spcBef>
                <a:spcPts val="600"/>
              </a:spcBef>
              <a:defRPr/>
            </a:lvl1pPr>
            <a:lvl2pPr>
              <a:spcBef>
                <a:spcPts val="600"/>
              </a:spcBef>
              <a:defRPr/>
            </a:lvl2pPr>
            <a:lvl3pPr>
              <a:spcBef>
                <a:spcPts val="600"/>
              </a:spcBef>
              <a:defRPr/>
            </a:lvl3pPr>
            <a:lvl4pPr>
              <a:spcBef>
                <a:spcPts val="600"/>
              </a:spcBef>
              <a:defRPr/>
            </a:lvl4pPr>
            <a:lvl5pPr>
              <a:spcBef>
                <a:spcPts val="600"/>
              </a:spcBef>
              <a:defRPr/>
            </a:lvl5pPr>
          </a:lstStyle>
          <a:p>
            <a:pPr lvl="0"/>
            <a:r>
              <a:rPr lang="en-US" dirty="0"/>
              <a:t>Click to edit Content 1</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96CCE599-7CBD-44DC-8DFC-6C6FAC6A3DD0}"/>
              </a:ext>
            </a:extLst>
          </p:cNvPr>
          <p:cNvSpPr>
            <a:spLocks noGrp="1"/>
          </p:cNvSpPr>
          <p:nvPr>
            <p:ph sz="half" idx="2" hasCustomPrompt="1"/>
          </p:nvPr>
        </p:nvSpPr>
        <p:spPr>
          <a:xfrm>
            <a:off x="6172200" y="1143001"/>
            <a:ext cx="5410200" cy="4572000"/>
          </a:xfrm>
          <a:prstGeom prst="rect">
            <a:avLst/>
          </a:prstGeom>
        </p:spPr>
        <p:txBody>
          <a:bodyPr/>
          <a:lstStyle>
            <a:lvl1pPr>
              <a:spcBef>
                <a:spcPts val="600"/>
              </a:spcBef>
              <a:defRPr/>
            </a:lvl1pPr>
            <a:lvl2pPr>
              <a:spcBef>
                <a:spcPts val="600"/>
              </a:spcBef>
              <a:defRPr/>
            </a:lvl2pPr>
            <a:lvl3pPr>
              <a:spcBef>
                <a:spcPts val="600"/>
              </a:spcBef>
              <a:defRPr/>
            </a:lvl3pPr>
            <a:lvl4pPr>
              <a:spcBef>
                <a:spcPts val="600"/>
              </a:spcBef>
              <a:defRPr/>
            </a:lvl4pPr>
            <a:lvl5pPr>
              <a:spcBef>
                <a:spcPts val="600"/>
              </a:spcBef>
              <a:defRPr/>
            </a:lvl5pPr>
          </a:lstStyle>
          <a:p>
            <a:pPr lvl="0"/>
            <a:r>
              <a:rPr lang="en-US" dirty="0"/>
              <a:t>Click to edit Content 2</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3">
            <a:extLst>
              <a:ext uri="{FF2B5EF4-FFF2-40B4-BE49-F238E27FC236}">
                <a16:creationId xmlns:a16="http://schemas.microsoft.com/office/drawing/2014/main" id="{2E5C1993-4689-4706-9605-191DB63D4FBF}"/>
              </a:ext>
            </a:extLst>
          </p:cNvPr>
          <p:cNvSpPr>
            <a:spLocks noGrp="1"/>
          </p:cNvSpPr>
          <p:nvPr>
            <p:ph type="dt" sz="half" idx="13"/>
          </p:nvPr>
        </p:nvSpPr>
        <p:spPr bwMode="white">
          <a:xfrm>
            <a:off x="1066800" y="6172199"/>
            <a:ext cx="914400" cy="685800"/>
          </a:xfrm>
          <a:prstGeom prst="rect">
            <a:avLst/>
          </a:prstGeom>
          <a:effectLst>
            <a:outerShdw blurRad="76200" dist="38100" dir="2700000" algn="tl" rotWithShape="0">
              <a:prstClr val="black">
                <a:alpha val="20000"/>
              </a:prstClr>
            </a:outerShdw>
          </a:effectLst>
        </p:spPr>
        <p:txBody>
          <a:bodyPr vert="horz" lIns="91440" tIns="0" rIns="91440" bIns="0" rtlCol="0" anchor="ctr" anchorCtr="0"/>
          <a:lstStyle>
            <a:lvl1pPr algn="ctr">
              <a:defRPr sz="1100" b="0" i="0">
                <a:solidFill>
                  <a:schemeClr val="bg1"/>
                </a:solidFill>
                <a:latin typeface="Century Gothic" panose="020B0502020202020204" pitchFamily="34" charset="0"/>
              </a:defRPr>
            </a:lvl1pPr>
          </a:lstStyle>
          <a:p>
            <a:endParaRPr lang="en-US" dirty="0"/>
          </a:p>
        </p:txBody>
      </p:sp>
    </p:spTree>
    <p:extLst>
      <p:ext uri="{BB962C8B-B14F-4D97-AF65-F5344CB8AC3E}">
        <p14:creationId xmlns:p14="http://schemas.microsoft.com/office/powerpoint/2010/main" val="2140069158"/>
      </p:ext>
    </p:extLst>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OSEP-IDEA Comparison">
    <p:spTree>
      <p:nvGrpSpPr>
        <p:cNvPr id="1" name=""/>
        <p:cNvGrpSpPr/>
        <p:nvPr/>
      </p:nvGrpSpPr>
      <p:grpSpPr>
        <a:xfrm>
          <a:off x="0" y="0"/>
          <a:ext cx="0" cy="0"/>
          <a:chOff x="0" y="0"/>
          <a:chExt cx="0" cy="0"/>
        </a:xfrm>
      </p:grpSpPr>
      <p:sp>
        <p:nvSpPr>
          <p:cNvPr id="11" name="Slide Number Placeholder 5" descr="Slide number">
            <a:extLst>
              <a:ext uri="{FF2B5EF4-FFF2-40B4-BE49-F238E27FC236}">
                <a16:creationId xmlns:a16="http://schemas.microsoft.com/office/drawing/2014/main" id="{9598033F-3D57-4969-A39A-2525ADCE1D04}"/>
              </a:ext>
            </a:extLst>
          </p:cNvPr>
          <p:cNvSpPr txBox="1">
            <a:spLocks/>
          </p:cNvSpPr>
          <p:nvPr/>
        </p:nvSpPr>
        <p:spPr bwMode="white">
          <a:xfrm>
            <a:off x="-3359" y="6172200"/>
            <a:ext cx="654148" cy="685800"/>
          </a:xfrm>
          <a:prstGeom prst="rect">
            <a:avLst/>
          </a:prstGeom>
        </p:spPr>
        <p:txBody>
          <a:bodyPr vert="horz" lIns="91440" tIns="45720" rIns="91440" bIns="45720" rtlCol="0" anchor="ctr"/>
          <a:lstStyle>
            <a:defPPr>
              <a:defRPr lang="en-US"/>
            </a:defPPr>
            <a:lvl1pPr marL="0" algn="ctr" defTabSz="457200" rtl="0" eaLnBrk="1" latinLnBrk="0" hangingPunct="1">
              <a:defRPr sz="1400" b="1" i="0" kern="1200">
                <a:solidFill>
                  <a:schemeClr val="bg1"/>
                </a:solidFill>
                <a:latin typeface="Century Gothic" panose="020B0502020202020204"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02111984F565}" type="slidenum">
              <a:rPr lang="en-US" smtClean="0"/>
              <a:pPr/>
              <a:t>‹#›</a:t>
            </a:fld>
            <a:endParaRPr lang="en-US" dirty="0"/>
          </a:p>
        </p:txBody>
      </p:sp>
      <p:sp>
        <p:nvSpPr>
          <p:cNvPr id="9" name="Title Placeholder 1">
            <a:extLst>
              <a:ext uri="{FF2B5EF4-FFF2-40B4-BE49-F238E27FC236}">
                <a16:creationId xmlns:a16="http://schemas.microsoft.com/office/drawing/2014/main" id="{EC7F6BC6-0A85-4C6D-B20F-0B41C7D177A7}"/>
              </a:ext>
            </a:extLst>
          </p:cNvPr>
          <p:cNvSpPr>
            <a:spLocks noGrp="1"/>
          </p:cNvSpPr>
          <p:nvPr>
            <p:ph type="title" hasCustomPrompt="1"/>
          </p:nvPr>
        </p:nvSpPr>
        <p:spPr>
          <a:xfrm>
            <a:off x="638175" y="0"/>
            <a:ext cx="10515600" cy="672111"/>
          </a:xfrm>
          <a:prstGeom prst="rect">
            <a:avLst/>
          </a:prstGeom>
          <a:effectLst/>
        </p:spPr>
        <p:txBody>
          <a:bodyPr vert="horz" lIns="0" tIns="0" rIns="0" bIns="0" rtlCol="0" anchor="b">
            <a:noAutofit/>
          </a:bodyPr>
          <a:lstStyle>
            <a:lvl1pPr>
              <a:defRPr/>
            </a:lvl1pPr>
          </a:lstStyle>
          <a:p>
            <a:r>
              <a:rPr lang="en-US" dirty="0"/>
              <a:t>Click to edit title: Comparison</a:t>
            </a:r>
          </a:p>
        </p:txBody>
      </p:sp>
      <p:sp>
        <p:nvSpPr>
          <p:cNvPr id="3" name="Text Placeholder 2">
            <a:extLst>
              <a:ext uri="{FF2B5EF4-FFF2-40B4-BE49-F238E27FC236}">
                <a16:creationId xmlns:a16="http://schemas.microsoft.com/office/drawing/2014/main" id="{A97943C8-2E58-46B7-BB78-69936D29A657}"/>
              </a:ext>
            </a:extLst>
          </p:cNvPr>
          <p:cNvSpPr>
            <a:spLocks noGrp="1"/>
          </p:cNvSpPr>
          <p:nvPr>
            <p:ph type="body" idx="1" hasCustomPrompt="1"/>
          </p:nvPr>
        </p:nvSpPr>
        <p:spPr>
          <a:xfrm>
            <a:off x="638176" y="1167905"/>
            <a:ext cx="5357812"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Comparison 1 head</a:t>
            </a:r>
          </a:p>
        </p:txBody>
      </p:sp>
      <p:sp>
        <p:nvSpPr>
          <p:cNvPr id="4" name="Content Placeholder 3">
            <a:extLst>
              <a:ext uri="{FF2B5EF4-FFF2-40B4-BE49-F238E27FC236}">
                <a16:creationId xmlns:a16="http://schemas.microsoft.com/office/drawing/2014/main" id="{EFDA34BC-A09D-42A2-BEE6-A2169B3B5448}"/>
              </a:ext>
            </a:extLst>
          </p:cNvPr>
          <p:cNvSpPr>
            <a:spLocks noGrp="1"/>
          </p:cNvSpPr>
          <p:nvPr>
            <p:ph sz="half" idx="2" hasCustomPrompt="1"/>
          </p:nvPr>
        </p:nvSpPr>
        <p:spPr>
          <a:xfrm>
            <a:off x="638176" y="1991817"/>
            <a:ext cx="5357812" cy="3684588"/>
          </a:xfrm>
          <a:prstGeom prst="rect">
            <a:avLst/>
          </a:prstGeom>
        </p:spPr>
        <p:txBody>
          <a:bodyPr/>
          <a:lstStyle>
            <a:lvl1pPr>
              <a:defRPr sz="2400"/>
            </a:lvl1pPr>
            <a:lvl2pPr>
              <a:defRPr sz="2000"/>
            </a:lvl2pPr>
            <a:lvl3pPr>
              <a:defRPr sz="1800"/>
            </a:lvl3pPr>
            <a:lvl4pPr>
              <a:defRPr sz="1600"/>
            </a:lvl4pPr>
            <a:lvl5pPr>
              <a:defRPr sz="1600"/>
            </a:lvl5pPr>
          </a:lstStyle>
          <a:p>
            <a:pPr lvl="0"/>
            <a:r>
              <a:rPr lang="en-US" dirty="0"/>
              <a:t>Click to edit Comparison 1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4BC18036-3872-4576-9EA7-9CC17CDC1A02}"/>
              </a:ext>
            </a:extLst>
          </p:cNvPr>
          <p:cNvSpPr>
            <a:spLocks noGrp="1"/>
          </p:cNvSpPr>
          <p:nvPr>
            <p:ph type="body" sz="quarter" idx="3" hasCustomPrompt="1"/>
          </p:nvPr>
        </p:nvSpPr>
        <p:spPr>
          <a:xfrm>
            <a:off x="6170612" y="1167905"/>
            <a:ext cx="54117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Comparison 2 head</a:t>
            </a:r>
          </a:p>
        </p:txBody>
      </p:sp>
      <p:sp>
        <p:nvSpPr>
          <p:cNvPr id="6" name="Content Placeholder 5">
            <a:extLst>
              <a:ext uri="{FF2B5EF4-FFF2-40B4-BE49-F238E27FC236}">
                <a16:creationId xmlns:a16="http://schemas.microsoft.com/office/drawing/2014/main" id="{B37A7CF3-F993-4581-A10C-4E3B2216D440}"/>
              </a:ext>
            </a:extLst>
          </p:cNvPr>
          <p:cNvSpPr>
            <a:spLocks noGrp="1"/>
          </p:cNvSpPr>
          <p:nvPr>
            <p:ph sz="quarter" idx="4" hasCustomPrompt="1"/>
          </p:nvPr>
        </p:nvSpPr>
        <p:spPr>
          <a:xfrm>
            <a:off x="6170612" y="1991817"/>
            <a:ext cx="5411788" cy="3684588"/>
          </a:xfrm>
          <a:prstGeom prst="rect">
            <a:avLst/>
          </a:prstGeom>
        </p:spPr>
        <p:txBody>
          <a:bodyPr/>
          <a:lstStyle>
            <a:lvl1pPr>
              <a:defRPr sz="2400"/>
            </a:lvl1pPr>
            <a:lvl2pPr>
              <a:defRPr sz="2000"/>
            </a:lvl2pPr>
            <a:lvl3pPr>
              <a:defRPr sz="1800"/>
            </a:lvl3pPr>
            <a:lvl4pPr>
              <a:defRPr sz="1600"/>
            </a:lvl4pPr>
            <a:lvl5pPr>
              <a:defRPr sz="1600"/>
            </a:lvl5pPr>
          </a:lstStyle>
          <a:p>
            <a:pPr lvl="0"/>
            <a:r>
              <a:rPr lang="en-US" dirty="0"/>
              <a:t>Click to edit Comparison 2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Date Placeholder 3">
            <a:extLst>
              <a:ext uri="{FF2B5EF4-FFF2-40B4-BE49-F238E27FC236}">
                <a16:creationId xmlns:a16="http://schemas.microsoft.com/office/drawing/2014/main" id="{BC82069A-0BF2-4A27-A546-13D737801EF9}"/>
              </a:ext>
            </a:extLst>
          </p:cNvPr>
          <p:cNvSpPr>
            <a:spLocks noGrp="1"/>
          </p:cNvSpPr>
          <p:nvPr>
            <p:ph type="dt" sz="half" idx="13"/>
          </p:nvPr>
        </p:nvSpPr>
        <p:spPr bwMode="white">
          <a:xfrm>
            <a:off x="1066800" y="6172199"/>
            <a:ext cx="914400" cy="685800"/>
          </a:xfrm>
          <a:prstGeom prst="rect">
            <a:avLst/>
          </a:prstGeom>
          <a:effectLst>
            <a:outerShdw blurRad="76200" dist="38100" dir="2700000" algn="tl" rotWithShape="0">
              <a:prstClr val="black">
                <a:alpha val="20000"/>
              </a:prstClr>
            </a:outerShdw>
          </a:effectLst>
        </p:spPr>
        <p:txBody>
          <a:bodyPr vert="horz" lIns="91440" tIns="0" rIns="91440" bIns="0" rtlCol="0" anchor="ctr" anchorCtr="0"/>
          <a:lstStyle>
            <a:lvl1pPr algn="ctr">
              <a:defRPr sz="1100" b="0" i="0">
                <a:solidFill>
                  <a:schemeClr val="bg1"/>
                </a:solidFill>
                <a:latin typeface="Century Gothic" panose="020B0502020202020204" pitchFamily="34" charset="0"/>
              </a:defRPr>
            </a:lvl1pPr>
          </a:lstStyle>
          <a:p>
            <a:endParaRPr lang="en-US" dirty="0"/>
          </a:p>
        </p:txBody>
      </p:sp>
    </p:spTree>
    <p:extLst>
      <p:ext uri="{BB962C8B-B14F-4D97-AF65-F5344CB8AC3E}">
        <p14:creationId xmlns:p14="http://schemas.microsoft.com/office/powerpoint/2010/main" val="4140933563"/>
      </p:ext>
    </p:extLst>
  </p:cSld>
  <p:clrMapOvr>
    <a:masterClrMapping/>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OSEP-IDEA Title Only">
    <p:spTree>
      <p:nvGrpSpPr>
        <p:cNvPr id="1" name=""/>
        <p:cNvGrpSpPr/>
        <p:nvPr/>
      </p:nvGrpSpPr>
      <p:grpSpPr>
        <a:xfrm>
          <a:off x="0" y="0"/>
          <a:ext cx="0" cy="0"/>
          <a:chOff x="0" y="0"/>
          <a:chExt cx="0" cy="0"/>
        </a:xfrm>
      </p:grpSpPr>
      <p:sp>
        <p:nvSpPr>
          <p:cNvPr id="7" name="Slide Number Placeholder 5" descr="Slide number">
            <a:extLst>
              <a:ext uri="{FF2B5EF4-FFF2-40B4-BE49-F238E27FC236}">
                <a16:creationId xmlns:a16="http://schemas.microsoft.com/office/drawing/2014/main" id="{4D9458F7-9707-486D-A49C-16642C40ED39}"/>
              </a:ext>
            </a:extLst>
          </p:cNvPr>
          <p:cNvSpPr txBox="1">
            <a:spLocks/>
          </p:cNvSpPr>
          <p:nvPr/>
        </p:nvSpPr>
        <p:spPr bwMode="white">
          <a:xfrm>
            <a:off x="-3359" y="6172200"/>
            <a:ext cx="654148" cy="685800"/>
          </a:xfrm>
          <a:prstGeom prst="rect">
            <a:avLst/>
          </a:prstGeom>
        </p:spPr>
        <p:txBody>
          <a:bodyPr vert="horz" lIns="91440" tIns="45720" rIns="91440" bIns="45720" rtlCol="0" anchor="ctr"/>
          <a:lstStyle>
            <a:defPPr>
              <a:defRPr lang="en-US"/>
            </a:defPPr>
            <a:lvl1pPr marL="0" algn="ctr" defTabSz="457200" rtl="0" eaLnBrk="1" latinLnBrk="0" hangingPunct="1">
              <a:defRPr sz="1400" b="1" i="0" kern="1200">
                <a:solidFill>
                  <a:schemeClr val="bg1"/>
                </a:solidFill>
                <a:latin typeface="Century Gothic" panose="020B0502020202020204"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02111984F565}" type="slidenum">
              <a:rPr lang="en-US" smtClean="0"/>
              <a:pPr/>
              <a:t>‹#›</a:t>
            </a:fld>
            <a:endParaRPr lang="en-US" dirty="0"/>
          </a:p>
        </p:txBody>
      </p:sp>
      <p:sp>
        <p:nvSpPr>
          <p:cNvPr id="5" name="Title Placeholder 1">
            <a:extLst>
              <a:ext uri="{FF2B5EF4-FFF2-40B4-BE49-F238E27FC236}">
                <a16:creationId xmlns:a16="http://schemas.microsoft.com/office/drawing/2014/main" id="{38FDDEB1-0D88-4419-8F6A-851C52DF9E9F}"/>
              </a:ext>
            </a:extLst>
          </p:cNvPr>
          <p:cNvSpPr>
            <a:spLocks noGrp="1"/>
          </p:cNvSpPr>
          <p:nvPr>
            <p:ph type="title" hasCustomPrompt="1"/>
          </p:nvPr>
        </p:nvSpPr>
        <p:spPr>
          <a:xfrm>
            <a:off x="638175" y="0"/>
            <a:ext cx="10515600" cy="672111"/>
          </a:xfrm>
          <a:prstGeom prst="rect">
            <a:avLst/>
          </a:prstGeom>
          <a:effectLst/>
        </p:spPr>
        <p:txBody>
          <a:bodyPr vert="horz" lIns="0" tIns="0" rIns="0" bIns="0" rtlCol="0" anchor="b">
            <a:noAutofit/>
          </a:bodyPr>
          <a:lstStyle>
            <a:lvl1pPr>
              <a:defRPr/>
            </a:lvl1pPr>
          </a:lstStyle>
          <a:p>
            <a:r>
              <a:rPr lang="en-US" dirty="0"/>
              <a:t>Click to edit title: Blank Slide</a:t>
            </a:r>
          </a:p>
        </p:txBody>
      </p:sp>
      <p:sp>
        <p:nvSpPr>
          <p:cNvPr id="6" name="Date Placeholder 3">
            <a:extLst>
              <a:ext uri="{FF2B5EF4-FFF2-40B4-BE49-F238E27FC236}">
                <a16:creationId xmlns:a16="http://schemas.microsoft.com/office/drawing/2014/main" id="{B8B569AB-A890-4AB0-A835-96F88CF06423}"/>
              </a:ext>
            </a:extLst>
          </p:cNvPr>
          <p:cNvSpPr>
            <a:spLocks noGrp="1"/>
          </p:cNvSpPr>
          <p:nvPr>
            <p:ph type="dt" sz="half" idx="2"/>
          </p:nvPr>
        </p:nvSpPr>
        <p:spPr bwMode="white">
          <a:xfrm>
            <a:off x="1066800" y="6172199"/>
            <a:ext cx="914400" cy="685800"/>
          </a:xfrm>
          <a:prstGeom prst="rect">
            <a:avLst/>
          </a:prstGeom>
          <a:effectLst>
            <a:outerShdw blurRad="76200" dist="38100" dir="2700000" algn="tl" rotWithShape="0">
              <a:prstClr val="black">
                <a:alpha val="20000"/>
              </a:prstClr>
            </a:outerShdw>
          </a:effectLst>
        </p:spPr>
        <p:txBody>
          <a:bodyPr vert="horz" lIns="91440" tIns="0" rIns="91440" bIns="0" rtlCol="0" anchor="ctr" anchorCtr="0"/>
          <a:lstStyle>
            <a:lvl1pPr algn="ctr">
              <a:defRPr sz="1100" b="0" i="0">
                <a:solidFill>
                  <a:schemeClr val="bg1"/>
                </a:solidFill>
                <a:latin typeface="Century Gothic" panose="020B0502020202020204" pitchFamily="34" charset="0"/>
              </a:defRPr>
            </a:lvl1pPr>
          </a:lstStyle>
          <a:p>
            <a:endParaRPr lang="en-US" dirty="0"/>
          </a:p>
        </p:txBody>
      </p:sp>
    </p:spTree>
    <p:extLst>
      <p:ext uri="{BB962C8B-B14F-4D97-AF65-F5344CB8AC3E}">
        <p14:creationId xmlns:p14="http://schemas.microsoft.com/office/powerpoint/2010/main" val="3446059126"/>
      </p:ext>
    </p:extLst>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OSEP-IDEA Blank">
    <p:spTree>
      <p:nvGrpSpPr>
        <p:cNvPr id="1" name=""/>
        <p:cNvGrpSpPr/>
        <p:nvPr/>
      </p:nvGrpSpPr>
      <p:grpSpPr>
        <a:xfrm>
          <a:off x="0" y="0"/>
          <a:ext cx="0" cy="0"/>
          <a:chOff x="0" y="0"/>
          <a:chExt cx="0" cy="0"/>
        </a:xfrm>
      </p:grpSpPr>
      <p:sp>
        <p:nvSpPr>
          <p:cNvPr id="6" name="Slide Number Placeholder 5" descr="Slide number">
            <a:extLst>
              <a:ext uri="{FF2B5EF4-FFF2-40B4-BE49-F238E27FC236}">
                <a16:creationId xmlns:a16="http://schemas.microsoft.com/office/drawing/2014/main" id="{4AF364BE-B342-4A94-9B81-AE140878C62F}"/>
              </a:ext>
            </a:extLst>
          </p:cNvPr>
          <p:cNvSpPr txBox="1">
            <a:spLocks/>
          </p:cNvSpPr>
          <p:nvPr/>
        </p:nvSpPr>
        <p:spPr bwMode="white">
          <a:xfrm>
            <a:off x="-3359" y="6172200"/>
            <a:ext cx="654148" cy="685800"/>
          </a:xfrm>
          <a:prstGeom prst="rect">
            <a:avLst/>
          </a:prstGeom>
        </p:spPr>
        <p:txBody>
          <a:bodyPr vert="horz" lIns="91440" tIns="45720" rIns="91440" bIns="45720" rtlCol="0" anchor="ctr"/>
          <a:lstStyle>
            <a:defPPr>
              <a:defRPr lang="en-US"/>
            </a:defPPr>
            <a:lvl1pPr marL="0" algn="ctr" defTabSz="457200" rtl="0" eaLnBrk="1" latinLnBrk="0" hangingPunct="1">
              <a:defRPr sz="1400" b="1" i="0" kern="1200">
                <a:solidFill>
                  <a:schemeClr val="bg1"/>
                </a:solidFill>
                <a:latin typeface="Century Gothic" panose="020B0502020202020204"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02111984F565}" type="slidenum">
              <a:rPr lang="en-US" smtClean="0"/>
              <a:pPr/>
              <a:t>‹#›</a:t>
            </a:fld>
            <a:endParaRPr lang="en-US" dirty="0"/>
          </a:p>
        </p:txBody>
      </p:sp>
      <p:sp>
        <p:nvSpPr>
          <p:cNvPr id="5" name="Date Placeholder 3">
            <a:extLst>
              <a:ext uri="{FF2B5EF4-FFF2-40B4-BE49-F238E27FC236}">
                <a16:creationId xmlns:a16="http://schemas.microsoft.com/office/drawing/2014/main" id="{9EBBC821-5A67-42D7-90A7-CA776B14CE1B}"/>
              </a:ext>
            </a:extLst>
          </p:cNvPr>
          <p:cNvSpPr>
            <a:spLocks noGrp="1"/>
          </p:cNvSpPr>
          <p:nvPr>
            <p:ph type="dt" sz="half" idx="2"/>
          </p:nvPr>
        </p:nvSpPr>
        <p:spPr bwMode="white">
          <a:xfrm>
            <a:off x="1066800" y="6172199"/>
            <a:ext cx="914400" cy="685800"/>
          </a:xfrm>
          <a:prstGeom prst="rect">
            <a:avLst/>
          </a:prstGeom>
          <a:effectLst>
            <a:outerShdw blurRad="76200" dist="38100" dir="2700000" algn="tl" rotWithShape="0">
              <a:prstClr val="black">
                <a:alpha val="20000"/>
              </a:prstClr>
            </a:outerShdw>
          </a:effectLst>
        </p:spPr>
        <p:txBody>
          <a:bodyPr vert="horz" lIns="91440" tIns="0" rIns="91440" bIns="0" rtlCol="0" anchor="ctr" anchorCtr="0"/>
          <a:lstStyle>
            <a:lvl1pPr algn="ctr">
              <a:defRPr sz="1100" b="0" i="0">
                <a:solidFill>
                  <a:schemeClr val="bg1"/>
                </a:solidFill>
                <a:latin typeface="Century Gothic" panose="020B0502020202020204" pitchFamily="34" charset="0"/>
              </a:defRPr>
            </a:lvl1pPr>
          </a:lstStyle>
          <a:p>
            <a:endParaRPr lang="en-US" dirty="0"/>
          </a:p>
        </p:txBody>
      </p:sp>
    </p:spTree>
    <p:extLst>
      <p:ext uri="{BB962C8B-B14F-4D97-AF65-F5344CB8AC3E}">
        <p14:creationId xmlns:p14="http://schemas.microsoft.com/office/powerpoint/2010/main" val="274588361"/>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OSEP-IDEA Content with Caption">
    <p:spTree>
      <p:nvGrpSpPr>
        <p:cNvPr id="1" name=""/>
        <p:cNvGrpSpPr/>
        <p:nvPr/>
      </p:nvGrpSpPr>
      <p:grpSpPr>
        <a:xfrm>
          <a:off x="0" y="0"/>
          <a:ext cx="0" cy="0"/>
          <a:chOff x="0" y="0"/>
          <a:chExt cx="0" cy="0"/>
        </a:xfrm>
      </p:grpSpPr>
      <p:sp>
        <p:nvSpPr>
          <p:cNvPr id="10" name="Slide Number Placeholder 5" descr="Slide number">
            <a:extLst>
              <a:ext uri="{FF2B5EF4-FFF2-40B4-BE49-F238E27FC236}">
                <a16:creationId xmlns:a16="http://schemas.microsoft.com/office/drawing/2014/main" id="{2AD3A5EF-E03C-426C-8D47-77888598FC73}"/>
              </a:ext>
            </a:extLst>
          </p:cNvPr>
          <p:cNvSpPr txBox="1">
            <a:spLocks/>
          </p:cNvSpPr>
          <p:nvPr/>
        </p:nvSpPr>
        <p:spPr bwMode="white">
          <a:xfrm>
            <a:off x="-3359" y="6172200"/>
            <a:ext cx="654148" cy="685800"/>
          </a:xfrm>
          <a:prstGeom prst="rect">
            <a:avLst/>
          </a:prstGeom>
        </p:spPr>
        <p:txBody>
          <a:bodyPr vert="horz" lIns="91440" tIns="45720" rIns="91440" bIns="45720" rtlCol="0" anchor="ctr"/>
          <a:lstStyle>
            <a:defPPr>
              <a:defRPr lang="en-US"/>
            </a:defPPr>
            <a:lvl1pPr marL="0" algn="ctr" defTabSz="457200" rtl="0" eaLnBrk="1" latinLnBrk="0" hangingPunct="1">
              <a:defRPr sz="1400" b="1" i="0" kern="1200">
                <a:solidFill>
                  <a:schemeClr val="bg1"/>
                </a:solidFill>
                <a:latin typeface="Century Gothic" panose="020B0502020202020204"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02111984F565}" type="slidenum">
              <a:rPr lang="en-US" smtClean="0"/>
              <a:pPr/>
              <a:t>‹#›</a:t>
            </a:fld>
            <a:endParaRPr lang="en-US" dirty="0"/>
          </a:p>
        </p:txBody>
      </p:sp>
      <p:sp>
        <p:nvSpPr>
          <p:cNvPr id="5" name="Text Placeholder 4">
            <a:extLst>
              <a:ext uri="{FF2B5EF4-FFF2-40B4-BE49-F238E27FC236}">
                <a16:creationId xmlns:a16="http://schemas.microsoft.com/office/drawing/2014/main" id="{FF5A315C-57C9-42E3-8B89-F845F852E1C4}"/>
              </a:ext>
            </a:extLst>
          </p:cNvPr>
          <p:cNvSpPr>
            <a:spLocks noGrp="1"/>
          </p:cNvSpPr>
          <p:nvPr>
            <p:ph type="body" sz="quarter" idx="14" hasCustomPrompt="1"/>
          </p:nvPr>
        </p:nvSpPr>
        <p:spPr>
          <a:xfrm>
            <a:off x="640080" y="0"/>
            <a:ext cx="10972800" cy="672111"/>
          </a:xfrm>
        </p:spPr>
        <p:txBody>
          <a:bodyPr lIns="0" tIns="0" rIns="0" bIns="0" anchor="b" anchorCtr="0">
            <a:normAutofit/>
          </a:bodyPr>
          <a:lstStyle>
            <a:lvl1pPr marL="0" indent="0">
              <a:buNone/>
              <a:defRPr sz="4000">
                <a:solidFill>
                  <a:schemeClr val="bg1"/>
                </a:solidFill>
              </a:defRPr>
            </a:lvl1pPr>
            <a:lvl2pPr marL="457200" indent="0">
              <a:buNone/>
              <a:defRPr sz="4000">
                <a:solidFill>
                  <a:schemeClr val="bg1"/>
                </a:solidFill>
              </a:defRPr>
            </a:lvl2pPr>
            <a:lvl3pPr marL="914400" indent="0">
              <a:buNone/>
              <a:defRPr sz="4000">
                <a:solidFill>
                  <a:schemeClr val="bg1"/>
                </a:solidFill>
              </a:defRPr>
            </a:lvl3pPr>
            <a:lvl4pPr marL="1314450" indent="0">
              <a:buNone/>
              <a:defRPr sz="4000">
                <a:solidFill>
                  <a:schemeClr val="bg1"/>
                </a:solidFill>
              </a:defRPr>
            </a:lvl4pPr>
            <a:lvl5pPr marL="1600200" indent="0">
              <a:buNone/>
              <a:defRPr sz="4000">
                <a:solidFill>
                  <a:schemeClr val="bg1"/>
                </a:solidFill>
              </a:defRPr>
            </a:lvl5pPr>
          </a:lstStyle>
          <a:p>
            <a:pPr lvl="0"/>
            <a:r>
              <a:rPr lang="en-US" dirty="0"/>
              <a:t>Click to edit Title: Caption and Content</a:t>
            </a:r>
          </a:p>
        </p:txBody>
      </p:sp>
      <p:sp>
        <p:nvSpPr>
          <p:cNvPr id="4" name="Text Placeholder 3">
            <a:extLst>
              <a:ext uri="{FF2B5EF4-FFF2-40B4-BE49-F238E27FC236}">
                <a16:creationId xmlns:a16="http://schemas.microsoft.com/office/drawing/2014/main" id="{E2EA7CFC-5AFD-449A-AA6A-E3A1B413E74D}"/>
              </a:ext>
            </a:extLst>
          </p:cNvPr>
          <p:cNvSpPr>
            <a:spLocks noGrp="1"/>
          </p:cNvSpPr>
          <p:nvPr>
            <p:ph type="body" sz="half" idx="2" hasCustomPrompt="1"/>
          </p:nvPr>
        </p:nvSpPr>
        <p:spPr>
          <a:xfrm>
            <a:off x="638176" y="1143000"/>
            <a:ext cx="2714624" cy="4725988"/>
          </a:xfrm>
          <a:prstGeom prst="rect">
            <a:avLst/>
          </a:prstGeom>
        </p:spPr>
        <p:txBody>
          <a:bodyPr>
            <a:normAutofit/>
          </a:bodyPr>
          <a:lstStyle>
            <a:lvl1pPr marL="0" indent="0">
              <a:buNone/>
              <a:defRPr sz="1800">
                <a:solidFill>
                  <a:srgbClr val="375A7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Caption</a:t>
            </a:r>
          </a:p>
        </p:txBody>
      </p:sp>
      <p:sp>
        <p:nvSpPr>
          <p:cNvPr id="3" name="Content Placeholder 2">
            <a:extLst>
              <a:ext uri="{FF2B5EF4-FFF2-40B4-BE49-F238E27FC236}">
                <a16:creationId xmlns:a16="http://schemas.microsoft.com/office/drawing/2014/main" id="{2FAA3630-DA43-46D5-941C-DEA5A942F880}"/>
              </a:ext>
            </a:extLst>
          </p:cNvPr>
          <p:cNvSpPr>
            <a:spLocks noGrp="1"/>
          </p:cNvSpPr>
          <p:nvPr>
            <p:ph idx="1" hasCustomPrompt="1"/>
          </p:nvPr>
        </p:nvSpPr>
        <p:spPr>
          <a:xfrm>
            <a:off x="3810000" y="1143000"/>
            <a:ext cx="7545388" cy="4718050"/>
          </a:xfrm>
          <a:prstGeom prst="rect">
            <a:avLst/>
          </a:prstGeom>
        </p:spPr>
        <p:txBody>
          <a:bodyPr/>
          <a:lstStyle>
            <a:lvl1pPr marL="457200" indent="-457200">
              <a:buClr>
                <a:srgbClr val="2CA34E"/>
              </a:buClr>
              <a:defRPr sz="3200"/>
            </a:lvl1pPr>
            <a:lvl2pPr marL="685800" indent="-228600">
              <a:buClr>
                <a:srgbClr val="2CA34E"/>
              </a:buClr>
              <a:defRPr sz="2800"/>
            </a:lvl2pPr>
            <a:lvl3pPr>
              <a:buClr>
                <a:srgbClr val="2CA34E"/>
              </a:buClr>
              <a:defRPr sz="2400"/>
            </a:lvl3pPr>
            <a:lvl4pPr>
              <a:buClr>
                <a:srgbClr val="2CA34E"/>
              </a:buClr>
              <a:defRPr sz="2000"/>
            </a:lvl4pPr>
            <a:lvl5pPr>
              <a:buClr>
                <a:srgbClr val="2CA34E"/>
              </a:buClr>
              <a:defRPr sz="2000"/>
            </a:lvl5pPr>
            <a:lvl6pPr>
              <a:defRPr sz="2000"/>
            </a:lvl6pPr>
            <a:lvl7pPr>
              <a:defRPr sz="2000"/>
            </a:lvl7pPr>
            <a:lvl8pPr>
              <a:defRPr sz="2000"/>
            </a:lvl8pPr>
            <a:lvl9pPr>
              <a:defRPr sz="2000"/>
            </a:lvl9pPr>
          </a:lstStyle>
          <a:p>
            <a:pPr lvl="0"/>
            <a:r>
              <a:rPr lang="en-US" dirty="0"/>
              <a:t>Click to edit Content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Date Placeholder 3">
            <a:extLst>
              <a:ext uri="{FF2B5EF4-FFF2-40B4-BE49-F238E27FC236}">
                <a16:creationId xmlns:a16="http://schemas.microsoft.com/office/drawing/2014/main" id="{D13C59D2-DDA6-4773-870C-E5B965F6DFE7}"/>
              </a:ext>
            </a:extLst>
          </p:cNvPr>
          <p:cNvSpPr>
            <a:spLocks noGrp="1"/>
          </p:cNvSpPr>
          <p:nvPr>
            <p:ph type="dt" sz="half" idx="13"/>
          </p:nvPr>
        </p:nvSpPr>
        <p:spPr bwMode="white">
          <a:xfrm>
            <a:off x="1066800" y="6172199"/>
            <a:ext cx="914400" cy="685800"/>
          </a:xfrm>
          <a:prstGeom prst="rect">
            <a:avLst/>
          </a:prstGeom>
          <a:effectLst>
            <a:outerShdw blurRad="76200" dist="38100" dir="2700000" algn="tl" rotWithShape="0">
              <a:prstClr val="black">
                <a:alpha val="20000"/>
              </a:prstClr>
            </a:outerShdw>
          </a:effectLst>
        </p:spPr>
        <p:txBody>
          <a:bodyPr vert="horz" lIns="91440" tIns="0" rIns="91440" bIns="0" rtlCol="0" anchor="ctr" anchorCtr="0"/>
          <a:lstStyle>
            <a:lvl1pPr algn="ctr">
              <a:defRPr sz="1100" b="0" i="0">
                <a:solidFill>
                  <a:schemeClr val="bg1"/>
                </a:solidFill>
                <a:latin typeface="Century Gothic" panose="020B0502020202020204" pitchFamily="34" charset="0"/>
              </a:defRPr>
            </a:lvl1pPr>
          </a:lstStyle>
          <a:p>
            <a:endParaRPr lang="en-US" dirty="0"/>
          </a:p>
        </p:txBody>
      </p:sp>
    </p:spTree>
    <p:extLst>
      <p:ext uri="{BB962C8B-B14F-4D97-AF65-F5344CB8AC3E}">
        <p14:creationId xmlns:p14="http://schemas.microsoft.com/office/powerpoint/2010/main" val="3347627279"/>
      </p:ext>
    </p:extLst>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OSEP-IDEA Picture with Caption">
    <p:spTree>
      <p:nvGrpSpPr>
        <p:cNvPr id="1" name=""/>
        <p:cNvGrpSpPr/>
        <p:nvPr/>
      </p:nvGrpSpPr>
      <p:grpSpPr>
        <a:xfrm>
          <a:off x="0" y="0"/>
          <a:ext cx="0" cy="0"/>
          <a:chOff x="0" y="0"/>
          <a:chExt cx="0" cy="0"/>
        </a:xfrm>
      </p:grpSpPr>
      <p:sp>
        <p:nvSpPr>
          <p:cNvPr id="9" name="Slide Number Placeholder 5" descr="Slide number">
            <a:extLst>
              <a:ext uri="{FF2B5EF4-FFF2-40B4-BE49-F238E27FC236}">
                <a16:creationId xmlns:a16="http://schemas.microsoft.com/office/drawing/2014/main" id="{286CC856-5F3B-4541-B8B4-E7AF35261008}"/>
              </a:ext>
            </a:extLst>
          </p:cNvPr>
          <p:cNvSpPr txBox="1">
            <a:spLocks/>
          </p:cNvSpPr>
          <p:nvPr/>
        </p:nvSpPr>
        <p:spPr bwMode="white">
          <a:xfrm>
            <a:off x="-3359" y="6172200"/>
            <a:ext cx="654148" cy="685800"/>
          </a:xfrm>
          <a:prstGeom prst="rect">
            <a:avLst/>
          </a:prstGeom>
        </p:spPr>
        <p:txBody>
          <a:bodyPr vert="horz" lIns="91440" tIns="45720" rIns="91440" bIns="45720" rtlCol="0" anchor="ctr"/>
          <a:lstStyle>
            <a:defPPr>
              <a:defRPr lang="en-US"/>
            </a:defPPr>
            <a:lvl1pPr marL="0" algn="ctr" defTabSz="457200" rtl="0" eaLnBrk="1" latinLnBrk="0" hangingPunct="1">
              <a:defRPr sz="1400" b="1" i="0" kern="1200">
                <a:solidFill>
                  <a:schemeClr val="bg1"/>
                </a:solidFill>
                <a:latin typeface="Century Gothic" panose="020B0502020202020204"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02111984F565}" type="slidenum">
              <a:rPr lang="en-US" smtClean="0"/>
              <a:pPr/>
              <a:t>‹#›</a:t>
            </a:fld>
            <a:endParaRPr lang="en-US" dirty="0"/>
          </a:p>
        </p:txBody>
      </p:sp>
      <p:sp>
        <p:nvSpPr>
          <p:cNvPr id="2" name="Title 1">
            <a:extLst>
              <a:ext uri="{FF2B5EF4-FFF2-40B4-BE49-F238E27FC236}">
                <a16:creationId xmlns:a16="http://schemas.microsoft.com/office/drawing/2014/main" id="{E66B089B-8474-4A9D-81FB-4014BB9F3C06}"/>
              </a:ext>
            </a:extLst>
          </p:cNvPr>
          <p:cNvSpPr>
            <a:spLocks noGrp="1"/>
          </p:cNvSpPr>
          <p:nvPr>
            <p:ph type="title" hasCustomPrompt="1"/>
          </p:nvPr>
        </p:nvSpPr>
        <p:spPr bwMode="gray">
          <a:xfrm>
            <a:off x="839788" y="987424"/>
            <a:ext cx="3932237" cy="1069975"/>
          </a:xfrm>
          <a:prstGeom prst="rect">
            <a:avLst/>
          </a:prstGeom>
        </p:spPr>
        <p:txBody>
          <a:bodyPr anchor="b"/>
          <a:lstStyle>
            <a:lvl1pPr>
              <a:defRPr sz="3200">
                <a:solidFill>
                  <a:srgbClr val="2C506A"/>
                </a:solidFill>
              </a:defRPr>
            </a:lvl1pPr>
          </a:lstStyle>
          <a:p>
            <a:r>
              <a:rPr lang="en-US" dirty="0"/>
              <a:t>Click edit Master title style</a:t>
            </a:r>
          </a:p>
        </p:txBody>
      </p:sp>
      <p:sp>
        <p:nvSpPr>
          <p:cNvPr id="4" name="Text Placeholder 3">
            <a:extLst>
              <a:ext uri="{FF2B5EF4-FFF2-40B4-BE49-F238E27FC236}">
                <a16:creationId xmlns:a16="http://schemas.microsoft.com/office/drawing/2014/main" id="{33BA6967-2DC3-4055-96A7-39B922A326B5}"/>
              </a:ext>
            </a:extLst>
          </p:cNvPr>
          <p:cNvSpPr>
            <a:spLocks noGrp="1"/>
          </p:cNvSpPr>
          <p:nvPr>
            <p:ph type="body" sz="half" idx="2" hasCustomPrompt="1"/>
          </p:nvPr>
        </p:nvSpPr>
        <p:spPr bwMode="gray">
          <a:xfrm>
            <a:off x="839788" y="2286000"/>
            <a:ext cx="3932237" cy="3582988"/>
          </a:xfrm>
          <a:prstGeom prst="rect">
            <a:avLst/>
          </a:prstGeom>
        </p:spPr>
        <p:txBody>
          <a:bodyPr>
            <a:normAutofit/>
          </a:bodyPr>
          <a:lstStyle>
            <a:lvl1pPr marL="0" indent="0">
              <a:buNone/>
              <a:defRPr sz="1800">
                <a:solidFill>
                  <a:srgbClr val="2D8700"/>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Caption text</a:t>
            </a:r>
          </a:p>
        </p:txBody>
      </p:sp>
      <p:sp>
        <p:nvSpPr>
          <p:cNvPr id="3" name="Picture Placeholder 2">
            <a:extLst>
              <a:ext uri="{FF2B5EF4-FFF2-40B4-BE49-F238E27FC236}">
                <a16:creationId xmlns:a16="http://schemas.microsoft.com/office/drawing/2014/main" id="{2779BEC0-E3C9-428E-A09E-7E38D7E17B37}"/>
              </a:ext>
            </a:extLst>
          </p:cNvPr>
          <p:cNvSpPr>
            <a:spLocks noGrp="1"/>
          </p:cNvSpPr>
          <p:nvPr>
            <p:ph type="pic" idx="1"/>
          </p:nvPr>
        </p:nvSpPr>
        <p:spPr bwMode="gray">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8" name="Date Placeholder 3">
            <a:extLst>
              <a:ext uri="{FF2B5EF4-FFF2-40B4-BE49-F238E27FC236}">
                <a16:creationId xmlns:a16="http://schemas.microsoft.com/office/drawing/2014/main" id="{0C96B4EC-B6A9-4E36-A5F3-8C8968292CEC}"/>
              </a:ext>
            </a:extLst>
          </p:cNvPr>
          <p:cNvSpPr>
            <a:spLocks noGrp="1"/>
          </p:cNvSpPr>
          <p:nvPr>
            <p:ph type="dt" sz="half" idx="10"/>
          </p:nvPr>
        </p:nvSpPr>
        <p:spPr bwMode="white">
          <a:xfrm>
            <a:off x="1066800" y="6172199"/>
            <a:ext cx="914400" cy="685800"/>
          </a:xfrm>
          <a:prstGeom prst="rect">
            <a:avLst/>
          </a:prstGeom>
          <a:effectLst>
            <a:outerShdw blurRad="76200" dist="38100" dir="2700000" algn="tl" rotWithShape="0">
              <a:prstClr val="black">
                <a:alpha val="20000"/>
              </a:prstClr>
            </a:outerShdw>
          </a:effectLst>
        </p:spPr>
        <p:txBody>
          <a:bodyPr vert="horz" lIns="91440" tIns="0" rIns="91440" bIns="0" rtlCol="0" anchor="ctr" anchorCtr="0"/>
          <a:lstStyle>
            <a:lvl1pPr algn="ctr">
              <a:defRPr sz="1100" b="0" i="0">
                <a:solidFill>
                  <a:schemeClr val="bg1"/>
                </a:solidFill>
                <a:latin typeface="Century Gothic" panose="020B0502020202020204" pitchFamily="34" charset="0"/>
              </a:defRPr>
            </a:lvl1pPr>
          </a:lstStyle>
          <a:p>
            <a:endParaRPr lang="en-US" dirty="0"/>
          </a:p>
        </p:txBody>
      </p:sp>
    </p:spTree>
    <p:extLst>
      <p:ext uri="{BB962C8B-B14F-4D97-AF65-F5344CB8AC3E}">
        <p14:creationId xmlns:p14="http://schemas.microsoft.com/office/powerpoint/2010/main" val="3399818903"/>
      </p:ext>
    </p:extLst>
  </p:cSld>
  <p:clrMapOvr>
    <a:masterClrMapping/>
  </p:clrMapOvr>
  <p:transition>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OSEP-IDEA End Slide">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C0FE7388-91A7-4A33-96B0-6E59040A5A50}"/>
              </a:ext>
              <a:ext uri="{C183D7F6-B498-43B3-948B-1728B52AA6E4}">
                <adec:decorative xmlns:adec="http://schemas.microsoft.com/office/drawing/2017/decorative" val="1"/>
              </a:ext>
            </a:extLst>
          </p:cNvPr>
          <p:cNvPicPr>
            <a:picLocks noChangeAspect="1"/>
          </p:cNvPicPr>
          <p:nvPr/>
        </p:nvPicPr>
        <p:blipFill>
          <a:blip r:embed="rId2">
            <a:alphaModFix amt="20000"/>
          </a:blip>
          <a:stretch>
            <a:fillRect/>
          </a:stretch>
        </p:blipFill>
        <p:spPr>
          <a:xfrm>
            <a:off x="3806621" y="1143000"/>
            <a:ext cx="4578759" cy="4572000"/>
          </a:xfrm>
          <a:prstGeom prst="rect">
            <a:avLst/>
          </a:prstGeom>
        </p:spPr>
      </p:pic>
      <p:sp>
        <p:nvSpPr>
          <p:cNvPr id="11" name="Slide Number Placeholder 5" descr="Slide number">
            <a:extLst>
              <a:ext uri="{FF2B5EF4-FFF2-40B4-BE49-F238E27FC236}">
                <a16:creationId xmlns:a16="http://schemas.microsoft.com/office/drawing/2014/main" id="{387F6CA9-995E-481A-8042-32332D351367}"/>
              </a:ext>
            </a:extLst>
          </p:cNvPr>
          <p:cNvSpPr>
            <a:spLocks noGrp="1"/>
          </p:cNvSpPr>
          <p:nvPr>
            <p:ph type="sldNum" sz="quarter" idx="4"/>
          </p:nvPr>
        </p:nvSpPr>
        <p:spPr>
          <a:xfrm>
            <a:off x="-3359" y="6172200"/>
            <a:ext cx="654148" cy="685800"/>
          </a:xfrm>
          <a:prstGeom prst="rect">
            <a:avLst/>
          </a:prstGeom>
        </p:spPr>
        <p:txBody>
          <a:bodyPr vert="horz" lIns="91440" tIns="45720" rIns="91440" bIns="45720" rtlCol="0" anchor="ctr"/>
          <a:lstStyle>
            <a:lvl1pPr algn="ctr">
              <a:defRPr sz="1400" b="1" i="0">
                <a:solidFill>
                  <a:schemeClr val="bg1"/>
                </a:solidFill>
                <a:latin typeface="Century Gothic" panose="020B0502020202020204" pitchFamily="34" charset="0"/>
              </a:defRPr>
            </a:lvl1pPr>
          </a:lstStyle>
          <a:p>
            <a:fld id="{D57F1E4F-1CFF-5643-939E-02111984F565}" type="slidenum">
              <a:rPr lang="en-US" smtClean="0"/>
              <a:pPr/>
              <a:t>‹#›</a:t>
            </a:fld>
            <a:endParaRPr lang="en-US" dirty="0"/>
          </a:p>
        </p:txBody>
      </p:sp>
      <p:sp>
        <p:nvSpPr>
          <p:cNvPr id="3" name="TextBox 2">
            <a:extLst>
              <a:ext uri="{FF2B5EF4-FFF2-40B4-BE49-F238E27FC236}">
                <a16:creationId xmlns:a16="http://schemas.microsoft.com/office/drawing/2014/main" id="{EF6E18A5-FF83-466F-AAEB-502A8675691F}"/>
              </a:ext>
            </a:extLst>
          </p:cNvPr>
          <p:cNvSpPr txBox="1"/>
          <p:nvPr/>
        </p:nvSpPr>
        <p:spPr bwMode="gray">
          <a:xfrm>
            <a:off x="580767" y="2286000"/>
            <a:ext cx="10972800" cy="1107996"/>
          </a:xfrm>
          <a:prstGeom prst="rect">
            <a:avLst/>
          </a:prstGeom>
          <a:noFill/>
        </p:spPr>
        <p:txBody>
          <a:bodyPr wrap="square" rtlCol="0" anchor="b">
            <a:spAutoFit/>
          </a:bodyPr>
          <a:lstStyle/>
          <a:p>
            <a:pPr algn="ctr"/>
            <a:r>
              <a:rPr lang="en-US" sz="6600" dirty="0">
                <a:solidFill>
                  <a:srgbClr val="2D8700"/>
                </a:solidFill>
                <a:latin typeface="Century Gothic" panose="020B0502020202020204" pitchFamily="34" charset="0"/>
              </a:rPr>
              <a:t>OSEP</a:t>
            </a:r>
          </a:p>
        </p:txBody>
      </p:sp>
      <p:sp>
        <p:nvSpPr>
          <p:cNvPr id="2" name="TextBox 1">
            <a:extLst>
              <a:ext uri="{FF2B5EF4-FFF2-40B4-BE49-F238E27FC236}">
                <a16:creationId xmlns:a16="http://schemas.microsoft.com/office/drawing/2014/main" id="{6652472D-2C37-4839-80EA-30713C149CA2}"/>
              </a:ext>
            </a:extLst>
          </p:cNvPr>
          <p:cNvSpPr txBox="1"/>
          <p:nvPr/>
        </p:nvSpPr>
        <p:spPr bwMode="gray">
          <a:xfrm>
            <a:off x="609599" y="3429000"/>
            <a:ext cx="10972800" cy="116955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1200"/>
              </a:spcBef>
              <a:spcAft>
                <a:spcPts val="0"/>
              </a:spcAft>
              <a:buClrTx/>
              <a:buSzTx/>
              <a:buFontTx/>
              <a:buNone/>
              <a:tabLst/>
              <a:defRPr/>
            </a:pPr>
            <a:r>
              <a:rPr lang="en-US" sz="2400" cap="small" baseline="0" dirty="0">
                <a:solidFill>
                  <a:srgbClr val="2C506A"/>
                </a:solidFill>
                <a:latin typeface="Century Gothic" panose="020B0502020202020204" pitchFamily="34" charset="0"/>
              </a:rPr>
              <a:t>Office of Special Education Programs</a:t>
            </a:r>
          </a:p>
          <a:p>
            <a:pPr algn="ctr">
              <a:spcBef>
                <a:spcPts val="600"/>
              </a:spcBef>
            </a:pPr>
            <a:r>
              <a:rPr lang="en-US" sz="1800" cap="small" baseline="0" dirty="0">
                <a:solidFill>
                  <a:srgbClr val="2C506A"/>
                </a:solidFill>
                <a:latin typeface="Century Gothic" panose="020B0502020202020204" pitchFamily="34" charset="0"/>
              </a:rPr>
              <a:t>Office of Special Education and Rehabilitative Services</a:t>
            </a:r>
          </a:p>
          <a:p>
            <a:pPr algn="ctr">
              <a:spcBef>
                <a:spcPts val="600"/>
              </a:spcBef>
            </a:pPr>
            <a:r>
              <a:rPr lang="en-US" sz="1800" cap="small" baseline="0" dirty="0">
                <a:solidFill>
                  <a:srgbClr val="2C506A"/>
                </a:solidFill>
                <a:latin typeface="Century Gothic" panose="020B0502020202020204" pitchFamily="34" charset="0"/>
              </a:rPr>
              <a:t>U.S. Department of Education</a:t>
            </a:r>
          </a:p>
        </p:txBody>
      </p:sp>
      <p:sp>
        <p:nvSpPr>
          <p:cNvPr id="8" name="Date Placeholder 3">
            <a:extLst>
              <a:ext uri="{FF2B5EF4-FFF2-40B4-BE49-F238E27FC236}">
                <a16:creationId xmlns:a16="http://schemas.microsoft.com/office/drawing/2014/main" id="{8FBE9625-47CE-4753-A25E-07DFCF732EC7}"/>
              </a:ext>
            </a:extLst>
          </p:cNvPr>
          <p:cNvSpPr>
            <a:spLocks noGrp="1"/>
          </p:cNvSpPr>
          <p:nvPr>
            <p:ph type="dt" sz="half" idx="2"/>
          </p:nvPr>
        </p:nvSpPr>
        <p:spPr>
          <a:xfrm>
            <a:off x="1066800" y="6172199"/>
            <a:ext cx="914400" cy="685800"/>
          </a:xfrm>
          <a:prstGeom prst="rect">
            <a:avLst/>
          </a:prstGeom>
          <a:effectLst>
            <a:outerShdw blurRad="76200" dist="38100" dir="2700000" algn="tl" rotWithShape="0">
              <a:prstClr val="black">
                <a:alpha val="20000"/>
              </a:prstClr>
            </a:outerShdw>
          </a:effectLst>
        </p:spPr>
        <p:txBody>
          <a:bodyPr vert="horz" lIns="91440" tIns="0" rIns="91440" bIns="0" rtlCol="0" anchor="ctr" anchorCtr="0"/>
          <a:lstStyle>
            <a:lvl1pPr algn="ctr">
              <a:defRPr sz="1100" b="0" i="0">
                <a:solidFill>
                  <a:schemeClr val="bg1"/>
                </a:solidFill>
                <a:latin typeface="Century Gothic" panose="020B0502020202020204" pitchFamily="34" charset="0"/>
              </a:defRPr>
            </a:lvl1pPr>
          </a:lstStyle>
          <a:p>
            <a:endParaRPr lang="en-US" dirty="0"/>
          </a:p>
        </p:txBody>
      </p:sp>
    </p:spTree>
    <p:extLst>
      <p:ext uri="{BB962C8B-B14F-4D97-AF65-F5344CB8AC3E}">
        <p14:creationId xmlns:p14="http://schemas.microsoft.com/office/powerpoint/2010/main" val="731973397"/>
      </p:ext>
    </p:extLst>
  </p:cSld>
  <p:clrMapOvr>
    <a:masterClrMapping/>
  </p:clrMapOvr>
  <p:transitio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OSEP-IDEA End Slide, Links">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C0FE7388-91A7-4A33-96B0-6E59040A5A50}"/>
              </a:ext>
              <a:ext uri="{C183D7F6-B498-43B3-948B-1728B52AA6E4}">
                <adec:decorative xmlns:adec="http://schemas.microsoft.com/office/drawing/2017/decorative" val="1"/>
              </a:ext>
            </a:extLst>
          </p:cNvPr>
          <p:cNvPicPr>
            <a:picLocks noChangeAspect="1"/>
          </p:cNvPicPr>
          <p:nvPr/>
        </p:nvPicPr>
        <p:blipFill>
          <a:blip r:embed="rId2">
            <a:alphaModFix amt="20000"/>
          </a:blip>
          <a:stretch>
            <a:fillRect/>
          </a:stretch>
        </p:blipFill>
        <p:spPr>
          <a:xfrm>
            <a:off x="3806621" y="1143000"/>
            <a:ext cx="4578759" cy="4572000"/>
          </a:xfrm>
          <a:prstGeom prst="rect">
            <a:avLst/>
          </a:prstGeom>
        </p:spPr>
      </p:pic>
      <p:sp>
        <p:nvSpPr>
          <p:cNvPr id="11" name="Slide Number Placeholder 5" descr="Slide number">
            <a:extLst>
              <a:ext uri="{FF2B5EF4-FFF2-40B4-BE49-F238E27FC236}">
                <a16:creationId xmlns:a16="http://schemas.microsoft.com/office/drawing/2014/main" id="{387F6CA9-995E-481A-8042-32332D351367}"/>
              </a:ext>
            </a:extLst>
          </p:cNvPr>
          <p:cNvSpPr>
            <a:spLocks noGrp="1"/>
          </p:cNvSpPr>
          <p:nvPr>
            <p:ph type="sldNum" sz="quarter" idx="4"/>
          </p:nvPr>
        </p:nvSpPr>
        <p:spPr>
          <a:xfrm>
            <a:off x="-3359" y="6172200"/>
            <a:ext cx="654148" cy="685800"/>
          </a:xfrm>
          <a:prstGeom prst="rect">
            <a:avLst/>
          </a:prstGeom>
        </p:spPr>
        <p:txBody>
          <a:bodyPr vert="horz" lIns="91440" tIns="45720" rIns="91440" bIns="45720" rtlCol="0" anchor="ctr"/>
          <a:lstStyle>
            <a:lvl1pPr algn="ctr">
              <a:defRPr sz="1400" b="1" i="0">
                <a:solidFill>
                  <a:schemeClr val="bg1"/>
                </a:solidFill>
                <a:latin typeface="Century Gothic" panose="020B0502020202020204" pitchFamily="34" charset="0"/>
              </a:defRPr>
            </a:lvl1pPr>
          </a:lstStyle>
          <a:p>
            <a:fld id="{D57F1E4F-1CFF-5643-939E-02111984F565}" type="slidenum">
              <a:rPr lang="en-US" smtClean="0"/>
              <a:pPr/>
              <a:t>‹#›</a:t>
            </a:fld>
            <a:endParaRPr lang="en-US" dirty="0"/>
          </a:p>
        </p:txBody>
      </p:sp>
      <p:sp>
        <p:nvSpPr>
          <p:cNvPr id="3" name="TextBox 2">
            <a:extLst>
              <a:ext uri="{FF2B5EF4-FFF2-40B4-BE49-F238E27FC236}">
                <a16:creationId xmlns:a16="http://schemas.microsoft.com/office/drawing/2014/main" id="{EF6E18A5-FF83-466F-AAEB-502A8675691F}"/>
              </a:ext>
            </a:extLst>
          </p:cNvPr>
          <p:cNvSpPr txBox="1"/>
          <p:nvPr/>
        </p:nvSpPr>
        <p:spPr bwMode="gray">
          <a:xfrm>
            <a:off x="580767" y="2286000"/>
            <a:ext cx="10972800" cy="1107996"/>
          </a:xfrm>
          <a:prstGeom prst="rect">
            <a:avLst/>
          </a:prstGeom>
          <a:noFill/>
        </p:spPr>
        <p:txBody>
          <a:bodyPr wrap="square" rtlCol="0" anchor="b">
            <a:spAutoFit/>
          </a:bodyPr>
          <a:lstStyle/>
          <a:p>
            <a:pPr algn="ctr"/>
            <a:r>
              <a:rPr lang="en-US" sz="6600" dirty="0">
                <a:solidFill>
                  <a:srgbClr val="2D8700"/>
                </a:solidFill>
                <a:latin typeface="Century Gothic" panose="020B0502020202020204" pitchFamily="34" charset="0"/>
              </a:rPr>
              <a:t>OSEP</a:t>
            </a:r>
          </a:p>
        </p:txBody>
      </p:sp>
      <p:sp>
        <p:nvSpPr>
          <p:cNvPr id="9" name="TextBox 8">
            <a:extLst>
              <a:ext uri="{FF2B5EF4-FFF2-40B4-BE49-F238E27FC236}">
                <a16:creationId xmlns:a16="http://schemas.microsoft.com/office/drawing/2014/main" id="{534AA617-C9A8-41E8-8354-6B52BEE9BBD7}"/>
              </a:ext>
            </a:extLst>
          </p:cNvPr>
          <p:cNvSpPr txBox="1"/>
          <p:nvPr/>
        </p:nvSpPr>
        <p:spPr bwMode="gray">
          <a:xfrm>
            <a:off x="609599" y="3429000"/>
            <a:ext cx="10972800" cy="116955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1200"/>
              </a:spcBef>
              <a:spcAft>
                <a:spcPts val="0"/>
              </a:spcAft>
              <a:buClrTx/>
              <a:buSzTx/>
              <a:buFontTx/>
              <a:buNone/>
              <a:tabLst/>
              <a:defRPr/>
            </a:pPr>
            <a:r>
              <a:rPr lang="en-US" sz="2400" cap="small" baseline="0" dirty="0">
                <a:solidFill>
                  <a:srgbClr val="2C506A"/>
                </a:solidFill>
                <a:latin typeface="Century Gothic" panose="020B0502020202020204" pitchFamily="34" charset="0"/>
              </a:rPr>
              <a:t>Office of Special Education Programs</a:t>
            </a:r>
          </a:p>
          <a:p>
            <a:pPr algn="ctr">
              <a:spcBef>
                <a:spcPts val="600"/>
              </a:spcBef>
            </a:pPr>
            <a:r>
              <a:rPr lang="en-US" sz="1800" cap="small" baseline="0" dirty="0">
                <a:solidFill>
                  <a:srgbClr val="2C506A"/>
                </a:solidFill>
                <a:latin typeface="Century Gothic" panose="020B0502020202020204" pitchFamily="34" charset="0"/>
              </a:rPr>
              <a:t>Office of Special Education and Rehabilitative Services</a:t>
            </a:r>
          </a:p>
          <a:p>
            <a:pPr algn="ctr">
              <a:spcBef>
                <a:spcPts val="600"/>
              </a:spcBef>
            </a:pPr>
            <a:r>
              <a:rPr lang="en-US" sz="1800" cap="small" baseline="0" dirty="0">
                <a:solidFill>
                  <a:srgbClr val="2C506A"/>
                </a:solidFill>
                <a:latin typeface="Century Gothic" panose="020B0502020202020204" pitchFamily="34" charset="0"/>
              </a:rPr>
              <a:t>U.S. Department of Education</a:t>
            </a:r>
          </a:p>
        </p:txBody>
      </p:sp>
      <p:sp>
        <p:nvSpPr>
          <p:cNvPr id="4" name="TextBox 3">
            <a:extLst>
              <a:ext uri="{FF2B5EF4-FFF2-40B4-BE49-F238E27FC236}">
                <a16:creationId xmlns:a16="http://schemas.microsoft.com/office/drawing/2014/main" id="{5DAE739A-8E85-4E4A-9F6B-6E1070A2EFA6}"/>
              </a:ext>
            </a:extLst>
          </p:cNvPr>
          <p:cNvSpPr txBox="1"/>
          <p:nvPr/>
        </p:nvSpPr>
        <p:spPr bwMode="gray">
          <a:xfrm>
            <a:off x="650789" y="4838708"/>
            <a:ext cx="10931610" cy="1184940"/>
          </a:xfrm>
          <a:prstGeom prst="rect">
            <a:avLst/>
          </a:prstGeom>
          <a:noFill/>
        </p:spPr>
        <p:txBody>
          <a:bodyPr wrap="square" rtlCol="0" anchor="ctr" anchorCtr="0">
            <a:spAutoFit/>
          </a:bodyPr>
          <a:lstStyle/>
          <a:p>
            <a:pPr marL="0" indent="0" algn="l">
              <a:lnSpc>
                <a:spcPct val="100000"/>
              </a:lnSpc>
              <a:spcBef>
                <a:spcPts val="1200"/>
              </a:spcBef>
              <a:buNone/>
              <a:tabLst>
                <a:tab pos="4799013" algn="r"/>
                <a:tab pos="5033963" algn="l"/>
              </a:tabLst>
            </a:pPr>
            <a:r>
              <a:rPr lang="en-US" sz="1400" b="1" dirty="0">
                <a:solidFill>
                  <a:srgbClr val="345065"/>
                </a:solidFill>
                <a:latin typeface="Century Gothic" panose="020B0502020202020204" pitchFamily="34" charset="0"/>
              </a:rPr>
              <a:t>	</a:t>
            </a:r>
            <a:r>
              <a:rPr lang="en-US" sz="1400" b="1" dirty="0">
                <a:solidFill>
                  <a:srgbClr val="215070"/>
                </a:solidFill>
                <a:latin typeface="Century Gothic" panose="020B0502020202020204" pitchFamily="34" charset="0"/>
              </a:rPr>
              <a:t>Home:</a:t>
            </a:r>
            <a:r>
              <a:rPr lang="en-US" sz="1400" dirty="0">
                <a:solidFill>
                  <a:srgbClr val="215070"/>
                </a:solidFill>
                <a:latin typeface="Century Gothic" panose="020B0502020202020204" pitchFamily="34" charset="0"/>
              </a:rPr>
              <a:t>	www.ed.gov/osers/osep</a:t>
            </a:r>
          </a:p>
          <a:p>
            <a:pPr marL="0" indent="0" algn="l">
              <a:lnSpc>
                <a:spcPct val="100000"/>
              </a:lnSpc>
              <a:spcBef>
                <a:spcPts val="600"/>
              </a:spcBef>
              <a:buNone/>
              <a:tabLst>
                <a:tab pos="4799013" algn="r"/>
                <a:tab pos="5033963" algn="l"/>
              </a:tabLst>
            </a:pPr>
            <a:r>
              <a:rPr lang="en-US" sz="1400" dirty="0">
                <a:solidFill>
                  <a:srgbClr val="215070"/>
                </a:solidFill>
                <a:latin typeface="Century Gothic" panose="020B0502020202020204" pitchFamily="34" charset="0"/>
              </a:rPr>
              <a:t>	</a:t>
            </a:r>
            <a:r>
              <a:rPr lang="en-US" sz="1400" b="1" dirty="0">
                <a:solidFill>
                  <a:srgbClr val="215070"/>
                </a:solidFill>
                <a:latin typeface="Century Gothic" panose="020B0502020202020204" pitchFamily="34" charset="0"/>
              </a:rPr>
              <a:t>Blog:</a:t>
            </a:r>
            <a:r>
              <a:rPr lang="en-US" sz="1400" dirty="0">
                <a:solidFill>
                  <a:srgbClr val="215070"/>
                </a:solidFill>
                <a:latin typeface="Century Gothic" panose="020B0502020202020204" pitchFamily="34" charset="0"/>
              </a:rPr>
              <a:t>	https://sites.ed.gov/osers</a:t>
            </a:r>
          </a:p>
          <a:p>
            <a:pPr marL="0" indent="0" algn="l">
              <a:lnSpc>
                <a:spcPct val="100000"/>
              </a:lnSpc>
              <a:spcBef>
                <a:spcPts val="600"/>
              </a:spcBef>
              <a:buNone/>
              <a:tabLst>
                <a:tab pos="4799013" algn="r"/>
                <a:tab pos="5033963" algn="l"/>
              </a:tabLst>
            </a:pPr>
            <a:r>
              <a:rPr lang="en-US" sz="1400" dirty="0">
                <a:solidFill>
                  <a:srgbClr val="215070"/>
                </a:solidFill>
                <a:latin typeface="Century Gothic" panose="020B0502020202020204" pitchFamily="34" charset="0"/>
              </a:rPr>
              <a:t>	</a:t>
            </a:r>
            <a:r>
              <a:rPr lang="en-US" sz="1400" b="1" dirty="0">
                <a:solidFill>
                  <a:srgbClr val="215070"/>
                </a:solidFill>
                <a:latin typeface="Century Gothic" panose="020B0502020202020204" pitchFamily="34" charset="0"/>
              </a:rPr>
              <a:t>Twitter:</a:t>
            </a:r>
            <a:r>
              <a:rPr lang="en-US" sz="1400" dirty="0">
                <a:solidFill>
                  <a:srgbClr val="215070"/>
                </a:solidFill>
                <a:latin typeface="Century Gothic" panose="020B0502020202020204" pitchFamily="34" charset="0"/>
              </a:rPr>
              <a:t>	https://twitter.com/ED_Sped_Rehab</a:t>
            </a:r>
          </a:p>
          <a:p>
            <a:pPr marL="0" indent="0">
              <a:spcBef>
                <a:spcPts val="600"/>
              </a:spcBef>
              <a:buNone/>
              <a:tabLst>
                <a:tab pos="4799013" algn="r"/>
                <a:tab pos="5033963" algn="l"/>
              </a:tabLst>
            </a:pPr>
            <a:r>
              <a:rPr lang="en-US" sz="1400" dirty="0">
                <a:solidFill>
                  <a:srgbClr val="215070"/>
                </a:solidFill>
                <a:latin typeface="Century Gothic" panose="020B0502020202020204" pitchFamily="34" charset="0"/>
              </a:rPr>
              <a:t>	</a:t>
            </a:r>
            <a:r>
              <a:rPr lang="en-US" sz="1400" b="1" dirty="0">
                <a:solidFill>
                  <a:srgbClr val="215070"/>
                </a:solidFill>
                <a:latin typeface="Century Gothic" panose="020B0502020202020204" pitchFamily="34" charset="0"/>
              </a:rPr>
              <a:t>YouTube</a:t>
            </a:r>
            <a:r>
              <a:rPr lang="en-US" sz="1400" dirty="0">
                <a:solidFill>
                  <a:srgbClr val="215070"/>
                </a:solidFill>
                <a:latin typeface="Century Gothic" panose="020B0502020202020204" pitchFamily="34" charset="0"/>
              </a:rPr>
              <a:t>:	www.youtube.com/c/OSERS</a:t>
            </a:r>
            <a:endParaRPr lang="en-US" sz="1400" dirty="0">
              <a:latin typeface="Century Gothic" panose="020B0502020202020204" pitchFamily="34" charset="0"/>
            </a:endParaRPr>
          </a:p>
        </p:txBody>
      </p:sp>
      <p:sp>
        <p:nvSpPr>
          <p:cNvPr id="8" name="Date Placeholder 3">
            <a:extLst>
              <a:ext uri="{FF2B5EF4-FFF2-40B4-BE49-F238E27FC236}">
                <a16:creationId xmlns:a16="http://schemas.microsoft.com/office/drawing/2014/main" id="{8FBE9625-47CE-4753-A25E-07DFCF732EC7}"/>
              </a:ext>
            </a:extLst>
          </p:cNvPr>
          <p:cNvSpPr>
            <a:spLocks noGrp="1"/>
          </p:cNvSpPr>
          <p:nvPr>
            <p:ph type="dt" sz="half" idx="2"/>
          </p:nvPr>
        </p:nvSpPr>
        <p:spPr>
          <a:xfrm>
            <a:off x="1066800" y="6172199"/>
            <a:ext cx="914400" cy="685800"/>
          </a:xfrm>
          <a:prstGeom prst="rect">
            <a:avLst/>
          </a:prstGeom>
          <a:effectLst>
            <a:outerShdw blurRad="76200" dist="38100" dir="2700000" algn="tl" rotWithShape="0">
              <a:prstClr val="black">
                <a:alpha val="20000"/>
              </a:prstClr>
            </a:outerShdw>
          </a:effectLst>
        </p:spPr>
        <p:txBody>
          <a:bodyPr vert="horz" lIns="91440" tIns="0" rIns="91440" bIns="0" rtlCol="0" anchor="ctr" anchorCtr="0"/>
          <a:lstStyle>
            <a:lvl1pPr algn="ctr">
              <a:defRPr sz="1100" b="0" i="0">
                <a:solidFill>
                  <a:schemeClr val="bg1"/>
                </a:solidFill>
                <a:latin typeface="Century Gothic" panose="020B0502020202020204" pitchFamily="34" charset="0"/>
              </a:defRPr>
            </a:lvl1pPr>
          </a:lstStyle>
          <a:p>
            <a:endParaRPr lang="en-US" dirty="0"/>
          </a:p>
        </p:txBody>
      </p:sp>
    </p:spTree>
    <p:extLst>
      <p:ext uri="{BB962C8B-B14F-4D97-AF65-F5344CB8AC3E}">
        <p14:creationId xmlns:p14="http://schemas.microsoft.com/office/powerpoint/2010/main" val="2381557382"/>
      </p:ext>
    </p:extLst>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OSEP-IDEA End Slide, Editable">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C0FE7388-91A7-4A33-96B0-6E59040A5A50}"/>
              </a:ext>
              <a:ext uri="{C183D7F6-B498-43B3-948B-1728B52AA6E4}">
                <adec:decorative xmlns:adec="http://schemas.microsoft.com/office/drawing/2017/decorative" val="1"/>
              </a:ext>
            </a:extLst>
          </p:cNvPr>
          <p:cNvPicPr>
            <a:picLocks noChangeAspect="1"/>
          </p:cNvPicPr>
          <p:nvPr/>
        </p:nvPicPr>
        <p:blipFill>
          <a:blip r:embed="rId2">
            <a:alphaModFix amt="20000"/>
          </a:blip>
          <a:stretch>
            <a:fillRect/>
          </a:stretch>
        </p:blipFill>
        <p:spPr>
          <a:xfrm>
            <a:off x="3806621" y="1143000"/>
            <a:ext cx="4578759" cy="4572000"/>
          </a:xfrm>
          <a:prstGeom prst="rect">
            <a:avLst/>
          </a:prstGeom>
        </p:spPr>
      </p:pic>
      <p:sp>
        <p:nvSpPr>
          <p:cNvPr id="11" name="Slide Number Placeholder 5" descr="Slide number">
            <a:extLst>
              <a:ext uri="{FF2B5EF4-FFF2-40B4-BE49-F238E27FC236}">
                <a16:creationId xmlns:a16="http://schemas.microsoft.com/office/drawing/2014/main" id="{387F6CA9-995E-481A-8042-32332D351367}"/>
              </a:ext>
            </a:extLst>
          </p:cNvPr>
          <p:cNvSpPr>
            <a:spLocks noGrp="1"/>
          </p:cNvSpPr>
          <p:nvPr>
            <p:ph type="sldNum" sz="quarter" idx="4"/>
          </p:nvPr>
        </p:nvSpPr>
        <p:spPr>
          <a:xfrm>
            <a:off x="-3359" y="6172200"/>
            <a:ext cx="654148" cy="685800"/>
          </a:xfrm>
          <a:prstGeom prst="rect">
            <a:avLst/>
          </a:prstGeom>
        </p:spPr>
        <p:txBody>
          <a:bodyPr vert="horz" lIns="91440" tIns="45720" rIns="91440" bIns="45720" rtlCol="0" anchor="ctr"/>
          <a:lstStyle>
            <a:lvl1pPr algn="ctr">
              <a:defRPr sz="1400" b="1" i="0">
                <a:solidFill>
                  <a:schemeClr val="bg1"/>
                </a:solidFill>
                <a:latin typeface="Century Gothic" panose="020B0502020202020204" pitchFamily="34" charset="0"/>
              </a:defRPr>
            </a:lvl1pPr>
          </a:lstStyle>
          <a:p>
            <a:fld id="{D57F1E4F-1CFF-5643-939E-02111984F565}" type="slidenum">
              <a:rPr lang="en-US" smtClean="0"/>
              <a:pPr/>
              <a:t>‹#›</a:t>
            </a:fld>
            <a:endParaRPr lang="en-US" dirty="0"/>
          </a:p>
        </p:txBody>
      </p:sp>
      <p:sp>
        <p:nvSpPr>
          <p:cNvPr id="5" name="Text Placeholder 4">
            <a:extLst>
              <a:ext uri="{FF2B5EF4-FFF2-40B4-BE49-F238E27FC236}">
                <a16:creationId xmlns:a16="http://schemas.microsoft.com/office/drawing/2014/main" id="{D1B7D111-6E89-43EC-BF9F-638E13098704}"/>
              </a:ext>
            </a:extLst>
          </p:cNvPr>
          <p:cNvSpPr>
            <a:spLocks noGrp="1"/>
          </p:cNvSpPr>
          <p:nvPr>
            <p:ph type="body" sz="quarter" idx="10"/>
          </p:nvPr>
        </p:nvSpPr>
        <p:spPr bwMode="gray">
          <a:xfrm>
            <a:off x="1371599" y="2514600"/>
            <a:ext cx="9448800" cy="914400"/>
          </a:xfrm>
        </p:spPr>
        <p:txBody>
          <a:bodyPr anchor="b">
            <a:normAutofit/>
          </a:bodyPr>
          <a:lstStyle>
            <a:lvl1pPr marL="0" indent="0" algn="ctr">
              <a:buNone/>
              <a:defRPr sz="4800">
                <a:solidFill>
                  <a:srgbClr val="008710"/>
                </a:solidFill>
              </a:defRPr>
            </a:lvl1pPr>
          </a:lstStyle>
          <a:p>
            <a:pPr lvl="0"/>
            <a:r>
              <a:rPr lang="en-US"/>
              <a:t>Click to edit Master text styles</a:t>
            </a:r>
          </a:p>
        </p:txBody>
      </p:sp>
      <p:sp>
        <p:nvSpPr>
          <p:cNvPr id="7" name="TextBox 6">
            <a:extLst>
              <a:ext uri="{FF2B5EF4-FFF2-40B4-BE49-F238E27FC236}">
                <a16:creationId xmlns:a16="http://schemas.microsoft.com/office/drawing/2014/main" id="{5060B812-163D-48D4-ADD4-2BE579EA1AE0}"/>
              </a:ext>
            </a:extLst>
          </p:cNvPr>
          <p:cNvSpPr txBox="1"/>
          <p:nvPr/>
        </p:nvSpPr>
        <p:spPr bwMode="gray">
          <a:xfrm>
            <a:off x="609599" y="3429000"/>
            <a:ext cx="10972800" cy="116955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1200"/>
              </a:spcBef>
              <a:spcAft>
                <a:spcPts val="0"/>
              </a:spcAft>
              <a:buClrTx/>
              <a:buSzTx/>
              <a:buFontTx/>
              <a:buNone/>
              <a:tabLst/>
              <a:defRPr/>
            </a:pPr>
            <a:r>
              <a:rPr lang="en-US" sz="2400" cap="small" baseline="0" dirty="0">
                <a:solidFill>
                  <a:srgbClr val="2C506A"/>
                </a:solidFill>
                <a:latin typeface="Century Gothic" panose="020B0502020202020204" pitchFamily="34" charset="0"/>
              </a:rPr>
              <a:t>Office of Special Education Programs</a:t>
            </a:r>
          </a:p>
          <a:p>
            <a:pPr algn="ctr">
              <a:spcBef>
                <a:spcPts val="600"/>
              </a:spcBef>
            </a:pPr>
            <a:r>
              <a:rPr lang="en-US" sz="1800" cap="small" baseline="0" dirty="0">
                <a:solidFill>
                  <a:srgbClr val="2C506A"/>
                </a:solidFill>
                <a:latin typeface="Century Gothic" panose="020B0502020202020204" pitchFamily="34" charset="0"/>
              </a:rPr>
              <a:t>Office of Special Education and Rehabilitative Services</a:t>
            </a:r>
          </a:p>
          <a:p>
            <a:pPr algn="ctr">
              <a:spcBef>
                <a:spcPts val="600"/>
              </a:spcBef>
            </a:pPr>
            <a:r>
              <a:rPr lang="en-US" sz="1800" cap="small" baseline="0" dirty="0">
                <a:solidFill>
                  <a:srgbClr val="2C506A"/>
                </a:solidFill>
                <a:latin typeface="Century Gothic" panose="020B0502020202020204" pitchFamily="34" charset="0"/>
              </a:rPr>
              <a:t>U.S. Department of Education</a:t>
            </a:r>
          </a:p>
        </p:txBody>
      </p:sp>
      <p:sp>
        <p:nvSpPr>
          <p:cNvPr id="8" name="Date Placeholder 3">
            <a:extLst>
              <a:ext uri="{FF2B5EF4-FFF2-40B4-BE49-F238E27FC236}">
                <a16:creationId xmlns:a16="http://schemas.microsoft.com/office/drawing/2014/main" id="{8FBE9625-47CE-4753-A25E-07DFCF732EC7}"/>
              </a:ext>
            </a:extLst>
          </p:cNvPr>
          <p:cNvSpPr>
            <a:spLocks noGrp="1"/>
          </p:cNvSpPr>
          <p:nvPr>
            <p:ph type="dt" sz="half" idx="2"/>
          </p:nvPr>
        </p:nvSpPr>
        <p:spPr>
          <a:xfrm>
            <a:off x="1066800" y="6172199"/>
            <a:ext cx="914400" cy="685800"/>
          </a:xfrm>
          <a:prstGeom prst="rect">
            <a:avLst/>
          </a:prstGeom>
          <a:effectLst>
            <a:outerShdw blurRad="76200" dist="38100" dir="2700000" algn="tl" rotWithShape="0">
              <a:prstClr val="black">
                <a:alpha val="20000"/>
              </a:prstClr>
            </a:outerShdw>
          </a:effectLst>
        </p:spPr>
        <p:txBody>
          <a:bodyPr vert="horz" lIns="91440" tIns="0" rIns="91440" bIns="0" rtlCol="0" anchor="ctr" anchorCtr="0"/>
          <a:lstStyle>
            <a:lvl1pPr algn="ctr">
              <a:defRPr sz="1100" b="0" i="0">
                <a:solidFill>
                  <a:schemeClr val="bg1"/>
                </a:solidFill>
                <a:latin typeface="Century Gothic" panose="020B0502020202020204" pitchFamily="34" charset="0"/>
              </a:defRPr>
            </a:lvl1pPr>
          </a:lstStyle>
          <a:p>
            <a:endParaRPr lang="en-US" dirty="0"/>
          </a:p>
        </p:txBody>
      </p:sp>
    </p:spTree>
    <p:extLst>
      <p:ext uri="{BB962C8B-B14F-4D97-AF65-F5344CB8AC3E}">
        <p14:creationId xmlns:p14="http://schemas.microsoft.com/office/powerpoint/2010/main" val="1688371270"/>
      </p:ext>
    </p:extLst>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title" preserve="1">
  <p:cSld name="RSA Title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C0258EF-E31C-4D9E-BA23-39E04DAF8B48}"/>
              </a:ext>
              <a:ext uri="{C183D7F6-B498-43B3-948B-1728B52AA6E4}">
                <adec:decorative xmlns:adec="http://schemas.microsoft.com/office/drawing/2017/decorative" val="1"/>
              </a:ext>
            </a:extLst>
          </p:cNvPr>
          <p:cNvPicPr>
            <a:picLocks noChangeAspect="1"/>
          </p:cNvPicPr>
          <p:nvPr/>
        </p:nvPicPr>
        <p:blipFill>
          <a:blip r:embed="rId2">
            <a:alphaModFix amt="20000"/>
          </a:blip>
          <a:stretch>
            <a:fillRect/>
          </a:stretch>
        </p:blipFill>
        <p:spPr>
          <a:xfrm>
            <a:off x="3806621" y="1143000"/>
            <a:ext cx="4578759" cy="4572000"/>
          </a:xfrm>
          <a:prstGeom prst="rect">
            <a:avLst/>
          </a:prstGeom>
        </p:spPr>
      </p:pic>
      <p:sp>
        <p:nvSpPr>
          <p:cNvPr id="8" name="Slide Number Placeholder 5" descr="Slide number">
            <a:extLst>
              <a:ext uri="{FF2B5EF4-FFF2-40B4-BE49-F238E27FC236}">
                <a16:creationId xmlns:a16="http://schemas.microsoft.com/office/drawing/2014/main" id="{A8166784-FB7C-4275-9215-12A496045925}"/>
              </a:ext>
            </a:extLst>
          </p:cNvPr>
          <p:cNvSpPr>
            <a:spLocks noGrp="1"/>
          </p:cNvSpPr>
          <p:nvPr>
            <p:ph type="sldNum" sz="quarter" idx="4"/>
          </p:nvPr>
        </p:nvSpPr>
        <p:spPr>
          <a:xfrm>
            <a:off x="-3359" y="6172200"/>
            <a:ext cx="654148" cy="685800"/>
          </a:xfrm>
          <a:prstGeom prst="rect">
            <a:avLst/>
          </a:prstGeom>
        </p:spPr>
        <p:txBody>
          <a:bodyPr vert="horz" lIns="91440" tIns="45720" rIns="91440" bIns="45720" rtlCol="0" anchor="ctr"/>
          <a:lstStyle>
            <a:lvl1pPr algn="ctr">
              <a:defRPr sz="1400" b="1" i="0">
                <a:solidFill>
                  <a:schemeClr val="bg1"/>
                </a:solidFill>
                <a:latin typeface="Century Gothic" panose="020B0502020202020204" pitchFamily="34" charset="0"/>
              </a:defRPr>
            </a:lvl1pPr>
          </a:lstStyle>
          <a:p>
            <a:fld id="{D57F1E4F-1CFF-5643-939E-02111984F565}" type="slidenum">
              <a:rPr lang="en-US" smtClean="0"/>
              <a:pPr/>
              <a:t>‹#›</a:t>
            </a:fld>
            <a:endParaRPr lang="en-US" dirty="0"/>
          </a:p>
        </p:txBody>
      </p:sp>
      <p:sp>
        <p:nvSpPr>
          <p:cNvPr id="2" name="Title 1">
            <a:extLst>
              <a:ext uri="{FF2B5EF4-FFF2-40B4-BE49-F238E27FC236}">
                <a16:creationId xmlns:a16="http://schemas.microsoft.com/office/drawing/2014/main" id="{3264EB9D-E3AB-4ABF-B51E-6072C84A8865}"/>
              </a:ext>
            </a:extLst>
          </p:cNvPr>
          <p:cNvSpPr>
            <a:spLocks noGrp="1"/>
          </p:cNvSpPr>
          <p:nvPr>
            <p:ph type="ctrTitle" hasCustomPrompt="1"/>
          </p:nvPr>
        </p:nvSpPr>
        <p:spPr bwMode="gray">
          <a:xfrm>
            <a:off x="1524000" y="1122363"/>
            <a:ext cx="9144000" cy="2387600"/>
          </a:xfrm>
          <a:prstGeom prst="rect">
            <a:avLst/>
          </a:prstGeom>
        </p:spPr>
        <p:txBody>
          <a:bodyPr anchor="b"/>
          <a:lstStyle>
            <a:lvl1pPr algn="ctr">
              <a:defRPr sz="4800" cap="small" baseline="0">
                <a:solidFill>
                  <a:srgbClr val="345065"/>
                </a:solidFill>
              </a:defRPr>
            </a:lvl1pPr>
          </a:lstStyle>
          <a:p>
            <a:r>
              <a:rPr lang="en-US" dirty="0"/>
              <a:t>Click to edit Title Slide title</a:t>
            </a:r>
          </a:p>
        </p:txBody>
      </p:sp>
      <p:sp>
        <p:nvSpPr>
          <p:cNvPr id="3" name="Subtitle 2">
            <a:extLst>
              <a:ext uri="{FF2B5EF4-FFF2-40B4-BE49-F238E27FC236}">
                <a16:creationId xmlns:a16="http://schemas.microsoft.com/office/drawing/2014/main" id="{424C1248-5182-42B7-95A4-7C18EC4DEDB5}"/>
              </a:ext>
            </a:extLst>
          </p:cNvPr>
          <p:cNvSpPr>
            <a:spLocks noGrp="1"/>
          </p:cNvSpPr>
          <p:nvPr>
            <p:ph type="subTitle" idx="1" hasCustomPrompt="1"/>
          </p:nvPr>
        </p:nvSpPr>
        <p:spPr bwMode="gray">
          <a:xfrm>
            <a:off x="1524000" y="3657600"/>
            <a:ext cx="9144000" cy="1600200"/>
          </a:xfrm>
          <a:prstGeom prst="rect">
            <a:avLst/>
          </a:prstGeom>
        </p:spPr>
        <p:txBody>
          <a:bodyPr>
            <a:normAutofit/>
          </a:bodyPr>
          <a:lstStyle>
            <a:lvl1pPr marL="0" indent="0" algn="ctr">
              <a:buNone/>
              <a:defRPr sz="2800" cap="small" baseline="0">
                <a:solidFill>
                  <a:srgbClr val="2CA34E"/>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Title Slide subtitle</a:t>
            </a:r>
          </a:p>
        </p:txBody>
      </p:sp>
      <p:sp>
        <p:nvSpPr>
          <p:cNvPr id="7" name="Date Placeholder 3">
            <a:extLst>
              <a:ext uri="{FF2B5EF4-FFF2-40B4-BE49-F238E27FC236}">
                <a16:creationId xmlns:a16="http://schemas.microsoft.com/office/drawing/2014/main" id="{72098210-5F42-469B-8A46-3B82ACC395A9}"/>
              </a:ext>
            </a:extLst>
          </p:cNvPr>
          <p:cNvSpPr>
            <a:spLocks noGrp="1"/>
          </p:cNvSpPr>
          <p:nvPr>
            <p:ph type="dt" sz="half" idx="2"/>
          </p:nvPr>
        </p:nvSpPr>
        <p:spPr>
          <a:xfrm>
            <a:off x="1066800" y="6172199"/>
            <a:ext cx="914400" cy="685800"/>
          </a:xfrm>
          <a:prstGeom prst="rect">
            <a:avLst/>
          </a:prstGeom>
          <a:effectLst>
            <a:outerShdw blurRad="76200" dist="38100" dir="2700000" algn="tl" rotWithShape="0">
              <a:prstClr val="black">
                <a:alpha val="20000"/>
              </a:prstClr>
            </a:outerShdw>
          </a:effectLst>
        </p:spPr>
        <p:txBody>
          <a:bodyPr vert="horz" lIns="91440" tIns="0" rIns="91440" bIns="0" rtlCol="0" anchor="ctr" anchorCtr="0"/>
          <a:lstStyle>
            <a:lvl1pPr algn="ctr">
              <a:defRPr sz="1100" b="0" i="0">
                <a:solidFill>
                  <a:schemeClr val="bg1"/>
                </a:solidFill>
                <a:latin typeface="Century Gothic" panose="020B0502020202020204" pitchFamily="34" charset="0"/>
              </a:defRPr>
            </a:lvl1pPr>
          </a:lstStyle>
          <a:p>
            <a:endParaRPr lang="en-US" dirty="0"/>
          </a:p>
        </p:txBody>
      </p:sp>
    </p:spTree>
    <p:extLst>
      <p:ext uri="{BB962C8B-B14F-4D97-AF65-F5344CB8AC3E}">
        <p14:creationId xmlns:p14="http://schemas.microsoft.com/office/powerpoint/2010/main" val="3233869498"/>
      </p:ext>
    </p:extLst>
  </p:cSld>
  <p:clrMapOvr>
    <a:masterClrMapping/>
  </p:clrMapOvr>
  <p:transition>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RSA Title and Content">
    <p:spTree>
      <p:nvGrpSpPr>
        <p:cNvPr id="1" name=""/>
        <p:cNvGrpSpPr/>
        <p:nvPr/>
      </p:nvGrpSpPr>
      <p:grpSpPr>
        <a:xfrm>
          <a:off x="0" y="0"/>
          <a:ext cx="0" cy="0"/>
          <a:chOff x="0" y="0"/>
          <a:chExt cx="0" cy="0"/>
        </a:xfrm>
      </p:grpSpPr>
      <p:sp>
        <p:nvSpPr>
          <p:cNvPr id="8" name="Slide Number Placeholder 5" descr="Slide number">
            <a:extLst>
              <a:ext uri="{FF2B5EF4-FFF2-40B4-BE49-F238E27FC236}">
                <a16:creationId xmlns:a16="http://schemas.microsoft.com/office/drawing/2014/main" id="{F428696E-6B16-4B0F-A35F-0B1BA82091AF}"/>
              </a:ext>
            </a:extLst>
          </p:cNvPr>
          <p:cNvSpPr txBox="1">
            <a:spLocks/>
          </p:cNvSpPr>
          <p:nvPr/>
        </p:nvSpPr>
        <p:spPr bwMode="white">
          <a:xfrm>
            <a:off x="-3359" y="6172200"/>
            <a:ext cx="654148" cy="685800"/>
          </a:xfrm>
          <a:prstGeom prst="rect">
            <a:avLst/>
          </a:prstGeom>
        </p:spPr>
        <p:txBody>
          <a:bodyPr vert="horz" lIns="91440" tIns="45720" rIns="91440" bIns="45720" rtlCol="0" anchor="ctr"/>
          <a:lstStyle>
            <a:defPPr>
              <a:defRPr lang="en-US"/>
            </a:defPPr>
            <a:lvl1pPr marL="0" algn="ctr" defTabSz="457200" rtl="0" eaLnBrk="1" latinLnBrk="0" hangingPunct="1">
              <a:defRPr sz="1400" b="1" i="0" kern="1200">
                <a:solidFill>
                  <a:schemeClr val="bg1"/>
                </a:solidFill>
                <a:latin typeface="Century Gothic" panose="020B0502020202020204"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02111984F565}" type="slidenum">
              <a:rPr lang="en-US" smtClean="0"/>
              <a:pPr/>
              <a:t>‹#›</a:t>
            </a:fld>
            <a:endParaRPr lang="en-US" dirty="0"/>
          </a:p>
        </p:txBody>
      </p:sp>
      <p:sp>
        <p:nvSpPr>
          <p:cNvPr id="6" name="Title Placeholder 1">
            <a:extLst>
              <a:ext uri="{FF2B5EF4-FFF2-40B4-BE49-F238E27FC236}">
                <a16:creationId xmlns:a16="http://schemas.microsoft.com/office/drawing/2014/main" id="{B9C2A3DB-D378-42A9-BD1C-EC5DF4AA4517}"/>
              </a:ext>
            </a:extLst>
          </p:cNvPr>
          <p:cNvSpPr>
            <a:spLocks noGrp="1"/>
          </p:cNvSpPr>
          <p:nvPr>
            <p:ph type="title" hasCustomPrompt="1"/>
          </p:nvPr>
        </p:nvSpPr>
        <p:spPr>
          <a:xfrm>
            <a:off x="638175" y="0"/>
            <a:ext cx="9966960" cy="672111"/>
          </a:xfrm>
          <a:prstGeom prst="rect">
            <a:avLst/>
          </a:prstGeom>
          <a:effectLst/>
        </p:spPr>
        <p:txBody>
          <a:bodyPr vert="horz" lIns="0" tIns="0" rIns="0" bIns="0" rtlCol="0" anchor="b">
            <a:noAutofit/>
          </a:bodyPr>
          <a:lstStyle>
            <a:lvl1pPr>
              <a:defRPr/>
            </a:lvl1pPr>
          </a:lstStyle>
          <a:p>
            <a:r>
              <a:rPr lang="en-US" dirty="0"/>
              <a:t>Click to edit title: Title and Content</a:t>
            </a:r>
          </a:p>
        </p:txBody>
      </p:sp>
      <p:sp>
        <p:nvSpPr>
          <p:cNvPr id="3" name="Content Placeholder 2">
            <a:extLst>
              <a:ext uri="{FF2B5EF4-FFF2-40B4-BE49-F238E27FC236}">
                <a16:creationId xmlns:a16="http://schemas.microsoft.com/office/drawing/2014/main" id="{0E13F86F-197B-46F2-B71E-6E5A8451397F}"/>
              </a:ext>
            </a:extLst>
          </p:cNvPr>
          <p:cNvSpPr>
            <a:spLocks noGrp="1"/>
          </p:cNvSpPr>
          <p:nvPr>
            <p:ph idx="1" hasCustomPrompt="1"/>
          </p:nvPr>
        </p:nvSpPr>
        <p:spPr>
          <a:xfrm>
            <a:off x="609600" y="1143001"/>
            <a:ext cx="10972800" cy="4648200"/>
          </a:xfrm>
          <a:prstGeom prst="rect">
            <a:avLst/>
          </a:prstGeom>
        </p:spPr>
        <p:txBody>
          <a:bodyPr/>
          <a:lstStyle>
            <a:lvl1pPr>
              <a:defRPr/>
            </a:lvl1pPr>
          </a:lstStyle>
          <a:p>
            <a:pPr lvl="0"/>
            <a:r>
              <a:rPr lang="en-US" dirty="0"/>
              <a:t>Click to edit First Level</a:t>
            </a:r>
          </a:p>
          <a:p>
            <a:pPr lvl="1"/>
            <a:r>
              <a:rPr lang="en-US" dirty="0"/>
              <a:t>Click to edit Second level</a:t>
            </a:r>
          </a:p>
          <a:p>
            <a:pPr lvl="2"/>
            <a:r>
              <a:rPr lang="en-US" dirty="0"/>
              <a:t>Click to edit Third level</a:t>
            </a:r>
          </a:p>
          <a:p>
            <a:pPr lvl="3"/>
            <a:r>
              <a:rPr lang="en-US" dirty="0"/>
              <a:t>Click to edit Fourth level</a:t>
            </a:r>
          </a:p>
          <a:p>
            <a:pPr lvl="4"/>
            <a:r>
              <a:rPr lang="en-US" dirty="0"/>
              <a:t>Click to edit Fifth level</a:t>
            </a:r>
          </a:p>
        </p:txBody>
      </p:sp>
      <p:sp>
        <p:nvSpPr>
          <p:cNvPr id="7" name="Date Placeholder 3">
            <a:extLst>
              <a:ext uri="{FF2B5EF4-FFF2-40B4-BE49-F238E27FC236}">
                <a16:creationId xmlns:a16="http://schemas.microsoft.com/office/drawing/2014/main" id="{CCFD5C6B-7889-4339-8F75-3B4A510288F0}"/>
              </a:ext>
            </a:extLst>
          </p:cNvPr>
          <p:cNvSpPr>
            <a:spLocks noGrp="1"/>
          </p:cNvSpPr>
          <p:nvPr>
            <p:ph type="dt" sz="half" idx="2"/>
          </p:nvPr>
        </p:nvSpPr>
        <p:spPr bwMode="white">
          <a:xfrm>
            <a:off x="1066800" y="6172199"/>
            <a:ext cx="914400" cy="685800"/>
          </a:xfrm>
          <a:prstGeom prst="rect">
            <a:avLst/>
          </a:prstGeom>
          <a:effectLst>
            <a:outerShdw blurRad="76200" dist="38100" dir="2700000" algn="tl" rotWithShape="0">
              <a:prstClr val="black">
                <a:alpha val="20000"/>
              </a:prstClr>
            </a:outerShdw>
          </a:effectLst>
        </p:spPr>
        <p:txBody>
          <a:bodyPr vert="horz" lIns="91440" tIns="0" rIns="91440" bIns="0" rtlCol="0" anchor="ctr" anchorCtr="0"/>
          <a:lstStyle>
            <a:lvl1pPr algn="ctr">
              <a:defRPr sz="1100" b="0" i="0">
                <a:solidFill>
                  <a:schemeClr val="bg1"/>
                </a:solidFill>
                <a:latin typeface="Century Gothic" panose="020B0502020202020204" pitchFamily="34" charset="0"/>
              </a:defRPr>
            </a:lvl1pPr>
          </a:lstStyle>
          <a:p>
            <a:endParaRPr lang="en-US" dirty="0"/>
          </a:p>
        </p:txBody>
      </p:sp>
    </p:spTree>
    <p:extLst>
      <p:ext uri="{BB962C8B-B14F-4D97-AF65-F5344CB8AC3E}">
        <p14:creationId xmlns:p14="http://schemas.microsoft.com/office/powerpoint/2010/main" val="3973526603"/>
      </p:ext>
    </p:extLst>
  </p:cSld>
  <p:clrMapOvr>
    <a:masterClrMapping/>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secHead" preserve="1">
  <p:cSld name="RSA Section Header">
    <p:spTree>
      <p:nvGrpSpPr>
        <p:cNvPr id="1" name=""/>
        <p:cNvGrpSpPr/>
        <p:nvPr/>
      </p:nvGrpSpPr>
      <p:grpSpPr>
        <a:xfrm>
          <a:off x="0" y="0"/>
          <a:ext cx="0" cy="0"/>
          <a:chOff x="0" y="0"/>
          <a:chExt cx="0" cy="0"/>
        </a:xfrm>
      </p:grpSpPr>
      <p:sp>
        <p:nvSpPr>
          <p:cNvPr id="8" name="Slide Number Placeholder 5" descr="Slide number">
            <a:extLst>
              <a:ext uri="{FF2B5EF4-FFF2-40B4-BE49-F238E27FC236}">
                <a16:creationId xmlns:a16="http://schemas.microsoft.com/office/drawing/2014/main" id="{7806AD7D-BFE9-414B-A614-F152C75AEBF6}"/>
              </a:ext>
            </a:extLst>
          </p:cNvPr>
          <p:cNvSpPr txBox="1">
            <a:spLocks/>
          </p:cNvSpPr>
          <p:nvPr/>
        </p:nvSpPr>
        <p:spPr bwMode="white">
          <a:xfrm>
            <a:off x="-3359" y="6172200"/>
            <a:ext cx="654148" cy="685800"/>
          </a:xfrm>
          <a:prstGeom prst="rect">
            <a:avLst/>
          </a:prstGeom>
        </p:spPr>
        <p:txBody>
          <a:bodyPr vert="horz" lIns="91440" tIns="45720" rIns="91440" bIns="45720" rtlCol="0" anchor="ctr"/>
          <a:lstStyle>
            <a:defPPr>
              <a:defRPr lang="en-US"/>
            </a:defPPr>
            <a:lvl1pPr marL="0" algn="ctr" defTabSz="457200" rtl="0" eaLnBrk="1" latinLnBrk="0" hangingPunct="1">
              <a:defRPr sz="1400" b="1" i="0" kern="1200">
                <a:solidFill>
                  <a:schemeClr val="bg1"/>
                </a:solidFill>
                <a:latin typeface="Century Gothic" panose="020B0502020202020204"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02111984F565}" type="slidenum">
              <a:rPr lang="en-US" smtClean="0"/>
              <a:pPr/>
              <a:t>‹#›</a:t>
            </a:fld>
            <a:endParaRPr lang="en-US" dirty="0"/>
          </a:p>
        </p:txBody>
      </p:sp>
      <p:sp>
        <p:nvSpPr>
          <p:cNvPr id="2" name="Title 1">
            <a:extLst>
              <a:ext uri="{FF2B5EF4-FFF2-40B4-BE49-F238E27FC236}">
                <a16:creationId xmlns:a16="http://schemas.microsoft.com/office/drawing/2014/main" id="{E426D53A-FEC1-4E25-A2A6-4D10945FC26B}"/>
              </a:ext>
            </a:extLst>
          </p:cNvPr>
          <p:cNvSpPr>
            <a:spLocks noGrp="1"/>
          </p:cNvSpPr>
          <p:nvPr>
            <p:ph type="title" hasCustomPrompt="1"/>
          </p:nvPr>
        </p:nvSpPr>
        <p:spPr bwMode="gray">
          <a:xfrm>
            <a:off x="831850" y="1709739"/>
            <a:ext cx="10515600" cy="1719262"/>
          </a:xfrm>
          <a:prstGeom prst="rect">
            <a:avLst/>
          </a:prstGeom>
        </p:spPr>
        <p:txBody>
          <a:bodyPr anchor="b"/>
          <a:lstStyle>
            <a:lvl1pPr>
              <a:defRPr sz="4400">
                <a:solidFill>
                  <a:srgbClr val="345065"/>
                </a:solidFill>
              </a:defRPr>
            </a:lvl1pPr>
          </a:lstStyle>
          <a:p>
            <a:r>
              <a:rPr lang="en-US" dirty="0"/>
              <a:t>Click to edit Sub-Section title</a:t>
            </a:r>
          </a:p>
        </p:txBody>
      </p:sp>
      <p:sp>
        <p:nvSpPr>
          <p:cNvPr id="3" name="Text Placeholder 2">
            <a:extLst>
              <a:ext uri="{FF2B5EF4-FFF2-40B4-BE49-F238E27FC236}">
                <a16:creationId xmlns:a16="http://schemas.microsoft.com/office/drawing/2014/main" id="{C5E2D17F-89F4-403A-9B65-20F1F0EA63AB}"/>
              </a:ext>
            </a:extLst>
          </p:cNvPr>
          <p:cNvSpPr>
            <a:spLocks noGrp="1"/>
          </p:cNvSpPr>
          <p:nvPr>
            <p:ph type="body" idx="1" hasCustomPrompt="1"/>
          </p:nvPr>
        </p:nvSpPr>
        <p:spPr bwMode="gray">
          <a:xfrm>
            <a:off x="831850" y="3657599"/>
            <a:ext cx="10515600" cy="2432051"/>
          </a:xfrm>
          <a:prstGeom prst="rect">
            <a:avLst/>
          </a:prstGeom>
        </p:spPr>
        <p:txBody>
          <a:bodyPr lIns="0" rIns="0"/>
          <a:lstStyle>
            <a:lvl1pPr marL="0" indent="0">
              <a:buNone/>
              <a:defRPr sz="2400">
                <a:solidFill>
                  <a:srgbClr val="2CA34E"/>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Sub-Section subtitle</a:t>
            </a:r>
          </a:p>
        </p:txBody>
      </p:sp>
      <p:sp>
        <p:nvSpPr>
          <p:cNvPr id="7" name="Date Placeholder 3">
            <a:extLst>
              <a:ext uri="{FF2B5EF4-FFF2-40B4-BE49-F238E27FC236}">
                <a16:creationId xmlns:a16="http://schemas.microsoft.com/office/drawing/2014/main" id="{213B46FB-6684-4412-9BBD-5783BD510555}"/>
              </a:ext>
            </a:extLst>
          </p:cNvPr>
          <p:cNvSpPr>
            <a:spLocks noGrp="1"/>
          </p:cNvSpPr>
          <p:nvPr>
            <p:ph type="dt" sz="half" idx="2"/>
          </p:nvPr>
        </p:nvSpPr>
        <p:spPr bwMode="white">
          <a:xfrm>
            <a:off x="1066800" y="6172199"/>
            <a:ext cx="914400" cy="685800"/>
          </a:xfrm>
          <a:prstGeom prst="rect">
            <a:avLst/>
          </a:prstGeom>
          <a:effectLst>
            <a:outerShdw blurRad="76200" dist="38100" dir="2700000" algn="tl" rotWithShape="0">
              <a:prstClr val="black">
                <a:alpha val="20000"/>
              </a:prstClr>
            </a:outerShdw>
          </a:effectLst>
        </p:spPr>
        <p:txBody>
          <a:bodyPr vert="horz" lIns="91440" tIns="0" rIns="91440" bIns="0" rtlCol="0" anchor="ctr" anchorCtr="0"/>
          <a:lstStyle>
            <a:lvl1pPr algn="ctr">
              <a:defRPr sz="1100" b="0" i="0">
                <a:solidFill>
                  <a:schemeClr val="bg1"/>
                </a:solidFill>
                <a:latin typeface="Century Gothic" panose="020B0502020202020204" pitchFamily="34" charset="0"/>
              </a:defRPr>
            </a:lvl1pPr>
          </a:lstStyle>
          <a:p>
            <a:endParaRPr lang="en-US" dirty="0"/>
          </a:p>
        </p:txBody>
      </p:sp>
    </p:spTree>
    <p:extLst>
      <p:ext uri="{BB962C8B-B14F-4D97-AF65-F5344CB8AC3E}">
        <p14:creationId xmlns:p14="http://schemas.microsoft.com/office/powerpoint/2010/main" val="653546912"/>
      </p:ext>
    </p:extLst>
  </p:cSld>
  <p:clrMapOvr>
    <a:masterClrMapping/>
  </p:clrMapOvr>
  <p:transitio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RSA Two Content">
    <p:spTree>
      <p:nvGrpSpPr>
        <p:cNvPr id="1" name=""/>
        <p:cNvGrpSpPr/>
        <p:nvPr/>
      </p:nvGrpSpPr>
      <p:grpSpPr>
        <a:xfrm>
          <a:off x="0" y="0"/>
          <a:ext cx="0" cy="0"/>
          <a:chOff x="0" y="0"/>
          <a:chExt cx="0" cy="0"/>
        </a:xfrm>
      </p:grpSpPr>
      <p:sp>
        <p:nvSpPr>
          <p:cNvPr id="9" name="Slide Number Placeholder 5" descr="Slide number">
            <a:extLst>
              <a:ext uri="{FF2B5EF4-FFF2-40B4-BE49-F238E27FC236}">
                <a16:creationId xmlns:a16="http://schemas.microsoft.com/office/drawing/2014/main" id="{2ED77C1F-80C1-4923-B2AF-605F242C8A14}"/>
              </a:ext>
            </a:extLst>
          </p:cNvPr>
          <p:cNvSpPr txBox="1">
            <a:spLocks/>
          </p:cNvSpPr>
          <p:nvPr/>
        </p:nvSpPr>
        <p:spPr bwMode="white">
          <a:xfrm>
            <a:off x="-3359" y="6172200"/>
            <a:ext cx="654148" cy="685800"/>
          </a:xfrm>
          <a:prstGeom prst="rect">
            <a:avLst/>
          </a:prstGeom>
        </p:spPr>
        <p:txBody>
          <a:bodyPr vert="horz" lIns="91440" tIns="45720" rIns="91440" bIns="45720" rtlCol="0" anchor="ctr"/>
          <a:lstStyle>
            <a:defPPr>
              <a:defRPr lang="en-US"/>
            </a:defPPr>
            <a:lvl1pPr marL="0" algn="ctr" defTabSz="457200" rtl="0" eaLnBrk="1" latinLnBrk="0" hangingPunct="1">
              <a:defRPr sz="1400" b="1" i="0" kern="1200">
                <a:solidFill>
                  <a:schemeClr val="bg1"/>
                </a:solidFill>
                <a:latin typeface="Century Gothic" panose="020B0502020202020204"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02111984F565}" type="slidenum">
              <a:rPr lang="en-US" smtClean="0"/>
              <a:pPr/>
              <a:t>‹#›</a:t>
            </a:fld>
            <a:endParaRPr lang="en-US" dirty="0"/>
          </a:p>
        </p:txBody>
      </p:sp>
      <p:sp>
        <p:nvSpPr>
          <p:cNvPr id="7" name="Title Placeholder 1">
            <a:extLst>
              <a:ext uri="{FF2B5EF4-FFF2-40B4-BE49-F238E27FC236}">
                <a16:creationId xmlns:a16="http://schemas.microsoft.com/office/drawing/2014/main" id="{24A52A0B-E7A9-42D3-8330-4705100E16F1}"/>
              </a:ext>
            </a:extLst>
          </p:cNvPr>
          <p:cNvSpPr>
            <a:spLocks noGrp="1"/>
          </p:cNvSpPr>
          <p:nvPr>
            <p:ph type="title" hasCustomPrompt="1"/>
          </p:nvPr>
        </p:nvSpPr>
        <p:spPr>
          <a:xfrm>
            <a:off x="638175" y="0"/>
            <a:ext cx="9966960" cy="672111"/>
          </a:xfrm>
          <a:prstGeom prst="rect">
            <a:avLst/>
          </a:prstGeom>
          <a:effectLst/>
        </p:spPr>
        <p:txBody>
          <a:bodyPr vert="horz" lIns="0" tIns="0" rIns="0" bIns="0" rtlCol="0" anchor="b">
            <a:noAutofit/>
          </a:bodyPr>
          <a:lstStyle>
            <a:lvl1pPr>
              <a:defRPr/>
            </a:lvl1pPr>
          </a:lstStyle>
          <a:p>
            <a:r>
              <a:rPr lang="en-US" dirty="0"/>
              <a:t>Click to edit title: Two Content</a:t>
            </a:r>
          </a:p>
        </p:txBody>
      </p:sp>
      <p:sp>
        <p:nvSpPr>
          <p:cNvPr id="3" name="Content Placeholder 2">
            <a:extLst>
              <a:ext uri="{FF2B5EF4-FFF2-40B4-BE49-F238E27FC236}">
                <a16:creationId xmlns:a16="http://schemas.microsoft.com/office/drawing/2014/main" id="{7FF60ADA-4614-45E3-A5BF-95629D7B64E6}"/>
              </a:ext>
            </a:extLst>
          </p:cNvPr>
          <p:cNvSpPr>
            <a:spLocks noGrp="1"/>
          </p:cNvSpPr>
          <p:nvPr>
            <p:ph sz="half" idx="1" hasCustomPrompt="1"/>
          </p:nvPr>
        </p:nvSpPr>
        <p:spPr>
          <a:xfrm>
            <a:off x="638175" y="1143001"/>
            <a:ext cx="5381625" cy="4572000"/>
          </a:xfrm>
          <a:prstGeom prst="rect">
            <a:avLst/>
          </a:prstGeom>
        </p:spPr>
        <p:txBody>
          <a:bodyPr/>
          <a:lstStyle>
            <a:lvl1pPr>
              <a:spcBef>
                <a:spcPts val="600"/>
              </a:spcBef>
              <a:defRPr/>
            </a:lvl1pPr>
            <a:lvl2pPr>
              <a:spcBef>
                <a:spcPts val="600"/>
              </a:spcBef>
              <a:defRPr/>
            </a:lvl2pPr>
            <a:lvl3pPr>
              <a:spcBef>
                <a:spcPts val="600"/>
              </a:spcBef>
              <a:defRPr/>
            </a:lvl3pPr>
            <a:lvl4pPr>
              <a:spcBef>
                <a:spcPts val="600"/>
              </a:spcBef>
              <a:defRPr/>
            </a:lvl4pPr>
            <a:lvl5pPr>
              <a:spcBef>
                <a:spcPts val="600"/>
              </a:spcBef>
              <a:defRPr/>
            </a:lvl5pPr>
          </a:lstStyle>
          <a:p>
            <a:pPr lvl="0"/>
            <a:r>
              <a:rPr lang="en-US" dirty="0"/>
              <a:t>Click to edit Content 1</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96CCE599-7CBD-44DC-8DFC-6C6FAC6A3DD0}"/>
              </a:ext>
            </a:extLst>
          </p:cNvPr>
          <p:cNvSpPr>
            <a:spLocks noGrp="1"/>
          </p:cNvSpPr>
          <p:nvPr>
            <p:ph sz="half" idx="2" hasCustomPrompt="1"/>
          </p:nvPr>
        </p:nvSpPr>
        <p:spPr>
          <a:xfrm>
            <a:off x="6172200" y="1143001"/>
            <a:ext cx="5410200" cy="4572000"/>
          </a:xfrm>
          <a:prstGeom prst="rect">
            <a:avLst/>
          </a:prstGeom>
        </p:spPr>
        <p:txBody>
          <a:bodyPr/>
          <a:lstStyle>
            <a:lvl1pPr>
              <a:spcBef>
                <a:spcPts val="600"/>
              </a:spcBef>
              <a:defRPr/>
            </a:lvl1pPr>
            <a:lvl2pPr>
              <a:spcBef>
                <a:spcPts val="600"/>
              </a:spcBef>
              <a:defRPr/>
            </a:lvl2pPr>
            <a:lvl3pPr>
              <a:spcBef>
                <a:spcPts val="600"/>
              </a:spcBef>
              <a:defRPr/>
            </a:lvl3pPr>
            <a:lvl4pPr>
              <a:spcBef>
                <a:spcPts val="600"/>
              </a:spcBef>
              <a:defRPr/>
            </a:lvl4pPr>
            <a:lvl5pPr>
              <a:spcBef>
                <a:spcPts val="600"/>
              </a:spcBef>
              <a:defRPr/>
            </a:lvl5pPr>
          </a:lstStyle>
          <a:p>
            <a:pPr lvl="0"/>
            <a:r>
              <a:rPr lang="en-US" dirty="0"/>
              <a:t>Click to edit Content 2</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3">
            <a:extLst>
              <a:ext uri="{FF2B5EF4-FFF2-40B4-BE49-F238E27FC236}">
                <a16:creationId xmlns:a16="http://schemas.microsoft.com/office/drawing/2014/main" id="{2E5C1993-4689-4706-9605-191DB63D4FBF}"/>
              </a:ext>
            </a:extLst>
          </p:cNvPr>
          <p:cNvSpPr>
            <a:spLocks noGrp="1"/>
          </p:cNvSpPr>
          <p:nvPr>
            <p:ph type="dt" sz="half" idx="13"/>
          </p:nvPr>
        </p:nvSpPr>
        <p:spPr bwMode="white">
          <a:xfrm>
            <a:off x="1066800" y="6172199"/>
            <a:ext cx="914400" cy="685800"/>
          </a:xfrm>
          <a:prstGeom prst="rect">
            <a:avLst/>
          </a:prstGeom>
          <a:effectLst>
            <a:outerShdw blurRad="76200" dist="38100" dir="2700000" algn="tl" rotWithShape="0">
              <a:prstClr val="black">
                <a:alpha val="20000"/>
              </a:prstClr>
            </a:outerShdw>
          </a:effectLst>
        </p:spPr>
        <p:txBody>
          <a:bodyPr vert="horz" lIns="91440" tIns="0" rIns="91440" bIns="0" rtlCol="0" anchor="ctr" anchorCtr="0"/>
          <a:lstStyle>
            <a:lvl1pPr algn="ctr">
              <a:defRPr sz="1100" b="0" i="0">
                <a:solidFill>
                  <a:schemeClr val="bg1"/>
                </a:solidFill>
                <a:latin typeface="Century Gothic" panose="020B0502020202020204" pitchFamily="34" charset="0"/>
              </a:defRPr>
            </a:lvl1pPr>
          </a:lstStyle>
          <a:p>
            <a:endParaRPr lang="en-US" dirty="0"/>
          </a:p>
        </p:txBody>
      </p:sp>
    </p:spTree>
    <p:extLst>
      <p:ext uri="{BB962C8B-B14F-4D97-AF65-F5344CB8AC3E}">
        <p14:creationId xmlns:p14="http://schemas.microsoft.com/office/powerpoint/2010/main" val="3120516586"/>
      </p:ext>
    </p:extLst>
  </p:cSld>
  <p:clrMapOvr>
    <a:masterClrMapping/>
  </p:clrMapOvr>
  <p:transition>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RSA Comparison">
    <p:spTree>
      <p:nvGrpSpPr>
        <p:cNvPr id="1" name=""/>
        <p:cNvGrpSpPr/>
        <p:nvPr/>
      </p:nvGrpSpPr>
      <p:grpSpPr>
        <a:xfrm>
          <a:off x="0" y="0"/>
          <a:ext cx="0" cy="0"/>
          <a:chOff x="0" y="0"/>
          <a:chExt cx="0" cy="0"/>
        </a:xfrm>
      </p:grpSpPr>
      <p:sp>
        <p:nvSpPr>
          <p:cNvPr id="11" name="Slide Number Placeholder 5" descr="Slide number">
            <a:extLst>
              <a:ext uri="{FF2B5EF4-FFF2-40B4-BE49-F238E27FC236}">
                <a16:creationId xmlns:a16="http://schemas.microsoft.com/office/drawing/2014/main" id="{9598033F-3D57-4969-A39A-2525ADCE1D04}"/>
              </a:ext>
            </a:extLst>
          </p:cNvPr>
          <p:cNvSpPr txBox="1">
            <a:spLocks/>
          </p:cNvSpPr>
          <p:nvPr/>
        </p:nvSpPr>
        <p:spPr bwMode="white">
          <a:xfrm>
            <a:off x="-3359" y="6172200"/>
            <a:ext cx="654148" cy="685800"/>
          </a:xfrm>
          <a:prstGeom prst="rect">
            <a:avLst/>
          </a:prstGeom>
        </p:spPr>
        <p:txBody>
          <a:bodyPr vert="horz" lIns="91440" tIns="45720" rIns="91440" bIns="45720" rtlCol="0" anchor="ctr"/>
          <a:lstStyle>
            <a:defPPr>
              <a:defRPr lang="en-US"/>
            </a:defPPr>
            <a:lvl1pPr marL="0" algn="ctr" defTabSz="457200" rtl="0" eaLnBrk="1" latinLnBrk="0" hangingPunct="1">
              <a:defRPr sz="1400" b="1" i="0" kern="1200">
                <a:solidFill>
                  <a:schemeClr val="bg1"/>
                </a:solidFill>
                <a:latin typeface="Century Gothic" panose="020B0502020202020204"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02111984F565}" type="slidenum">
              <a:rPr lang="en-US" smtClean="0"/>
              <a:pPr/>
              <a:t>‹#›</a:t>
            </a:fld>
            <a:endParaRPr lang="en-US" dirty="0"/>
          </a:p>
        </p:txBody>
      </p:sp>
      <p:sp>
        <p:nvSpPr>
          <p:cNvPr id="9" name="Title Placeholder 1">
            <a:extLst>
              <a:ext uri="{FF2B5EF4-FFF2-40B4-BE49-F238E27FC236}">
                <a16:creationId xmlns:a16="http://schemas.microsoft.com/office/drawing/2014/main" id="{EC7F6BC6-0A85-4C6D-B20F-0B41C7D177A7}"/>
              </a:ext>
            </a:extLst>
          </p:cNvPr>
          <p:cNvSpPr>
            <a:spLocks noGrp="1"/>
          </p:cNvSpPr>
          <p:nvPr>
            <p:ph type="title" hasCustomPrompt="1"/>
          </p:nvPr>
        </p:nvSpPr>
        <p:spPr>
          <a:xfrm>
            <a:off x="638175" y="0"/>
            <a:ext cx="9966960" cy="672111"/>
          </a:xfrm>
          <a:prstGeom prst="rect">
            <a:avLst/>
          </a:prstGeom>
          <a:effectLst/>
        </p:spPr>
        <p:txBody>
          <a:bodyPr vert="horz" lIns="0" tIns="0" rIns="0" bIns="0" rtlCol="0" anchor="b">
            <a:noAutofit/>
          </a:bodyPr>
          <a:lstStyle>
            <a:lvl1pPr>
              <a:defRPr/>
            </a:lvl1pPr>
          </a:lstStyle>
          <a:p>
            <a:r>
              <a:rPr lang="en-US" dirty="0"/>
              <a:t>Click to edit title: Comparison</a:t>
            </a:r>
          </a:p>
        </p:txBody>
      </p:sp>
      <p:sp>
        <p:nvSpPr>
          <p:cNvPr id="3" name="Text Placeholder 2">
            <a:extLst>
              <a:ext uri="{FF2B5EF4-FFF2-40B4-BE49-F238E27FC236}">
                <a16:creationId xmlns:a16="http://schemas.microsoft.com/office/drawing/2014/main" id="{A97943C8-2E58-46B7-BB78-69936D29A657}"/>
              </a:ext>
            </a:extLst>
          </p:cNvPr>
          <p:cNvSpPr>
            <a:spLocks noGrp="1"/>
          </p:cNvSpPr>
          <p:nvPr>
            <p:ph type="body" idx="1" hasCustomPrompt="1"/>
          </p:nvPr>
        </p:nvSpPr>
        <p:spPr>
          <a:xfrm>
            <a:off x="638176" y="1167905"/>
            <a:ext cx="5357812"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Comparison 1 head</a:t>
            </a:r>
          </a:p>
        </p:txBody>
      </p:sp>
      <p:sp>
        <p:nvSpPr>
          <p:cNvPr id="4" name="Content Placeholder 3">
            <a:extLst>
              <a:ext uri="{FF2B5EF4-FFF2-40B4-BE49-F238E27FC236}">
                <a16:creationId xmlns:a16="http://schemas.microsoft.com/office/drawing/2014/main" id="{EFDA34BC-A09D-42A2-BEE6-A2169B3B5448}"/>
              </a:ext>
            </a:extLst>
          </p:cNvPr>
          <p:cNvSpPr>
            <a:spLocks noGrp="1"/>
          </p:cNvSpPr>
          <p:nvPr>
            <p:ph sz="half" idx="2" hasCustomPrompt="1"/>
          </p:nvPr>
        </p:nvSpPr>
        <p:spPr>
          <a:xfrm>
            <a:off x="638176" y="1991817"/>
            <a:ext cx="5357812" cy="3684588"/>
          </a:xfrm>
          <a:prstGeom prst="rect">
            <a:avLst/>
          </a:prstGeom>
        </p:spPr>
        <p:txBody>
          <a:bodyPr/>
          <a:lstStyle>
            <a:lvl1pPr>
              <a:defRPr sz="2400"/>
            </a:lvl1pPr>
            <a:lvl2pPr>
              <a:defRPr sz="2000"/>
            </a:lvl2pPr>
            <a:lvl3pPr>
              <a:defRPr sz="1800"/>
            </a:lvl3pPr>
            <a:lvl4pPr>
              <a:defRPr sz="1600"/>
            </a:lvl4pPr>
            <a:lvl5pPr>
              <a:defRPr sz="1600"/>
            </a:lvl5pPr>
          </a:lstStyle>
          <a:p>
            <a:pPr lvl="0"/>
            <a:r>
              <a:rPr lang="en-US" dirty="0"/>
              <a:t>Click to edit Comparison 1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4BC18036-3872-4576-9EA7-9CC17CDC1A02}"/>
              </a:ext>
            </a:extLst>
          </p:cNvPr>
          <p:cNvSpPr>
            <a:spLocks noGrp="1"/>
          </p:cNvSpPr>
          <p:nvPr>
            <p:ph type="body" sz="quarter" idx="3" hasCustomPrompt="1"/>
          </p:nvPr>
        </p:nvSpPr>
        <p:spPr>
          <a:xfrm>
            <a:off x="6170612" y="1167905"/>
            <a:ext cx="54117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Comparison 2 head</a:t>
            </a:r>
          </a:p>
        </p:txBody>
      </p:sp>
      <p:sp>
        <p:nvSpPr>
          <p:cNvPr id="6" name="Content Placeholder 5">
            <a:extLst>
              <a:ext uri="{FF2B5EF4-FFF2-40B4-BE49-F238E27FC236}">
                <a16:creationId xmlns:a16="http://schemas.microsoft.com/office/drawing/2014/main" id="{B37A7CF3-F993-4581-A10C-4E3B2216D440}"/>
              </a:ext>
            </a:extLst>
          </p:cNvPr>
          <p:cNvSpPr>
            <a:spLocks noGrp="1"/>
          </p:cNvSpPr>
          <p:nvPr>
            <p:ph sz="quarter" idx="4" hasCustomPrompt="1"/>
          </p:nvPr>
        </p:nvSpPr>
        <p:spPr>
          <a:xfrm>
            <a:off x="6170612" y="1991817"/>
            <a:ext cx="5411788" cy="3684588"/>
          </a:xfrm>
          <a:prstGeom prst="rect">
            <a:avLst/>
          </a:prstGeom>
        </p:spPr>
        <p:txBody>
          <a:bodyPr/>
          <a:lstStyle>
            <a:lvl1pPr>
              <a:defRPr sz="2400"/>
            </a:lvl1pPr>
            <a:lvl2pPr>
              <a:defRPr sz="2000"/>
            </a:lvl2pPr>
            <a:lvl3pPr>
              <a:defRPr sz="1800"/>
            </a:lvl3pPr>
            <a:lvl4pPr>
              <a:defRPr sz="1600"/>
            </a:lvl4pPr>
            <a:lvl5pPr>
              <a:defRPr sz="1600"/>
            </a:lvl5pPr>
          </a:lstStyle>
          <a:p>
            <a:pPr lvl="0"/>
            <a:r>
              <a:rPr lang="en-US" dirty="0"/>
              <a:t>Click to edit Comparison 2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Date Placeholder 3">
            <a:extLst>
              <a:ext uri="{FF2B5EF4-FFF2-40B4-BE49-F238E27FC236}">
                <a16:creationId xmlns:a16="http://schemas.microsoft.com/office/drawing/2014/main" id="{BC82069A-0BF2-4A27-A546-13D737801EF9}"/>
              </a:ext>
            </a:extLst>
          </p:cNvPr>
          <p:cNvSpPr>
            <a:spLocks noGrp="1"/>
          </p:cNvSpPr>
          <p:nvPr>
            <p:ph type="dt" sz="half" idx="13"/>
          </p:nvPr>
        </p:nvSpPr>
        <p:spPr bwMode="white">
          <a:xfrm>
            <a:off x="1066800" y="6172199"/>
            <a:ext cx="914400" cy="685800"/>
          </a:xfrm>
          <a:prstGeom prst="rect">
            <a:avLst/>
          </a:prstGeom>
          <a:effectLst>
            <a:outerShdw blurRad="76200" dist="38100" dir="2700000" algn="tl" rotWithShape="0">
              <a:prstClr val="black">
                <a:alpha val="20000"/>
              </a:prstClr>
            </a:outerShdw>
          </a:effectLst>
        </p:spPr>
        <p:txBody>
          <a:bodyPr vert="horz" lIns="91440" tIns="0" rIns="91440" bIns="0" rtlCol="0" anchor="ctr" anchorCtr="0"/>
          <a:lstStyle>
            <a:lvl1pPr algn="ctr">
              <a:defRPr sz="1100" b="0" i="0">
                <a:solidFill>
                  <a:schemeClr val="bg1"/>
                </a:solidFill>
                <a:latin typeface="Century Gothic" panose="020B0502020202020204" pitchFamily="34" charset="0"/>
              </a:defRPr>
            </a:lvl1pPr>
          </a:lstStyle>
          <a:p>
            <a:endParaRPr lang="en-US" dirty="0"/>
          </a:p>
        </p:txBody>
      </p:sp>
    </p:spTree>
    <p:extLst>
      <p:ext uri="{BB962C8B-B14F-4D97-AF65-F5344CB8AC3E}">
        <p14:creationId xmlns:p14="http://schemas.microsoft.com/office/powerpoint/2010/main" val="1922020158"/>
      </p:ext>
    </p:extLst>
  </p:cSld>
  <p:clrMapOvr>
    <a:masterClrMapping/>
  </p:clrMapOvr>
  <p:transition>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RSA Title Only">
    <p:spTree>
      <p:nvGrpSpPr>
        <p:cNvPr id="1" name=""/>
        <p:cNvGrpSpPr/>
        <p:nvPr/>
      </p:nvGrpSpPr>
      <p:grpSpPr>
        <a:xfrm>
          <a:off x="0" y="0"/>
          <a:ext cx="0" cy="0"/>
          <a:chOff x="0" y="0"/>
          <a:chExt cx="0" cy="0"/>
        </a:xfrm>
      </p:grpSpPr>
      <p:sp>
        <p:nvSpPr>
          <p:cNvPr id="7" name="Slide Number Placeholder 5" descr="Slide number">
            <a:extLst>
              <a:ext uri="{FF2B5EF4-FFF2-40B4-BE49-F238E27FC236}">
                <a16:creationId xmlns:a16="http://schemas.microsoft.com/office/drawing/2014/main" id="{4D9458F7-9707-486D-A49C-16642C40ED39}"/>
              </a:ext>
            </a:extLst>
          </p:cNvPr>
          <p:cNvSpPr txBox="1">
            <a:spLocks/>
          </p:cNvSpPr>
          <p:nvPr/>
        </p:nvSpPr>
        <p:spPr bwMode="white">
          <a:xfrm>
            <a:off x="-3359" y="6172200"/>
            <a:ext cx="654148" cy="685800"/>
          </a:xfrm>
          <a:prstGeom prst="rect">
            <a:avLst/>
          </a:prstGeom>
        </p:spPr>
        <p:txBody>
          <a:bodyPr vert="horz" lIns="91440" tIns="45720" rIns="91440" bIns="45720" rtlCol="0" anchor="ctr"/>
          <a:lstStyle>
            <a:defPPr>
              <a:defRPr lang="en-US"/>
            </a:defPPr>
            <a:lvl1pPr marL="0" algn="ctr" defTabSz="457200" rtl="0" eaLnBrk="1" latinLnBrk="0" hangingPunct="1">
              <a:defRPr sz="1400" b="1" i="0" kern="1200">
                <a:solidFill>
                  <a:schemeClr val="bg1"/>
                </a:solidFill>
                <a:latin typeface="Century Gothic" panose="020B0502020202020204"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02111984F565}" type="slidenum">
              <a:rPr lang="en-US" smtClean="0"/>
              <a:pPr/>
              <a:t>‹#›</a:t>
            </a:fld>
            <a:endParaRPr lang="en-US" dirty="0"/>
          </a:p>
        </p:txBody>
      </p:sp>
      <p:sp>
        <p:nvSpPr>
          <p:cNvPr id="5" name="Title Placeholder 1">
            <a:extLst>
              <a:ext uri="{FF2B5EF4-FFF2-40B4-BE49-F238E27FC236}">
                <a16:creationId xmlns:a16="http://schemas.microsoft.com/office/drawing/2014/main" id="{38FDDEB1-0D88-4419-8F6A-851C52DF9E9F}"/>
              </a:ext>
            </a:extLst>
          </p:cNvPr>
          <p:cNvSpPr>
            <a:spLocks noGrp="1"/>
          </p:cNvSpPr>
          <p:nvPr>
            <p:ph type="title" hasCustomPrompt="1"/>
          </p:nvPr>
        </p:nvSpPr>
        <p:spPr>
          <a:xfrm>
            <a:off x="638175" y="0"/>
            <a:ext cx="9966960" cy="672111"/>
          </a:xfrm>
          <a:prstGeom prst="rect">
            <a:avLst/>
          </a:prstGeom>
          <a:effectLst/>
        </p:spPr>
        <p:txBody>
          <a:bodyPr vert="horz" lIns="0" tIns="0" rIns="0" bIns="0" rtlCol="0" anchor="b">
            <a:noAutofit/>
          </a:bodyPr>
          <a:lstStyle>
            <a:lvl1pPr>
              <a:defRPr/>
            </a:lvl1pPr>
          </a:lstStyle>
          <a:p>
            <a:r>
              <a:rPr lang="en-US" dirty="0"/>
              <a:t>Click to edit title: Blank Slide</a:t>
            </a:r>
          </a:p>
        </p:txBody>
      </p:sp>
      <p:sp>
        <p:nvSpPr>
          <p:cNvPr id="6" name="Date Placeholder 3">
            <a:extLst>
              <a:ext uri="{FF2B5EF4-FFF2-40B4-BE49-F238E27FC236}">
                <a16:creationId xmlns:a16="http://schemas.microsoft.com/office/drawing/2014/main" id="{B8B569AB-A890-4AB0-A835-96F88CF06423}"/>
              </a:ext>
            </a:extLst>
          </p:cNvPr>
          <p:cNvSpPr>
            <a:spLocks noGrp="1"/>
          </p:cNvSpPr>
          <p:nvPr>
            <p:ph type="dt" sz="half" idx="2"/>
          </p:nvPr>
        </p:nvSpPr>
        <p:spPr bwMode="white">
          <a:xfrm>
            <a:off x="1066800" y="6172199"/>
            <a:ext cx="914400" cy="685800"/>
          </a:xfrm>
          <a:prstGeom prst="rect">
            <a:avLst/>
          </a:prstGeom>
          <a:effectLst>
            <a:outerShdw blurRad="76200" dist="38100" dir="2700000" algn="tl" rotWithShape="0">
              <a:prstClr val="black">
                <a:alpha val="20000"/>
              </a:prstClr>
            </a:outerShdw>
          </a:effectLst>
        </p:spPr>
        <p:txBody>
          <a:bodyPr vert="horz" lIns="91440" tIns="0" rIns="91440" bIns="0" rtlCol="0" anchor="ctr" anchorCtr="0"/>
          <a:lstStyle>
            <a:lvl1pPr algn="ctr">
              <a:defRPr sz="1100" b="0" i="0">
                <a:solidFill>
                  <a:schemeClr val="bg1"/>
                </a:solidFill>
                <a:latin typeface="Century Gothic" panose="020B0502020202020204" pitchFamily="34" charset="0"/>
              </a:defRPr>
            </a:lvl1pPr>
          </a:lstStyle>
          <a:p>
            <a:endParaRPr lang="en-US" dirty="0"/>
          </a:p>
        </p:txBody>
      </p:sp>
    </p:spTree>
    <p:extLst>
      <p:ext uri="{BB962C8B-B14F-4D97-AF65-F5344CB8AC3E}">
        <p14:creationId xmlns:p14="http://schemas.microsoft.com/office/powerpoint/2010/main" val="3931634315"/>
      </p:ext>
    </p:extLst>
  </p:cSld>
  <p:clrMapOvr>
    <a:masterClrMapping/>
  </p:clrMapOvr>
  <p:transition>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blank" preserve="1">
  <p:cSld name="RSA Blank">
    <p:spTree>
      <p:nvGrpSpPr>
        <p:cNvPr id="1" name=""/>
        <p:cNvGrpSpPr/>
        <p:nvPr/>
      </p:nvGrpSpPr>
      <p:grpSpPr>
        <a:xfrm>
          <a:off x="0" y="0"/>
          <a:ext cx="0" cy="0"/>
          <a:chOff x="0" y="0"/>
          <a:chExt cx="0" cy="0"/>
        </a:xfrm>
      </p:grpSpPr>
      <p:sp>
        <p:nvSpPr>
          <p:cNvPr id="6" name="Slide Number Placeholder 5" descr="Slide number">
            <a:extLst>
              <a:ext uri="{FF2B5EF4-FFF2-40B4-BE49-F238E27FC236}">
                <a16:creationId xmlns:a16="http://schemas.microsoft.com/office/drawing/2014/main" id="{4AF364BE-B342-4A94-9B81-AE140878C62F}"/>
              </a:ext>
            </a:extLst>
          </p:cNvPr>
          <p:cNvSpPr txBox="1">
            <a:spLocks/>
          </p:cNvSpPr>
          <p:nvPr/>
        </p:nvSpPr>
        <p:spPr bwMode="white">
          <a:xfrm>
            <a:off x="-3359" y="6172200"/>
            <a:ext cx="654148" cy="685800"/>
          </a:xfrm>
          <a:prstGeom prst="rect">
            <a:avLst/>
          </a:prstGeom>
        </p:spPr>
        <p:txBody>
          <a:bodyPr vert="horz" lIns="91440" tIns="45720" rIns="91440" bIns="45720" rtlCol="0" anchor="ctr"/>
          <a:lstStyle>
            <a:defPPr>
              <a:defRPr lang="en-US"/>
            </a:defPPr>
            <a:lvl1pPr marL="0" algn="ctr" defTabSz="457200" rtl="0" eaLnBrk="1" latinLnBrk="0" hangingPunct="1">
              <a:defRPr sz="1400" b="1" i="0" kern="1200">
                <a:solidFill>
                  <a:schemeClr val="bg1"/>
                </a:solidFill>
                <a:latin typeface="Century Gothic" panose="020B0502020202020204"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02111984F565}" type="slidenum">
              <a:rPr lang="en-US" smtClean="0"/>
              <a:pPr/>
              <a:t>‹#›</a:t>
            </a:fld>
            <a:endParaRPr lang="en-US" dirty="0"/>
          </a:p>
        </p:txBody>
      </p:sp>
      <p:sp>
        <p:nvSpPr>
          <p:cNvPr id="5" name="Date Placeholder 3">
            <a:extLst>
              <a:ext uri="{FF2B5EF4-FFF2-40B4-BE49-F238E27FC236}">
                <a16:creationId xmlns:a16="http://schemas.microsoft.com/office/drawing/2014/main" id="{9EBBC821-5A67-42D7-90A7-CA776B14CE1B}"/>
              </a:ext>
            </a:extLst>
          </p:cNvPr>
          <p:cNvSpPr>
            <a:spLocks noGrp="1"/>
          </p:cNvSpPr>
          <p:nvPr>
            <p:ph type="dt" sz="half" idx="2"/>
          </p:nvPr>
        </p:nvSpPr>
        <p:spPr bwMode="white">
          <a:xfrm>
            <a:off x="1066800" y="6172199"/>
            <a:ext cx="914400" cy="685800"/>
          </a:xfrm>
          <a:prstGeom prst="rect">
            <a:avLst/>
          </a:prstGeom>
          <a:effectLst>
            <a:outerShdw blurRad="76200" dist="38100" dir="2700000" algn="tl" rotWithShape="0">
              <a:prstClr val="black">
                <a:alpha val="20000"/>
              </a:prstClr>
            </a:outerShdw>
          </a:effectLst>
        </p:spPr>
        <p:txBody>
          <a:bodyPr vert="horz" lIns="91440" tIns="0" rIns="91440" bIns="0" rtlCol="0" anchor="ctr" anchorCtr="0"/>
          <a:lstStyle>
            <a:lvl1pPr algn="ctr">
              <a:defRPr sz="1100" b="0" i="0">
                <a:solidFill>
                  <a:schemeClr val="bg1"/>
                </a:solidFill>
                <a:latin typeface="Century Gothic" panose="020B0502020202020204" pitchFamily="34" charset="0"/>
              </a:defRPr>
            </a:lvl1pPr>
          </a:lstStyle>
          <a:p>
            <a:endParaRPr lang="en-US" dirty="0"/>
          </a:p>
        </p:txBody>
      </p:sp>
    </p:spTree>
    <p:extLst>
      <p:ext uri="{BB962C8B-B14F-4D97-AF65-F5344CB8AC3E}">
        <p14:creationId xmlns:p14="http://schemas.microsoft.com/office/powerpoint/2010/main" val="3390226194"/>
      </p:ext>
    </p:extLst>
  </p:cSld>
  <p:clrMapOvr>
    <a:masterClrMapping/>
  </p:clrMapOvr>
  <p:transition>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RSA Content with Caption">
    <p:spTree>
      <p:nvGrpSpPr>
        <p:cNvPr id="1" name=""/>
        <p:cNvGrpSpPr/>
        <p:nvPr/>
      </p:nvGrpSpPr>
      <p:grpSpPr>
        <a:xfrm>
          <a:off x="0" y="0"/>
          <a:ext cx="0" cy="0"/>
          <a:chOff x="0" y="0"/>
          <a:chExt cx="0" cy="0"/>
        </a:xfrm>
      </p:grpSpPr>
      <p:sp>
        <p:nvSpPr>
          <p:cNvPr id="10" name="Slide Number Placeholder 5" descr="Slide number">
            <a:extLst>
              <a:ext uri="{FF2B5EF4-FFF2-40B4-BE49-F238E27FC236}">
                <a16:creationId xmlns:a16="http://schemas.microsoft.com/office/drawing/2014/main" id="{2AD3A5EF-E03C-426C-8D47-77888598FC73}"/>
              </a:ext>
            </a:extLst>
          </p:cNvPr>
          <p:cNvSpPr txBox="1">
            <a:spLocks/>
          </p:cNvSpPr>
          <p:nvPr/>
        </p:nvSpPr>
        <p:spPr bwMode="white">
          <a:xfrm>
            <a:off x="-3359" y="6172200"/>
            <a:ext cx="654148" cy="685800"/>
          </a:xfrm>
          <a:prstGeom prst="rect">
            <a:avLst/>
          </a:prstGeom>
        </p:spPr>
        <p:txBody>
          <a:bodyPr vert="horz" lIns="91440" tIns="45720" rIns="91440" bIns="45720" rtlCol="0" anchor="ctr"/>
          <a:lstStyle>
            <a:defPPr>
              <a:defRPr lang="en-US"/>
            </a:defPPr>
            <a:lvl1pPr marL="0" algn="ctr" defTabSz="457200" rtl="0" eaLnBrk="1" latinLnBrk="0" hangingPunct="1">
              <a:defRPr sz="1400" b="1" i="0" kern="1200">
                <a:solidFill>
                  <a:schemeClr val="bg1"/>
                </a:solidFill>
                <a:latin typeface="Century Gothic" panose="020B0502020202020204"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02111984F565}" type="slidenum">
              <a:rPr lang="en-US" smtClean="0"/>
              <a:pPr/>
              <a:t>‹#›</a:t>
            </a:fld>
            <a:endParaRPr lang="en-US" dirty="0"/>
          </a:p>
        </p:txBody>
      </p:sp>
      <p:sp>
        <p:nvSpPr>
          <p:cNvPr id="5" name="Text Placeholder 4">
            <a:extLst>
              <a:ext uri="{FF2B5EF4-FFF2-40B4-BE49-F238E27FC236}">
                <a16:creationId xmlns:a16="http://schemas.microsoft.com/office/drawing/2014/main" id="{FF5A315C-57C9-42E3-8B89-F845F852E1C4}"/>
              </a:ext>
            </a:extLst>
          </p:cNvPr>
          <p:cNvSpPr>
            <a:spLocks noGrp="1"/>
          </p:cNvSpPr>
          <p:nvPr>
            <p:ph type="body" sz="quarter" idx="14" hasCustomPrompt="1"/>
          </p:nvPr>
        </p:nvSpPr>
        <p:spPr>
          <a:xfrm>
            <a:off x="640080" y="0"/>
            <a:ext cx="9966960" cy="672111"/>
          </a:xfrm>
        </p:spPr>
        <p:txBody>
          <a:bodyPr lIns="0" tIns="0" rIns="0" bIns="0" anchor="b" anchorCtr="0">
            <a:normAutofit/>
          </a:bodyPr>
          <a:lstStyle>
            <a:lvl1pPr marL="0" indent="0">
              <a:buNone/>
              <a:defRPr sz="4000">
                <a:solidFill>
                  <a:schemeClr val="bg1"/>
                </a:solidFill>
              </a:defRPr>
            </a:lvl1pPr>
            <a:lvl2pPr marL="457200" indent="0">
              <a:buNone/>
              <a:defRPr sz="4000">
                <a:solidFill>
                  <a:schemeClr val="bg1"/>
                </a:solidFill>
              </a:defRPr>
            </a:lvl2pPr>
            <a:lvl3pPr marL="914400" indent="0">
              <a:buNone/>
              <a:defRPr sz="4000">
                <a:solidFill>
                  <a:schemeClr val="bg1"/>
                </a:solidFill>
              </a:defRPr>
            </a:lvl3pPr>
            <a:lvl4pPr marL="1314450" indent="0">
              <a:buNone/>
              <a:defRPr sz="4000">
                <a:solidFill>
                  <a:schemeClr val="bg1"/>
                </a:solidFill>
              </a:defRPr>
            </a:lvl4pPr>
            <a:lvl5pPr marL="1600200" indent="0">
              <a:buNone/>
              <a:defRPr sz="4000">
                <a:solidFill>
                  <a:schemeClr val="bg1"/>
                </a:solidFill>
              </a:defRPr>
            </a:lvl5pPr>
          </a:lstStyle>
          <a:p>
            <a:pPr lvl="0"/>
            <a:r>
              <a:rPr lang="en-US" dirty="0"/>
              <a:t>Click to edit Title: Caption and Content</a:t>
            </a:r>
          </a:p>
        </p:txBody>
      </p:sp>
      <p:sp>
        <p:nvSpPr>
          <p:cNvPr id="4" name="Text Placeholder 3">
            <a:extLst>
              <a:ext uri="{FF2B5EF4-FFF2-40B4-BE49-F238E27FC236}">
                <a16:creationId xmlns:a16="http://schemas.microsoft.com/office/drawing/2014/main" id="{E2EA7CFC-5AFD-449A-AA6A-E3A1B413E74D}"/>
              </a:ext>
            </a:extLst>
          </p:cNvPr>
          <p:cNvSpPr>
            <a:spLocks noGrp="1"/>
          </p:cNvSpPr>
          <p:nvPr>
            <p:ph type="body" sz="half" idx="2" hasCustomPrompt="1"/>
          </p:nvPr>
        </p:nvSpPr>
        <p:spPr>
          <a:xfrm>
            <a:off x="638176" y="1143000"/>
            <a:ext cx="2714624" cy="4725988"/>
          </a:xfrm>
          <a:prstGeom prst="rect">
            <a:avLst/>
          </a:prstGeom>
        </p:spPr>
        <p:txBody>
          <a:bodyPr>
            <a:normAutofit/>
          </a:bodyPr>
          <a:lstStyle>
            <a:lvl1pPr marL="0" indent="0">
              <a:buNone/>
              <a:defRPr sz="1800">
                <a:solidFill>
                  <a:srgbClr val="375A7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Caption</a:t>
            </a:r>
          </a:p>
        </p:txBody>
      </p:sp>
      <p:sp>
        <p:nvSpPr>
          <p:cNvPr id="3" name="Content Placeholder 2">
            <a:extLst>
              <a:ext uri="{FF2B5EF4-FFF2-40B4-BE49-F238E27FC236}">
                <a16:creationId xmlns:a16="http://schemas.microsoft.com/office/drawing/2014/main" id="{2FAA3630-DA43-46D5-941C-DEA5A942F880}"/>
              </a:ext>
            </a:extLst>
          </p:cNvPr>
          <p:cNvSpPr>
            <a:spLocks noGrp="1"/>
          </p:cNvSpPr>
          <p:nvPr>
            <p:ph idx="1" hasCustomPrompt="1"/>
          </p:nvPr>
        </p:nvSpPr>
        <p:spPr>
          <a:xfrm>
            <a:off x="3810000" y="1143000"/>
            <a:ext cx="7545388" cy="4718050"/>
          </a:xfrm>
          <a:prstGeom prst="rect">
            <a:avLst/>
          </a:prstGeom>
        </p:spPr>
        <p:txBody>
          <a:bodyPr/>
          <a:lstStyle>
            <a:lvl1pPr marL="457200" indent="-457200">
              <a:buClr>
                <a:srgbClr val="2CA34E"/>
              </a:buClr>
              <a:defRPr sz="3200"/>
            </a:lvl1pPr>
            <a:lvl2pPr marL="685800" indent="-228600">
              <a:buClr>
                <a:srgbClr val="2CA34E"/>
              </a:buClr>
              <a:defRPr sz="2800"/>
            </a:lvl2pPr>
            <a:lvl3pPr>
              <a:buClr>
                <a:srgbClr val="2CA34E"/>
              </a:buClr>
              <a:defRPr sz="2400"/>
            </a:lvl3pPr>
            <a:lvl4pPr>
              <a:buClr>
                <a:srgbClr val="2CA34E"/>
              </a:buClr>
              <a:defRPr sz="2000"/>
            </a:lvl4pPr>
            <a:lvl5pPr>
              <a:buClr>
                <a:srgbClr val="2CA34E"/>
              </a:buClr>
              <a:defRPr sz="2000"/>
            </a:lvl5pPr>
            <a:lvl6pPr>
              <a:defRPr sz="2000"/>
            </a:lvl6pPr>
            <a:lvl7pPr>
              <a:defRPr sz="2000"/>
            </a:lvl7pPr>
            <a:lvl8pPr>
              <a:defRPr sz="2000"/>
            </a:lvl8pPr>
            <a:lvl9pPr>
              <a:defRPr sz="2000"/>
            </a:lvl9pPr>
          </a:lstStyle>
          <a:p>
            <a:pPr lvl="0"/>
            <a:r>
              <a:rPr lang="en-US" dirty="0"/>
              <a:t>Click to edit Content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Date Placeholder 3">
            <a:extLst>
              <a:ext uri="{FF2B5EF4-FFF2-40B4-BE49-F238E27FC236}">
                <a16:creationId xmlns:a16="http://schemas.microsoft.com/office/drawing/2014/main" id="{D13C59D2-DDA6-4773-870C-E5B965F6DFE7}"/>
              </a:ext>
            </a:extLst>
          </p:cNvPr>
          <p:cNvSpPr>
            <a:spLocks noGrp="1"/>
          </p:cNvSpPr>
          <p:nvPr>
            <p:ph type="dt" sz="half" idx="13"/>
          </p:nvPr>
        </p:nvSpPr>
        <p:spPr bwMode="white">
          <a:xfrm>
            <a:off x="1066800" y="6172199"/>
            <a:ext cx="914400" cy="685800"/>
          </a:xfrm>
          <a:prstGeom prst="rect">
            <a:avLst/>
          </a:prstGeom>
          <a:effectLst>
            <a:outerShdw blurRad="76200" dist="38100" dir="2700000" algn="tl" rotWithShape="0">
              <a:prstClr val="black">
                <a:alpha val="20000"/>
              </a:prstClr>
            </a:outerShdw>
          </a:effectLst>
        </p:spPr>
        <p:txBody>
          <a:bodyPr vert="horz" lIns="91440" tIns="0" rIns="91440" bIns="0" rtlCol="0" anchor="ctr" anchorCtr="0"/>
          <a:lstStyle>
            <a:lvl1pPr algn="ctr">
              <a:defRPr sz="1100" b="0" i="0">
                <a:solidFill>
                  <a:schemeClr val="bg1"/>
                </a:solidFill>
                <a:latin typeface="Century Gothic" panose="020B0502020202020204" pitchFamily="34" charset="0"/>
              </a:defRPr>
            </a:lvl1pPr>
          </a:lstStyle>
          <a:p>
            <a:endParaRPr lang="en-US" dirty="0"/>
          </a:p>
        </p:txBody>
      </p:sp>
    </p:spTree>
    <p:extLst>
      <p:ext uri="{BB962C8B-B14F-4D97-AF65-F5344CB8AC3E}">
        <p14:creationId xmlns:p14="http://schemas.microsoft.com/office/powerpoint/2010/main" val="338546518"/>
      </p:ext>
    </p:extLst>
  </p:cSld>
  <p:clrMapOvr>
    <a:masterClrMapping/>
  </p:clrMapOvr>
  <p:transition>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picTx" preserve="1">
  <p:cSld name="RSA Picture with Caption">
    <p:spTree>
      <p:nvGrpSpPr>
        <p:cNvPr id="1" name=""/>
        <p:cNvGrpSpPr/>
        <p:nvPr/>
      </p:nvGrpSpPr>
      <p:grpSpPr>
        <a:xfrm>
          <a:off x="0" y="0"/>
          <a:ext cx="0" cy="0"/>
          <a:chOff x="0" y="0"/>
          <a:chExt cx="0" cy="0"/>
        </a:xfrm>
      </p:grpSpPr>
      <p:sp>
        <p:nvSpPr>
          <p:cNvPr id="9" name="Slide Number Placeholder 5" descr="Slide number">
            <a:extLst>
              <a:ext uri="{FF2B5EF4-FFF2-40B4-BE49-F238E27FC236}">
                <a16:creationId xmlns:a16="http://schemas.microsoft.com/office/drawing/2014/main" id="{286CC856-5F3B-4541-B8B4-E7AF35261008}"/>
              </a:ext>
            </a:extLst>
          </p:cNvPr>
          <p:cNvSpPr txBox="1">
            <a:spLocks/>
          </p:cNvSpPr>
          <p:nvPr/>
        </p:nvSpPr>
        <p:spPr bwMode="white">
          <a:xfrm>
            <a:off x="-3359" y="6172200"/>
            <a:ext cx="654148" cy="685800"/>
          </a:xfrm>
          <a:prstGeom prst="rect">
            <a:avLst/>
          </a:prstGeom>
        </p:spPr>
        <p:txBody>
          <a:bodyPr vert="horz" lIns="91440" tIns="45720" rIns="91440" bIns="45720" rtlCol="0" anchor="ctr"/>
          <a:lstStyle>
            <a:defPPr>
              <a:defRPr lang="en-US"/>
            </a:defPPr>
            <a:lvl1pPr marL="0" algn="ctr" defTabSz="457200" rtl="0" eaLnBrk="1" latinLnBrk="0" hangingPunct="1">
              <a:defRPr sz="1400" b="1" i="0" kern="1200">
                <a:solidFill>
                  <a:schemeClr val="bg1"/>
                </a:solidFill>
                <a:latin typeface="Century Gothic" panose="020B0502020202020204"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57F1E4F-1CFF-5643-939E-02111984F565}" type="slidenum">
              <a:rPr lang="en-US" smtClean="0"/>
              <a:pPr/>
              <a:t>‹#›</a:t>
            </a:fld>
            <a:endParaRPr lang="en-US" dirty="0"/>
          </a:p>
        </p:txBody>
      </p:sp>
      <p:sp>
        <p:nvSpPr>
          <p:cNvPr id="2" name="Title 1">
            <a:extLst>
              <a:ext uri="{FF2B5EF4-FFF2-40B4-BE49-F238E27FC236}">
                <a16:creationId xmlns:a16="http://schemas.microsoft.com/office/drawing/2014/main" id="{E66B089B-8474-4A9D-81FB-4014BB9F3C06}"/>
              </a:ext>
            </a:extLst>
          </p:cNvPr>
          <p:cNvSpPr>
            <a:spLocks noGrp="1"/>
          </p:cNvSpPr>
          <p:nvPr>
            <p:ph type="title" hasCustomPrompt="1"/>
          </p:nvPr>
        </p:nvSpPr>
        <p:spPr bwMode="gray">
          <a:xfrm>
            <a:off x="839788" y="987424"/>
            <a:ext cx="3932237" cy="1069975"/>
          </a:xfrm>
          <a:prstGeom prst="rect">
            <a:avLst/>
          </a:prstGeom>
        </p:spPr>
        <p:txBody>
          <a:bodyPr anchor="b"/>
          <a:lstStyle>
            <a:lvl1pPr>
              <a:defRPr sz="3200">
                <a:solidFill>
                  <a:srgbClr val="2C506A"/>
                </a:solidFill>
              </a:defRPr>
            </a:lvl1pPr>
          </a:lstStyle>
          <a:p>
            <a:r>
              <a:rPr lang="en-US" dirty="0"/>
              <a:t>Click edit Master title style</a:t>
            </a:r>
          </a:p>
        </p:txBody>
      </p:sp>
      <p:sp>
        <p:nvSpPr>
          <p:cNvPr id="4" name="Text Placeholder 3">
            <a:extLst>
              <a:ext uri="{FF2B5EF4-FFF2-40B4-BE49-F238E27FC236}">
                <a16:creationId xmlns:a16="http://schemas.microsoft.com/office/drawing/2014/main" id="{33BA6967-2DC3-4055-96A7-39B922A326B5}"/>
              </a:ext>
            </a:extLst>
          </p:cNvPr>
          <p:cNvSpPr>
            <a:spLocks noGrp="1"/>
          </p:cNvSpPr>
          <p:nvPr>
            <p:ph type="body" sz="half" idx="2" hasCustomPrompt="1"/>
          </p:nvPr>
        </p:nvSpPr>
        <p:spPr bwMode="gray">
          <a:xfrm>
            <a:off x="839788" y="2286000"/>
            <a:ext cx="3932237" cy="3582988"/>
          </a:xfrm>
          <a:prstGeom prst="rect">
            <a:avLst/>
          </a:prstGeom>
        </p:spPr>
        <p:txBody>
          <a:bodyPr>
            <a:normAutofit/>
          </a:bodyPr>
          <a:lstStyle>
            <a:lvl1pPr marL="0" indent="0">
              <a:buNone/>
              <a:defRPr sz="1800">
                <a:solidFill>
                  <a:srgbClr val="2D8700"/>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Caption text</a:t>
            </a:r>
          </a:p>
        </p:txBody>
      </p:sp>
      <p:sp>
        <p:nvSpPr>
          <p:cNvPr id="3" name="Picture Placeholder 2">
            <a:extLst>
              <a:ext uri="{FF2B5EF4-FFF2-40B4-BE49-F238E27FC236}">
                <a16:creationId xmlns:a16="http://schemas.microsoft.com/office/drawing/2014/main" id="{2779BEC0-E3C9-428E-A09E-7E38D7E17B37}"/>
              </a:ext>
            </a:extLst>
          </p:cNvPr>
          <p:cNvSpPr>
            <a:spLocks noGrp="1"/>
          </p:cNvSpPr>
          <p:nvPr>
            <p:ph type="pic" idx="1"/>
          </p:nvPr>
        </p:nvSpPr>
        <p:spPr bwMode="gray">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8" name="Date Placeholder 3">
            <a:extLst>
              <a:ext uri="{FF2B5EF4-FFF2-40B4-BE49-F238E27FC236}">
                <a16:creationId xmlns:a16="http://schemas.microsoft.com/office/drawing/2014/main" id="{0C96B4EC-B6A9-4E36-A5F3-8C8968292CEC}"/>
              </a:ext>
            </a:extLst>
          </p:cNvPr>
          <p:cNvSpPr>
            <a:spLocks noGrp="1"/>
          </p:cNvSpPr>
          <p:nvPr>
            <p:ph type="dt" sz="half" idx="10"/>
          </p:nvPr>
        </p:nvSpPr>
        <p:spPr bwMode="white">
          <a:xfrm>
            <a:off x="1066800" y="6172199"/>
            <a:ext cx="914400" cy="685800"/>
          </a:xfrm>
          <a:prstGeom prst="rect">
            <a:avLst/>
          </a:prstGeom>
          <a:effectLst>
            <a:outerShdw blurRad="76200" dist="38100" dir="2700000" algn="tl" rotWithShape="0">
              <a:prstClr val="black">
                <a:alpha val="20000"/>
              </a:prstClr>
            </a:outerShdw>
          </a:effectLst>
        </p:spPr>
        <p:txBody>
          <a:bodyPr vert="horz" lIns="91440" tIns="0" rIns="91440" bIns="0" rtlCol="0" anchor="ctr" anchorCtr="0"/>
          <a:lstStyle>
            <a:lvl1pPr algn="ctr">
              <a:defRPr sz="1100" b="0" i="0">
                <a:solidFill>
                  <a:schemeClr val="bg1"/>
                </a:solidFill>
                <a:latin typeface="Century Gothic" panose="020B0502020202020204" pitchFamily="34" charset="0"/>
              </a:defRPr>
            </a:lvl1pPr>
          </a:lstStyle>
          <a:p>
            <a:endParaRPr lang="en-US" dirty="0"/>
          </a:p>
        </p:txBody>
      </p:sp>
    </p:spTree>
    <p:extLst>
      <p:ext uri="{BB962C8B-B14F-4D97-AF65-F5344CB8AC3E}">
        <p14:creationId xmlns:p14="http://schemas.microsoft.com/office/powerpoint/2010/main" val="3597552078"/>
      </p:ext>
    </p:extLst>
  </p:cSld>
  <p:clrMapOvr>
    <a:masterClrMapping/>
  </p:clrMapOvr>
  <p:transition>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RSA End Slide">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C0FE7388-91A7-4A33-96B0-6E59040A5A50}"/>
              </a:ext>
              <a:ext uri="{C183D7F6-B498-43B3-948B-1728B52AA6E4}">
                <adec:decorative xmlns:adec="http://schemas.microsoft.com/office/drawing/2017/decorative" val="1"/>
              </a:ext>
            </a:extLst>
          </p:cNvPr>
          <p:cNvPicPr>
            <a:picLocks noChangeAspect="1"/>
          </p:cNvPicPr>
          <p:nvPr/>
        </p:nvPicPr>
        <p:blipFill>
          <a:blip r:embed="rId2">
            <a:alphaModFix amt="20000"/>
          </a:blip>
          <a:stretch>
            <a:fillRect/>
          </a:stretch>
        </p:blipFill>
        <p:spPr>
          <a:xfrm>
            <a:off x="3806621" y="1143000"/>
            <a:ext cx="4578759" cy="4572000"/>
          </a:xfrm>
          <a:prstGeom prst="rect">
            <a:avLst/>
          </a:prstGeom>
        </p:spPr>
      </p:pic>
      <p:sp>
        <p:nvSpPr>
          <p:cNvPr id="11" name="Slide Number Placeholder 5" descr="Slide number">
            <a:extLst>
              <a:ext uri="{FF2B5EF4-FFF2-40B4-BE49-F238E27FC236}">
                <a16:creationId xmlns:a16="http://schemas.microsoft.com/office/drawing/2014/main" id="{387F6CA9-995E-481A-8042-32332D351367}"/>
              </a:ext>
            </a:extLst>
          </p:cNvPr>
          <p:cNvSpPr>
            <a:spLocks noGrp="1"/>
          </p:cNvSpPr>
          <p:nvPr>
            <p:ph type="sldNum" sz="quarter" idx="4"/>
          </p:nvPr>
        </p:nvSpPr>
        <p:spPr>
          <a:xfrm>
            <a:off x="-3359" y="6172200"/>
            <a:ext cx="654148" cy="685800"/>
          </a:xfrm>
          <a:prstGeom prst="rect">
            <a:avLst/>
          </a:prstGeom>
        </p:spPr>
        <p:txBody>
          <a:bodyPr vert="horz" lIns="91440" tIns="45720" rIns="91440" bIns="45720" rtlCol="0" anchor="ctr"/>
          <a:lstStyle>
            <a:lvl1pPr algn="ctr">
              <a:defRPr sz="1400" b="1" i="0">
                <a:solidFill>
                  <a:schemeClr val="bg1"/>
                </a:solidFill>
                <a:latin typeface="Century Gothic" panose="020B0502020202020204" pitchFamily="34" charset="0"/>
              </a:defRPr>
            </a:lvl1pPr>
          </a:lstStyle>
          <a:p>
            <a:fld id="{D57F1E4F-1CFF-5643-939E-02111984F565}" type="slidenum">
              <a:rPr lang="en-US" smtClean="0"/>
              <a:pPr/>
              <a:t>‹#›</a:t>
            </a:fld>
            <a:endParaRPr lang="en-US" dirty="0"/>
          </a:p>
        </p:txBody>
      </p:sp>
      <p:sp>
        <p:nvSpPr>
          <p:cNvPr id="3" name="TextBox 2">
            <a:extLst>
              <a:ext uri="{FF2B5EF4-FFF2-40B4-BE49-F238E27FC236}">
                <a16:creationId xmlns:a16="http://schemas.microsoft.com/office/drawing/2014/main" id="{EF6E18A5-FF83-466F-AAEB-502A8675691F}"/>
              </a:ext>
            </a:extLst>
          </p:cNvPr>
          <p:cNvSpPr txBox="1"/>
          <p:nvPr/>
        </p:nvSpPr>
        <p:spPr bwMode="gray">
          <a:xfrm>
            <a:off x="580767" y="2286000"/>
            <a:ext cx="10972800" cy="1107996"/>
          </a:xfrm>
          <a:prstGeom prst="rect">
            <a:avLst/>
          </a:prstGeom>
          <a:noFill/>
        </p:spPr>
        <p:txBody>
          <a:bodyPr wrap="square" rtlCol="0" anchor="b">
            <a:spAutoFit/>
          </a:bodyPr>
          <a:lstStyle/>
          <a:p>
            <a:pPr algn="ctr"/>
            <a:r>
              <a:rPr lang="en-US" sz="6600" dirty="0">
                <a:solidFill>
                  <a:srgbClr val="2D8700"/>
                </a:solidFill>
                <a:latin typeface="Century Gothic" panose="020B0502020202020204" pitchFamily="34" charset="0"/>
              </a:rPr>
              <a:t>RSA</a:t>
            </a:r>
          </a:p>
        </p:txBody>
      </p:sp>
      <p:sp>
        <p:nvSpPr>
          <p:cNvPr id="2" name="TextBox 1">
            <a:extLst>
              <a:ext uri="{FF2B5EF4-FFF2-40B4-BE49-F238E27FC236}">
                <a16:creationId xmlns:a16="http://schemas.microsoft.com/office/drawing/2014/main" id="{6652472D-2C37-4839-80EA-30713C149CA2}"/>
              </a:ext>
            </a:extLst>
          </p:cNvPr>
          <p:cNvSpPr txBox="1"/>
          <p:nvPr/>
        </p:nvSpPr>
        <p:spPr bwMode="gray">
          <a:xfrm>
            <a:off x="609599" y="3429000"/>
            <a:ext cx="10972800" cy="116955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600"/>
              </a:spcBef>
              <a:spcAft>
                <a:spcPts val="0"/>
              </a:spcAft>
              <a:buClrTx/>
              <a:buSzTx/>
              <a:buFontTx/>
              <a:buNone/>
              <a:tabLst/>
              <a:defRPr/>
            </a:pPr>
            <a:r>
              <a:rPr lang="en-US" sz="2400" cap="small" baseline="0" dirty="0">
                <a:solidFill>
                  <a:srgbClr val="2C506A"/>
                </a:solidFill>
                <a:latin typeface="Century Gothic" panose="020B0502020202020204" pitchFamily="34" charset="0"/>
              </a:rPr>
              <a:t>Rehabilitation Services Administration</a:t>
            </a:r>
          </a:p>
          <a:p>
            <a:pPr marL="0" marR="0" lvl="0" indent="0" algn="ctr" defTabSz="457200" rtl="0" eaLnBrk="1" fontAlgn="auto" latinLnBrk="0" hangingPunct="1">
              <a:lnSpc>
                <a:spcPct val="100000"/>
              </a:lnSpc>
              <a:spcBef>
                <a:spcPts val="600"/>
              </a:spcBef>
              <a:spcAft>
                <a:spcPts val="0"/>
              </a:spcAft>
              <a:buClrTx/>
              <a:buSzTx/>
              <a:buFontTx/>
              <a:buNone/>
              <a:tabLst/>
              <a:defRPr/>
            </a:pPr>
            <a:r>
              <a:rPr lang="en-US" sz="1800" cap="small" baseline="0" dirty="0">
                <a:solidFill>
                  <a:srgbClr val="2C506A"/>
                </a:solidFill>
                <a:latin typeface="Century Gothic" panose="020B0502020202020204" pitchFamily="34" charset="0"/>
              </a:rPr>
              <a:t>Office of Special Education and Rehabilitative Services</a:t>
            </a:r>
          </a:p>
          <a:p>
            <a:pPr algn="ctr">
              <a:spcBef>
                <a:spcPts val="600"/>
              </a:spcBef>
              <a:spcAft>
                <a:spcPts val="0"/>
              </a:spcAft>
            </a:pPr>
            <a:r>
              <a:rPr lang="en-US" sz="1800" cap="small" baseline="0" dirty="0">
                <a:solidFill>
                  <a:srgbClr val="2C506A"/>
                </a:solidFill>
                <a:latin typeface="Century Gothic" panose="020B0502020202020204" pitchFamily="34" charset="0"/>
              </a:rPr>
              <a:t>U.S. Department of Education</a:t>
            </a:r>
          </a:p>
        </p:txBody>
      </p:sp>
      <p:sp>
        <p:nvSpPr>
          <p:cNvPr id="8" name="Date Placeholder 3">
            <a:extLst>
              <a:ext uri="{FF2B5EF4-FFF2-40B4-BE49-F238E27FC236}">
                <a16:creationId xmlns:a16="http://schemas.microsoft.com/office/drawing/2014/main" id="{8FBE9625-47CE-4753-A25E-07DFCF732EC7}"/>
              </a:ext>
            </a:extLst>
          </p:cNvPr>
          <p:cNvSpPr>
            <a:spLocks noGrp="1"/>
          </p:cNvSpPr>
          <p:nvPr>
            <p:ph type="dt" sz="half" idx="2"/>
          </p:nvPr>
        </p:nvSpPr>
        <p:spPr>
          <a:xfrm>
            <a:off x="1066800" y="6172199"/>
            <a:ext cx="914400" cy="685800"/>
          </a:xfrm>
          <a:prstGeom prst="rect">
            <a:avLst/>
          </a:prstGeom>
          <a:effectLst>
            <a:outerShdw blurRad="76200" dist="38100" dir="2700000" algn="tl" rotWithShape="0">
              <a:prstClr val="black">
                <a:alpha val="20000"/>
              </a:prstClr>
            </a:outerShdw>
          </a:effectLst>
        </p:spPr>
        <p:txBody>
          <a:bodyPr vert="horz" lIns="91440" tIns="0" rIns="91440" bIns="0" rtlCol="0" anchor="ctr" anchorCtr="0"/>
          <a:lstStyle>
            <a:lvl1pPr algn="ctr">
              <a:defRPr sz="1100" b="0" i="0">
                <a:solidFill>
                  <a:schemeClr val="bg1"/>
                </a:solidFill>
                <a:latin typeface="Century Gothic" panose="020B0502020202020204" pitchFamily="34" charset="0"/>
              </a:defRPr>
            </a:lvl1pPr>
          </a:lstStyle>
          <a:p>
            <a:endParaRPr lang="en-US" dirty="0"/>
          </a:p>
        </p:txBody>
      </p:sp>
    </p:spTree>
    <p:extLst>
      <p:ext uri="{BB962C8B-B14F-4D97-AF65-F5344CB8AC3E}">
        <p14:creationId xmlns:p14="http://schemas.microsoft.com/office/powerpoint/2010/main" val="2035936269"/>
      </p:ext>
    </p:extLst>
  </p:cSld>
  <p:clrMapOvr>
    <a:masterClrMapping/>
  </p:clrMapOvr>
  <p:transition>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RSA End Slide, Links">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C0FE7388-91A7-4A33-96B0-6E59040A5A50}"/>
              </a:ext>
              <a:ext uri="{C183D7F6-B498-43B3-948B-1728B52AA6E4}">
                <adec:decorative xmlns:adec="http://schemas.microsoft.com/office/drawing/2017/decorative" val="1"/>
              </a:ext>
            </a:extLst>
          </p:cNvPr>
          <p:cNvPicPr>
            <a:picLocks noChangeAspect="1"/>
          </p:cNvPicPr>
          <p:nvPr/>
        </p:nvPicPr>
        <p:blipFill>
          <a:blip r:embed="rId2">
            <a:alphaModFix amt="20000"/>
          </a:blip>
          <a:stretch>
            <a:fillRect/>
          </a:stretch>
        </p:blipFill>
        <p:spPr>
          <a:xfrm>
            <a:off x="3806621" y="1143000"/>
            <a:ext cx="4578759" cy="4572000"/>
          </a:xfrm>
          <a:prstGeom prst="rect">
            <a:avLst/>
          </a:prstGeom>
        </p:spPr>
      </p:pic>
      <p:sp>
        <p:nvSpPr>
          <p:cNvPr id="11" name="Slide Number Placeholder 5" descr="Slide number">
            <a:extLst>
              <a:ext uri="{FF2B5EF4-FFF2-40B4-BE49-F238E27FC236}">
                <a16:creationId xmlns:a16="http://schemas.microsoft.com/office/drawing/2014/main" id="{387F6CA9-995E-481A-8042-32332D351367}"/>
              </a:ext>
            </a:extLst>
          </p:cNvPr>
          <p:cNvSpPr>
            <a:spLocks noGrp="1"/>
          </p:cNvSpPr>
          <p:nvPr>
            <p:ph type="sldNum" sz="quarter" idx="4"/>
          </p:nvPr>
        </p:nvSpPr>
        <p:spPr>
          <a:xfrm>
            <a:off x="-3359" y="6172200"/>
            <a:ext cx="654148" cy="685800"/>
          </a:xfrm>
          <a:prstGeom prst="rect">
            <a:avLst/>
          </a:prstGeom>
        </p:spPr>
        <p:txBody>
          <a:bodyPr vert="horz" lIns="91440" tIns="45720" rIns="91440" bIns="45720" rtlCol="0" anchor="ctr"/>
          <a:lstStyle>
            <a:lvl1pPr algn="ctr">
              <a:defRPr sz="1400" b="1" i="0">
                <a:solidFill>
                  <a:schemeClr val="bg1"/>
                </a:solidFill>
                <a:latin typeface="Century Gothic" panose="020B0502020202020204" pitchFamily="34" charset="0"/>
              </a:defRPr>
            </a:lvl1pPr>
          </a:lstStyle>
          <a:p>
            <a:fld id="{D57F1E4F-1CFF-5643-939E-02111984F565}" type="slidenum">
              <a:rPr lang="en-US" smtClean="0"/>
              <a:pPr/>
              <a:t>‹#›</a:t>
            </a:fld>
            <a:endParaRPr lang="en-US" dirty="0"/>
          </a:p>
        </p:txBody>
      </p:sp>
      <p:sp>
        <p:nvSpPr>
          <p:cNvPr id="10" name="TextBox 9">
            <a:extLst>
              <a:ext uri="{FF2B5EF4-FFF2-40B4-BE49-F238E27FC236}">
                <a16:creationId xmlns:a16="http://schemas.microsoft.com/office/drawing/2014/main" id="{89E437DF-F50F-43BC-B8E3-3430A1EE5E2D}"/>
              </a:ext>
            </a:extLst>
          </p:cNvPr>
          <p:cNvSpPr txBox="1"/>
          <p:nvPr/>
        </p:nvSpPr>
        <p:spPr bwMode="gray">
          <a:xfrm>
            <a:off x="580767" y="2286000"/>
            <a:ext cx="10972800" cy="1107996"/>
          </a:xfrm>
          <a:prstGeom prst="rect">
            <a:avLst/>
          </a:prstGeom>
          <a:noFill/>
        </p:spPr>
        <p:txBody>
          <a:bodyPr wrap="square" rtlCol="0" anchor="b">
            <a:spAutoFit/>
          </a:bodyPr>
          <a:lstStyle/>
          <a:p>
            <a:pPr algn="ctr"/>
            <a:r>
              <a:rPr lang="en-US" sz="6600" dirty="0">
                <a:solidFill>
                  <a:srgbClr val="2D8700"/>
                </a:solidFill>
                <a:latin typeface="Century Gothic" panose="020B0502020202020204" pitchFamily="34" charset="0"/>
              </a:rPr>
              <a:t>RSA</a:t>
            </a:r>
          </a:p>
        </p:txBody>
      </p:sp>
      <p:sp>
        <p:nvSpPr>
          <p:cNvPr id="13" name="TextBox 12">
            <a:extLst>
              <a:ext uri="{FF2B5EF4-FFF2-40B4-BE49-F238E27FC236}">
                <a16:creationId xmlns:a16="http://schemas.microsoft.com/office/drawing/2014/main" id="{4EC1CCB4-5E7E-4F47-94E1-5E14BF6A54E4}"/>
              </a:ext>
            </a:extLst>
          </p:cNvPr>
          <p:cNvSpPr txBox="1"/>
          <p:nvPr/>
        </p:nvSpPr>
        <p:spPr bwMode="gray">
          <a:xfrm>
            <a:off x="609599" y="3429000"/>
            <a:ext cx="10972800" cy="116955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600"/>
              </a:spcBef>
              <a:spcAft>
                <a:spcPts val="0"/>
              </a:spcAft>
              <a:buClrTx/>
              <a:buSzTx/>
              <a:buFontTx/>
              <a:buNone/>
              <a:tabLst/>
              <a:defRPr/>
            </a:pPr>
            <a:r>
              <a:rPr lang="en-US" sz="2400" cap="small" baseline="0" dirty="0">
                <a:solidFill>
                  <a:srgbClr val="2C506A"/>
                </a:solidFill>
                <a:latin typeface="Century Gothic" panose="020B0502020202020204" pitchFamily="34" charset="0"/>
              </a:rPr>
              <a:t>Rehabilitation Services Administration</a:t>
            </a:r>
          </a:p>
          <a:p>
            <a:pPr marL="0" marR="0" lvl="0" indent="0" algn="ctr" defTabSz="457200" rtl="0" eaLnBrk="1" fontAlgn="auto" latinLnBrk="0" hangingPunct="1">
              <a:lnSpc>
                <a:spcPct val="100000"/>
              </a:lnSpc>
              <a:spcBef>
                <a:spcPts val="600"/>
              </a:spcBef>
              <a:spcAft>
                <a:spcPts val="0"/>
              </a:spcAft>
              <a:buClrTx/>
              <a:buSzTx/>
              <a:buFontTx/>
              <a:buNone/>
              <a:tabLst/>
              <a:defRPr/>
            </a:pPr>
            <a:r>
              <a:rPr lang="en-US" sz="1800" cap="small" baseline="0" dirty="0">
                <a:solidFill>
                  <a:srgbClr val="2C506A"/>
                </a:solidFill>
                <a:latin typeface="Century Gothic" panose="020B0502020202020204" pitchFamily="34" charset="0"/>
              </a:rPr>
              <a:t>Office of Special Education and Rehabilitative Services</a:t>
            </a:r>
          </a:p>
          <a:p>
            <a:pPr algn="ctr">
              <a:spcBef>
                <a:spcPts val="600"/>
              </a:spcBef>
              <a:spcAft>
                <a:spcPts val="0"/>
              </a:spcAft>
            </a:pPr>
            <a:r>
              <a:rPr lang="en-US" sz="1800" cap="small" baseline="0" dirty="0">
                <a:solidFill>
                  <a:srgbClr val="2C506A"/>
                </a:solidFill>
                <a:latin typeface="Century Gothic" panose="020B0502020202020204" pitchFamily="34" charset="0"/>
              </a:rPr>
              <a:t>U.S. Department of Education</a:t>
            </a:r>
          </a:p>
        </p:txBody>
      </p:sp>
      <p:sp>
        <p:nvSpPr>
          <p:cNvPr id="4" name="TextBox 3">
            <a:extLst>
              <a:ext uri="{FF2B5EF4-FFF2-40B4-BE49-F238E27FC236}">
                <a16:creationId xmlns:a16="http://schemas.microsoft.com/office/drawing/2014/main" id="{5DAE739A-8E85-4E4A-9F6B-6E1070A2EFA6}"/>
              </a:ext>
            </a:extLst>
          </p:cNvPr>
          <p:cNvSpPr txBox="1"/>
          <p:nvPr/>
        </p:nvSpPr>
        <p:spPr bwMode="gray">
          <a:xfrm>
            <a:off x="650789" y="4838708"/>
            <a:ext cx="10931610" cy="1184940"/>
          </a:xfrm>
          <a:prstGeom prst="rect">
            <a:avLst/>
          </a:prstGeom>
          <a:noFill/>
        </p:spPr>
        <p:txBody>
          <a:bodyPr wrap="square" rtlCol="0" anchor="ctr" anchorCtr="0">
            <a:spAutoFit/>
          </a:bodyPr>
          <a:lstStyle/>
          <a:p>
            <a:pPr marL="0" indent="0" algn="l">
              <a:lnSpc>
                <a:spcPct val="100000"/>
              </a:lnSpc>
              <a:spcBef>
                <a:spcPts val="1200"/>
              </a:spcBef>
              <a:buNone/>
              <a:tabLst>
                <a:tab pos="4799013" algn="r"/>
                <a:tab pos="5033963" algn="l"/>
              </a:tabLst>
            </a:pPr>
            <a:r>
              <a:rPr lang="en-US" sz="1400" b="1" dirty="0">
                <a:solidFill>
                  <a:srgbClr val="345065"/>
                </a:solidFill>
                <a:latin typeface="Century Gothic" panose="020B0502020202020204" pitchFamily="34" charset="0"/>
              </a:rPr>
              <a:t>	</a:t>
            </a:r>
            <a:r>
              <a:rPr lang="en-US" sz="1400" b="1" dirty="0">
                <a:solidFill>
                  <a:srgbClr val="215070"/>
                </a:solidFill>
                <a:latin typeface="Century Gothic" panose="020B0502020202020204" pitchFamily="34" charset="0"/>
              </a:rPr>
              <a:t>Home:</a:t>
            </a:r>
            <a:r>
              <a:rPr lang="en-US" sz="1400" dirty="0">
                <a:solidFill>
                  <a:srgbClr val="215070"/>
                </a:solidFill>
                <a:latin typeface="Century Gothic" panose="020B0502020202020204" pitchFamily="34" charset="0"/>
              </a:rPr>
              <a:t>	www.ed.gov/osers/rsa</a:t>
            </a:r>
          </a:p>
          <a:p>
            <a:pPr marL="0" indent="0" algn="l">
              <a:lnSpc>
                <a:spcPct val="100000"/>
              </a:lnSpc>
              <a:spcBef>
                <a:spcPts val="600"/>
              </a:spcBef>
              <a:buNone/>
              <a:tabLst>
                <a:tab pos="4799013" algn="r"/>
                <a:tab pos="5033963" algn="l"/>
              </a:tabLst>
            </a:pPr>
            <a:r>
              <a:rPr lang="en-US" sz="1400" dirty="0">
                <a:solidFill>
                  <a:srgbClr val="215070"/>
                </a:solidFill>
                <a:latin typeface="Century Gothic" panose="020B0502020202020204" pitchFamily="34" charset="0"/>
              </a:rPr>
              <a:t>	</a:t>
            </a:r>
            <a:r>
              <a:rPr lang="en-US" sz="1400" b="1" dirty="0">
                <a:solidFill>
                  <a:srgbClr val="215070"/>
                </a:solidFill>
                <a:latin typeface="Century Gothic" panose="020B0502020202020204" pitchFamily="34" charset="0"/>
              </a:rPr>
              <a:t>Blog:</a:t>
            </a:r>
            <a:r>
              <a:rPr lang="en-US" sz="1400" dirty="0">
                <a:solidFill>
                  <a:srgbClr val="215070"/>
                </a:solidFill>
                <a:latin typeface="Century Gothic" panose="020B0502020202020204" pitchFamily="34" charset="0"/>
              </a:rPr>
              <a:t>	https://sites.ed.gov/osers</a:t>
            </a:r>
          </a:p>
          <a:p>
            <a:pPr marL="0" indent="0" algn="l">
              <a:lnSpc>
                <a:spcPct val="100000"/>
              </a:lnSpc>
              <a:spcBef>
                <a:spcPts val="600"/>
              </a:spcBef>
              <a:buNone/>
              <a:tabLst>
                <a:tab pos="4799013" algn="r"/>
                <a:tab pos="5033963" algn="l"/>
              </a:tabLst>
            </a:pPr>
            <a:r>
              <a:rPr lang="en-US" sz="1400" dirty="0">
                <a:solidFill>
                  <a:srgbClr val="215070"/>
                </a:solidFill>
                <a:latin typeface="Century Gothic" panose="020B0502020202020204" pitchFamily="34" charset="0"/>
              </a:rPr>
              <a:t>	</a:t>
            </a:r>
            <a:r>
              <a:rPr lang="en-US" sz="1400" b="1" dirty="0">
                <a:solidFill>
                  <a:srgbClr val="215070"/>
                </a:solidFill>
                <a:latin typeface="Century Gothic" panose="020B0502020202020204" pitchFamily="34" charset="0"/>
              </a:rPr>
              <a:t>Twitter:</a:t>
            </a:r>
            <a:r>
              <a:rPr lang="en-US" sz="1400" dirty="0">
                <a:solidFill>
                  <a:srgbClr val="215070"/>
                </a:solidFill>
                <a:latin typeface="Century Gothic" panose="020B0502020202020204" pitchFamily="34" charset="0"/>
              </a:rPr>
              <a:t>	https://twitter.com/ED_Sped_Rehab</a:t>
            </a:r>
          </a:p>
          <a:p>
            <a:pPr marL="0" indent="0">
              <a:spcBef>
                <a:spcPts val="600"/>
              </a:spcBef>
              <a:buNone/>
              <a:tabLst>
                <a:tab pos="4799013" algn="r"/>
                <a:tab pos="5033963" algn="l"/>
              </a:tabLst>
            </a:pPr>
            <a:r>
              <a:rPr lang="en-US" sz="1400" dirty="0">
                <a:solidFill>
                  <a:srgbClr val="215070"/>
                </a:solidFill>
                <a:latin typeface="Century Gothic" panose="020B0502020202020204" pitchFamily="34" charset="0"/>
              </a:rPr>
              <a:t>	</a:t>
            </a:r>
            <a:r>
              <a:rPr lang="en-US" sz="1400" b="1" dirty="0">
                <a:solidFill>
                  <a:srgbClr val="215070"/>
                </a:solidFill>
                <a:latin typeface="Century Gothic" panose="020B0502020202020204" pitchFamily="34" charset="0"/>
              </a:rPr>
              <a:t>YouTube</a:t>
            </a:r>
            <a:r>
              <a:rPr lang="en-US" sz="1400" dirty="0">
                <a:solidFill>
                  <a:srgbClr val="215070"/>
                </a:solidFill>
                <a:latin typeface="Century Gothic" panose="020B0502020202020204" pitchFamily="34" charset="0"/>
              </a:rPr>
              <a:t>:	www.youtube.com/c/OSERS</a:t>
            </a:r>
            <a:endParaRPr lang="en-US" sz="1400" dirty="0">
              <a:latin typeface="Century Gothic" panose="020B0502020202020204" pitchFamily="34" charset="0"/>
            </a:endParaRPr>
          </a:p>
        </p:txBody>
      </p:sp>
      <p:sp>
        <p:nvSpPr>
          <p:cNvPr id="8" name="Date Placeholder 3">
            <a:extLst>
              <a:ext uri="{FF2B5EF4-FFF2-40B4-BE49-F238E27FC236}">
                <a16:creationId xmlns:a16="http://schemas.microsoft.com/office/drawing/2014/main" id="{8FBE9625-47CE-4753-A25E-07DFCF732EC7}"/>
              </a:ext>
            </a:extLst>
          </p:cNvPr>
          <p:cNvSpPr>
            <a:spLocks noGrp="1"/>
          </p:cNvSpPr>
          <p:nvPr>
            <p:ph type="dt" sz="half" idx="2"/>
          </p:nvPr>
        </p:nvSpPr>
        <p:spPr>
          <a:xfrm>
            <a:off x="1066800" y="6172199"/>
            <a:ext cx="914400" cy="685800"/>
          </a:xfrm>
          <a:prstGeom prst="rect">
            <a:avLst/>
          </a:prstGeom>
          <a:effectLst>
            <a:outerShdw blurRad="76200" dist="38100" dir="2700000" algn="tl" rotWithShape="0">
              <a:prstClr val="black">
                <a:alpha val="20000"/>
              </a:prstClr>
            </a:outerShdw>
          </a:effectLst>
        </p:spPr>
        <p:txBody>
          <a:bodyPr vert="horz" lIns="91440" tIns="0" rIns="91440" bIns="0" rtlCol="0" anchor="ctr" anchorCtr="0"/>
          <a:lstStyle>
            <a:lvl1pPr algn="ctr">
              <a:defRPr sz="1100" b="0" i="0">
                <a:solidFill>
                  <a:schemeClr val="bg1"/>
                </a:solidFill>
                <a:latin typeface="Century Gothic" panose="020B0502020202020204" pitchFamily="34" charset="0"/>
              </a:defRPr>
            </a:lvl1pPr>
          </a:lstStyle>
          <a:p>
            <a:endParaRPr lang="en-US" dirty="0"/>
          </a:p>
        </p:txBody>
      </p:sp>
    </p:spTree>
    <p:extLst>
      <p:ext uri="{BB962C8B-B14F-4D97-AF65-F5344CB8AC3E}">
        <p14:creationId xmlns:p14="http://schemas.microsoft.com/office/powerpoint/2010/main" val="305857305"/>
      </p:ext>
    </p:extLst>
  </p:cSld>
  <p:clrMapOvr>
    <a:masterClrMapping/>
  </p:clrMapOvr>
  <p:transition>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RSA End Slide, Editable">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C0FE7388-91A7-4A33-96B0-6E59040A5A50}"/>
              </a:ext>
              <a:ext uri="{C183D7F6-B498-43B3-948B-1728B52AA6E4}">
                <adec:decorative xmlns:adec="http://schemas.microsoft.com/office/drawing/2017/decorative" val="1"/>
              </a:ext>
            </a:extLst>
          </p:cNvPr>
          <p:cNvPicPr>
            <a:picLocks noChangeAspect="1"/>
          </p:cNvPicPr>
          <p:nvPr/>
        </p:nvPicPr>
        <p:blipFill>
          <a:blip r:embed="rId2">
            <a:alphaModFix amt="20000"/>
          </a:blip>
          <a:stretch>
            <a:fillRect/>
          </a:stretch>
        </p:blipFill>
        <p:spPr>
          <a:xfrm>
            <a:off x="3806621" y="1143000"/>
            <a:ext cx="4578759" cy="4572000"/>
          </a:xfrm>
          <a:prstGeom prst="rect">
            <a:avLst/>
          </a:prstGeom>
        </p:spPr>
      </p:pic>
      <p:sp>
        <p:nvSpPr>
          <p:cNvPr id="11" name="Slide Number Placeholder 5" descr="Slide number">
            <a:extLst>
              <a:ext uri="{FF2B5EF4-FFF2-40B4-BE49-F238E27FC236}">
                <a16:creationId xmlns:a16="http://schemas.microsoft.com/office/drawing/2014/main" id="{387F6CA9-995E-481A-8042-32332D351367}"/>
              </a:ext>
            </a:extLst>
          </p:cNvPr>
          <p:cNvSpPr>
            <a:spLocks noGrp="1"/>
          </p:cNvSpPr>
          <p:nvPr>
            <p:ph type="sldNum" sz="quarter" idx="4"/>
          </p:nvPr>
        </p:nvSpPr>
        <p:spPr>
          <a:xfrm>
            <a:off x="-3359" y="6172200"/>
            <a:ext cx="654148" cy="685800"/>
          </a:xfrm>
          <a:prstGeom prst="rect">
            <a:avLst/>
          </a:prstGeom>
        </p:spPr>
        <p:txBody>
          <a:bodyPr vert="horz" lIns="91440" tIns="45720" rIns="91440" bIns="45720" rtlCol="0" anchor="ctr"/>
          <a:lstStyle>
            <a:lvl1pPr algn="ctr">
              <a:defRPr sz="1400" b="1" i="0">
                <a:solidFill>
                  <a:schemeClr val="bg1"/>
                </a:solidFill>
                <a:latin typeface="Century Gothic" panose="020B0502020202020204" pitchFamily="34" charset="0"/>
              </a:defRPr>
            </a:lvl1pPr>
          </a:lstStyle>
          <a:p>
            <a:fld id="{D57F1E4F-1CFF-5643-939E-02111984F565}" type="slidenum">
              <a:rPr lang="en-US" smtClean="0"/>
              <a:pPr/>
              <a:t>‹#›</a:t>
            </a:fld>
            <a:endParaRPr lang="en-US" dirty="0"/>
          </a:p>
        </p:txBody>
      </p:sp>
      <p:sp>
        <p:nvSpPr>
          <p:cNvPr id="5" name="Text Placeholder 4">
            <a:extLst>
              <a:ext uri="{FF2B5EF4-FFF2-40B4-BE49-F238E27FC236}">
                <a16:creationId xmlns:a16="http://schemas.microsoft.com/office/drawing/2014/main" id="{D1B7D111-6E89-43EC-BF9F-638E13098704}"/>
              </a:ext>
            </a:extLst>
          </p:cNvPr>
          <p:cNvSpPr>
            <a:spLocks noGrp="1"/>
          </p:cNvSpPr>
          <p:nvPr>
            <p:ph type="body" sz="quarter" idx="10"/>
          </p:nvPr>
        </p:nvSpPr>
        <p:spPr bwMode="gray">
          <a:xfrm>
            <a:off x="1371599" y="2514600"/>
            <a:ext cx="9448800" cy="914400"/>
          </a:xfrm>
        </p:spPr>
        <p:txBody>
          <a:bodyPr anchor="b">
            <a:normAutofit/>
          </a:bodyPr>
          <a:lstStyle>
            <a:lvl1pPr marL="0" indent="0" algn="ctr">
              <a:buNone/>
              <a:defRPr sz="4800">
                <a:solidFill>
                  <a:srgbClr val="008710"/>
                </a:solidFill>
              </a:defRPr>
            </a:lvl1pPr>
          </a:lstStyle>
          <a:p>
            <a:pPr lvl="0"/>
            <a:r>
              <a:rPr lang="en-US"/>
              <a:t>Click to edit Master text styles</a:t>
            </a:r>
          </a:p>
        </p:txBody>
      </p:sp>
      <p:sp>
        <p:nvSpPr>
          <p:cNvPr id="9" name="TextBox 8">
            <a:extLst>
              <a:ext uri="{FF2B5EF4-FFF2-40B4-BE49-F238E27FC236}">
                <a16:creationId xmlns:a16="http://schemas.microsoft.com/office/drawing/2014/main" id="{68E5EC69-1945-4270-A74C-D1C5FC8ECF26}"/>
              </a:ext>
            </a:extLst>
          </p:cNvPr>
          <p:cNvSpPr txBox="1"/>
          <p:nvPr/>
        </p:nvSpPr>
        <p:spPr bwMode="gray">
          <a:xfrm>
            <a:off x="609599" y="3429000"/>
            <a:ext cx="10972800" cy="1169551"/>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600"/>
              </a:spcBef>
              <a:spcAft>
                <a:spcPts val="0"/>
              </a:spcAft>
              <a:buClrTx/>
              <a:buSzTx/>
              <a:buFontTx/>
              <a:buNone/>
              <a:tabLst/>
              <a:defRPr/>
            </a:pPr>
            <a:r>
              <a:rPr lang="en-US" sz="2400" cap="small" baseline="0" dirty="0">
                <a:solidFill>
                  <a:srgbClr val="2C506A"/>
                </a:solidFill>
                <a:latin typeface="Century Gothic" panose="020B0502020202020204" pitchFamily="34" charset="0"/>
              </a:rPr>
              <a:t>Rehabilitation Services Administration</a:t>
            </a:r>
          </a:p>
          <a:p>
            <a:pPr marL="0" marR="0" lvl="0" indent="0" algn="ctr" defTabSz="457200" rtl="0" eaLnBrk="1" fontAlgn="auto" latinLnBrk="0" hangingPunct="1">
              <a:lnSpc>
                <a:spcPct val="100000"/>
              </a:lnSpc>
              <a:spcBef>
                <a:spcPts val="600"/>
              </a:spcBef>
              <a:spcAft>
                <a:spcPts val="0"/>
              </a:spcAft>
              <a:buClrTx/>
              <a:buSzTx/>
              <a:buFontTx/>
              <a:buNone/>
              <a:tabLst/>
              <a:defRPr/>
            </a:pPr>
            <a:r>
              <a:rPr lang="en-US" sz="1800" cap="small" baseline="0" dirty="0">
                <a:solidFill>
                  <a:srgbClr val="2C506A"/>
                </a:solidFill>
                <a:latin typeface="Century Gothic" panose="020B0502020202020204" pitchFamily="34" charset="0"/>
              </a:rPr>
              <a:t>Office of Special Education and Rehabilitative Services</a:t>
            </a:r>
          </a:p>
          <a:p>
            <a:pPr algn="ctr">
              <a:spcBef>
                <a:spcPts val="600"/>
              </a:spcBef>
              <a:spcAft>
                <a:spcPts val="0"/>
              </a:spcAft>
            </a:pPr>
            <a:r>
              <a:rPr lang="en-US" sz="1800" cap="small" baseline="0" dirty="0">
                <a:solidFill>
                  <a:srgbClr val="2C506A"/>
                </a:solidFill>
                <a:latin typeface="Century Gothic" panose="020B0502020202020204" pitchFamily="34" charset="0"/>
              </a:rPr>
              <a:t>U.S. Department of Education</a:t>
            </a:r>
          </a:p>
        </p:txBody>
      </p:sp>
      <p:sp>
        <p:nvSpPr>
          <p:cNvPr id="8" name="Date Placeholder 3">
            <a:extLst>
              <a:ext uri="{FF2B5EF4-FFF2-40B4-BE49-F238E27FC236}">
                <a16:creationId xmlns:a16="http://schemas.microsoft.com/office/drawing/2014/main" id="{8FBE9625-47CE-4753-A25E-07DFCF732EC7}"/>
              </a:ext>
            </a:extLst>
          </p:cNvPr>
          <p:cNvSpPr>
            <a:spLocks noGrp="1"/>
          </p:cNvSpPr>
          <p:nvPr>
            <p:ph type="dt" sz="half" idx="2"/>
          </p:nvPr>
        </p:nvSpPr>
        <p:spPr>
          <a:xfrm>
            <a:off x="1066800" y="6172199"/>
            <a:ext cx="914400" cy="685800"/>
          </a:xfrm>
          <a:prstGeom prst="rect">
            <a:avLst/>
          </a:prstGeom>
          <a:effectLst>
            <a:outerShdw blurRad="76200" dist="38100" dir="2700000" algn="tl" rotWithShape="0">
              <a:prstClr val="black">
                <a:alpha val="20000"/>
              </a:prstClr>
            </a:outerShdw>
          </a:effectLst>
        </p:spPr>
        <p:txBody>
          <a:bodyPr vert="horz" lIns="91440" tIns="0" rIns="91440" bIns="0" rtlCol="0" anchor="ctr" anchorCtr="0"/>
          <a:lstStyle>
            <a:lvl1pPr algn="ctr">
              <a:defRPr sz="1100" b="0" i="0">
                <a:solidFill>
                  <a:schemeClr val="bg1"/>
                </a:solidFill>
                <a:latin typeface="Century Gothic" panose="020B0502020202020204" pitchFamily="34" charset="0"/>
              </a:defRPr>
            </a:lvl1pPr>
          </a:lstStyle>
          <a:p>
            <a:endParaRPr lang="en-US" dirty="0"/>
          </a:p>
        </p:txBody>
      </p:sp>
    </p:spTree>
    <p:extLst>
      <p:ext uri="{BB962C8B-B14F-4D97-AF65-F5344CB8AC3E}">
        <p14:creationId xmlns:p14="http://schemas.microsoft.com/office/powerpoint/2010/main" val="223871852"/>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wmf"/></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image" Target="../media/image1.wmf"/><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theme" Target="../theme/theme2.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3.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1.wm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theme" Target="../theme/theme4.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5" Type="http://schemas.openxmlformats.org/officeDocument/2006/relationships/image" Target="../media/image1.wmf"/><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image" Target="../media/image4.emf"/></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theme" Target="../theme/theme5.xml"/><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slideLayout" Target="../slideLayouts/slideLayout72.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5" Type="http://schemas.openxmlformats.org/officeDocument/2006/relationships/image" Target="../media/image1.wmf"/><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 Id="rId14"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 name="Footer Box">
            <a:extLst>
              <a:ext uri="{FF2B5EF4-FFF2-40B4-BE49-F238E27FC236}">
                <a16:creationId xmlns:a16="http://schemas.microsoft.com/office/drawing/2014/main" id="{568199A8-B750-45E3-AB01-9FE9206C0C6D}"/>
              </a:ext>
              <a:ext uri="{C183D7F6-B498-43B3-948B-1728B52AA6E4}">
                <adec:decorative xmlns:adec="http://schemas.microsoft.com/office/drawing/2017/decorative" val="1"/>
              </a:ext>
            </a:extLst>
          </p:cNvPr>
          <p:cNvSpPr/>
          <p:nvPr/>
        </p:nvSpPr>
        <p:spPr>
          <a:xfrm>
            <a:off x="-3361" y="6172200"/>
            <a:ext cx="12195359" cy="685800"/>
          </a:xfrm>
          <a:prstGeom prst="rect">
            <a:avLst/>
          </a:prstGeom>
          <a:solidFill>
            <a:srgbClr val="345065"/>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solidFill>
                <a:schemeClr val="bg1"/>
              </a:solidFill>
              <a:latin typeface="Century Gothic" panose="020B0502020202020204" pitchFamily="34" charset="0"/>
            </a:endParaRPr>
          </a:p>
        </p:txBody>
      </p:sp>
      <p:sp>
        <p:nvSpPr>
          <p:cNvPr id="13" name="Header Box">
            <a:extLst>
              <a:ext uri="{FF2B5EF4-FFF2-40B4-BE49-F238E27FC236}">
                <a16:creationId xmlns:a16="http://schemas.microsoft.com/office/drawing/2014/main" id="{E7907DA4-0FAD-434F-8C7E-2AE42D528672}"/>
              </a:ext>
              <a:ext uri="{C183D7F6-B498-43B3-948B-1728B52AA6E4}">
                <adec:decorative xmlns:adec="http://schemas.microsoft.com/office/drawing/2017/decorative" val="1"/>
              </a:ext>
            </a:extLst>
          </p:cNvPr>
          <p:cNvSpPr/>
          <p:nvPr/>
        </p:nvSpPr>
        <p:spPr>
          <a:xfrm>
            <a:off x="-3360" y="1"/>
            <a:ext cx="12195359" cy="685800"/>
          </a:xfrm>
          <a:prstGeom prst="rect">
            <a:avLst/>
          </a:prstGeom>
          <a:solidFill>
            <a:srgbClr val="345065"/>
          </a:solidFill>
          <a:ln>
            <a:noFill/>
          </a:ln>
          <a:effectLst/>
        </p:spPr>
        <p:style>
          <a:lnRef idx="1">
            <a:schemeClr val="accent1"/>
          </a:lnRef>
          <a:fillRef idx="3">
            <a:schemeClr val="accent1"/>
          </a:fillRef>
          <a:effectRef idx="2">
            <a:schemeClr val="accent1"/>
          </a:effectRef>
          <a:fontRef idx="minor">
            <a:schemeClr val="lt1"/>
          </a:fontRef>
        </p:style>
      </p:sp>
      <p:pic>
        <p:nvPicPr>
          <p:cNvPr id="8" name="ED Seal" descr="U.S. Department of Education seal.">
            <a:extLst>
              <a:ext uri="{FF2B5EF4-FFF2-40B4-BE49-F238E27FC236}">
                <a16:creationId xmlns:a16="http://schemas.microsoft.com/office/drawing/2014/main" id="{A01ACA3F-BD12-49B8-8EFD-BDBCDC75C774}"/>
              </a:ext>
            </a:extLst>
          </p:cNvPr>
          <p:cNvPicPr>
            <a:picLocks noChangeAspect="1"/>
          </p:cNvPicPr>
          <p:nvPr/>
        </p:nvPicPr>
        <p:blipFill>
          <a:blip r:embed="rId22">
            <a:alphaModFix/>
          </a:blip>
          <a:stretch>
            <a:fillRect/>
          </a:stretch>
        </p:blipFill>
        <p:spPr>
          <a:xfrm>
            <a:off x="11557998" y="6241185"/>
            <a:ext cx="548637" cy="547827"/>
          </a:xfrm>
          <a:prstGeom prst="rect">
            <a:avLst/>
          </a:prstGeom>
          <a:ln>
            <a:noFill/>
          </a:ln>
          <a:effectLst/>
        </p:spPr>
      </p:pic>
      <p:sp>
        <p:nvSpPr>
          <p:cNvPr id="19" name="OSERS">
            <a:extLst>
              <a:ext uri="{FF2B5EF4-FFF2-40B4-BE49-F238E27FC236}">
                <a16:creationId xmlns:a16="http://schemas.microsoft.com/office/drawing/2014/main" id="{8A15887E-48F6-4EA1-8E7D-F58C30D8CAC6}"/>
              </a:ext>
              <a:ext uri="{C183D7F6-B498-43B3-948B-1728B52AA6E4}">
                <adec:decorative xmlns:adec="http://schemas.microsoft.com/office/drawing/2017/decorative" val="1"/>
              </a:ext>
            </a:extLst>
          </p:cNvPr>
          <p:cNvSpPr txBox="1">
            <a:spLocks/>
          </p:cNvSpPr>
          <p:nvPr/>
        </p:nvSpPr>
        <p:spPr>
          <a:xfrm>
            <a:off x="7985622" y="6348113"/>
            <a:ext cx="2445540" cy="365760"/>
          </a:xfrm>
          <a:prstGeom prst="rect">
            <a:avLst/>
          </a:prstGeom>
          <a:noFill/>
          <a:ln>
            <a:noFill/>
          </a:ln>
          <a:effectLst/>
        </p:spPr>
        <p:txBody>
          <a:bodyPr vert="horz" lIns="45720" tIns="0" rIns="45720" bIns="0" rtlCol="0" anchor="ctr" anchorCtr="0"/>
          <a:lstStyle>
            <a:defPPr>
              <a:defRPr lang="en-US"/>
            </a:defPPr>
            <a:lvl1pPr marL="0" algn="l" defTabSz="457200" rtl="0" eaLnBrk="1" latinLnBrk="0" hangingPunct="1">
              <a:lnSpc>
                <a:spcPct val="100000"/>
              </a:lnSpc>
              <a:defRPr sz="1000" b="1" i="0" kern="0" cap="small" spc="20" baseline="0">
                <a:solidFill>
                  <a:schemeClr val="bg1"/>
                </a:solidFill>
                <a:latin typeface="Century Gothic" panose="020B0502020202020204"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200" dirty="0"/>
              <a:t>Office of Special Education </a:t>
            </a:r>
            <a:br>
              <a:rPr lang="en-US" sz="1200" dirty="0"/>
            </a:br>
            <a:r>
              <a:rPr lang="en-US" sz="1200" dirty="0"/>
              <a:t>and Rehabilitative Services</a:t>
            </a:r>
          </a:p>
        </p:txBody>
      </p:sp>
      <p:cxnSp>
        <p:nvCxnSpPr>
          <p:cNvPr id="20" name="Straight Connector 19">
            <a:extLst>
              <a:ext uri="{FF2B5EF4-FFF2-40B4-BE49-F238E27FC236}">
                <a16:creationId xmlns:a16="http://schemas.microsoft.com/office/drawing/2014/main" id="{BFDB7E23-3E19-4CD3-B16F-D28A1B6BB472}"/>
              </a:ext>
              <a:ext uri="{C183D7F6-B498-43B3-948B-1728B52AA6E4}">
                <adec:decorative xmlns:adec="http://schemas.microsoft.com/office/drawing/2017/decorative" val="1"/>
              </a:ext>
            </a:extLst>
          </p:cNvPr>
          <p:cNvCxnSpPr>
            <a:cxnSpLocks/>
          </p:cNvCxnSpPr>
          <p:nvPr/>
        </p:nvCxnSpPr>
        <p:spPr>
          <a:xfrm>
            <a:off x="7937155" y="6341282"/>
            <a:ext cx="0" cy="365760"/>
          </a:xfrm>
          <a:prstGeom prst="line">
            <a:avLst/>
          </a:prstGeom>
          <a:ln w="19050" cap="rnd">
            <a:solidFill>
              <a:schemeClr val="bg1"/>
            </a:solidFill>
          </a:ln>
        </p:spPr>
        <p:style>
          <a:lnRef idx="1">
            <a:schemeClr val="accent1"/>
          </a:lnRef>
          <a:fillRef idx="0">
            <a:schemeClr val="accent1"/>
          </a:fillRef>
          <a:effectRef idx="0">
            <a:schemeClr val="accent1"/>
          </a:effectRef>
          <a:fontRef idx="minor">
            <a:schemeClr val="tx1"/>
          </a:fontRef>
        </p:style>
      </p:cxnSp>
      <p:sp>
        <p:nvSpPr>
          <p:cNvPr id="21" name="OSERS Acronym" descr="OSERS">
            <a:extLst>
              <a:ext uri="{FF2B5EF4-FFF2-40B4-BE49-F238E27FC236}">
                <a16:creationId xmlns:a16="http://schemas.microsoft.com/office/drawing/2014/main" id="{6C6D5D89-A8A9-4770-9C82-294E750B26E0}"/>
              </a:ext>
            </a:extLst>
          </p:cNvPr>
          <p:cNvSpPr txBox="1"/>
          <p:nvPr/>
        </p:nvSpPr>
        <p:spPr>
          <a:xfrm>
            <a:off x="6196168" y="6321441"/>
            <a:ext cx="1655624" cy="457200"/>
          </a:xfrm>
          <a:prstGeom prst="rect">
            <a:avLst/>
          </a:prstGeom>
          <a:noFill/>
        </p:spPr>
        <p:txBody>
          <a:bodyPr wrap="square" lIns="0" tIns="0" rIns="0" bIns="0" rtlCol="0" anchor="ctr">
            <a:noAutofit/>
          </a:bodyPr>
          <a:lstStyle/>
          <a:p>
            <a:pPr algn="r">
              <a:lnSpc>
                <a:spcPct val="85000"/>
              </a:lnSpc>
            </a:pPr>
            <a:r>
              <a:rPr lang="en-US" sz="3600" spc="0" baseline="0" dirty="0">
                <a:solidFill>
                  <a:schemeClr val="bg1"/>
                </a:solidFill>
                <a:latin typeface="Century Gothic" panose="020B0502020202020204" pitchFamily="34" charset="0"/>
              </a:rPr>
              <a:t>OSERS</a:t>
            </a:r>
            <a:endParaRPr lang="en-US" sz="3200" spc="0" baseline="0" dirty="0">
              <a:solidFill>
                <a:schemeClr val="bg1"/>
              </a:solidFill>
              <a:latin typeface="Century Gothic" panose="020B0502020202020204" pitchFamily="34" charset="0"/>
            </a:endParaRPr>
          </a:p>
        </p:txBody>
      </p:sp>
      <p:sp>
        <p:nvSpPr>
          <p:cNvPr id="12" name="Date Placeholder 3">
            <a:extLst>
              <a:ext uri="{FF2B5EF4-FFF2-40B4-BE49-F238E27FC236}">
                <a16:creationId xmlns:a16="http://schemas.microsoft.com/office/drawing/2014/main" id="{A3585716-BF6D-48B6-888E-CED9ABDBCDA2}"/>
              </a:ext>
            </a:extLst>
          </p:cNvPr>
          <p:cNvSpPr>
            <a:spLocks noGrp="1"/>
          </p:cNvSpPr>
          <p:nvPr>
            <p:ph type="dt" sz="half" idx="2"/>
          </p:nvPr>
        </p:nvSpPr>
        <p:spPr>
          <a:xfrm>
            <a:off x="1066800" y="6172199"/>
            <a:ext cx="914400" cy="685800"/>
          </a:xfrm>
          <a:prstGeom prst="rect">
            <a:avLst/>
          </a:prstGeom>
          <a:effectLst>
            <a:outerShdw blurRad="76200" dist="38100" dir="2700000" algn="tl" rotWithShape="0">
              <a:prstClr val="black">
                <a:alpha val="20000"/>
              </a:prstClr>
            </a:outerShdw>
          </a:effectLst>
        </p:spPr>
        <p:txBody>
          <a:bodyPr vert="horz" lIns="91440" tIns="0" rIns="91440" bIns="0" rtlCol="0" anchor="ctr" anchorCtr="0"/>
          <a:lstStyle>
            <a:lvl1pPr algn="ctr">
              <a:defRPr sz="1100" b="0" i="0">
                <a:solidFill>
                  <a:schemeClr val="bg1"/>
                </a:solidFill>
                <a:latin typeface="Century Gothic" panose="020B0502020202020204" pitchFamily="34" charset="0"/>
              </a:defRPr>
            </a:lvl1pPr>
          </a:lstStyle>
          <a:p>
            <a:endParaRPr lang="en-US" dirty="0"/>
          </a:p>
        </p:txBody>
      </p:sp>
      <p:sp>
        <p:nvSpPr>
          <p:cNvPr id="18" name="Text Placeholder 2">
            <a:extLst>
              <a:ext uri="{FF2B5EF4-FFF2-40B4-BE49-F238E27FC236}">
                <a16:creationId xmlns:a16="http://schemas.microsoft.com/office/drawing/2014/main" id="{3FA57E29-B688-45F6-91D1-FCD6B0D66B6C}"/>
              </a:ext>
            </a:extLst>
          </p:cNvPr>
          <p:cNvSpPr>
            <a:spLocks noGrp="1"/>
          </p:cNvSpPr>
          <p:nvPr>
            <p:ph type="body" idx="1"/>
          </p:nvPr>
        </p:nvSpPr>
        <p:spPr>
          <a:xfrm>
            <a:off x="650789" y="1143000"/>
            <a:ext cx="10931611" cy="4572000"/>
          </a:xfrm>
          <a:prstGeom prst="rect">
            <a:avLst/>
          </a:prstGeom>
          <a:effectLst/>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Title Placeholder 1">
            <a:extLst>
              <a:ext uri="{FF2B5EF4-FFF2-40B4-BE49-F238E27FC236}">
                <a16:creationId xmlns:a16="http://schemas.microsoft.com/office/drawing/2014/main" id="{FB0DF862-988D-47B3-98A2-64A6895CEDF7}"/>
              </a:ext>
            </a:extLst>
          </p:cNvPr>
          <p:cNvSpPr>
            <a:spLocks noGrp="1"/>
          </p:cNvSpPr>
          <p:nvPr>
            <p:ph type="title"/>
          </p:nvPr>
        </p:nvSpPr>
        <p:spPr>
          <a:xfrm>
            <a:off x="638175" y="0"/>
            <a:ext cx="10944225" cy="672111"/>
          </a:xfrm>
          <a:prstGeom prst="rect">
            <a:avLst/>
          </a:prstGeom>
          <a:effectLst/>
        </p:spPr>
        <p:txBody>
          <a:bodyPr vert="horz" lIns="0" tIns="0" rIns="0" bIns="0" rtlCol="0" anchor="b">
            <a:noAutofit/>
          </a:bodyPr>
          <a:lstStyle/>
          <a:p>
            <a:r>
              <a:rPr lang="en-US"/>
              <a:t>Click to edit Master title style</a:t>
            </a:r>
            <a:endParaRPr lang="en-US" dirty="0"/>
          </a:p>
        </p:txBody>
      </p:sp>
      <p:sp>
        <p:nvSpPr>
          <p:cNvPr id="16" name="Slide Number Placeholder 5" descr="Slide number">
            <a:extLst>
              <a:ext uri="{FF2B5EF4-FFF2-40B4-BE49-F238E27FC236}">
                <a16:creationId xmlns:a16="http://schemas.microsoft.com/office/drawing/2014/main" id="{6671BBBF-DB32-41B6-98AC-B5A2F6925702}"/>
              </a:ext>
            </a:extLst>
          </p:cNvPr>
          <p:cNvSpPr>
            <a:spLocks noGrp="1"/>
          </p:cNvSpPr>
          <p:nvPr>
            <p:ph type="sldNum" sz="quarter" idx="4"/>
          </p:nvPr>
        </p:nvSpPr>
        <p:spPr>
          <a:xfrm>
            <a:off x="-3359" y="6172200"/>
            <a:ext cx="654148" cy="685800"/>
          </a:xfrm>
          <a:prstGeom prst="rect">
            <a:avLst/>
          </a:prstGeom>
        </p:spPr>
        <p:txBody>
          <a:bodyPr vert="horz" lIns="91440" tIns="45720" rIns="91440" bIns="45720" rtlCol="0" anchor="ctr"/>
          <a:lstStyle>
            <a:lvl1pPr algn="ctr">
              <a:defRPr sz="1400" b="1" i="0">
                <a:solidFill>
                  <a:schemeClr val="bg1"/>
                </a:solidFill>
                <a:latin typeface="Century Gothic" panose="020B0502020202020204" pitchFamily="34" charset="0"/>
              </a:defRPr>
            </a:lvl1pPr>
          </a:lstStyle>
          <a:p>
            <a:fld id="{991CF879-4700-4E47-A7E3-74EF38E50439}" type="slidenum">
              <a:rPr lang="en-US" smtClean="0"/>
              <a:pPr/>
              <a:t>‹#›</a:t>
            </a:fld>
            <a:endParaRPr lang="en-US" dirty="0"/>
          </a:p>
        </p:txBody>
      </p:sp>
    </p:spTree>
    <p:extLst>
      <p:ext uri="{BB962C8B-B14F-4D97-AF65-F5344CB8AC3E}">
        <p14:creationId xmlns:p14="http://schemas.microsoft.com/office/powerpoint/2010/main" val="3407056636"/>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 id="2147483712" r:id="rId13"/>
    <p:sldLayoutId id="2147483713" r:id="rId14"/>
    <p:sldLayoutId id="2147483714" r:id="rId15"/>
    <p:sldLayoutId id="2147483715" r:id="rId16"/>
    <p:sldLayoutId id="2147483716" r:id="rId17"/>
    <p:sldLayoutId id="2147483717" r:id="rId18"/>
    <p:sldLayoutId id="2147483650" r:id="rId19"/>
    <p:sldLayoutId id="2147483653" r:id="rId20"/>
  </p:sldLayoutIdLst>
  <p:transition>
    <p:fade/>
  </p:transition>
  <p:hf hdr="0" ftr="0" dt="0"/>
  <p:txStyles>
    <p:titleStyle>
      <a:lvl1pPr algn="l" defTabSz="914400" rtl="0" eaLnBrk="1" latinLnBrk="0" hangingPunct="1">
        <a:lnSpc>
          <a:spcPct val="90000"/>
        </a:lnSpc>
        <a:spcBef>
          <a:spcPct val="0"/>
        </a:spcBef>
        <a:buNone/>
        <a:defRPr sz="4000" kern="1200">
          <a:solidFill>
            <a:schemeClr val="bg1"/>
          </a:solidFill>
          <a:latin typeface="Century Gothic" panose="020B0502020202020204" pitchFamily="34" charset="0"/>
          <a:ea typeface="+mj-ea"/>
          <a:cs typeface="+mj-cs"/>
        </a:defRPr>
      </a:lvl1pPr>
    </p:titleStyle>
    <p:bodyStyle>
      <a:lvl1pPr marL="342900" indent="-342900" algn="l" defTabSz="914400" rtl="0" eaLnBrk="1" latinLnBrk="0" hangingPunct="1">
        <a:lnSpc>
          <a:spcPct val="100000"/>
        </a:lnSpc>
        <a:spcBef>
          <a:spcPts val="1800"/>
        </a:spcBef>
        <a:buClr>
          <a:srgbClr val="6EC940"/>
        </a:buClr>
        <a:buFont typeface="Wingdings 3" panose="05040102010807070707" pitchFamily="18" charset="2"/>
        <a:buChar char=""/>
        <a:defRPr sz="2800" kern="1200">
          <a:solidFill>
            <a:srgbClr val="345065"/>
          </a:solidFill>
          <a:latin typeface="Century Gothic" panose="020B0502020202020204" pitchFamily="34" charset="0"/>
          <a:ea typeface="+mn-ea"/>
          <a:cs typeface="+mn-cs"/>
        </a:defRPr>
      </a:lvl1pPr>
      <a:lvl2pPr marL="685800" indent="-228600" algn="l" defTabSz="914400" rtl="0" eaLnBrk="1" latinLnBrk="0" hangingPunct="1">
        <a:lnSpc>
          <a:spcPct val="100000"/>
        </a:lnSpc>
        <a:spcBef>
          <a:spcPts val="600"/>
        </a:spcBef>
        <a:buClr>
          <a:srgbClr val="6EC940"/>
        </a:buClr>
        <a:buFont typeface="Arial" panose="020B0604020202020204" pitchFamily="34" charset="0"/>
        <a:buChar char="•"/>
        <a:defRPr sz="2400" kern="1200">
          <a:solidFill>
            <a:srgbClr val="345065"/>
          </a:solidFill>
          <a:latin typeface="Century Gothic" panose="020B0502020202020204" pitchFamily="34" charset="0"/>
          <a:ea typeface="+mn-ea"/>
          <a:cs typeface="+mn-cs"/>
        </a:defRPr>
      </a:lvl2pPr>
      <a:lvl3pPr marL="1085850" indent="-171450" algn="l" defTabSz="914400" rtl="0" eaLnBrk="1" latinLnBrk="0" hangingPunct="1">
        <a:lnSpc>
          <a:spcPct val="100000"/>
        </a:lnSpc>
        <a:spcBef>
          <a:spcPts val="600"/>
        </a:spcBef>
        <a:buClr>
          <a:srgbClr val="6EC940"/>
        </a:buClr>
        <a:buFont typeface="Arial" panose="020B0604020202020204" pitchFamily="34" charset="0"/>
        <a:buChar char="•"/>
        <a:defRPr sz="2000" kern="1200">
          <a:solidFill>
            <a:srgbClr val="345065"/>
          </a:solidFill>
          <a:latin typeface="Century Gothic" panose="020B0502020202020204" pitchFamily="34" charset="0"/>
          <a:ea typeface="+mn-ea"/>
          <a:cs typeface="+mn-cs"/>
        </a:defRPr>
      </a:lvl3pPr>
      <a:lvl4pPr marL="1485900" indent="-171450" algn="l" defTabSz="914400" rtl="0" eaLnBrk="1" latinLnBrk="0" hangingPunct="1">
        <a:lnSpc>
          <a:spcPct val="100000"/>
        </a:lnSpc>
        <a:spcBef>
          <a:spcPts val="600"/>
        </a:spcBef>
        <a:buClr>
          <a:srgbClr val="6EC940"/>
        </a:buClr>
        <a:buFont typeface="Arial" panose="020B0604020202020204" pitchFamily="34" charset="0"/>
        <a:buChar char="•"/>
        <a:defRPr sz="1800" kern="1200">
          <a:solidFill>
            <a:srgbClr val="345065"/>
          </a:solidFill>
          <a:latin typeface="Century Gothic" panose="020B0502020202020204" pitchFamily="34" charset="0"/>
          <a:ea typeface="+mn-ea"/>
          <a:cs typeface="+mn-cs"/>
        </a:defRPr>
      </a:lvl4pPr>
      <a:lvl5pPr marL="1771650" indent="-171450" algn="l" defTabSz="914400" rtl="0" eaLnBrk="1" latinLnBrk="0" hangingPunct="1">
        <a:lnSpc>
          <a:spcPct val="100000"/>
        </a:lnSpc>
        <a:spcBef>
          <a:spcPts val="600"/>
        </a:spcBef>
        <a:buClr>
          <a:srgbClr val="6EC940"/>
        </a:buClr>
        <a:buFont typeface="Arial" panose="020B0604020202020204" pitchFamily="34" charset="0"/>
        <a:buChar char="•"/>
        <a:defRPr sz="1800" kern="1200">
          <a:solidFill>
            <a:srgbClr val="345065"/>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 name="Footer Box">
            <a:extLst>
              <a:ext uri="{FF2B5EF4-FFF2-40B4-BE49-F238E27FC236}">
                <a16:creationId xmlns:a16="http://schemas.microsoft.com/office/drawing/2014/main" id="{568199A8-B750-45E3-AB01-9FE9206C0C6D}"/>
              </a:ext>
              <a:ext uri="{C183D7F6-B498-43B3-948B-1728B52AA6E4}">
                <adec:decorative xmlns:adec="http://schemas.microsoft.com/office/drawing/2017/decorative" val="1"/>
              </a:ext>
            </a:extLst>
          </p:cNvPr>
          <p:cNvSpPr/>
          <p:nvPr/>
        </p:nvSpPr>
        <p:spPr>
          <a:xfrm>
            <a:off x="-3361" y="6172200"/>
            <a:ext cx="12195359" cy="685800"/>
          </a:xfrm>
          <a:prstGeom prst="rect">
            <a:avLst/>
          </a:prstGeom>
          <a:solidFill>
            <a:srgbClr val="345065"/>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solidFill>
                <a:schemeClr val="bg1"/>
              </a:solidFill>
              <a:latin typeface="Century Gothic" panose="020B0502020202020204" pitchFamily="34" charset="0"/>
            </a:endParaRPr>
          </a:p>
        </p:txBody>
      </p:sp>
      <p:sp>
        <p:nvSpPr>
          <p:cNvPr id="13" name="Header Box">
            <a:extLst>
              <a:ext uri="{FF2B5EF4-FFF2-40B4-BE49-F238E27FC236}">
                <a16:creationId xmlns:a16="http://schemas.microsoft.com/office/drawing/2014/main" id="{E7907DA4-0FAD-434F-8C7E-2AE42D528672}"/>
              </a:ext>
              <a:ext uri="{C183D7F6-B498-43B3-948B-1728B52AA6E4}">
                <adec:decorative xmlns:adec="http://schemas.microsoft.com/office/drawing/2017/decorative" val="1"/>
              </a:ext>
            </a:extLst>
          </p:cNvPr>
          <p:cNvSpPr/>
          <p:nvPr/>
        </p:nvSpPr>
        <p:spPr>
          <a:xfrm>
            <a:off x="-3360" y="1"/>
            <a:ext cx="12195359" cy="685800"/>
          </a:xfrm>
          <a:prstGeom prst="rect">
            <a:avLst/>
          </a:prstGeom>
          <a:solidFill>
            <a:srgbClr val="345065"/>
          </a:solidFill>
          <a:ln>
            <a:noFill/>
          </a:ln>
          <a:effectLst/>
        </p:spPr>
        <p:style>
          <a:lnRef idx="1">
            <a:schemeClr val="accent1"/>
          </a:lnRef>
          <a:fillRef idx="3">
            <a:schemeClr val="accent1"/>
          </a:fillRef>
          <a:effectRef idx="2">
            <a:schemeClr val="accent1"/>
          </a:effectRef>
          <a:fontRef idx="minor">
            <a:schemeClr val="lt1"/>
          </a:fontRef>
        </p:style>
      </p:sp>
      <p:pic>
        <p:nvPicPr>
          <p:cNvPr id="8" name="ED Seal">
            <a:extLst>
              <a:ext uri="{FF2B5EF4-FFF2-40B4-BE49-F238E27FC236}">
                <a16:creationId xmlns:a16="http://schemas.microsoft.com/office/drawing/2014/main" id="{A01ACA3F-BD12-49B8-8EFD-BDBCDC75C774}"/>
              </a:ext>
              <a:ext uri="{C183D7F6-B498-43B3-948B-1728B52AA6E4}">
                <adec:decorative xmlns:adec="http://schemas.microsoft.com/office/drawing/2017/decorative" val="1"/>
              </a:ext>
            </a:extLst>
          </p:cNvPr>
          <p:cNvPicPr>
            <a:picLocks noChangeAspect="1"/>
          </p:cNvPicPr>
          <p:nvPr/>
        </p:nvPicPr>
        <p:blipFill>
          <a:blip r:embed="rId18" cstate="print">
            <a:alphaModFix/>
            <a:extLst>
              <a:ext uri="{28A0092B-C50C-407E-A947-70E740481C1C}">
                <a14:useLocalDpi xmlns:a14="http://schemas.microsoft.com/office/drawing/2010/main"/>
              </a:ext>
            </a:extLst>
          </a:blip>
          <a:stretch>
            <a:fillRect/>
          </a:stretch>
        </p:blipFill>
        <p:spPr>
          <a:xfrm>
            <a:off x="11557998" y="6241185"/>
            <a:ext cx="548637" cy="547827"/>
          </a:xfrm>
          <a:prstGeom prst="rect">
            <a:avLst/>
          </a:prstGeom>
          <a:ln>
            <a:noFill/>
          </a:ln>
          <a:effectLst/>
        </p:spPr>
      </p:pic>
      <p:grpSp>
        <p:nvGrpSpPr>
          <p:cNvPr id="2" name="Group 1">
            <a:extLst>
              <a:ext uri="{FF2B5EF4-FFF2-40B4-BE49-F238E27FC236}">
                <a16:creationId xmlns:a16="http://schemas.microsoft.com/office/drawing/2014/main" id="{02A0E9F3-8705-4A85-8ECA-A6AFFBAE4033}"/>
              </a:ext>
            </a:extLst>
          </p:cNvPr>
          <p:cNvGrpSpPr/>
          <p:nvPr/>
        </p:nvGrpSpPr>
        <p:grpSpPr>
          <a:xfrm>
            <a:off x="6477000" y="6321441"/>
            <a:ext cx="3954162" cy="457200"/>
            <a:chOff x="6477000" y="6321441"/>
            <a:chExt cx="3954162" cy="457200"/>
          </a:xfrm>
        </p:grpSpPr>
        <p:sp>
          <p:nvSpPr>
            <p:cNvPr id="19" name="OSERS">
              <a:extLst>
                <a:ext uri="{FF2B5EF4-FFF2-40B4-BE49-F238E27FC236}">
                  <a16:creationId xmlns:a16="http://schemas.microsoft.com/office/drawing/2014/main" id="{8A15887E-48F6-4EA1-8E7D-F58C30D8CAC6}"/>
                </a:ext>
                <a:ext uri="{C183D7F6-B498-43B3-948B-1728B52AA6E4}">
                  <adec:decorative xmlns:adec="http://schemas.microsoft.com/office/drawing/2017/decorative" val="1"/>
                </a:ext>
              </a:extLst>
            </p:cNvPr>
            <p:cNvSpPr txBox="1">
              <a:spLocks/>
            </p:cNvSpPr>
            <p:nvPr/>
          </p:nvSpPr>
          <p:spPr bwMode="white">
            <a:xfrm>
              <a:off x="7985622" y="6338588"/>
              <a:ext cx="2445540" cy="365760"/>
            </a:xfrm>
            <a:prstGeom prst="rect">
              <a:avLst/>
            </a:prstGeom>
            <a:noFill/>
            <a:ln>
              <a:noFill/>
            </a:ln>
            <a:effectLst/>
          </p:spPr>
          <p:txBody>
            <a:bodyPr vert="horz" lIns="45720" tIns="0" rIns="45720" bIns="0" rtlCol="0" anchor="ctr" anchorCtr="0"/>
            <a:lstStyle>
              <a:defPPr>
                <a:defRPr lang="en-US"/>
              </a:defPPr>
              <a:lvl1pPr marL="0" algn="l" defTabSz="457200" rtl="0" eaLnBrk="1" latinLnBrk="0" hangingPunct="1">
                <a:lnSpc>
                  <a:spcPct val="100000"/>
                </a:lnSpc>
                <a:defRPr sz="1000" b="1" i="0" kern="0" cap="small" spc="20" baseline="0">
                  <a:solidFill>
                    <a:schemeClr val="bg1"/>
                  </a:solidFill>
                  <a:latin typeface="Century Gothic" panose="020B0502020202020204"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200" dirty="0"/>
                <a:t>Office of Special Education </a:t>
              </a:r>
              <a:br>
                <a:rPr lang="en-US" sz="1200" dirty="0"/>
              </a:br>
              <a:r>
                <a:rPr lang="en-US" sz="1200" dirty="0"/>
                <a:t>and Rehabilitative Services</a:t>
              </a:r>
            </a:p>
          </p:txBody>
        </p:sp>
        <p:cxnSp>
          <p:nvCxnSpPr>
            <p:cNvPr id="20" name="Straight Connector 19">
              <a:extLst>
                <a:ext uri="{FF2B5EF4-FFF2-40B4-BE49-F238E27FC236}">
                  <a16:creationId xmlns:a16="http://schemas.microsoft.com/office/drawing/2014/main" id="{BFDB7E23-3E19-4CD3-B16F-D28A1B6BB472}"/>
                </a:ext>
                <a:ext uri="{C183D7F6-B498-43B3-948B-1728B52AA6E4}">
                  <adec:decorative xmlns:adec="http://schemas.microsoft.com/office/drawing/2017/decorative" val="1"/>
                </a:ext>
              </a:extLst>
            </p:cNvPr>
            <p:cNvCxnSpPr>
              <a:cxnSpLocks/>
            </p:cNvCxnSpPr>
            <p:nvPr/>
          </p:nvCxnSpPr>
          <p:spPr bwMode="white">
            <a:xfrm>
              <a:off x="7937155" y="6341282"/>
              <a:ext cx="0" cy="365760"/>
            </a:xfrm>
            <a:prstGeom prst="line">
              <a:avLst/>
            </a:prstGeom>
            <a:ln w="19050" cap="rnd">
              <a:solidFill>
                <a:schemeClr val="bg1"/>
              </a:solidFill>
            </a:ln>
          </p:spPr>
          <p:style>
            <a:lnRef idx="1">
              <a:schemeClr val="accent1"/>
            </a:lnRef>
            <a:fillRef idx="0">
              <a:schemeClr val="accent1"/>
            </a:fillRef>
            <a:effectRef idx="0">
              <a:schemeClr val="accent1"/>
            </a:effectRef>
            <a:fontRef idx="minor">
              <a:schemeClr val="tx1"/>
            </a:fontRef>
          </p:style>
        </p:cxnSp>
        <p:sp>
          <p:nvSpPr>
            <p:cNvPr id="21" name="OSERS Acronym">
              <a:extLst>
                <a:ext uri="{FF2B5EF4-FFF2-40B4-BE49-F238E27FC236}">
                  <a16:creationId xmlns:a16="http://schemas.microsoft.com/office/drawing/2014/main" id="{6C6D5D89-A8A9-4770-9C82-294E750B26E0}"/>
                </a:ext>
                <a:ext uri="{C183D7F6-B498-43B3-948B-1728B52AA6E4}">
                  <adec:decorative xmlns:adec="http://schemas.microsoft.com/office/drawing/2017/decorative" val="1"/>
                </a:ext>
              </a:extLst>
            </p:cNvPr>
            <p:cNvSpPr txBox="1"/>
            <p:nvPr/>
          </p:nvSpPr>
          <p:spPr bwMode="white">
            <a:xfrm>
              <a:off x="6477000" y="6321441"/>
              <a:ext cx="1374791" cy="457200"/>
            </a:xfrm>
            <a:prstGeom prst="rect">
              <a:avLst/>
            </a:prstGeom>
            <a:noFill/>
          </p:spPr>
          <p:txBody>
            <a:bodyPr wrap="square" lIns="0" tIns="0" rIns="0" bIns="0" rtlCol="0" anchor="ctr">
              <a:noAutofit/>
            </a:bodyPr>
            <a:lstStyle/>
            <a:p>
              <a:pPr algn="r">
                <a:lnSpc>
                  <a:spcPct val="85000"/>
                </a:lnSpc>
              </a:pPr>
              <a:r>
                <a:rPr lang="en-US" sz="3600" spc="0" baseline="0" dirty="0">
                  <a:solidFill>
                    <a:schemeClr val="bg1"/>
                  </a:solidFill>
                  <a:latin typeface="Century Gothic" panose="020B0502020202020204" pitchFamily="34" charset="0"/>
                </a:rPr>
                <a:t>OSERS</a:t>
              </a:r>
              <a:endParaRPr lang="en-US" sz="3200" spc="0" baseline="0" dirty="0">
                <a:solidFill>
                  <a:schemeClr val="bg1"/>
                </a:solidFill>
                <a:latin typeface="Century Gothic" panose="020B0502020202020204" pitchFamily="34" charset="0"/>
              </a:endParaRPr>
            </a:p>
          </p:txBody>
        </p:sp>
      </p:grpSp>
      <p:sp>
        <p:nvSpPr>
          <p:cNvPr id="16" name="Slide Number Placeholder 5" descr="Slide number">
            <a:extLst>
              <a:ext uri="{FF2B5EF4-FFF2-40B4-BE49-F238E27FC236}">
                <a16:creationId xmlns:a16="http://schemas.microsoft.com/office/drawing/2014/main" id="{6671BBBF-DB32-41B6-98AC-B5A2F6925702}"/>
              </a:ext>
            </a:extLst>
          </p:cNvPr>
          <p:cNvSpPr>
            <a:spLocks noGrp="1"/>
          </p:cNvSpPr>
          <p:nvPr>
            <p:ph type="sldNum" sz="quarter" idx="4"/>
          </p:nvPr>
        </p:nvSpPr>
        <p:spPr bwMode="white">
          <a:xfrm>
            <a:off x="-3359" y="6172200"/>
            <a:ext cx="654148" cy="685800"/>
          </a:xfrm>
          <a:prstGeom prst="rect">
            <a:avLst/>
          </a:prstGeom>
        </p:spPr>
        <p:txBody>
          <a:bodyPr vert="horz" lIns="91440" tIns="45720" rIns="91440" bIns="45720" rtlCol="0" anchor="ctr"/>
          <a:lstStyle>
            <a:lvl1pPr algn="ctr">
              <a:defRPr sz="1400" b="1" i="0">
                <a:solidFill>
                  <a:schemeClr val="bg1"/>
                </a:solidFill>
                <a:latin typeface="Century Gothic" panose="020B0502020202020204" pitchFamily="34" charset="0"/>
              </a:defRPr>
            </a:lvl1pPr>
          </a:lstStyle>
          <a:p>
            <a:fld id="{991CF879-4700-4E47-A7E3-74EF38E50439}" type="slidenum">
              <a:rPr lang="en-US" smtClean="0"/>
              <a:pPr/>
              <a:t>‹#›</a:t>
            </a:fld>
            <a:endParaRPr lang="en-US" dirty="0"/>
          </a:p>
        </p:txBody>
      </p:sp>
      <p:sp>
        <p:nvSpPr>
          <p:cNvPr id="15" name="Title Placeholder 1">
            <a:extLst>
              <a:ext uri="{FF2B5EF4-FFF2-40B4-BE49-F238E27FC236}">
                <a16:creationId xmlns:a16="http://schemas.microsoft.com/office/drawing/2014/main" id="{FB0DF862-988D-47B3-98A2-64A6895CEDF7}"/>
              </a:ext>
            </a:extLst>
          </p:cNvPr>
          <p:cNvSpPr>
            <a:spLocks noGrp="1"/>
          </p:cNvSpPr>
          <p:nvPr>
            <p:ph type="title"/>
          </p:nvPr>
        </p:nvSpPr>
        <p:spPr bwMode="white">
          <a:xfrm>
            <a:off x="638175" y="0"/>
            <a:ext cx="10944225" cy="672111"/>
          </a:xfrm>
          <a:prstGeom prst="rect">
            <a:avLst/>
          </a:prstGeom>
          <a:effectLst/>
        </p:spPr>
        <p:txBody>
          <a:bodyPr vert="horz" lIns="0" tIns="0" rIns="0" bIns="0" rtlCol="0" anchor="b">
            <a:noAutofit/>
          </a:bodyPr>
          <a:lstStyle/>
          <a:p>
            <a:r>
              <a:rPr lang="en-US"/>
              <a:t>Click to edit Master title style</a:t>
            </a:r>
            <a:endParaRPr lang="en-US" dirty="0"/>
          </a:p>
        </p:txBody>
      </p:sp>
      <p:sp>
        <p:nvSpPr>
          <p:cNvPr id="18" name="Text Placeholder 2">
            <a:extLst>
              <a:ext uri="{FF2B5EF4-FFF2-40B4-BE49-F238E27FC236}">
                <a16:creationId xmlns:a16="http://schemas.microsoft.com/office/drawing/2014/main" id="{3FA57E29-B688-45F6-91D1-FCD6B0D66B6C}"/>
              </a:ext>
            </a:extLst>
          </p:cNvPr>
          <p:cNvSpPr>
            <a:spLocks noGrp="1"/>
          </p:cNvSpPr>
          <p:nvPr>
            <p:ph type="body" idx="1"/>
          </p:nvPr>
        </p:nvSpPr>
        <p:spPr bwMode="gray">
          <a:xfrm>
            <a:off x="650789" y="1143000"/>
            <a:ext cx="10931611" cy="4572000"/>
          </a:xfrm>
          <a:prstGeom prst="rect">
            <a:avLst/>
          </a:prstGeom>
          <a:effectLst/>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Date Placeholder 3">
            <a:extLst>
              <a:ext uri="{FF2B5EF4-FFF2-40B4-BE49-F238E27FC236}">
                <a16:creationId xmlns:a16="http://schemas.microsoft.com/office/drawing/2014/main" id="{A3585716-BF6D-48B6-888E-CED9ABDBCDA2}"/>
              </a:ext>
            </a:extLst>
          </p:cNvPr>
          <p:cNvSpPr>
            <a:spLocks noGrp="1"/>
          </p:cNvSpPr>
          <p:nvPr>
            <p:ph type="dt" sz="half" idx="2"/>
          </p:nvPr>
        </p:nvSpPr>
        <p:spPr bwMode="white">
          <a:xfrm>
            <a:off x="1066800" y="6172199"/>
            <a:ext cx="914400" cy="685800"/>
          </a:xfrm>
          <a:prstGeom prst="rect">
            <a:avLst/>
          </a:prstGeom>
          <a:effectLst>
            <a:outerShdw blurRad="76200" dist="38100" dir="2700000" algn="tl" rotWithShape="0">
              <a:prstClr val="black">
                <a:alpha val="20000"/>
              </a:prstClr>
            </a:outerShdw>
          </a:effectLst>
        </p:spPr>
        <p:txBody>
          <a:bodyPr vert="horz" lIns="91440" tIns="0" rIns="91440" bIns="0" rtlCol="0" anchor="ctr" anchorCtr="0"/>
          <a:lstStyle>
            <a:lvl1pPr algn="ctr">
              <a:defRPr sz="1100" b="0" i="0">
                <a:solidFill>
                  <a:schemeClr val="bg1"/>
                </a:solidFill>
                <a:latin typeface="Century Gothic" panose="020B0502020202020204" pitchFamily="34" charset="0"/>
              </a:defRPr>
            </a:lvl1pPr>
          </a:lstStyle>
          <a:p>
            <a:endParaRPr lang="en-US" dirty="0"/>
          </a:p>
        </p:txBody>
      </p:sp>
    </p:spTree>
    <p:extLst>
      <p:ext uri="{BB962C8B-B14F-4D97-AF65-F5344CB8AC3E}">
        <p14:creationId xmlns:p14="http://schemas.microsoft.com/office/powerpoint/2010/main" val="828726882"/>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 id="2147483730" r:id="rId12"/>
    <p:sldLayoutId id="2147483731" r:id="rId13"/>
    <p:sldLayoutId id="2147483732" r:id="rId14"/>
    <p:sldLayoutId id="2147483733" r:id="rId15"/>
    <p:sldLayoutId id="2147483734" r:id="rId16"/>
  </p:sldLayoutIdLst>
  <p:transition>
    <p:fade/>
  </p:transition>
  <p:hf hdr="0" ftr="0" dt="0"/>
  <p:txStyles>
    <p:titleStyle>
      <a:lvl1pPr algn="l" defTabSz="914400" rtl="0" eaLnBrk="1" latinLnBrk="0" hangingPunct="1">
        <a:lnSpc>
          <a:spcPct val="90000"/>
        </a:lnSpc>
        <a:spcBef>
          <a:spcPct val="0"/>
        </a:spcBef>
        <a:buNone/>
        <a:defRPr sz="4000" kern="1200">
          <a:solidFill>
            <a:schemeClr val="bg1"/>
          </a:solidFill>
          <a:latin typeface="Century Gothic" panose="020B0502020202020204" pitchFamily="34" charset="0"/>
          <a:ea typeface="+mj-ea"/>
          <a:cs typeface="+mj-cs"/>
        </a:defRPr>
      </a:lvl1pPr>
    </p:titleStyle>
    <p:bodyStyle>
      <a:lvl1pPr marL="342900" indent="-342900" algn="l" defTabSz="914400" rtl="0" eaLnBrk="1" latinLnBrk="0" hangingPunct="1">
        <a:lnSpc>
          <a:spcPct val="100000"/>
        </a:lnSpc>
        <a:spcBef>
          <a:spcPts val="2400"/>
        </a:spcBef>
        <a:buClr>
          <a:srgbClr val="6EC940"/>
        </a:buClr>
        <a:buFont typeface="Wingdings 3" panose="05040102010807070707" pitchFamily="18" charset="2"/>
        <a:buChar char=""/>
        <a:defRPr sz="2800" kern="1200">
          <a:solidFill>
            <a:srgbClr val="345065"/>
          </a:solidFill>
          <a:latin typeface="Century Gothic" panose="020B0502020202020204" pitchFamily="34" charset="0"/>
          <a:ea typeface="+mn-ea"/>
          <a:cs typeface="+mn-cs"/>
        </a:defRPr>
      </a:lvl1pPr>
      <a:lvl2pPr marL="685800" indent="-228600" algn="l" defTabSz="914400" rtl="0" eaLnBrk="1" latinLnBrk="0" hangingPunct="1">
        <a:lnSpc>
          <a:spcPct val="100000"/>
        </a:lnSpc>
        <a:spcBef>
          <a:spcPts val="1200"/>
        </a:spcBef>
        <a:buClr>
          <a:srgbClr val="6EC940"/>
        </a:buClr>
        <a:buFont typeface="Arial" panose="020B0604020202020204" pitchFamily="34" charset="0"/>
        <a:buChar char="•"/>
        <a:defRPr sz="2400" kern="1200">
          <a:solidFill>
            <a:srgbClr val="345065"/>
          </a:solidFill>
          <a:latin typeface="Century Gothic" panose="020B0502020202020204" pitchFamily="34" charset="0"/>
          <a:ea typeface="+mn-ea"/>
          <a:cs typeface="+mn-cs"/>
        </a:defRPr>
      </a:lvl2pPr>
      <a:lvl3pPr marL="1085850" indent="-171450" algn="l" defTabSz="914400" rtl="0" eaLnBrk="1" latinLnBrk="0" hangingPunct="1">
        <a:lnSpc>
          <a:spcPct val="100000"/>
        </a:lnSpc>
        <a:spcBef>
          <a:spcPts val="600"/>
        </a:spcBef>
        <a:buClr>
          <a:srgbClr val="6EC940"/>
        </a:buClr>
        <a:buFont typeface="Arial" panose="020B0604020202020204" pitchFamily="34" charset="0"/>
        <a:buChar char="•"/>
        <a:defRPr sz="2000" kern="1200">
          <a:solidFill>
            <a:srgbClr val="345065"/>
          </a:solidFill>
          <a:latin typeface="Century Gothic" panose="020B0502020202020204" pitchFamily="34" charset="0"/>
          <a:ea typeface="+mn-ea"/>
          <a:cs typeface="+mn-cs"/>
        </a:defRPr>
      </a:lvl3pPr>
      <a:lvl4pPr marL="1485900" indent="-171450" algn="l" defTabSz="914400" rtl="0" eaLnBrk="1" latinLnBrk="0" hangingPunct="1">
        <a:lnSpc>
          <a:spcPct val="100000"/>
        </a:lnSpc>
        <a:spcBef>
          <a:spcPts val="600"/>
        </a:spcBef>
        <a:buClr>
          <a:srgbClr val="6EC940"/>
        </a:buClr>
        <a:buFont typeface="Arial" panose="020B0604020202020204" pitchFamily="34" charset="0"/>
        <a:buChar char="•"/>
        <a:defRPr sz="1800" kern="1200">
          <a:solidFill>
            <a:srgbClr val="345065"/>
          </a:solidFill>
          <a:latin typeface="Century Gothic" panose="020B0502020202020204" pitchFamily="34" charset="0"/>
          <a:ea typeface="+mn-ea"/>
          <a:cs typeface="+mn-cs"/>
        </a:defRPr>
      </a:lvl4pPr>
      <a:lvl5pPr marL="1771650" indent="-171450" algn="l" defTabSz="914400" rtl="0" eaLnBrk="1" latinLnBrk="0" hangingPunct="1">
        <a:lnSpc>
          <a:spcPct val="100000"/>
        </a:lnSpc>
        <a:spcBef>
          <a:spcPts val="600"/>
        </a:spcBef>
        <a:buClr>
          <a:srgbClr val="6EC940"/>
        </a:buClr>
        <a:buFont typeface="Arial" panose="020B0604020202020204" pitchFamily="34" charset="0"/>
        <a:buChar char="•"/>
        <a:defRPr sz="1800" kern="1200">
          <a:solidFill>
            <a:srgbClr val="345065"/>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 name="Header Box">
            <a:extLst>
              <a:ext uri="{FF2B5EF4-FFF2-40B4-BE49-F238E27FC236}">
                <a16:creationId xmlns:a16="http://schemas.microsoft.com/office/drawing/2014/main" id="{E7907DA4-0FAD-434F-8C7E-2AE42D528672}"/>
              </a:ext>
              <a:ext uri="{C183D7F6-B498-43B3-948B-1728B52AA6E4}">
                <adec:decorative xmlns:adec="http://schemas.microsoft.com/office/drawing/2017/decorative" val="1"/>
              </a:ext>
            </a:extLst>
          </p:cNvPr>
          <p:cNvSpPr/>
          <p:nvPr/>
        </p:nvSpPr>
        <p:spPr>
          <a:xfrm>
            <a:off x="-3360" y="1"/>
            <a:ext cx="12195359" cy="685800"/>
          </a:xfrm>
          <a:prstGeom prst="rect">
            <a:avLst/>
          </a:prstGeom>
          <a:solidFill>
            <a:srgbClr val="345065"/>
          </a:solidFill>
          <a:ln>
            <a:noFill/>
          </a:ln>
          <a:effectLst/>
        </p:spPr>
        <p:style>
          <a:lnRef idx="1">
            <a:schemeClr val="accent1"/>
          </a:lnRef>
          <a:fillRef idx="3">
            <a:schemeClr val="accent1"/>
          </a:fillRef>
          <a:effectRef idx="2">
            <a:schemeClr val="accent1"/>
          </a:effectRef>
          <a:fontRef idx="minor">
            <a:schemeClr val="lt1"/>
          </a:fontRef>
        </p:style>
      </p:sp>
      <p:sp>
        <p:nvSpPr>
          <p:cNvPr id="7" name="Footer Box">
            <a:extLst>
              <a:ext uri="{FF2B5EF4-FFF2-40B4-BE49-F238E27FC236}">
                <a16:creationId xmlns:a16="http://schemas.microsoft.com/office/drawing/2014/main" id="{568199A8-B750-45E3-AB01-9FE9206C0C6D}"/>
              </a:ext>
              <a:ext uri="{C183D7F6-B498-43B3-948B-1728B52AA6E4}">
                <adec:decorative xmlns:adec="http://schemas.microsoft.com/office/drawing/2017/decorative" val="1"/>
              </a:ext>
            </a:extLst>
          </p:cNvPr>
          <p:cNvSpPr/>
          <p:nvPr/>
        </p:nvSpPr>
        <p:spPr>
          <a:xfrm>
            <a:off x="-3361" y="6172200"/>
            <a:ext cx="12195359" cy="685800"/>
          </a:xfrm>
          <a:prstGeom prst="rect">
            <a:avLst/>
          </a:prstGeom>
          <a:solidFill>
            <a:srgbClr val="345065"/>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solidFill>
                <a:schemeClr val="bg1"/>
              </a:solidFill>
              <a:latin typeface="Century Gothic" panose="020B0502020202020204" pitchFamily="34" charset="0"/>
            </a:endParaRPr>
          </a:p>
        </p:txBody>
      </p:sp>
      <p:sp>
        <p:nvSpPr>
          <p:cNvPr id="16" name="Slide Number Placeholder 5" descr="Slide number">
            <a:extLst>
              <a:ext uri="{FF2B5EF4-FFF2-40B4-BE49-F238E27FC236}">
                <a16:creationId xmlns:a16="http://schemas.microsoft.com/office/drawing/2014/main" id="{6671BBBF-DB32-41B6-98AC-B5A2F6925702}"/>
              </a:ext>
            </a:extLst>
          </p:cNvPr>
          <p:cNvSpPr>
            <a:spLocks noGrp="1"/>
          </p:cNvSpPr>
          <p:nvPr>
            <p:ph type="sldNum" sz="quarter" idx="4"/>
          </p:nvPr>
        </p:nvSpPr>
        <p:spPr bwMode="white">
          <a:xfrm>
            <a:off x="-3359" y="6172200"/>
            <a:ext cx="654148" cy="685800"/>
          </a:xfrm>
          <a:prstGeom prst="rect">
            <a:avLst/>
          </a:prstGeom>
        </p:spPr>
        <p:txBody>
          <a:bodyPr vert="horz" lIns="91440" tIns="45720" rIns="91440" bIns="45720" rtlCol="0" anchor="ctr"/>
          <a:lstStyle>
            <a:lvl1pPr algn="ctr">
              <a:defRPr sz="1400" b="1" i="0">
                <a:solidFill>
                  <a:schemeClr val="bg1"/>
                </a:solidFill>
                <a:latin typeface="Century Gothic" panose="020B0502020202020204" pitchFamily="34" charset="0"/>
              </a:defRPr>
            </a:lvl1pPr>
          </a:lstStyle>
          <a:p>
            <a:fld id="{D57F1E4F-1CFF-5643-939E-02111984F565}" type="slidenum">
              <a:rPr lang="en-US" smtClean="0"/>
              <a:pPr/>
              <a:t>‹#›</a:t>
            </a:fld>
            <a:endParaRPr lang="en-US" dirty="0"/>
          </a:p>
        </p:txBody>
      </p:sp>
      <p:sp>
        <p:nvSpPr>
          <p:cNvPr id="15" name="Title Placeholder 1">
            <a:extLst>
              <a:ext uri="{FF2B5EF4-FFF2-40B4-BE49-F238E27FC236}">
                <a16:creationId xmlns:a16="http://schemas.microsoft.com/office/drawing/2014/main" id="{FB0DF862-988D-47B3-98A2-64A6895CEDF7}"/>
              </a:ext>
            </a:extLst>
          </p:cNvPr>
          <p:cNvSpPr>
            <a:spLocks noGrp="1"/>
          </p:cNvSpPr>
          <p:nvPr>
            <p:ph type="title"/>
          </p:nvPr>
        </p:nvSpPr>
        <p:spPr bwMode="white">
          <a:xfrm>
            <a:off x="638175" y="0"/>
            <a:ext cx="10944225" cy="672111"/>
          </a:xfrm>
          <a:prstGeom prst="rect">
            <a:avLst/>
          </a:prstGeom>
          <a:effectLst/>
        </p:spPr>
        <p:txBody>
          <a:bodyPr vert="horz" lIns="0" tIns="0" rIns="0" bIns="0" rtlCol="0" anchor="b">
            <a:noAutofit/>
          </a:bodyPr>
          <a:lstStyle/>
          <a:p>
            <a:r>
              <a:rPr lang="en-US"/>
              <a:t>Click to edit Master title style</a:t>
            </a:r>
            <a:endParaRPr lang="en-US" dirty="0"/>
          </a:p>
        </p:txBody>
      </p:sp>
      <p:sp>
        <p:nvSpPr>
          <p:cNvPr id="18" name="Text Placeholder 2">
            <a:extLst>
              <a:ext uri="{FF2B5EF4-FFF2-40B4-BE49-F238E27FC236}">
                <a16:creationId xmlns:a16="http://schemas.microsoft.com/office/drawing/2014/main" id="{3FA57E29-B688-45F6-91D1-FCD6B0D66B6C}"/>
              </a:ext>
            </a:extLst>
          </p:cNvPr>
          <p:cNvSpPr>
            <a:spLocks noGrp="1"/>
          </p:cNvSpPr>
          <p:nvPr>
            <p:ph type="body" idx="1"/>
          </p:nvPr>
        </p:nvSpPr>
        <p:spPr bwMode="gray">
          <a:xfrm>
            <a:off x="650789" y="1143000"/>
            <a:ext cx="10931611" cy="4572000"/>
          </a:xfrm>
          <a:prstGeom prst="rect">
            <a:avLst/>
          </a:prstGeom>
          <a:effectLst/>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Date Placeholder 3">
            <a:extLst>
              <a:ext uri="{FF2B5EF4-FFF2-40B4-BE49-F238E27FC236}">
                <a16:creationId xmlns:a16="http://schemas.microsoft.com/office/drawing/2014/main" id="{A3585716-BF6D-48B6-888E-CED9ABDBCDA2}"/>
              </a:ext>
            </a:extLst>
          </p:cNvPr>
          <p:cNvSpPr>
            <a:spLocks noGrp="1"/>
          </p:cNvSpPr>
          <p:nvPr>
            <p:ph type="dt" sz="half" idx="2"/>
          </p:nvPr>
        </p:nvSpPr>
        <p:spPr bwMode="white">
          <a:xfrm>
            <a:off x="1066800" y="6172199"/>
            <a:ext cx="914400" cy="685800"/>
          </a:xfrm>
          <a:prstGeom prst="rect">
            <a:avLst/>
          </a:prstGeom>
          <a:effectLst>
            <a:outerShdw blurRad="76200" dist="38100" dir="2700000" algn="tl" rotWithShape="0">
              <a:prstClr val="black">
                <a:alpha val="20000"/>
              </a:prstClr>
            </a:outerShdw>
          </a:effectLst>
        </p:spPr>
        <p:txBody>
          <a:bodyPr vert="horz" lIns="91440" tIns="0" rIns="91440" bIns="0" rtlCol="0" anchor="ctr" anchorCtr="0"/>
          <a:lstStyle>
            <a:lvl1pPr algn="ctr">
              <a:defRPr sz="1100" b="0" i="0">
                <a:solidFill>
                  <a:schemeClr val="bg1"/>
                </a:solidFill>
                <a:latin typeface="Century Gothic" panose="020B0502020202020204" pitchFamily="34" charset="0"/>
              </a:defRPr>
            </a:lvl1pPr>
          </a:lstStyle>
          <a:p>
            <a:endParaRPr lang="en-US" dirty="0"/>
          </a:p>
        </p:txBody>
      </p:sp>
      <p:pic>
        <p:nvPicPr>
          <p:cNvPr id="8" name="ED Seal">
            <a:extLst>
              <a:ext uri="{FF2B5EF4-FFF2-40B4-BE49-F238E27FC236}">
                <a16:creationId xmlns:a16="http://schemas.microsoft.com/office/drawing/2014/main" id="{A01ACA3F-BD12-49B8-8EFD-BDBCDC75C774}"/>
              </a:ext>
              <a:ext uri="{C183D7F6-B498-43B3-948B-1728B52AA6E4}">
                <adec:decorative xmlns:adec="http://schemas.microsoft.com/office/drawing/2017/decorative" val="1"/>
              </a:ext>
            </a:extLst>
          </p:cNvPr>
          <p:cNvPicPr>
            <a:picLocks noChangeAspect="1"/>
          </p:cNvPicPr>
          <p:nvPr/>
        </p:nvPicPr>
        <p:blipFill>
          <a:blip r:embed="rId14" cstate="print">
            <a:alphaModFix/>
            <a:extLst>
              <a:ext uri="{28A0092B-C50C-407E-A947-70E740481C1C}">
                <a14:useLocalDpi xmlns:a14="http://schemas.microsoft.com/office/drawing/2010/main"/>
              </a:ext>
            </a:extLst>
          </a:blip>
          <a:stretch>
            <a:fillRect/>
          </a:stretch>
        </p:blipFill>
        <p:spPr>
          <a:xfrm>
            <a:off x="11557998" y="6241185"/>
            <a:ext cx="548637" cy="547827"/>
          </a:xfrm>
          <a:prstGeom prst="rect">
            <a:avLst/>
          </a:prstGeom>
          <a:ln>
            <a:noFill/>
          </a:ln>
          <a:effectLst/>
        </p:spPr>
      </p:pic>
      <p:grpSp>
        <p:nvGrpSpPr>
          <p:cNvPr id="17" name="Group 16">
            <a:extLst>
              <a:ext uri="{FF2B5EF4-FFF2-40B4-BE49-F238E27FC236}">
                <a16:creationId xmlns:a16="http://schemas.microsoft.com/office/drawing/2014/main" id="{447B1D10-21B6-459B-9814-AEA24F4FC435}"/>
              </a:ext>
              <a:ext uri="{C183D7F6-B498-43B3-948B-1728B52AA6E4}">
                <adec:decorative xmlns:adec="http://schemas.microsoft.com/office/drawing/2017/decorative" val="1"/>
              </a:ext>
            </a:extLst>
          </p:cNvPr>
          <p:cNvGrpSpPr/>
          <p:nvPr/>
        </p:nvGrpSpPr>
        <p:grpSpPr bwMode="white">
          <a:xfrm>
            <a:off x="6596448" y="6321441"/>
            <a:ext cx="4757352" cy="457200"/>
            <a:chOff x="6596448" y="6321441"/>
            <a:chExt cx="4757352" cy="457200"/>
          </a:xfrm>
        </p:grpSpPr>
        <p:sp>
          <p:nvSpPr>
            <p:cNvPr id="22" name="Footer Placeholder 4">
              <a:extLst>
                <a:ext uri="{FF2B5EF4-FFF2-40B4-BE49-F238E27FC236}">
                  <a16:creationId xmlns:a16="http://schemas.microsoft.com/office/drawing/2014/main" id="{D90578AF-1139-44ED-94B3-BFDFF2DB673F}"/>
                </a:ext>
                <a:ext uri="{C183D7F6-B498-43B3-948B-1728B52AA6E4}">
                  <adec:decorative xmlns:adec="http://schemas.microsoft.com/office/drawing/2017/decorative" val="1"/>
                </a:ext>
              </a:extLst>
            </p:cNvPr>
            <p:cNvSpPr txBox="1">
              <a:spLocks/>
            </p:cNvSpPr>
            <p:nvPr/>
          </p:nvSpPr>
          <p:spPr bwMode="white">
            <a:xfrm>
              <a:off x="7975326" y="6348113"/>
              <a:ext cx="3378474" cy="365760"/>
            </a:xfrm>
            <a:prstGeom prst="rect">
              <a:avLst/>
            </a:prstGeom>
            <a:noFill/>
            <a:ln>
              <a:noFill/>
            </a:ln>
            <a:effectLst/>
          </p:spPr>
          <p:txBody>
            <a:bodyPr vert="horz" lIns="45720" tIns="0" rIns="45720" bIns="0" rtlCol="0" anchor="ctr" anchorCtr="0"/>
            <a:lstStyle>
              <a:defPPr>
                <a:defRPr lang="en-US"/>
              </a:defPPr>
              <a:lvl1pPr marL="0" algn="l" defTabSz="457200" rtl="0" eaLnBrk="1" latinLnBrk="0" hangingPunct="1">
                <a:lnSpc>
                  <a:spcPct val="100000"/>
                </a:lnSpc>
                <a:defRPr sz="1000" b="1" i="0" kern="0" cap="small" spc="20" baseline="0">
                  <a:solidFill>
                    <a:schemeClr val="bg1"/>
                  </a:solidFill>
                  <a:latin typeface="Century Gothic" panose="020B0502020202020204"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1" dirty="0"/>
                <a:t>Office of Special Education Programs</a:t>
              </a:r>
            </a:p>
            <a:p>
              <a:r>
                <a:rPr lang="en-US" b="0" dirty="0"/>
                <a:t>Office of Special Education and Rehabilitative Services</a:t>
              </a:r>
            </a:p>
          </p:txBody>
        </p:sp>
        <p:cxnSp>
          <p:nvCxnSpPr>
            <p:cNvPr id="23" name="Straight Connector 22">
              <a:extLst>
                <a:ext uri="{FF2B5EF4-FFF2-40B4-BE49-F238E27FC236}">
                  <a16:creationId xmlns:a16="http://schemas.microsoft.com/office/drawing/2014/main" id="{AF83FEFF-3E03-48BE-869D-D2056DC9AEFB}"/>
                </a:ext>
                <a:ext uri="{C183D7F6-B498-43B3-948B-1728B52AA6E4}">
                  <adec:decorative xmlns:adec="http://schemas.microsoft.com/office/drawing/2017/decorative" val="1"/>
                </a:ext>
              </a:extLst>
            </p:cNvPr>
            <p:cNvCxnSpPr>
              <a:cxnSpLocks/>
            </p:cNvCxnSpPr>
            <p:nvPr/>
          </p:nvCxnSpPr>
          <p:spPr bwMode="white">
            <a:xfrm>
              <a:off x="7926859" y="6341282"/>
              <a:ext cx="0" cy="365760"/>
            </a:xfrm>
            <a:prstGeom prst="line">
              <a:avLst/>
            </a:prstGeom>
            <a:ln w="19050" cap="rnd">
              <a:solidFill>
                <a:schemeClr val="bg1"/>
              </a:solidFill>
            </a:ln>
          </p:spPr>
          <p:style>
            <a:lnRef idx="1">
              <a:schemeClr val="accent1"/>
            </a:lnRef>
            <a:fillRef idx="0">
              <a:schemeClr val="accent1"/>
            </a:fillRef>
            <a:effectRef idx="0">
              <a:schemeClr val="accent1"/>
            </a:effectRef>
            <a:fontRef idx="minor">
              <a:schemeClr val="tx1"/>
            </a:fontRef>
          </p:style>
        </p:cxnSp>
        <p:sp>
          <p:nvSpPr>
            <p:cNvPr id="24" name="TextBox 23" descr="OSERS">
              <a:extLst>
                <a:ext uri="{FF2B5EF4-FFF2-40B4-BE49-F238E27FC236}">
                  <a16:creationId xmlns:a16="http://schemas.microsoft.com/office/drawing/2014/main" id="{2357A4C5-C69C-469F-85DC-5A702CFE13CC}"/>
                </a:ext>
              </a:extLst>
            </p:cNvPr>
            <p:cNvSpPr txBox="1"/>
            <p:nvPr/>
          </p:nvSpPr>
          <p:spPr bwMode="white">
            <a:xfrm>
              <a:off x="6596448" y="6321441"/>
              <a:ext cx="1245048" cy="457200"/>
            </a:xfrm>
            <a:prstGeom prst="rect">
              <a:avLst/>
            </a:prstGeom>
            <a:noFill/>
          </p:spPr>
          <p:txBody>
            <a:bodyPr wrap="square" lIns="0" tIns="0" rIns="0" bIns="0" rtlCol="0" anchor="ctr">
              <a:noAutofit/>
            </a:bodyPr>
            <a:lstStyle/>
            <a:p>
              <a:pPr algn="r">
                <a:lnSpc>
                  <a:spcPct val="85000"/>
                </a:lnSpc>
              </a:pPr>
              <a:r>
                <a:rPr lang="en-US" sz="3600" b="0" spc="0" baseline="0" dirty="0">
                  <a:solidFill>
                    <a:schemeClr val="bg1"/>
                  </a:solidFill>
                  <a:latin typeface="Century Gothic" panose="020B0502020202020204" pitchFamily="34" charset="0"/>
                </a:rPr>
                <a:t>OSEP</a:t>
              </a:r>
              <a:endParaRPr lang="en-US" sz="3200" b="0" spc="0" baseline="0" dirty="0">
                <a:solidFill>
                  <a:schemeClr val="bg1"/>
                </a:solidFill>
                <a:latin typeface="Century Gothic" panose="020B0502020202020204" pitchFamily="34" charset="0"/>
              </a:endParaRPr>
            </a:p>
          </p:txBody>
        </p:sp>
      </p:grpSp>
    </p:spTree>
    <p:extLst>
      <p:ext uri="{BB962C8B-B14F-4D97-AF65-F5344CB8AC3E}">
        <p14:creationId xmlns:p14="http://schemas.microsoft.com/office/powerpoint/2010/main" val="782892096"/>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 id="2147483747" r:id="rId12"/>
  </p:sldLayoutIdLst>
  <p:transition>
    <p:fade/>
  </p:transition>
  <p:txStyles>
    <p:titleStyle>
      <a:lvl1pPr algn="l" defTabSz="914400" rtl="0" eaLnBrk="1" latinLnBrk="0" hangingPunct="1">
        <a:lnSpc>
          <a:spcPct val="90000"/>
        </a:lnSpc>
        <a:spcBef>
          <a:spcPct val="0"/>
        </a:spcBef>
        <a:buNone/>
        <a:defRPr sz="4000" kern="1200">
          <a:solidFill>
            <a:schemeClr val="bg1"/>
          </a:solidFill>
          <a:latin typeface="Century Gothic" panose="020B0502020202020204" pitchFamily="34" charset="0"/>
          <a:ea typeface="+mj-ea"/>
          <a:cs typeface="+mj-cs"/>
        </a:defRPr>
      </a:lvl1pPr>
    </p:titleStyle>
    <p:bodyStyle>
      <a:lvl1pPr marL="342900" indent="-342900" algn="l" defTabSz="914400" rtl="0" eaLnBrk="1" latinLnBrk="0" hangingPunct="1">
        <a:lnSpc>
          <a:spcPct val="100000"/>
        </a:lnSpc>
        <a:spcBef>
          <a:spcPts val="2400"/>
        </a:spcBef>
        <a:buClr>
          <a:srgbClr val="6EC940"/>
        </a:buClr>
        <a:buFont typeface="Wingdings 3" panose="05040102010807070707" pitchFamily="18" charset="2"/>
        <a:buChar char=""/>
        <a:defRPr sz="2800" kern="1200">
          <a:solidFill>
            <a:srgbClr val="345065"/>
          </a:solidFill>
          <a:latin typeface="Century Gothic" panose="020B0502020202020204" pitchFamily="34" charset="0"/>
          <a:ea typeface="+mn-ea"/>
          <a:cs typeface="+mn-cs"/>
        </a:defRPr>
      </a:lvl1pPr>
      <a:lvl2pPr marL="685800" indent="-228600" algn="l" defTabSz="914400" rtl="0" eaLnBrk="1" latinLnBrk="0" hangingPunct="1">
        <a:lnSpc>
          <a:spcPct val="100000"/>
        </a:lnSpc>
        <a:spcBef>
          <a:spcPts val="1200"/>
        </a:spcBef>
        <a:buClr>
          <a:srgbClr val="6EC940"/>
        </a:buClr>
        <a:buFont typeface="Arial" panose="020B0604020202020204" pitchFamily="34" charset="0"/>
        <a:buChar char="•"/>
        <a:defRPr sz="2400" kern="1200">
          <a:solidFill>
            <a:srgbClr val="345065"/>
          </a:solidFill>
          <a:latin typeface="Century Gothic" panose="020B0502020202020204" pitchFamily="34" charset="0"/>
          <a:ea typeface="+mn-ea"/>
          <a:cs typeface="+mn-cs"/>
        </a:defRPr>
      </a:lvl2pPr>
      <a:lvl3pPr marL="1085850" indent="-171450" algn="l" defTabSz="914400" rtl="0" eaLnBrk="1" latinLnBrk="0" hangingPunct="1">
        <a:lnSpc>
          <a:spcPct val="100000"/>
        </a:lnSpc>
        <a:spcBef>
          <a:spcPts val="600"/>
        </a:spcBef>
        <a:buClr>
          <a:srgbClr val="6EC940"/>
        </a:buClr>
        <a:buFont typeface="Arial" panose="020B0604020202020204" pitchFamily="34" charset="0"/>
        <a:buChar char="•"/>
        <a:defRPr sz="2000" kern="1200">
          <a:solidFill>
            <a:srgbClr val="345065"/>
          </a:solidFill>
          <a:latin typeface="Century Gothic" panose="020B0502020202020204" pitchFamily="34" charset="0"/>
          <a:ea typeface="+mn-ea"/>
          <a:cs typeface="+mn-cs"/>
        </a:defRPr>
      </a:lvl3pPr>
      <a:lvl4pPr marL="1485900" indent="-171450" algn="l" defTabSz="914400" rtl="0" eaLnBrk="1" latinLnBrk="0" hangingPunct="1">
        <a:lnSpc>
          <a:spcPct val="100000"/>
        </a:lnSpc>
        <a:spcBef>
          <a:spcPts val="600"/>
        </a:spcBef>
        <a:buClr>
          <a:srgbClr val="6EC940"/>
        </a:buClr>
        <a:buFont typeface="Arial" panose="020B0604020202020204" pitchFamily="34" charset="0"/>
        <a:buChar char="•"/>
        <a:defRPr sz="1800" kern="1200">
          <a:solidFill>
            <a:srgbClr val="345065"/>
          </a:solidFill>
          <a:latin typeface="Century Gothic" panose="020B0502020202020204" pitchFamily="34" charset="0"/>
          <a:ea typeface="+mn-ea"/>
          <a:cs typeface="+mn-cs"/>
        </a:defRPr>
      </a:lvl4pPr>
      <a:lvl5pPr marL="1771650" indent="-171450" algn="l" defTabSz="914400" rtl="0" eaLnBrk="1" latinLnBrk="0" hangingPunct="1">
        <a:lnSpc>
          <a:spcPct val="100000"/>
        </a:lnSpc>
        <a:spcBef>
          <a:spcPts val="600"/>
        </a:spcBef>
        <a:buClr>
          <a:srgbClr val="6EC940"/>
        </a:buClr>
        <a:buFont typeface="Arial" panose="020B0604020202020204" pitchFamily="34" charset="0"/>
        <a:buChar char="•"/>
        <a:defRPr sz="1800" kern="1200">
          <a:solidFill>
            <a:srgbClr val="345065"/>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 name="Footer Box">
            <a:extLst>
              <a:ext uri="{FF2B5EF4-FFF2-40B4-BE49-F238E27FC236}">
                <a16:creationId xmlns:a16="http://schemas.microsoft.com/office/drawing/2014/main" id="{568199A8-B750-45E3-AB01-9FE9206C0C6D}"/>
              </a:ext>
              <a:ext uri="{C183D7F6-B498-43B3-948B-1728B52AA6E4}">
                <adec:decorative xmlns:adec="http://schemas.microsoft.com/office/drawing/2017/decorative" val="1"/>
              </a:ext>
            </a:extLst>
          </p:cNvPr>
          <p:cNvSpPr/>
          <p:nvPr/>
        </p:nvSpPr>
        <p:spPr>
          <a:xfrm>
            <a:off x="-3361" y="6172200"/>
            <a:ext cx="12195359" cy="685800"/>
          </a:xfrm>
          <a:prstGeom prst="rect">
            <a:avLst/>
          </a:prstGeom>
          <a:solidFill>
            <a:srgbClr val="345065"/>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solidFill>
                <a:schemeClr val="bg1"/>
              </a:solidFill>
              <a:latin typeface="Century Gothic" panose="020B0502020202020204" pitchFamily="34" charset="0"/>
            </a:endParaRPr>
          </a:p>
        </p:txBody>
      </p:sp>
      <p:sp>
        <p:nvSpPr>
          <p:cNvPr id="13" name="Header Box">
            <a:extLst>
              <a:ext uri="{FF2B5EF4-FFF2-40B4-BE49-F238E27FC236}">
                <a16:creationId xmlns:a16="http://schemas.microsoft.com/office/drawing/2014/main" id="{E7907DA4-0FAD-434F-8C7E-2AE42D528672}"/>
              </a:ext>
              <a:ext uri="{C183D7F6-B498-43B3-948B-1728B52AA6E4}">
                <adec:decorative xmlns:adec="http://schemas.microsoft.com/office/drawing/2017/decorative" val="1"/>
              </a:ext>
            </a:extLst>
          </p:cNvPr>
          <p:cNvSpPr/>
          <p:nvPr/>
        </p:nvSpPr>
        <p:spPr>
          <a:xfrm>
            <a:off x="-3360" y="1"/>
            <a:ext cx="12195359" cy="685800"/>
          </a:xfrm>
          <a:prstGeom prst="rect">
            <a:avLst/>
          </a:prstGeom>
          <a:solidFill>
            <a:srgbClr val="345065"/>
          </a:solidFill>
          <a:ln>
            <a:noFill/>
          </a:ln>
          <a:effectLst/>
        </p:spPr>
        <p:style>
          <a:lnRef idx="1">
            <a:schemeClr val="accent1"/>
          </a:lnRef>
          <a:fillRef idx="3">
            <a:schemeClr val="accent1"/>
          </a:fillRef>
          <a:effectRef idx="2">
            <a:schemeClr val="accent1"/>
          </a:effectRef>
          <a:fontRef idx="minor">
            <a:schemeClr val="lt1"/>
          </a:fontRef>
        </p:style>
      </p:sp>
      <p:pic>
        <p:nvPicPr>
          <p:cNvPr id="14" name="Picture 13">
            <a:extLst>
              <a:ext uri="{FF2B5EF4-FFF2-40B4-BE49-F238E27FC236}">
                <a16:creationId xmlns:a16="http://schemas.microsoft.com/office/drawing/2014/main" id="{3C3D12C7-992F-4324-A72C-E469F42F7FCB}"/>
              </a:ext>
              <a:ext uri="{C183D7F6-B498-43B3-948B-1728B52AA6E4}">
                <adec:decorative xmlns:adec="http://schemas.microsoft.com/office/drawing/2017/decorative" val="1"/>
              </a:ext>
            </a:extLst>
          </p:cNvPr>
          <p:cNvPicPr>
            <a:picLocks noChangeAspect="1"/>
          </p:cNvPicPr>
          <p:nvPr/>
        </p:nvPicPr>
        <p:blipFill rotWithShape="1">
          <a:blip r:embed="rId14" cstate="print">
            <a:extLst>
              <a:ext uri="{28A0092B-C50C-407E-A947-70E740481C1C}">
                <a14:useLocalDpi xmlns:a14="http://schemas.microsoft.com/office/drawing/2010/main"/>
              </a:ext>
            </a:extLst>
          </a:blip>
          <a:srcRect b="24708"/>
          <a:stretch/>
        </p:blipFill>
        <p:spPr>
          <a:xfrm>
            <a:off x="11235634" y="73902"/>
            <a:ext cx="871001" cy="548640"/>
          </a:xfrm>
          <a:prstGeom prst="rect">
            <a:avLst/>
          </a:prstGeom>
        </p:spPr>
      </p:pic>
      <p:sp>
        <p:nvSpPr>
          <p:cNvPr id="16" name="Slide Number Placeholder 5" descr="Slide number">
            <a:extLst>
              <a:ext uri="{FF2B5EF4-FFF2-40B4-BE49-F238E27FC236}">
                <a16:creationId xmlns:a16="http://schemas.microsoft.com/office/drawing/2014/main" id="{6671BBBF-DB32-41B6-98AC-B5A2F6925702}"/>
              </a:ext>
            </a:extLst>
          </p:cNvPr>
          <p:cNvSpPr>
            <a:spLocks noGrp="1"/>
          </p:cNvSpPr>
          <p:nvPr>
            <p:ph type="sldNum" sz="quarter" idx="4"/>
          </p:nvPr>
        </p:nvSpPr>
        <p:spPr bwMode="white">
          <a:xfrm>
            <a:off x="-3359" y="6172200"/>
            <a:ext cx="654148" cy="685800"/>
          </a:xfrm>
          <a:prstGeom prst="rect">
            <a:avLst/>
          </a:prstGeom>
        </p:spPr>
        <p:txBody>
          <a:bodyPr vert="horz" lIns="91440" tIns="45720" rIns="91440" bIns="45720" rtlCol="0" anchor="ctr"/>
          <a:lstStyle>
            <a:lvl1pPr algn="ctr">
              <a:defRPr sz="1400" b="1" i="0">
                <a:solidFill>
                  <a:schemeClr val="bg1"/>
                </a:solidFill>
                <a:latin typeface="Century Gothic" panose="020B0502020202020204" pitchFamily="34" charset="0"/>
              </a:defRPr>
            </a:lvl1pPr>
          </a:lstStyle>
          <a:p>
            <a:fld id="{D57F1E4F-1CFF-5643-939E-02111984F565}" type="slidenum">
              <a:rPr lang="en-US" smtClean="0"/>
              <a:pPr/>
              <a:t>‹#›</a:t>
            </a:fld>
            <a:endParaRPr lang="en-US" dirty="0"/>
          </a:p>
        </p:txBody>
      </p:sp>
      <p:sp>
        <p:nvSpPr>
          <p:cNvPr id="15" name="Title Placeholder 1">
            <a:extLst>
              <a:ext uri="{FF2B5EF4-FFF2-40B4-BE49-F238E27FC236}">
                <a16:creationId xmlns:a16="http://schemas.microsoft.com/office/drawing/2014/main" id="{FB0DF862-988D-47B3-98A2-64A6895CEDF7}"/>
              </a:ext>
            </a:extLst>
          </p:cNvPr>
          <p:cNvSpPr>
            <a:spLocks noGrp="1"/>
          </p:cNvSpPr>
          <p:nvPr>
            <p:ph type="title"/>
          </p:nvPr>
        </p:nvSpPr>
        <p:spPr bwMode="white">
          <a:xfrm>
            <a:off x="638175" y="0"/>
            <a:ext cx="10515600" cy="672111"/>
          </a:xfrm>
          <a:prstGeom prst="rect">
            <a:avLst/>
          </a:prstGeom>
          <a:effectLst/>
        </p:spPr>
        <p:txBody>
          <a:bodyPr vert="horz" lIns="0" tIns="0" rIns="0" bIns="0" rtlCol="0" anchor="b">
            <a:noAutofit/>
          </a:bodyPr>
          <a:lstStyle/>
          <a:p>
            <a:r>
              <a:rPr lang="en-US"/>
              <a:t>Click to edit Master title style</a:t>
            </a:r>
            <a:endParaRPr lang="en-US" dirty="0"/>
          </a:p>
        </p:txBody>
      </p:sp>
      <p:sp>
        <p:nvSpPr>
          <p:cNvPr id="18" name="Text Placeholder 2">
            <a:extLst>
              <a:ext uri="{FF2B5EF4-FFF2-40B4-BE49-F238E27FC236}">
                <a16:creationId xmlns:a16="http://schemas.microsoft.com/office/drawing/2014/main" id="{3FA57E29-B688-45F6-91D1-FCD6B0D66B6C}"/>
              </a:ext>
            </a:extLst>
          </p:cNvPr>
          <p:cNvSpPr>
            <a:spLocks noGrp="1"/>
          </p:cNvSpPr>
          <p:nvPr>
            <p:ph type="body" idx="1"/>
          </p:nvPr>
        </p:nvSpPr>
        <p:spPr bwMode="gray">
          <a:xfrm>
            <a:off x="650789" y="1143000"/>
            <a:ext cx="10931611" cy="4572000"/>
          </a:xfrm>
          <a:prstGeom prst="rect">
            <a:avLst/>
          </a:prstGeom>
          <a:effectLst/>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Date Placeholder 3">
            <a:extLst>
              <a:ext uri="{FF2B5EF4-FFF2-40B4-BE49-F238E27FC236}">
                <a16:creationId xmlns:a16="http://schemas.microsoft.com/office/drawing/2014/main" id="{A3585716-BF6D-48B6-888E-CED9ABDBCDA2}"/>
              </a:ext>
            </a:extLst>
          </p:cNvPr>
          <p:cNvSpPr>
            <a:spLocks noGrp="1"/>
          </p:cNvSpPr>
          <p:nvPr>
            <p:ph type="dt" sz="half" idx="2"/>
          </p:nvPr>
        </p:nvSpPr>
        <p:spPr bwMode="white">
          <a:xfrm>
            <a:off x="1066800" y="6172199"/>
            <a:ext cx="914400" cy="685800"/>
          </a:xfrm>
          <a:prstGeom prst="rect">
            <a:avLst/>
          </a:prstGeom>
          <a:effectLst>
            <a:outerShdw blurRad="76200" dist="38100" dir="2700000" algn="tl" rotWithShape="0">
              <a:prstClr val="black">
                <a:alpha val="20000"/>
              </a:prstClr>
            </a:outerShdw>
          </a:effectLst>
        </p:spPr>
        <p:txBody>
          <a:bodyPr vert="horz" lIns="91440" tIns="0" rIns="91440" bIns="0" rtlCol="0" anchor="ctr" anchorCtr="0"/>
          <a:lstStyle>
            <a:lvl1pPr algn="ctr">
              <a:defRPr sz="1100" b="0" i="0">
                <a:solidFill>
                  <a:schemeClr val="bg1"/>
                </a:solidFill>
                <a:latin typeface="Century Gothic" panose="020B0502020202020204" pitchFamily="34" charset="0"/>
              </a:defRPr>
            </a:lvl1pPr>
          </a:lstStyle>
          <a:p>
            <a:endParaRPr lang="en-US" dirty="0"/>
          </a:p>
        </p:txBody>
      </p:sp>
      <p:pic>
        <p:nvPicPr>
          <p:cNvPr id="8" name="ED Seal">
            <a:extLst>
              <a:ext uri="{FF2B5EF4-FFF2-40B4-BE49-F238E27FC236}">
                <a16:creationId xmlns:a16="http://schemas.microsoft.com/office/drawing/2014/main" id="{A01ACA3F-BD12-49B8-8EFD-BDBCDC75C774}"/>
              </a:ext>
              <a:ext uri="{C183D7F6-B498-43B3-948B-1728B52AA6E4}">
                <adec:decorative xmlns:adec="http://schemas.microsoft.com/office/drawing/2017/decorative" val="1"/>
              </a:ext>
            </a:extLst>
          </p:cNvPr>
          <p:cNvPicPr>
            <a:picLocks noChangeAspect="1"/>
          </p:cNvPicPr>
          <p:nvPr/>
        </p:nvPicPr>
        <p:blipFill>
          <a:blip r:embed="rId15" cstate="print">
            <a:alphaModFix/>
            <a:extLst>
              <a:ext uri="{28A0092B-C50C-407E-A947-70E740481C1C}">
                <a14:useLocalDpi xmlns:a14="http://schemas.microsoft.com/office/drawing/2010/main"/>
              </a:ext>
            </a:extLst>
          </a:blip>
          <a:stretch>
            <a:fillRect/>
          </a:stretch>
        </p:blipFill>
        <p:spPr bwMode="white">
          <a:xfrm>
            <a:off x="11557998" y="6241185"/>
            <a:ext cx="548637" cy="547827"/>
          </a:xfrm>
          <a:prstGeom prst="rect">
            <a:avLst/>
          </a:prstGeom>
          <a:ln>
            <a:noFill/>
          </a:ln>
          <a:effectLst/>
        </p:spPr>
      </p:pic>
      <p:grpSp>
        <p:nvGrpSpPr>
          <p:cNvPr id="17" name="Group 16">
            <a:extLst>
              <a:ext uri="{FF2B5EF4-FFF2-40B4-BE49-F238E27FC236}">
                <a16:creationId xmlns:a16="http://schemas.microsoft.com/office/drawing/2014/main" id="{447B1D10-21B6-459B-9814-AEA24F4FC435}"/>
              </a:ext>
              <a:ext uri="{C183D7F6-B498-43B3-948B-1728B52AA6E4}">
                <adec:decorative xmlns:adec="http://schemas.microsoft.com/office/drawing/2017/decorative" val="1"/>
              </a:ext>
            </a:extLst>
          </p:cNvPr>
          <p:cNvGrpSpPr/>
          <p:nvPr/>
        </p:nvGrpSpPr>
        <p:grpSpPr bwMode="white">
          <a:xfrm>
            <a:off x="6596448" y="6321441"/>
            <a:ext cx="4757352" cy="457200"/>
            <a:chOff x="6596448" y="6321441"/>
            <a:chExt cx="4757352" cy="457200"/>
          </a:xfrm>
        </p:grpSpPr>
        <p:sp>
          <p:nvSpPr>
            <p:cNvPr id="22" name="Footer Placeholder 4">
              <a:extLst>
                <a:ext uri="{FF2B5EF4-FFF2-40B4-BE49-F238E27FC236}">
                  <a16:creationId xmlns:a16="http://schemas.microsoft.com/office/drawing/2014/main" id="{D90578AF-1139-44ED-94B3-BFDFF2DB673F}"/>
                </a:ext>
                <a:ext uri="{C183D7F6-B498-43B3-948B-1728B52AA6E4}">
                  <adec:decorative xmlns:adec="http://schemas.microsoft.com/office/drawing/2017/decorative" val="1"/>
                </a:ext>
              </a:extLst>
            </p:cNvPr>
            <p:cNvSpPr txBox="1">
              <a:spLocks/>
            </p:cNvSpPr>
            <p:nvPr/>
          </p:nvSpPr>
          <p:spPr bwMode="white">
            <a:xfrm>
              <a:off x="7975326" y="6348113"/>
              <a:ext cx="3378474" cy="365760"/>
            </a:xfrm>
            <a:prstGeom prst="rect">
              <a:avLst/>
            </a:prstGeom>
            <a:noFill/>
            <a:ln>
              <a:noFill/>
            </a:ln>
            <a:effectLst/>
          </p:spPr>
          <p:txBody>
            <a:bodyPr vert="horz" lIns="45720" tIns="0" rIns="45720" bIns="0" rtlCol="0" anchor="ctr" anchorCtr="0"/>
            <a:lstStyle>
              <a:defPPr>
                <a:defRPr lang="en-US"/>
              </a:defPPr>
              <a:lvl1pPr marL="0" algn="l" defTabSz="457200" rtl="0" eaLnBrk="1" latinLnBrk="0" hangingPunct="1">
                <a:lnSpc>
                  <a:spcPct val="100000"/>
                </a:lnSpc>
                <a:defRPr sz="1000" b="1" i="0" kern="0" cap="small" spc="20" baseline="0">
                  <a:solidFill>
                    <a:schemeClr val="bg1"/>
                  </a:solidFill>
                  <a:latin typeface="Century Gothic" panose="020B0502020202020204"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1" dirty="0"/>
                <a:t>Office of Special Education Programs</a:t>
              </a:r>
            </a:p>
            <a:p>
              <a:r>
                <a:rPr lang="en-US" b="0" dirty="0"/>
                <a:t>Office of Special Education and Rehabilitative Services</a:t>
              </a:r>
            </a:p>
          </p:txBody>
        </p:sp>
        <p:cxnSp>
          <p:nvCxnSpPr>
            <p:cNvPr id="23" name="Straight Connector 22">
              <a:extLst>
                <a:ext uri="{FF2B5EF4-FFF2-40B4-BE49-F238E27FC236}">
                  <a16:creationId xmlns:a16="http://schemas.microsoft.com/office/drawing/2014/main" id="{AF83FEFF-3E03-48BE-869D-D2056DC9AEFB}"/>
                </a:ext>
                <a:ext uri="{C183D7F6-B498-43B3-948B-1728B52AA6E4}">
                  <adec:decorative xmlns:adec="http://schemas.microsoft.com/office/drawing/2017/decorative" val="1"/>
                </a:ext>
              </a:extLst>
            </p:cNvPr>
            <p:cNvCxnSpPr>
              <a:cxnSpLocks/>
            </p:cNvCxnSpPr>
            <p:nvPr/>
          </p:nvCxnSpPr>
          <p:spPr bwMode="white">
            <a:xfrm>
              <a:off x="7926859" y="6341282"/>
              <a:ext cx="0" cy="365760"/>
            </a:xfrm>
            <a:prstGeom prst="line">
              <a:avLst/>
            </a:prstGeom>
            <a:ln w="19050" cap="rnd">
              <a:solidFill>
                <a:schemeClr val="bg1"/>
              </a:solidFill>
            </a:ln>
          </p:spPr>
          <p:style>
            <a:lnRef idx="1">
              <a:schemeClr val="accent1"/>
            </a:lnRef>
            <a:fillRef idx="0">
              <a:schemeClr val="accent1"/>
            </a:fillRef>
            <a:effectRef idx="0">
              <a:schemeClr val="accent1"/>
            </a:effectRef>
            <a:fontRef idx="minor">
              <a:schemeClr val="tx1"/>
            </a:fontRef>
          </p:style>
        </p:cxnSp>
        <p:sp>
          <p:nvSpPr>
            <p:cNvPr id="24" name="TextBox 23" descr="OSERS">
              <a:extLst>
                <a:ext uri="{FF2B5EF4-FFF2-40B4-BE49-F238E27FC236}">
                  <a16:creationId xmlns:a16="http://schemas.microsoft.com/office/drawing/2014/main" id="{2357A4C5-C69C-469F-85DC-5A702CFE13CC}"/>
                </a:ext>
              </a:extLst>
            </p:cNvPr>
            <p:cNvSpPr txBox="1"/>
            <p:nvPr/>
          </p:nvSpPr>
          <p:spPr bwMode="white">
            <a:xfrm>
              <a:off x="6596448" y="6321441"/>
              <a:ext cx="1245048" cy="457200"/>
            </a:xfrm>
            <a:prstGeom prst="rect">
              <a:avLst/>
            </a:prstGeom>
            <a:noFill/>
          </p:spPr>
          <p:txBody>
            <a:bodyPr wrap="square" lIns="0" tIns="0" rIns="0" bIns="0" rtlCol="0" anchor="ctr">
              <a:noAutofit/>
            </a:bodyPr>
            <a:lstStyle/>
            <a:p>
              <a:pPr algn="r">
                <a:lnSpc>
                  <a:spcPct val="85000"/>
                </a:lnSpc>
              </a:pPr>
              <a:r>
                <a:rPr lang="en-US" sz="3600" b="0" spc="0" baseline="0" dirty="0">
                  <a:solidFill>
                    <a:schemeClr val="bg1"/>
                  </a:solidFill>
                  <a:latin typeface="Century Gothic" panose="020B0502020202020204" pitchFamily="34" charset="0"/>
                </a:rPr>
                <a:t>OSEP</a:t>
              </a:r>
              <a:endParaRPr lang="en-US" sz="3200" b="0" spc="0" baseline="0" dirty="0">
                <a:solidFill>
                  <a:schemeClr val="bg1"/>
                </a:solidFill>
                <a:latin typeface="Century Gothic" panose="020B0502020202020204" pitchFamily="34" charset="0"/>
              </a:endParaRPr>
            </a:p>
          </p:txBody>
        </p:sp>
      </p:grpSp>
    </p:spTree>
    <p:extLst>
      <p:ext uri="{BB962C8B-B14F-4D97-AF65-F5344CB8AC3E}">
        <p14:creationId xmlns:p14="http://schemas.microsoft.com/office/powerpoint/2010/main" val="3062560216"/>
      </p:ext>
    </p:extLst>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 id="2147483760" r:id="rId12"/>
  </p:sldLayoutIdLst>
  <p:transition>
    <p:fade/>
  </p:transition>
  <p:txStyles>
    <p:titleStyle>
      <a:lvl1pPr algn="l" defTabSz="914400" rtl="0" eaLnBrk="1" latinLnBrk="0" hangingPunct="1">
        <a:lnSpc>
          <a:spcPct val="90000"/>
        </a:lnSpc>
        <a:spcBef>
          <a:spcPct val="0"/>
        </a:spcBef>
        <a:buNone/>
        <a:defRPr sz="4000" kern="1200">
          <a:solidFill>
            <a:schemeClr val="bg1"/>
          </a:solidFill>
          <a:latin typeface="Century Gothic" panose="020B0502020202020204" pitchFamily="34" charset="0"/>
          <a:ea typeface="+mj-ea"/>
          <a:cs typeface="+mj-cs"/>
        </a:defRPr>
      </a:lvl1pPr>
    </p:titleStyle>
    <p:bodyStyle>
      <a:lvl1pPr marL="342900" indent="-342900" algn="l" defTabSz="914400" rtl="0" eaLnBrk="1" latinLnBrk="0" hangingPunct="1">
        <a:lnSpc>
          <a:spcPct val="100000"/>
        </a:lnSpc>
        <a:spcBef>
          <a:spcPts val="2400"/>
        </a:spcBef>
        <a:buClr>
          <a:srgbClr val="6EC940"/>
        </a:buClr>
        <a:buFont typeface="Wingdings 3" panose="05040102010807070707" pitchFamily="18" charset="2"/>
        <a:buChar char=""/>
        <a:defRPr sz="2800" kern="1200">
          <a:solidFill>
            <a:srgbClr val="345065"/>
          </a:solidFill>
          <a:latin typeface="Century Gothic" panose="020B0502020202020204" pitchFamily="34" charset="0"/>
          <a:ea typeface="+mn-ea"/>
          <a:cs typeface="+mn-cs"/>
        </a:defRPr>
      </a:lvl1pPr>
      <a:lvl2pPr marL="685800" indent="-228600" algn="l" defTabSz="914400" rtl="0" eaLnBrk="1" latinLnBrk="0" hangingPunct="1">
        <a:lnSpc>
          <a:spcPct val="100000"/>
        </a:lnSpc>
        <a:spcBef>
          <a:spcPts val="1200"/>
        </a:spcBef>
        <a:buClr>
          <a:srgbClr val="6EC940"/>
        </a:buClr>
        <a:buFont typeface="Arial" panose="020B0604020202020204" pitchFamily="34" charset="0"/>
        <a:buChar char="•"/>
        <a:defRPr sz="2400" kern="1200">
          <a:solidFill>
            <a:srgbClr val="345065"/>
          </a:solidFill>
          <a:latin typeface="Century Gothic" panose="020B0502020202020204" pitchFamily="34" charset="0"/>
          <a:ea typeface="+mn-ea"/>
          <a:cs typeface="+mn-cs"/>
        </a:defRPr>
      </a:lvl2pPr>
      <a:lvl3pPr marL="1085850" indent="-171450" algn="l" defTabSz="914400" rtl="0" eaLnBrk="1" latinLnBrk="0" hangingPunct="1">
        <a:lnSpc>
          <a:spcPct val="100000"/>
        </a:lnSpc>
        <a:spcBef>
          <a:spcPts val="600"/>
        </a:spcBef>
        <a:buClr>
          <a:srgbClr val="6EC940"/>
        </a:buClr>
        <a:buFont typeface="Arial" panose="020B0604020202020204" pitchFamily="34" charset="0"/>
        <a:buChar char="•"/>
        <a:defRPr sz="2000" kern="1200">
          <a:solidFill>
            <a:srgbClr val="345065"/>
          </a:solidFill>
          <a:latin typeface="Century Gothic" panose="020B0502020202020204" pitchFamily="34" charset="0"/>
          <a:ea typeface="+mn-ea"/>
          <a:cs typeface="+mn-cs"/>
        </a:defRPr>
      </a:lvl3pPr>
      <a:lvl4pPr marL="1485900" indent="-171450" algn="l" defTabSz="914400" rtl="0" eaLnBrk="1" latinLnBrk="0" hangingPunct="1">
        <a:lnSpc>
          <a:spcPct val="100000"/>
        </a:lnSpc>
        <a:spcBef>
          <a:spcPts val="600"/>
        </a:spcBef>
        <a:buClr>
          <a:srgbClr val="6EC940"/>
        </a:buClr>
        <a:buFont typeface="Arial" panose="020B0604020202020204" pitchFamily="34" charset="0"/>
        <a:buChar char="•"/>
        <a:defRPr sz="1800" kern="1200">
          <a:solidFill>
            <a:srgbClr val="345065"/>
          </a:solidFill>
          <a:latin typeface="Century Gothic" panose="020B0502020202020204" pitchFamily="34" charset="0"/>
          <a:ea typeface="+mn-ea"/>
          <a:cs typeface="+mn-cs"/>
        </a:defRPr>
      </a:lvl4pPr>
      <a:lvl5pPr marL="1771650" indent="-171450" algn="l" defTabSz="914400" rtl="0" eaLnBrk="1" latinLnBrk="0" hangingPunct="1">
        <a:lnSpc>
          <a:spcPct val="100000"/>
        </a:lnSpc>
        <a:spcBef>
          <a:spcPts val="600"/>
        </a:spcBef>
        <a:buClr>
          <a:srgbClr val="6EC940"/>
        </a:buClr>
        <a:buFont typeface="Arial" panose="020B0604020202020204" pitchFamily="34" charset="0"/>
        <a:buChar char="•"/>
        <a:defRPr sz="1800" kern="1200">
          <a:solidFill>
            <a:srgbClr val="345065"/>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 name="Header Box">
            <a:extLst>
              <a:ext uri="{FF2B5EF4-FFF2-40B4-BE49-F238E27FC236}">
                <a16:creationId xmlns:a16="http://schemas.microsoft.com/office/drawing/2014/main" id="{E7907DA4-0FAD-434F-8C7E-2AE42D528672}"/>
              </a:ext>
              <a:ext uri="{C183D7F6-B498-43B3-948B-1728B52AA6E4}">
                <adec:decorative xmlns:adec="http://schemas.microsoft.com/office/drawing/2017/decorative" val="1"/>
              </a:ext>
            </a:extLst>
          </p:cNvPr>
          <p:cNvSpPr/>
          <p:nvPr/>
        </p:nvSpPr>
        <p:spPr>
          <a:xfrm>
            <a:off x="-3360" y="1"/>
            <a:ext cx="12195359" cy="685800"/>
          </a:xfrm>
          <a:prstGeom prst="rect">
            <a:avLst/>
          </a:prstGeom>
          <a:solidFill>
            <a:srgbClr val="345065"/>
          </a:solidFill>
          <a:ln>
            <a:noFill/>
          </a:ln>
          <a:effectLst/>
        </p:spPr>
        <p:style>
          <a:lnRef idx="1">
            <a:schemeClr val="accent1"/>
          </a:lnRef>
          <a:fillRef idx="3">
            <a:schemeClr val="accent1"/>
          </a:fillRef>
          <a:effectRef idx="2">
            <a:schemeClr val="accent1"/>
          </a:effectRef>
          <a:fontRef idx="minor">
            <a:schemeClr val="lt1"/>
          </a:fontRef>
        </p:style>
      </p:sp>
      <p:sp>
        <p:nvSpPr>
          <p:cNvPr id="7" name="Footer Box">
            <a:extLst>
              <a:ext uri="{FF2B5EF4-FFF2-40B4-BE49-F238E27FC236}">
                <a16:creationId xmlns:a16="http://schemas.microsoft.com/office/drawing/2014/main" id="{568199A8-B750-45E3-AB01-9FE9206C0C6D}"/>
              </a:ext>
              <a:ext uri="{C183D7F6-B498-43B3-948B-1728B52AA6E4}">
                <adec:decorative xmlns:adec="http://schemas.microsoft.com/office/drawing/2017/decorative" val="1"/>
              </a:ext>
            </a:extLst>
          </p:cNvPr>
          <p:cNvSpPr/>
          <p:nvPr/>
        </p:nvSpPr>
        <p:spPr>
          <a:xfrm>
            <a:off x="-3361" y="6172200"/>
            <a:ext cx="12195359" cy="685800"/>
          </a:xfrm>
          <a:prstGeom prst="rect">
            <a:avLst/>
          </a:prstGeom>
          <a:solidFill>
            <a:srgbClr val="345065"/>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solidFill>
                <a:schemeClr val="bg1"/>
              </a:solidFill>
              <a:latin typeface="Century Gothic" panose="020B0502020202020204" pitchFamily="34" charset="0"/>
            </a:endParaRPr>
          </a:p>
        </p:txBody>
      </p:sp>
      <p:pic>
        <p:nvPicPr>
          <p:cNvPr id="26" name="Picture 25">
            <a:extLst>
              <a:ext uri="{FF2B5EF4-FFF2-40B4-BE49-F238E27FC236}">
                <a16:creationId xmlns:a16="http://schemas.microsoft.com/office/drawing/2014/main" id="{6E49EC88-9138-4440-8FA2-253B6542AF39}"/>
              </a:ext>
              <a:ext uri="{C183D7F6-B498-43B3-948B-1728B52AA6E4}">
                <adec:decorative xmlns:adec="http://schemas.microsoft.com/office/drawing/2017/decorative" val="1"/>
              </a:ext>
            </a:extLst>
          </p:cNvPr>
          <p:cNvPicPr>
            <a:picLocks noChangeAspect="1"/>
          </p:cNvPicPr>
          <p:nvPr/>
        </p:nvPicPr>
        <p:blipFill rotWithShape="1">
          <a:blip r:embed="rId14" cstate="print">
            <a:extLst>
              <a:ext uri="{28A0092B-C50C-407E-A947-70E740481C1C}">
                <a14:useLocalDpi xmlns:a14="http://schemas.microsoft.com/office/drawing/2010/main"/>
              </a:ext>
            </a:extLst>
          </a:blip>
          <a:srcRect l="4955" r="4954"/>
          <a:stretch/>
        </p:blipFill>
        <p:spPr>
          <a:xfrm>
            <a:off x="10695803" y="148883"/>
            <a:ext cx="1371601" cy="411480"/>
          </a:xfrm>
          <a:prstGeom prst="rect">
            <a:avLst/>
          </a:prstGeom>
        </p:spPr>
      </p:pic>
      <p:sp>
        <p:nvSpPr>
          <p:cNvPr id="16" name="Slide Number Placeholder 5" descr="Slide number">
            <a:extLst>
              <a:ext uri="{FF2B5EF4-FFF2-40B4-BE49-F238E27FC236}">
                <a16:creationId xmlns:a16="http://schemas.microsoft.com/office/drawing/2014/main" id="{6671BBBF-DB32-41B6-98AC-B5A2F6925702}"/>
              </a:ext>
            </a:extLst>
          </p:cNvPr>
          <p:cNvSpPr>
            <a:spLocks noGrp="1"/>
          </p:cNvSpPr>
          <p:nvPr>
            <p:ph type="sldNum" sz="quarter" idx="4"/>
          </p:nvPr>
        </p:nvSpPr>
        <p:spPr bwMode="white">
          <a:xfrm>
            <a:off x="-3359" y="6172200"/>
            <a:ext cx="654148" cy="685800"/>
          </a:xfrm>
          <a:prstGeom prst="rect">
            <a:avLst/>
          </a:prstGeom>
        </p:spPr>
        <p:txBody>
          <a:bodyPr vert="horz" lIns="91440" tIns="45720" rIns="91440" bIns="45720" rtlCol="0" anchor="ctr"/>
          <a:lstStyle>
            <a:lvl1pPr algn="ctr">
              <a:defRPr sz="1400" b="1" i="0">
                <a:solidFill>
                  <a:schemeClr val="bg1"/>
                </a:solidFill>
                <a:latin typeface="Century Gothic" panose="020B0502020202020204" pitchFamily="34" charset="0"/>
              </a:defRPr>
            </a:lvl1pPr>
          </a:lstStyle>
          <a:p>
            <a:fld id="{D57F1E4F-1CFF-5643-939E-02111984F565}" type="slidenum">
              <a:rPr lang="en-US" smtClean="0"/>
              <a:pPr/>
              <a:t>‹#›</a:t>
            </a:fld>
            <a:endParaRPr lang="en-US" dirty="0"/>
          </a:p>
        </p:txBody>
      </p:sp>
      <p:sp>
        <p:nvSpPr>
          <p:cNvPr id="15" name="Title Placeholder 1">
            <a:extLst>
              <a:ext uri="{FF2B5EF4-FFF2-40B4-BE49-F238E27FC236}">
                <a16:creationId xmlns:a16="http://schemas.microsoft.com/office/drawing/2014/main" id="{FB0DF862-988D-47B3-98A2-64A6895CEDF7}"/>
              </a:ext>
            </a:extLst>
          </p:cNvPr>
          <p:cNvSpPr>
            <a:spLocks noGrp="1"/>
          </p:cNvSpPr>
          <p:nvPr>
            <p:ph type="title"/>
          </p:nvPr>
        </p:nvSpPr>
        <p:spPr bwMode="white">
          <a:xfrm>
            <a:off x="638175" y="0"/>
            <a:ext cx="9966960" cy="672111"/>
          </a:xfrm>
          <a:prstGeom prst="rect">
            <a:avLst/>
          </a:prstGeom>
          <a:effectLst/>
        </p:spPr>
        <p:txBody>
          <a:bodyPr vert="horz" lIns="0" tIns="0" rIns="0" bIns="0" rtlCol="0" anchor="b">
            <a:noAutofit/>
          </a:bodyPr>
          <a:lstStyle/>
          <a:p>
            <a:r>
              <a:rPr lang="en-US"/>
              <a:t>Click to edit Master title style</a:t>
            </a:r>
            <a:endParaRPr lang="en-US" dirty="0"/>
          </a:p>
        </p:txBody>
      </p:sp>
      <p:sp>
        <p:nvSpPr>
          <p:cNvPr id="18" name="Text Placeholder 2">
            <a:extLst>
              <a:ext uri="{FF2B5EF4-FFF2-40B4-BE49-F238E27FC236}">
                <a16:creationId xmlns:a16="http://schemas.microsoft.com/office/drawing/2014/main" id="{3FA57E29-B688-45F6-91D1-FCD6B0D66B6C}"/>
              </a:ext>
            </a:extLst>
          </p:cNvPr>
          <p:cNvSpPr>
            <a:spLocks noGrp="1"/>
          </p:cNvSpPr>
          <p:nvPr>
            <p:ph type="body" idx="1"/>
          </p:nvPr>
        </p:nvSpPr>
        <p:spPr bwMode="gray">
          <a:xfrm>
            <a:off x="650789" y="1143000"/>
            <a:ext cx="10931611" cy="4572000"/>
          </a:xfrm>
          <a:prstGeom prst="rect">
            <a:avLst/>
          </a:prstGeom>
          <a:effectLst/>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Date Placeholder 3">
            <a:extLst>
              <a:ext uri="{FF2B5EF4-FFF2-40B4-BE49-F238E27FC236}">
                <a16:creationId xmlns:a16="http://schemas.microsoft.com/office/drawing/2014/main" id="{A3585716-BF6D-48B6-888E-CED9ABDBCDA2}"/>
              </a:ext>
            </a:extLst>
          </p:cNvPr>
          <p:cNvSpPr>
            <a:spLocks noGrp="1"/>
          </p:cNvSpPr>
          <p:nvPr>
            <p:ph type="dt" sz="half" idx="2"/>
          </p:nvPr>
        </p:nvSpPr>
        <p:spPr bwMode="white">
          <a:xfrm>
            <a:off x="1066800" y="6172199"/>
            <a:ext cx="914400" cy="685800"/>
          </a:xfrm>
          <a:prstGeom prst="rect">
            <a:avLst/>
          </a:prstGeom>
          <a:effectLst>
            <a:outerShdw blurRad="76200" dist="38100" dir="2700000" algn="tl" rotWithShape="0">
              <a:prstClr val="black">
                <a:alpha val="20000"/>
              </a:prstClr>
            </a:outerShdw>
          </a:effectLst>
        </p:spPr>
        <p:txBody>
          <a:bodyPr vert="horz" lIns="91440" tIns="0" rIns="91440" bIns="0" rtlCol="0" anchor="ctr" anchorCtr="0"/>
          <a:lstStyle>
            <a:lvl1pPr algn="ctr">
              <a:defRPr sz="1100" b="0" i="0">
                <a:solidFill>
                  <a:schemeClr val="bg1"/>
                </a:solidFill>
                <a:latin typeface="Century Gothic" panose="020B0502020202020204" pitchFamily="34" charset="0"/>
              </a:defRPr>
            </a:lvl1pPr>
          </a:lstStyle>
          <a:p>
            <a:endParaRPr lang="en-US" dirty="0"/>
          </a:p>
        </p:txBody>
      </p:sp>
      <p:pic>
        <p:nvPicPr>
          <p:cNvPr id="8" name="ED Seal">
            <a:extLst>
              <a:ext uri="{FF2B5EF4-FFF2-40B4-BE49-F238E27FC236}">
                <a16:creationId xmlns:a16="http://schemas.microsoft.com/office/drawing/2014/main" id="{A01ACA3F-BD12-49B8-8EFD-BDBCDC75C774}"/>
              </a:ext>
              <a:ext uri="{C183D7F6-B498-43B3-948B-1728B52AA6E4}">
                <adec:decorative xmlns:adec="http://schemas.microsoft.com/office/drawing/2017/decorative" val="1"/>
              </a:ext>
            </a:extLst>
          </p:cNvPr>
          <p:cNvPicPr>
            <a:picLocks noChangeAspect="1"/>
          </p:cNvPicPr>
          <p:nvPr/>
        </p:nvPicPr>
        <p:blipFill>
          <a:blip r:embed="rId15" cstate="print">
            <a:alphaModFix/>
            <a:extLst>
              <a:ext uri="{28A0092B-C50C-407E-A947-70E740481C1C}">
                <a14:useLocalDpi xmlns:a14="http://schemas.microsoft.com/office/drawing/2010/main"/>
              </a:ext>
            </a:extLst>
          </a:blip>
          <a:stretch>
            <a:fillRect/>
          </a:stretch>
        </p:blipFill>
        <p:spPr bwMode="white">
          <a:xfrm>
            <a:off x="11557998" y="6241185"/>
            <a:ext cx="548637" cy="547827"/>
          </a:xfrm>
          <a:prstGeom prst="rect">
            <a:avLst/>
          </a:prstGeom>
          <a:ln>
            <a:noFill/>
          </a:ln>
          <a:effectLst/>
        </p:spPr>
      </p:pic>
      <p:grpSp>
        <p:nvGrpSpPr>
          <p:cNvPr id="19" name="Group 18">
            <a:extLst>
              <a:ext uri="{FF2B5EF4-FFF2-40B4-BE49-F238E27FC236}">
                <a16:creationId xmlns:a16="http://schemas.microsoft.com/office/drawing/2014/main" id="{0280D4FB-3891-4974-B82E-C47C48CE5ED4}"/>
              </a:ext>
              <a:ext uri="{C183D7F6-B498-43B3-948B-1728B52AA6E4}">
                <adec:decorative xmlns:adec="http://schemas.microsoft.com/office/drawing/2017/decorative" val="1"/>
              </a:ext>
            </a:extLst>
          </p:cNvPr>
          <p:cNvGrpSpPr/>
          <p:nvPr/>
        </p:nvGrpSpPr>
        <p:grpSpPr bwMode="white">
          <a:xfrm>
            <a:off x="6936292" y="6321441"/>
            <a:ext cx="4408172" cy="457200"/>
            <a:chOff x="6936292" y="6321441"/>
            <a:chExt cx="4408172" cy="457200"/>
          </a:xfrm>
        </p:grpSpPr>
        <p:sp>
          <p:nvSpPr>
            <p:cNvPr id="20" name="Footer Placeholder 4">
              <a:extLst>
                <a:ext uri="{FF2B5EF4-FFF2-40B4-BE49-F238E27FC236}">
                  <a16:creationId xmlns:a16="http://schemas.microsoft.com/office/drawing/2014/main" id="{9606314B-432E-426C-89F3-41A44AD254AB}"/>
                </a:ext>
                <a:ext uri="{C183D7F6-B498-43B3-948B-1728B52AA6E4}">
                  <adec:decorative xmlns:adec="http://schemas.microsoft.com/office/drawing/2017/decorative" val="1"/>
                </a:ext>
              </a:extLst>
            </p:cNvPr>
            <p:cNvSpPr txBox="1">
              <a:spLocks/>
            </p:cNvSpPr>
            <p:nvPr/>
          </p:nvSpPr>
          <p:spPr bwMode="white">
            <a:xfrm>
              <a:off x="7984524" y="6348113"/>
              <a:ext cx="3359940" cy="365760"/>
            </a:xfrm>
            <a:prstGeom prst="rect">
              <a:avLst/>
            </a:prstGeom>
            <a:noFill/>
            <a:ln>
              <a:noFill/>
            </a:ln>
            <a:effectLst/>
          </p:spPr>
          <p:txBody>
            <a:bodyPr vert="horz" lIns="45720" tIns="0" rIns="45720" bIns="0" rtlCol="0" anchor="ctr" anchorCtr="0"/>
            <a:lstStyle>
              <a:defPPr>
                <a:defRPr lang="en-US"/>
              </a:defPPr>
              <a:lvl1pPr marL="0" algn="l" defTabSz="457200" rtl="0" eaLnBrk="1" latinLnBrk="0" hangingPunct="1">
                <a:lnSpc>
                  <a:spcPct val="100000"/>
                </a:lnSpc>
                <a:defRPr sz="1000" b="1" i="0" kern="0" cap="small" spc="20" baseline="0">
                  <a:solidFill>
                    <a:schemeClr val="bg1"/>
                  </a:solidFill>
                  <a:latin typeface="Century Gothic" panose="020B0502020202020204"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1" dirty="0"/>
                <a:t>Rehabilitation Services Administration</a:t>
              </a:r>
            </a:p>
            <a:p>
              <a:r>
                <a:rPr lang="en-US" b="0" dirty="0"/>
                <a:t>Office of Special Education and Rehabilitative Services</a:t>
              </a:r>
            </a:p>
          </p:txBody>
        </p:sp>
        <p:cxnSp>
          <p:nvCxnSpPr>
            <p:cNvPr id="21" name="Straight Connector 20">
              <a:extLst>
                <a:ext uri="{FF2B5EF4-FFF2-40B4-BE49-F238E27FC236}">
                  <a16:creationId xmlns:a16="http://schemas.microsoft.com/office/drawing/2014/main" id="{DB6F0B4F-B086-41DB-94DA-4D5A42F8C306}"/>
                </a:ext>
                <a:ext uri="{C183D7F6-B498-43B3-948B-1728B52AA6E4}">
                  <adec:decorative xmlns:adec="http://schemas.microsoft.com/office/drawing/2017/decorative" val="1"/>
                </a:ext>
              </a:extLst>
            </p:cNvPr>
            <p:cNvCxnSpPr>
              <a:cxnSpLocks/>
            </p:cNvCxnSpPr>
            <p:nvPr/>
          </p:nvCxnSpPr>
          <p:spPr bwMode="white">
            <a:xfrm>
              <a:off x="7936057" y="6341282"/>
              <a:ext cx="0" cy="365760"/>
            </a:xfrm>
            <a:prstGeom prst="line">
              <a:avLst/>
            </a:prstGeom>
            <a:ln w="19050" cap="rnd">
              <a:solidFill>
                <a:schemeClr val="bg1"/>
              </a:solidFill>
            </a:ln>
          </p:spPr>
          <p:style>
            <a:lnRef idx="1">
              <a:schemeClr val="accent1"/>
            </a:lnRef>
            <a:fillRef idx="0">
              <a:schemeClr val="accent1"/>
            </a:fillRef>
            <a:effectRef idx="0">
              <a:schemeClr val="accent1"/>
            </a:effectRef>
            <a:fontRef idx="minor">
              <a:schemeClr val="tx1"/>
            </a:fontRef>
          </p:style>
        </p:cxnSp>
        <p:sp>
          <p:nvSpPr>
            <p:cNvPr id="25" name="TextBox 24" descr="OSERS">
              <a:extLst>
                <a:ext uri="{FF2B5EF4-FFF2-40B4-BE49-F238E27FC236}">
                  <a16:creationId xmlns:a16="http://schemas.microsoft.com/office/drawing/2014/main" id="{41984953-4B21-40EC-B279-3D0B99EC77BC}"/>
                </a:ext>
              </a:extLst>
            </p:cNvPr>
            <p:cNvSpPr txBox="1"/>
            <p:nvPr/>
          </p:nvSpPr>
          <p:spPr bwMode="white">
            <a:xfrm>
              <a:off x="6936292" y="6321441"/>
              <a:ext cx="914401" cy="457200"/>
            </a:xfrm>
            <a:prstGeom prst="rect">
              <a:avLst/>
            </a:prstGeom>
            <a:noFill/>
          </p:spPr>
          <p:txBody>
            <a:bodyPr wrap="square" lIns="0" tIns="0" rIns="0" bIns="0" rtlCol="0" anchor="ctr">
              <a:noAutofit/>
            </a:bodyPr>
            <a:lstStyle/>
            <a:p>
              <a:pPr algn="r">
                <a:lnSpc>
                  <a:spcPct val="85000"/>
                </a:lnSpc>
              </a:pPr>
              <a:r>
                <a:rPr lang="en-US" sz="3600" b="0" spc="0" baseline="0" dirty="0">
                  <a:solidFill>
                    <a:schemeClr val="bg1"/>
                  </a:solidFill>
                  <a:latin typeface="Century Gothic" panose="020B0502020202020204" pitchFamily="34" charset="0"/>
                </a:rPr>
                <a:t>RSA</a:t>
              </a:r>
              <a:endParaRPr lang="en-US" sz="3200" b="0" spc="0" baseline="0" dirty="0">
                <a:solidFill>
                  <a:schemeClr val="bg1"/>
                </a:solidFill>
                <a:latin typeface="Century Gothic" panose="020B0502020202020204" pitchFamily="34" charset="0"/>
              </a:endParaRPr>
            </a:p>
          </p:txBody>
        </p:sp>
      </p:grpSp>
    </p:spTree>
    <p:extLst>
      <p:ext uri="{BB962C8B-B14F-4D97-AF65-F5344CB8AC3E}">
        <p14:creationId xmlns:p14="http://schemas.microsoft.com/office/powerpoint/2010/main" val="1494102390"/>
      </p:ext>
    </p:extLst>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 id="2147483773" r:id="rId12"/>
  </p:sldLayoutIdLst>
  <p:transition>
    <p:fade/>
  </p:transition>
  <p:txStyles>
    <p:titleStyle>
      <a:lvl1pPr algn="l" defTabSz="914400" rtl="0" eaLnBrk="1" latinLnBrk="0" hangingPunct="1">
        <a:lnSpc>
          <a:spcPct val="90000"/>
        </a:lnSpc>
        <a:spcBef>
          <a:spcPct val="0"/>
        </a:spcBef>
        <a:buNone/>
        <a:defRPr sz="4000" kern="1200">
          <a:solidFill>
            <a:schemeClr val="bg1"/>
          </a:solidFill>
          <a:latin typeface="Century Gothic" panose="020B0502020202020204" pitchFamily="34" charset="0"/>
          <a:ea typeface="+mj-ea"/>
          <a:cs typeface="+mj-cs"/>
        </a:defRPr>
      </a:lvl1pPr>
    </p:titleStyle>
    <p:bodyStyle>
      <a:lvl1pPr marL="342900" indent="-342900" algn="l" defTabSz="914400" rtl="0" eaLnBrk="1" latinLnBrk="0" hangingPunct="1">
        <a:lnSpc>
          <a:spcPct val="100000"/>
        </a:lnSpc>
        <a:spcBef>
          <a:spcPts val="2400"/>
        </a:spcBef>
        <a:buClr>
          <a:srgbClr val="6EC940"/>
        </a:buClr>
        <a:buFont typeface="Wingdings 3" panose="05040102010807070707" pitchFamily="18" charset="2"/>
        <a:buChar char=""/>
        <a:defRPr sz="2800" kern="1200">
          <a:solidFill>
            <a:srgbClr val="345065"/>
          </a:solidFill>
          <a:latin typeface="Century Gothic" panose="020B0502020202020204" pitchFamily="34" charset="0"/>
          <a:ea typeface="+mn-ea"/>
          <a:cs typeface="+mn-cs"/>
        </a:defRPr>
      </a:lvl1pPr>
      <a:lvl2pPr marL="685800" indent="-228600" algn="l" defTabSz="914400" rtl="0" eaLnBrk="1" latinLnBrk="0" hangingPunct="1">
        <a:lnSpc>
          <a:spcPct val="100000"/>
        </a:lnSpc>
        <a:spcBef>
          <a:spcPts val="1200"/>
        </a:spcBef>
        <a:buClr>
          <a:srgbClr val="6EC940"/>
        </a:buClr>
        <a:buFont typeface="Arial" panose="020B0604020202020204" pitchFamily="34" charset="0"/>
        <a:buChar char="•"/>
        <a:defRPr sz="2400" kern="1200">
          <a:solidFill>
            <a:srgbClr val="345065"/>
          </a:solidFill>
          <a:latin typeface="Century Gothic" panose="020B0502020202020204" pitchFamily="34" charset="0"/>
          <a:ea typeface="+mn-ea"/>
          <a:cs typeface="+mn-cs"/>
        </a:defRPr>
      </a:lvl2pPr>
      <a:lvl3pPr marL="1085850" indent="-171450" algn="l" defTabSz="914400" rtl="0" eaLnBrk="1" latinLnBrk="0" hangingPunct="1">
        <a:lnSpc>
          <a:spcPct val="100000"/>
        </a:lnSpc>
        <a:spcBef>
          <a:spcPts val="600"/>
        </a:spcBef>
        <a:buClr>
          <a:srgbClr val="6EC940"/>
        </a:buClr>
        <a:buFont typeface="Arial" panose="020B0604020202020204" pitchFamily="34" charset="0"/>
        <a:buChar char="•"/>
        <a:defRPr sz="2000" kern="1200">
          <a:solidFill>
            <a:srgbClr val="345065"/>
          </a:solidFill>
          <a:latin typeface="Century Gothic" panose="020B0502020202020204" pitchFamily="34" charset="0"/>
          <a:ea typeface="+mn-ea"/>
          <a:cs typeface="+mn-cs"/>
        </a:defRPr>
      </a:lvl3pPr>
      <a:lvl4pPr marL="1485900" indent="-171450" algn="l" defTabSz="914400" rtl="0" eaLnBrk="1" latinLnBrk="0" hangingPunct="1">
        <a:lnSpc>
          <a:spcPct val="100000"/>
        </a:lnSpc>
        <a:spcBef>
          <a:spcPts val="600"/>
        </a:spcBef>
        <a:buClr>
          <a:srgbClr val="6EC940"/>
        </a:buClr>
        <a:buFont typeface="Arial" panose="020B0604020202020204" pitchFamily="34" charset="0"/>
        <a:buChar char="•"/>
        <a:defRPr sz="1800" kern="1200">
          <a:solidFill>
            <a:srgbClr val="345065"/>
          </a:solidFill>
          <a:latin typeface="Century Gothic" panose="020B0502020202020204" pitchFamily="34" charset="0"/>
          <a:ea typeface="+mn-ea"/>
          <a:cs typeface="+mn-cs"/>
        </a:defRPr>
      </a:lvl4pPr>
      <a:lvl5pPr marL="1771650" indent="-171450" algn="l" defTabSz="914400" rtl="0" eaLnBrk="1" latinLnBrk="0" hangingPunct="1">
        <a:lnSpc>
          <a:spcPct val="100000"/>
        </a:lnSpc>
        <a:spcBef>
          <a:spcPts val="600"/>
        </a:spcBef>
        <a:buClr>
          <a:srgbClr val="6EC940"/>
        </a:buClr>
        <a:buFont typeface="Arial" panose="020B0604020202020204" pitchFamily="34" charset="0"/>
        <a:buChar char="•"/>
        <a:defRPr sz="1800" kern="1200">
          <a:solidFill>
            <a:srgbClr val="345065"/>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7.xml"/></Relationships>
</file>

<file path=ppt/slides/_rels/slide2.xml.rels><?xml version="1.0" encoding="UTF-8" standalone="yes"?>
<Relationships xmlns="http://schemas.openxmlformats.org/package/2006/relationships"><Relationship Id="rId3" Type="http://schemas.openxmlformats.org/officeDocument/2006/relationships/hyperlink" Target="https://osepideasthatwork.org/resources-grantees/informational-webinars-osep-funding-opportunities" TargetMode="External"/><Relationship Id="rId2" Type="http://schemas.openxmlformats.org/officeDocument/2006/relationships/notesSlide" Target="../notesSlides/notesSlide2.xml"/><Relationship Id="rId1" Type="http://schemas.openxmlformats.org/officeDocument/2006/relationships/slideLayout" Target="../slideLayouts/slideLayout3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6.xml.rels><?xml version="1.0" encoding="UTF-8" standalone="yes"?>
<Relationships xmlns="http://schemas.openxmlformats.org/package/2006/relationships"><Relationship Id="rId2" Type="http://schemas.openxmlformats.org/officeDocument/2006/relationships/hyperlink" Target="https://www.livebinders.com/b/2530809" TargetMode="External"/><Relationship Id="rId1" Type="http://schemas.openxmlformats.org/officeDocument/2006/relationships/slideLayout" Target="../slideLayouts/slideLayout38.xml"/></Relationships>
</file>

<file path=ppt/slides/_rels/slide7.xml.rels><?xml version="1.0" encoding="UTF-8" standalone="yes"?>
<Relationships xmlns="http://schemas.openxmlformats.org/package/2006/relationships"><Relationship Id="rId2" Type="http://schemas.openxmlformats.org/officeDocument/2006/relationships/hyperlink" Target="https://www.osepideasthatwork.org/logicModel" TargetMode="External"/><Relationship Id="rId1" Type="http://schemas.openxmlformats.org/officeDocument/2006/relationships/slideLayout" Target="../slideLayouts/slideLayout3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21.xml.rels><?xml version="1.0" encoding="UTF-8" standalone="yes"?>
<Relationships xmlns="http://schemas.openxmlformats.org/package/2006/relationships"><Relationship Id="rId2" Type="http://schemas.openxmlformats.org/officeDocument/2006/relationships/hyperlink" Target="http://www.signetwork.org/" TargetMode="External"/><Relationship Id="rId1" Type="http://schemas.openxmlformats.org/officeDocument/2006/relationships/slideLayout" Target="../slideLayouts/slideLayout3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25.xml.rels><?xml version="1.0" encoding="UTF-8" standalone="yes"?>
<Relationships xmlns="http://schemas.openxmlformats.org/package/2006/relationships"><Relationship Id="rId3" Type="http://schemas.openxmlformats.org/officeDocument/2006/relationships/hyperlink" Target="http://www.signetwork.org/content_page_assets/content_page_205/Rubric%20A%20-%201-6-15.docx" TargetMode="External"/><Relationship Id="rId2" Type="http://schemas.openxmlformats.org/officeDocument/2006/relationships/hyperlink" Target="http://www.signetwork.org/content_pages/205" TargetMode="External"/><Relationship Id="rId1" Type="http://schemas.openxmlformats.org/officeDocument/2006/relationships/slideLayout" Target="../slideLayouts/slideLayout38.xml"/><Relationship Id="rId5" Type="http://schemas.openxmlformats.org/officeDocument/2006/relationships/hyperlink" Target="https://nirn.fpg.unc.edu/resources/activity-7-2-fidelity-module-7-capstone-developing-fidelity-assessment" TargetMode="External"/><Relationship Id="rId4" Type="http://schemas.openxmlformats.org/officeDocument/2006/relationships/hyperlink" Target="https://nirn.fpg.unc.edu/module-1/usable-innovations"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8.xml"/></Relationships>
</file>

<file path=ppt/slides/_rels/slide28.xml.rels><?xml version="1.0" encoding="UTF-8" standalone="yes"?>
<Relationships xmlns="http://schemas.openxmlformats.org/package/2006/relationships"><Relationship Id="rId2" Type="http://schemas.openxmlformats.org/officeDocument/2006/relationships/hyperlink" Target="#Capacity"/><Relationship Id="rId1" Type="http://schemas.openxmlformats.org/officeDocument/2006/relationships/slideLayout" Target="../slideLayouts/slideLayout3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8.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8.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8.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8.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8.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8.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8.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8.xml"/></Relationships>
</file>

<file path=ppt/slides/_rels/slide45.xml.rels><?xml version="1.0" encoding="UTF-8" standalone="yes"?>
<Relationships xmlns="http://schemas.openxmlformats.org/package/2006/relationships"><Relationship Id="rId3" Type="http://schemas.openxmlformats.org/officeDocument/2006/relationships/hyperlink" Target="https://grants-portal.psc.gov/Welcome.aspx?pt=Grants" TargetMode="External"/><Relationship Id="rId2" Type="http://schemas.openxmlformats.org/officeDocument/2006/relationships/notesSlide" Target="../notesSlides/notesSlide20.xml"/><Relationship Id="rId1" Type="http://schemas.openxmlformats.org/officeDocument/2006/relationships/slideLayout" Target="../slideLayouts/slideLayout3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609600" y="1122363"/>
            <a:ext cx="10972800" cy="2916237"/>
          </a:xfrm>
        </p:spPr>
        <p:txBody>
          <a:bodyPr/>
          <a:lstStyle/>
          <a:p>
            <a:pPr>
              <a:lnSpc>
                <a:spcPct val="100000"/>
              </a:lnSpc>
            </a:pPr>
            <a:r>
              <a:rPr lang="en-US" sz="5400" b="1" dirty="0"/>
              <a:t>State Personnel </a:t>
            </a:r>
            <a:br>
              <a:rPr lang="en-US" sz="5400" b="1" dirty="0"/>
            </a:br>
            <a:r>
              <a:rPr lang="en-US" sz="5400" b="1" dirty="0"/>
              <a:t>Development Grants </a:t>
            </a:r>
            <a:br>
              <a:rPr lang="en-US" sz="5400" b="1" dirty="0"/>
            </a:br>
            <a:r>
              <a:rPr lang="en-US" dirty="0"/>
              <a:t>(SPDG)</a:t>
            </a:r>
            <a:br>
              <a:rPr lang="en-US" dirty="0"/>
            </a:br>
            <a:r>
              <a:rPr lang="en-US" sz="3600" dirty="0"/>
              <a:t>CFDA 84.323A | Fiscal Year 2020</a:t>
            </a:r>
            <a:endParaRPr lang="en-US" dirty="0"/>
          </a:p>
        </p:txBody>
      </p:sp>
      <p:sp>
        <p:nvSpPr>
          <p:cNvPr id="6" name="Subtitle 5"/>
          <p:cNvSpPr>
            <a:spLocks noGrp="1"/>
          </p:cNvSpPr>
          <p:nvPr>
            <p:ph type="subTitle" idx="1"/>
          </p:nvPr>
        </p:nvSpPr>
        <p:spPr>
          <a:xfrm>
            <a:off x="1524000" y="4495800"/>
            <a:ext cx="9144000" cy="1066800"/>
          </a:xfrm>
        </p:spPr>
        <p:txBody>
          <a:bodyPr>
            <a:normAutofit/>
          </a:bodyPr>
          <a:lstStyle/>
          <a:p>
            <a:r>
              <a:rPr lang="en-US" sz="2400" dirty="0"/>
              <a:t>Office of Special Education Programs</a:t>
            </a:r>
          </a:p>
          <a:p>
            <a:pPr>
              <a:spcBef>
                <a:spcPts val="1200"/>
              </a:spcBef>
            </a:pPr>
            <a:r>
              <a:rPr lang="en-US" sz="2400" dirty="0"/>
              <a:t>U.S. Department of Education</a:t>
            </a:r>
          </a:p>
        </p:txBody>
      </p:sp>
    </p:spTree>
    <p:extLst>
      <p:ext uri="{BB962C8B-B14F-4D97-AF65-F5344CB8AC3E}">
        <p14:creationId xmlns:p14="http://schemas.microsoft.com/office/powerpoint/2010/main" val="20832771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Note Regarding Webinar</a:t>
            </a:r>
          </a:p>
        </p:txBody>
      </p:sp>
      <p:sp>
        <p:nvSpPr>
          <p:cNvPr id="2" name="Content Placeholder 1"/>
          <p:cNvSpPr>
            <a:spLocks noGrp="1"/>
          </p:cNvSpPr>
          <p:nvPr>
            <p:ph idx="1"/>
          </p:nvPr>
        </p:nvSpPr>
        <p:spPr/>
        <p:txBody>
          <a:bodyPr>
            <a:normAutofit/>
          </a:bodyPr>
          <a:lstStyle/>
          <a:p>
            <a:r>
              <a:rPr lang="en-US" dirty="0"/>
              <a:t>Slides are for guidance only and information has been summarized due to logistics of the webinar.</a:t>
            </a:r>
          </a:p>
          <a:p>
            <a:r>
              <a:rPr lang="en-US" dirty="0"/>
              <a:t>Please read the entire Notice Inviting Applications (NIA).</a:t>
            </a:r>
          </a:p>
          <a:p>
            <a:r>
              <a:rPr lang="en-US" dirty="0"/>
              <a:t>Please review the recorded webinar titled “Applying for </a:t>
            </a:r>
            <a:br>
              <a:rPr lang="en-US" dirty="0"/>
            </a:br>
            <a:r>
              <a:rPr lang="en-US" dirty="0"/>
              <a:t>Office of Special Education Programs Discretionary Grants” for additional information related to submitting an application: </a:t>
            </a:r>
            <a:r>
              <a:rPr lang="en-US" dirty="0">
                <a:hlinkClick r:id="rId3"/>
              </a:rPr>
              <a:t>https://osepideasthatwork.org/resources-grantees/informational-webinars-osep-funding-opportunities</a:t>
            </a:r>
            <a:endParaRPr lang="en-US" dirty="0"/>
          </a:p>
          <a:p>
            <a:endParaRPr lang="en-US" dirty="0"/>
          </a:p>
        </p:txBody>
      </p:sp>
      <p:sp>
        <p:nvSpPr>
          <p:cNvPr id="4" name="Slide Number Placeholder 3"/>
          <p:cNvSpPr>
            <a:spLocks noGrp="1"/>
          </p:cNvSpPr>
          <p:nvPr>
            <p:ph type="sldNum" sz="quarter" idx="4294967295"/>
          </p:nvPr>
        </p:nvSpPr>
        <p:spPr>
          <a:xfrm>
            <a:off x="0" y="6172200"/>
            <a:ext cx="654050" cy="685800"/>
          </a:xfrm>
        </p:spPr>
        <p:txBody>
          <a:bodyPr/>
          <a:lstStyle/>
          <a:p>
            <a:fld id="{991CF879-4700-4E47-A7E3-74EF38E50439}" type="slidenum">
              <a:rPr lang="en-US" smtClean="0"/>
              <a:pPr/>
              <a:t>1</a:t>
            </a:fld>
            <a:endParaRPr lang="en-US" dirty="0"/>
          </a:p>
        </p:txBody>
      </p:sp>
    </p:spTree>
    <p:extLst>
      <p:ext uri="{BB962C8B-B14F-4D97-AF65-F5344CB8AC3E}">
        <p14:creationId xmlns:p14="http://schemas.microsoft.com/office/powerpoint/2010/main" val="1859509728"/>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Today’s Topics</a:t>
            </a:r>
          </a:p>
        </p:txBody>
      </p:sp>
      <p:sp>
        <p:nvSpPr>
          <p:cNvPr id="2" name="Content Placeholder 1"/>
          <p:cNvSpPr>
            <a:spLocks noGrp="1"/>
          </p:cNvSpPr>
          <p:nvPr>
            <p:ph idx="1"/>
          </p:nvPr>
        </p:nvSpPr>
        <p:spPr/>
        <p:txBody>
          <a:bodyPr>
            <a:normAutofit fontScale="85000" lnSpcReduction="20000"/>
          </a:bodyPr>
          <a:lstStyle/>
          <a:p>
            <a:r>
              <a:rPr lang="en-US" dirty="0"/>
              <a:t>Purpose of the SPDG Program</a:t>
            </a:r>
          </a:p>
          <a:p>
            <a:r>
              <a:rPr lang="en-US" dirty="0"/>
              <a:t>Assistance for Developing Your Plan</a:t>
            </a:r>
          </a:p>
          <a:p>
            <a:r>
              <a:rPr lang="en-US" dirty="0"/>
              <a:t>Absolute Priorities</a:t>
            </a:r>
          </a:p>
          <a:p>
            <a:r>
              <a:rPr lang="en-US" dirty="0"/>
              <a:t>Definitions</a:t>
            </a:r>
          </a:p>
          <a:p>
            <a:r>
              <a:rPr lang="en-US" dirty="0"/>
              <a:t>Contracts &amp; Subgrants</a:t>
            </a:r>
          </a:p>
          <a:p>
            <a:r>
              <a:rPr lang="en-US" dirty="0"/>
              <a:t>Government Performance Results Act (GPRA)</a:t>
            </a:r>
          </a:p>
          <a:p>
            <a:r>
              <a:rPr lang="en-US" dirty="0"/>
              <a:t>General Requirements </a:t>
            </a:r>
          </a:p>
          <a:p>
            <a:r>
              <a:rPr lang="en-US" dirty="0"/>
              <a:t>Selection Criteria </a:t>
            </a:r>
          </a:p>
          <a:p>
            <a:endParaRPr lang="en-US" dirty="0"/>
          </a:p>
          <a:p>
            <a:endParaRPr lang="en-US" dirty="0"/>
          </a:p>
        </p:txBody>
      </p:sp>
      <p:sp>
        <p:nvSpPr>
          <p:cNvPr id="3" name="Slide Number Placeholder 2"/>
          <p:cNvSpPr>
            <a:spLocks noGrp="1"/>
          </p:cNvSpPr>
          <p:nvPr>
            <p:ph type="sldNum" sz="quarter" idx="4294967295"/>
          </p:nvPr>
        </p:nvSpPr>
        <p:spPr>
          <a:xfrm>
            <a:off x="0" y="6172200"/>
            <a:ext cx="654050" cy="685800"/>
          </a:xfrm>
        </p:spPr>
        <p:txBody>
          <a:bodyPr/>
          <a:lstStyle/>
          <a:p>
            <a:fld id="{991CF879-4700-4E47-A7E3-74EF38E50439}" type="slidenum">
              <a:rPr lang="en-US" smtClean="0"/>
              <a:pPr/>
              <a:t>2</a:t>
            </a:fld>
            <a:endParaRPr lang="en-US" dirty="0"/>
          </a:p>
        </p:txBody>
      </p:sp>
    </p:spTree>
    <p:extLst>
      <p:ext uri="{BB962C8B-B14F-4D97-AF65-F5344CB8AC3E}">
        <p14:creationId xmlns:p14="http://schemas.microsoft.com/office/powerpoint/2010/main" val="3104563021"/>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06435BB-BCA5-40C5-8D67-00F74B3DAC89}"/>
              </a:ext>
            </a:extLst>
          </p:cNvPr>
          <p:cNvSpPr>
            <a:spLocks noGrp="1"/>
          </p:cNvSpPr>
          <p:nvPr>
            <p:ph type="title"/>
          </p:nvPr>
        </p:nvSpPr>
        <p:spPr/>
        <p:txBody>
          <a:bodyPr/>
          <a:lstStyle/>
          <a:p>
            <a:r>
              <a:rPr lang="en-US" dirty="0"/>
              <a:t>Purpose</a:t>
            </a:r>
          </a:p>
        </p:txBody>
      </p:sp>
      <p:sp>
        <p:nvSpPr>
          <p:cNvPr id="2" name="Content Placeholder 1">
            <a:extLst>
              <a:ext uri="{FF2B5EF4-FFF2-40B4-BE49-F238E27FC236}">
                <a16:creationId xmlns:a16="http://schemas.microsoft.com/office/drawing/2014/main" id="{9E515B94-DDF3-4268-91A7-FEDC7082842C}"/>
              </a:ext>
            </a:extLst>
          </p:cNvPr>
          <p:cNvSpPr>
            <a:spLocks noGrp="1"/>
          </p:cNvSpPr>
          <p:nvPr>
            <p:ph idx="1"/>
          </p:nvPr>
        </p:nvSpPr>
        <p:spPr>
          <a:xfrm>
            <a:off x="609600" y="1143000"/>
            <a:ext cx="10972800" cy="4952999"/>
          </a:xfrm>
        </p:spPr>
        <p:txBody>
          <a:bodyPr/>
          <a:lstStyle/>
          <a:p>
            <a:pPr marL="0" indent="0">
              <a:buNone/>
            </a:pPr>
            <a:r>
              <a:rPr lang="en-US" b="1" dirty="0"/>
              <a:t>Purpose of the State Personnel Development Grant Program (SPDG)</a:t>
            </a:r>
          </a:p>
          <a:p>
            <a:r>
              <a:rPr lang="en-US" dirty="0"/>
              <a:t>The purpose of this program, authorized by the Individuals with Disabilities Education Act (IDEA), is to assist State educational agencies (SEAs) in reforming and improving their systems for personnel preparation and professional development in early intervention, educational, and transition services in order to improve results for children with disabilities.</a:t>
            </a:r>
          </a:p>
        </p:txBody>
      </p:sp>
      <p:sp>
        <p:nvSpPr>
          <p:cNvPr id="3" name="Slide Number Placeholder 2">
            <a:extLst>
              <a:ext uri="{FF2B5EF4-FFF2-40B4-BE49-F238E27FC236}">
                <a16:creationId xmlns:a16="http://schemas.microsoft.com/office/drawing/2014/main" id="{9E4DEE89-4B43-4FD4-BF61-BFA9F2CD4BC0}"/>
              </a:ext>
            </a:extLst>
          </p:cNvPr>
          <p:cNvSpPr>
            <a:spLocks noGrp="1"/>
          </p:cNvSpPr>
          <p:nvPr>
            <p:ph type="sldNum" sz="quarter" idx="4294967295"/>
          </p:nvPr>
        </p:nvSpPr>
        <p:spPr>
          <a:xfrm>
            <a:off x="0" y="6172200"/>
            <a:ext cx="654050" cy="685800"/>
          </a:xfrm>
        </p:spPr>
        <p:txBody>
          <a:bodyPr/>
          <a:lstStyle/>
          <a:p>
            <a:fld id="{991CF879-4700-4E47-A7E3-74EF38E50439}" type="slidenum">
              <a:rPr lang="en-US" smtClean="0"/>
              <a:pPr/>
              <a:t>3</a:t>
            </a:fld>
            <a:endParaRPr lang="en-US" dirty="0"/>
          </a:p>
        </p:txBody>
      </p:sp>
    </p:spTree>
    <p:extLst>
      <p:ext uri="{BB962C8B-B14F-4D97-AF65-F5344CB8AC3E}">
        <p14:creationId xmlns:p14="http://schemas.microsoft.com/office/powerpoint/2010/main" val="3414497031"/>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754C6F4-5F9B-45CF-8238-7D4F66133D4F}"/>
              </a:ext>
            </a:extLst>
          </p:cNvPr>
          <p:cNvSpPr>
            <a:spLocks noGrp="1"/>
          </p:cNvSpPr>
          <p:nvPr>
            <p:ph type="title"/>
          </p:nvPr>
        </p:nvSpPr>
        <p:spPr/>
        <p:txBody>
          <a:bodyPr/>
          <a:lstStyle/>
          <a:p>
            <a:r>
              <a:rPr lang="en-US" dirty="0"/>
              <a:t>Reminders</a:t>
            </a:r>
          </a:p>
        </p:txBody>
      </p:sp>
      <p:sp>
        <p:nvSpPr>
          <p:cNvPr id="2" name="Content Placeholder 1">
            <a:extLst>
              <a:ext uri="{FF2B5EF4-FFF2-40B4-BE49-F238E27FC236}">
                <a16:creationId xmlns:a16="http://schemas.microsoft.com/office/drawing/2014/main" id="{8E00EF00-8F4F-4959-833A-FDAB1899C9D9}"/>
              </a:ext>
            </a:extLst>
          </p:cNvPr>
          <p:cNvSpPr>
            <a:spLocks noGrp="1"/>
          </p:cNvSpPr>
          <p:nvPr>
            <p:ph idx="1"/>
          </p:nvPr>
        </p:nvSpPr>
        <p:spPr/>
        <p:txBody>
          <a:bodyPr>
            <a:normAutofit fontScale="85000" lnSpcReduction="10000"/>
          </a:bodyPr>
          <a:lstStyle/>
          <a:p>
            <a:r>
              <a:rPr lang="en-US" dirty="0"/>
              <a:t>Informational Webinars do not take the place of reading through the entire application package.</a:t>
            </a:r>
          </a:p>
          <a:p>
            <a:pPr lvl="1"/>
            <a:r>
              <a:rPr lang="en-US" dirty="0"/>
              <a:t>Certain sections of the application package will be highlighted, but other important information will not be.</a:t>
            </a:r>
          </a:p>
          <a:p>
            <a:r>
              <a:rPr lang="en-US" dirty="0"/>
              <a:t>Best practice tips may be provided, but please keep in mind this is a peer-reviewed competition. </a:t>
            </a:r>
          </a:p>
          <a:p>
            <a:r>
              <a:rPr lang="en-US" dirty="0"/>
              <a:t>If you are receiving new SPDG money in FY 2020 you cannot apply for a grant.  </a:t>
            </a:r>
          </a:p>
          <a:p>
            <a:pPr lvl="1"/>
            <a:r>
              <a:rPr lang="en-US" dirty="0"/>
              <a:t>Grantees in a no-cost extension may apply.</a:t>
            </a:r>
          </a:p>
          <a:p>
            <a:r>
              <a:rPr lang="en-US" dirty="0"/>
              <a:t>The only eligible applicants are State Educational Agencies (SEAs).</a:t>
            </a:r>
          </a:p>
          <a:p>
            <a:endParaRPr lang="en-US" dirty="0"/>
          </a:p>
        </p:txBody>
      </p:sp>
      <p:sp>
        <p:nvSpPr>
          <p:cNvPr id="3" name="Slide Number Placeholder 2">
            <a:extLst>
              <a:ext uri="{FF2B5EF4-FFF2-40B4-BE49-F238E27FC236}">
                <a16:creationId xmlns:a16="http://schemas.microsoft.com/office/drawing/2014/main" id="{5760A1CD-292E-4C65-9275-7375CABEE6BA}"/>
              </a:ext>
            </a:extLst>
          </p:cNvPr>
          <p:cNvSpPr>
            <a:spLocks noGrp="1"/>
          </p:cNvSpPr>
          <p:nvPr>
            <p:ph type="sldNum" sz="quarter" idx="4294967295"/>
          </p:nvPr>
        </p:nvSpPr>
        <p:spPr>
          <a:xfrm>
            <a:off x="0" y="6172200"/>
            <a:ext cx="654050" cy="685800"/>
          </a:xfrm>
        </p:spPr>
        <p:txBody>
          <a:bodyPr/>
          <a:lstStyle/>
          <a:p>
            <a:fld id="{991CF879-4700-4E47-A7E3-74EF38E50439}" type="slidenum">
              <a:rPr lang="en-US" smtClean="0"/>
              <a:pPr/>
              <a:t>4</a:t>
            </a:fld>
            <a:endParaRPr lang="en-US" dirty="0"/>
          </a:p>
        </p:txBody>
      </p:sp>
    </p:spTree>
    <p:extLst>
      <p:ext uri="{BB962C8B-B14F-4D97-AF65-F5344CB8AC3E}">
        <p14:creationId xmlns:p14="http://schemas.microsoft.com/office/powerpoint/2010/main" val="4037497685"/>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14207E1-01F8-4C77-A8DA-B6B30794D374}"/>
              </a:ext>
            </a:extLst>
          </p:cNvPr>
          <p:cNvSpPr>
            <a:spLocks noGrp="1"/>
          </p:cNvSpPr>
          <p:nvPr>
            <p:ph type="title"/>
          </p:nvPr>
        </p:nvSpPr>
        <p:spPr/>
        <p:txBody>
          <a:bodyPr/>
          <a:lstStyle/>
          <a:p>
            <a:r>
              <a:rPr lang="en-US" dirty="0"/>
              <a:t>Other Sources of Assistance</a:t>
            </a:r>
          </a:p>
        </p:txBody>
      </p:sp>
      <p:sp>
        <p:nvSpPr>
          <p:cNvPr id="2" name="Content Placeholder 1">
            <a:extLst>
              <a:ext uri="{FF2B5EF4-FFF2-40B4-BE49-F238E27FC236}">
                <a16:creationId xmlns:a16="http://schemas.microsoft.com/office/drawing/2014/main" id="{F847BC81-B37F-481E-8792-1F65DB2AE156}"/>
              </a:ext>
            </a:extLst>
          </p:cNvPr>
          <p:cNvSpPr>
            <a:spLocks noGrp="1"/>
          </p:cNvSpPr>
          <p:nvPr>
            <p:ph idx="1"/>
          </p:nvPr>
        </p:nvSpPr>
        <p:spPr/>
        <p:txBody>
          <a:bodyPr/>
          <a:lstStyle/>
          <a:p>
            <a:r>
              <a:rPr lang="en-US" dirty="0"/>
              <a:t>The National Association of State Directors of Special Education, in partnership with OSEP, recorded a series of webinars that provide guidance to potential applicants for the SPDG program: </a:t>
            </a:r>
            <a:r>
              <a:rPr lang="en-US" dirty="0">
                <a:hlinkClick r:id="rId2"/>
              </a:rPr>
              <a:t>https://www.livebinders.com/b/2530809</a:t>
            </a:r>
            <a:endParaRPr lang="en-US" dirty="0"/>
          </a:p>
        </p:txBody>
      </p:sp>
      <p:sp>
        <p:nvSpPr>
          <p:cNvPr id="3" name="Slide Number Placeholder 2">
            <a:extLst>
              <a:ext uri="{FF2B5EF4-FFF2-40B4-BE49-F238E27FC236}">
                <a16:creationId xmlns:a16="http://schemas.microsoft.com/office/drawing/2014/main" id="{D1C28F3C-C7E1-45ED-A1AD-10377D98926A}"/>
              </a:ext>
            </a:extLst>
          </p:cNvPr>
          <p:cNvSpPr>
            <a:spLocks noGrp="1"/>
          </p:cNvSpPr>
          <p:nvPr>
            <p:ph type="sldNum" sz="quarter" idx="4294967295"/>
          </p:nvPr>
        </p:nvSpPr>
        <p:spPr>
          <a:xfrm>
            <a:off x="0" y="6172200"/>
            <a:ext cx="654050" cy="685800"/>
          </a:xfrm>
        </p:spPr>
        <p:txBody>
          <a:bodyPr/>
          <a:lstStyle/>
          <a:p>
            <a:fld id="{991CF879-4700-4E47-A7E3-74EF38E50439}" type="slidenum">
              <a:rPr lang="en-US" smtClean="0"/>
              <a:pPr/>
              <a:t>5</a:t>
            </a:fld>
            <a:endParaRPr lang="en-US" dirty="0"/>
          </a:p>
        </p:txBody>
      </p:sp>
    </p:spTree>
    <p:extLst>
      <p:ext uri="{BB962C8B-B14F-4D97-AF65-F5344CB8AC3E}">
        <p14:creationId xmlns:p14="http://schemas.microsoft.com/office/powerpoint/2010/main" val="431671164"/>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5879E95-8496-48FB-9B66-CC5ECEE1DFAF}"/>
              </a:ext>
            </a:extLst>
          </p:cNvPr>
          <p:cNvSpPr>
            <a:spLocks noGrp="1"/>
          </p:cNvSpPr>
          <p:nvPr>
            <p:ph type="title"/>
          </p:nvPr>
        </p:nvSpPr>
        <p:spPr/>
        <p:txBody>
          <a:bodyPr/>
          <a:lstStyle/>
          <a:p>
            <a:r>
              <a:rPr lang="en-US" dirty="0"/>
              <a:t>Logic Models</a:t>
            </a:r>
          </a:p>
        </p:txBody>
      </p:sp>
      <p:sp>
        <p:nvSpPr>
          <p:cNvPr id="2" name="Content Placeholder 1">
            <a:extLst>
              <a:ext uri="{FF2B5EF4-FFF2-40B4-BE49-F238E27FC236}">
                <a16:creationId xmlns:a16="http://schemas.microsoft.com/office/drawing/2014/main" id="{CD8FA495-E7EB-4E70-A389-C189029806DE}"/>
              </a:ext>
            </a:extLst>
          </p:cNvPr>
          <p:cNvSpPr>
            <a:spLocks noGrp="1"/>
          </p:cNvSpPr>
          <p:nvPr>
            <p:ph idx="1"/>
          </p:nvPr>
        </p:nvSpPr>
        <p:spPr/>
        <p:txBody>
          <a:bodyPr/>
          <a:lstStyle/>
          <a:p>
            <a:r>
              <a:rPr lang="en-US" dirty="0"/>
              <a:t>OSEP also provides information on developing performance measures and logic models at: </a:t>
            </a:r>
          </a:p>
          <a:p>
            <a:pPr lvl="1" indent="0">
              <a:buNone/>
            </a:pPr>
            <a:r>
              <a:rPr lang="en-US" b="1" dirty="0">
                <a:hlinkClick r:id="rId2" tooltip="information on developing performance measures and logic models "/>
              </a:rPr>
              <a:t>https://www.osepideasthatwork.org/logicModel</a:t>
            </a:r>
            <a:r>
              <a:rPr lang="en-US" b="1" dirty="0"/>
              <a:t> </a:t>
            </a:r>
          </a:p>
          <a:p>
            <a:pPr indent="0">
              <a:buNone/>
            </a:pPr>
            <a:r>
              <a:rPr lang="en-US" dirty="0"/>
              <a:t>to assist you in preparing a quality application. </a:t>
            </a:r>
          </a:p>
        </p:txBody>
      </p:sp>
      <p:sp>
        <p:nvSpPr>
          <p:cNvPr id="3" name="Slide Number Placeholder 2">
            <a:extLst>
              <a:ext uri="{FF2B5EF4-FFF2-40B4-BE49-F238E27FC236}">
                <a16:creationId xmlns:a16="http://schemas.microsoft.com/office/drawing/2014/main" id="{753B6D04-D822-47B1-864C-B3E2D4B81B81}"/>
              </a:ext>
            </a:extLst>
          </p:cNvPr>
          <p:cNvSpPr>
            <a:spLocks noGrp="1"/>
          </p:cNvSpPr>
          <p:nvPr>
            <p:ph type="sldNum" sz="quarter" idx="4294967295"/>
          </p:nvPr>
        </p:nvSpPr>
        <p:spPr>
          <a:xfrm>
            <a:off x="0" y="6172200"/>
            <a:ext cx="654050" cy="685800"/>
          </a:xfrm>
        </p:spPr>
        <p:txBody>
          <a:bodyPr/>
          <a:lstStyle/>
          <a:p>
            <a:fld id="{991CF879-4700-4E47-A7E3-74EF38E50439}" type="slidenum">
              <a:rPr lang="en-US" smtClean="0"/>
              <a:pPr/>
              <a:t>6</a:t>
            </a:fld>
            <a:endParaRPr lang="en-US" dirty="0"/>
          </a:p>
        </p:txBody>
      </p:sp>
    </p:spTree>
    <p:extLst>
      <p:ext uri="{BB962C8B-B14F-4D97-AF65-F5344CB8AC3E}">
        <p14:creationId xmlns:p14="http://schemas.microsoft.com/office/powerpoint/2010/main" val="8515403"/>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0A6BF2E-FC69-4D8E-9446-21505320B07F}"/>
              </a:ext>
            </a:extLst>
          </p:cNvPr>
          <p:cNvSpPr>
            <a:spLocks noGrp="1"/>
          </p:cNvSpPr>
          <p:nvPr>
            <p:ph type="title"/>
          </p:nvPr>
        </p:nvSpPr>
        <p:spPr/>
        <p:txBody>
          <a:bodyPr/>
          <a:lstStyle/>
          <a:p>
            <a:r>
              <a:rPr lang="en-US" dirty="0"/>
              <a:t>Absolute Priorities</a:t>
            </a:r>
          </a:p>
        </p:txBody>
      </p:sp>
      <p:sp>
        <p:nvSpPr>
          <p:cNvPr id="2" name="Content Placeholder 1">
            <a:extLst>
              <a:ext uri="{FF2B5EF4-FFF2-40B4-BE49-F238E27FC236}">
                <a16:creationId xmlns:a16="http://schemas.microsoft.com/office/drawing/2014/main" id="{876932FA-C430-4D05-AFD4-CD52DC5EE44D}"/>
              </a:ext>
            </a:extLst>
          </p:cNvPr>
          <p:cNvSpPr>
            <a:spLocks noGrp="1"/>
          </p:cNvSpPr>
          <p:nvPr>
            <p:ph idx="1"/>
          </p:nvPr>
        </p:nvSpPr>
        <p:spPr/>
        <p:txBody>
          <a:bodyPr>
            <a:normAutofit/>
          </a:bodyPr>
          <a:lstStyle/>
          <a:p>
            <a:r>
              <a:rPr lang="en-US" dirty="0"/>
              <a:t>The notice contains three absolute priorities.</a:t>
            </a:r>
          </a:p>
          <a:p>
            <a:pPr lvl="1"/>
            <a:r>
              <a:rPr lang="en-US" b="1" dirty="0"/>
              <a:t>Absolute Priority 1 </a:t>
            </a:r>
            <a:r>
              <a:rPr lang="en-US" dirty="0"/>
              <a:t>is from the notice of final priorities and definitions published in the Federal Register on August 2, 2012 (77 FR 45944). </a:t>
            </a:r>
          </a:p>
          <a:p>
            <a:pPr lvl="1"/>
            <a:r>
              <a:rPr lang="en-US" b="1" dirty="0"/>
              <a:t>Absolute Priority 2 </a:t>
            </a:r>
            <a:r>
              <a:rPr lang="en-US" dirty="0"/>
              <a:t>is from sections 651 through 655 of IDEA, as amended by ESSA.  </a:t>
            </a:r>
          </a:p>
          <a:p>
            <a:pPr lvl="1"/>
            <a:r>
              <a:rPr lang="en-US" b="1" dirty="0"/>
              <a:t>Absolute Priority 3 </a:t>
            </a:r>
            <a:r>
              <a:rPr lang="en-US" dirty="0"/>
              <a:t>is from the notice of final priority and definitions for this program published elsewhere in this issue of the Federal Register (2020 NFP).</a:t>
            </a:r>
          </a:p>
        </p:txBody>
      </p:sp>
      <p:sp>
        <p:nvSpPr>
          <p:cNvPr id="3" name="Slide Number Placeholder 2">
            <a:extLst>
              <a:ext uri="{FF2B5EF4-FFF2-40B4-BE49-F238E27FC236}">
                <a16:creationId xmlns:a16="http://schemas.microsoft.com/office/drawing/2014/main" id="{73D2126B-8753-4A4C-8656-8183A7FC24C0}"/>
              </a:ext>
            </a:extLst>
          </p:cNvPr>
          <p:cNvSpPr>
            <a:spLocks noGrp="1"/>
          </p:cNvSpPr>
          <p:nvPr>
            <p:ph type="sldNum" sz="quarter" idx="4294967295"/>
          </p:nvPr>
        </p:nvSpPr>
        <p:spPr>
          <a:xfrm>
            <a:off x="0" y="6172200"/>
            <a:ext cx="654050" cy="685800"/>
          </a:xfrm>
        </p:spPr>
        <p:txBody>
          <a:bodyPr/>
          <a:lstStyle/>
          <a:p>
            <a:fld id="{991CF879-4700-4E47-A7E3-74EF38E50439}" type="slidenum">
              <a:rPr lang="en-US" smtClean="0"/>
              <a:pPr/>
              <a:t>7</a:t>
            </a:fld>
            <a:endParaRPr lang="en-US" dirty="0"/>
          </a:p>
        </p:txBody>
      </p:sp>
    </p:spTree>
    <p:extLst>
      <p:ext uri="{BB962C8B-B14F-4D97-AF65-F5344CB8AC3E}">
        <p14:creationId xmlns:p14="http://schemas.microsoft.com/office/powerpoint/2010/main" val="336434108"/>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B67F95-5AE5-4BA7-A22C-57ADD684C7B5}"/>
              </a:ext>
            </a:extLst>
          </p:cNvPr>
          <p:cNvSpPr>
            <a:spLocks noGrp="1"/>
          </p:cNvSpPr>
          <p:nvPr>
            <p:ph type="title"/>
          </p:nvPr>
        </p:nvSpPr>
        <p:spPr/>
        <p:txBody>
          <a:bodyPr/>
          <a:lstStyle/>
          <a:p>
            <a:r>
              <a:rPr lang="en-US" dirty="0"/>
              <a:t>Absolute Priority 3 </a:t>
            </a:r>
          </a:p>
        </p:txBody>
      </p:sp>
      <p:sp>
        <p:nvSpPr>
          <p:cNvPr id="7" name="Content Placeholder 6">
            <a:extLst>
              <a:ext uri="{FF2B5EF4-FFF2-40B4-BE49-F238E27FC236}">
                <a16:creationId xmlns:a16="http://schemas.microsoft.com/office/drawing/2014/main" id="{445B5187-BC48-4E0D-B9D8-43DD1395E42E}"/>
              </a:ext>
            </a:extLst>
          </p:cNvPr>
          <p:cNvSpPr>
            <a:spLocks noGrp="1"/>
          </p:cNvSpPr>
          <p:nvPr>
            <p:ph idx="1"/>
          </p:nvPr>
        </p:nvSpPr>
        <p:spPr/>
        <p:txBody>
          <a:bodyPr>
            <a:normAutofit/>
          </a:bodyPr>
          <a:lstStyle/>
          <a:p>
            <a:pPr marL="0" indent="0">
              <a:buNone/>
            </a:pPr>
            <a:r>
              <a:rPr lang="en-US" dirty="0"/>
              <a:t>…</a:t>
            </a:r>
            <a:r>
              <a:rPr lang="en-US" b="1" dirty="0"/>
              <a:t>Absolute Priority 3 </a:t>
            </a:r>
            <a:r>
              <a:rPr lang="en-US" dirty="0"/>
              <a:t>constitutes its own funding category, and the Department intends to award 1/3 of the SPDG grants under this competition to grants under Absolute Priority 3, provided applications of sufficient quality are submitted. Applications will be rank ordered separately for Absolute Priority 3. Therefore, </a:t>
            </a:r>
            <a:r>
              <a:rPr lang="en-US" b="1" dirty="0"/>
              <a:t>applicants must clearly identify if the proposed project addresses Absolute Priority 3</a:t>
            </a:r>
            <a:r>
              <a:rPr lang="en-US" dirty="0"/>
              <a:t>. </a:t>
            </a:r>
          </a:p>
        </p:txBody>
      </p:sp>
      <p:sp>
        <p:nvSpPr>
          <p:cNvPr id="3" name="Slide Number Placeholder 2">
            <a:extLst>
              <a:ext uri="{FF2B5EF4-FFF2-40B4-BE49-F238E27FC236}">
                <a16:creationId xmlns:a16="http://schemas.microsoft.com/office/drawing/2014/main" id="{819E947C-96AB-47D5-9953-A41DDD34748A}"/>
              </a:ext>
            </a:extLst>
          </p:cNvPr>
          <p:cNvSpPr>
            <a:spLocks noGrp="1"/>
          </p:cNvSpPr>
          <p:nvPr>
            <p:ph type="sldNum" sz="quarter" idx="4294967295"/>
          </p:nvPr>
        </p:nvSpPr>
        <p:spPr>
          <a:xfrm>
            <a:off x="0" y="6408738"/>
            <a:ext cx="2133600" cy="365125"/>
          </a:xfrm>
        </p:spPr>
        <p:txBody>
          <a:bodyPr/>
          <a:lstStyle/>
          <a:p>
            <a:fld id="{991CF879-4700-4E47-A7E3-74EF38E50439}" type="slidenum">
              <a:rPr lang="en-US" smtClean="0"/>
              <a:pPr/>
              <a:t>8</a:t>
            </a:fld>
            <a:endParaRPr lang="en-US" dirty="0"/>
          </a:p>
        </p:txBody>
      </p:sp>
    </p:spTree>
    <p:extLst>
      <p:ext uri="{BB962C8B-B14F-4D97-AF65-F5344CB8AC3E}">
        <p14:creationId xmlns:p14="http://schemas.microsoft.com/office/powerpoint/2010/main" val="495549304"/>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8D7C4-32D1-4D4F-A26C-1A2A7B875FDC}"/>
              </a:ext>
            </a:extLst>
          </p:cNvPr>
          <p:cNvSpPr>
            <a:spLocks noGrp="1"/>
          </p:cNvSpPr>
          <p:nvPr>
            <p:ph type="title"/>
          </p:nvPr>
        </p:nvSpPr>
        <p:spPr/>
        <p:txBody>
          <a:bodyPr/>
          <a:lstStyle/>
          <a:p>
            <a:r>
              <a:rPr lang="en-US" dirty="0"/>
              <a:t>Responding to Absolute Priorities</a:t>
            </a:r>
          </a:p>
        </p:txBody>
      </p:sp>
      <p:sp>
        <p:nvSpPr>
          <p:cNvPr id="3" name="Content Placeholder 2">
            <a:extLst>
              <a:ext uri="{FF2B5EF4-FFF2-40B4-BE49-F238E27FC236}">
                <a16:creationId xmlns:a16="http://schemas.microsoft.com/office/drawing/2014/main" id="{0A5BCED4-AC6C-4386-BE1A-F4C6D9696ABB}"/>
              </a:ext>
            </a:extLst>
          </p:cNvPr>
          <p:cNvSpPr>
            <a:spLocks noGrp="1"/>
          </p:cNvSpPr>
          <p:nvPr>
            <p:ph idx="1"/>
          </p:nvPr>
        </p:nvSpPr>
        <p:spPr/>
        <p:txBody>
          <a:bodyPr/>
          <a:lstStyle/>
          <a:p>
            <a:pPr marL="0" indent="0">
              <a:buNone/>
            </a:pPr>
            <a:r>
              <a:rPr lang="en-US" dirty="0"/>
              <a:t>Whether or not applicants are responding to </a:t>
            </a:r>
            <a:br>
              <a:rPr lang="en-US" dirty="0"/>
            </a:br>
            <a:r>
              <a:rPr lang="en-US" b="1" dirty="0"/>
              <a:t>Absolute Priority 3</a:t>
            </a:r>
            <a:r>
              <a:rPr lang="en-US" dirty="0"/>
              <a:t>, they are required to respond to </a:t>
            </a:r>
            <a:br>
              <a:rPr lang="en-US" dirty="0"/>
            </a:br>
            <a:r>
              <a:rPr lang="en-US" b="1" dirty="0"/>
              <a:t>Absolute Priority 1 and 2</a:t>
            </a:r>
            <a:r>
              <a:rPr lang="en-US" dirty="0"/>
              <a:t>.</a:t>
            </a:r>
          </a:p>
          <a:p>
            <a:pPr marL="0" indent="0">
              <a:buNone/>
            </a:pPr>
            <a:endParaRPr lang="en-US" dirty="0"/>
          </a:p>
        </p:txBody>
      </p:sp>
    </p:spTree>
    <p:extLst>
      <p:ext uri="{BB962C8B-B14F-4D97-AF65-F5344CB8AC3E}">
        <p14:creationId xmlns:p14="http://schemas.microsoft.com/office/powerpoint/2010/main" val="985128800"/>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Absolute Priority 1 </a:t>
            </a:r>
          </a:p>
        </p:txBody>
      </p:sp>
      <p:sp>
        <p:nvSpPr>
          <p:cNvPr id="3" name="Content Placeholder 2"/>
          <p:cNvSpPr>
            <a:spLocks noGrp="1"/>
          </p:cNvSpPr>
          <p:nvPr>
            <p:ph idx="1"/>
          </p:nvPr>
        </p:nvSpPr>
        <p:spPr/>
        <p:txBody>
          <a:bodyPr/>
          <a:lstStyle/>
          <a:p>
            <a:r>
              <a:rPr lang="en-US" dirty="0"/>
              <a:t>In order to meet this priority, an applicant must demonstrate:</a:t>
            </a:r>
          </a:p>
          <a:p>
            <a:pPr marL="857250" lvl="1" indent="-514350">
              <a:buFont typeface="+mj-lt"/>
              <a:buAutoNum type="arabicPeriod"/>
            </a:pPr>
            <a:r>
              <a:rPr lang="en-US" b="1" dirty="0"/>
              <a:t>Use evidence-based (as defined in this notice) professional development practices </a:t>
            </a:r>
            <a:r>
              <a:rPr lang="en-US" dirty="0"/>
              <a:t>that will increase implementation of evidence-based practices and result in improved outcomes for children with disabilities;</a:t>
            </a:r>
          </a:p>
        </p:txBody>
      </p:sp>
    </p:spTree>
    <p:extLst>
      <p:ext uri="{BB962C8B-B14F-4D97-AF65-F5344CB8AC3E}">
        <p14:creationId xmlns:p14="http://schemas.microsoft.com/office/powerpoint/2010/main" val="3301067862"/>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FE5CB7C-8438-4D51-8D8D-8A085A04F44F}"/>
              </a:ext>
            </a:extLst>
          </p:cNvPr>
          <p:cNvSpPr>
            <a:spLocks noGrp="1"/>
          </p:cNvSpPr>
          <p:nvPr>
            <p:ph type="title"/>
          </p:nvPr>
        </p:nvSpPr>
        <p:spPr/>
        <p:txBody>
          <a:bodyPr/>
          <a:lstStyle/>
          <a:p>
            <a:r>
              <a:rPr lang="en-US" dirty="0"/>
              <a:t>Absolute Priority 1, </a:t>
            </a:r>
            <a:r>
              <a:rPr lang="en-US" i="1" dirty="0"/>
              <a:t>cont.</a:t>
            </a:r>
          </a:p>
        </p:txBody>
      </p:sp>
      <p:sp>
        <p:nvSpPr>
          <p:cNvPr id="2" name="Content Placeholder 1">
            <a:extLst>
              <a:ext uri="{FF2B5EF4-FFF2-40B4-BE49-F238E27FC236}">
                <a16:creationId xmlns:a16="http://schemas.microsoft.com/office/drawing/2014/main" id="{C5C42354-E188-4D69-802C-78A859C2AA87}"/>
              </a:ext>
            </a:extLst>
          </p:cNvPr>
          <p:cNvSpPr>
            <a:spLocks noGrp="1"/>
          </p:cNvSpPr>
          <p:nvPr>
            <p:ph idx="1"/>
          </p:nvPr>
        </p:nvSpPr>
        <p:spPr/>
        <p:txBody>
          <a:bodyPr/>
          <a:lstStyle/>
          <a:p>
            <a:pPr marL="857250" lvl="1" indent="-514350">
              <a:buFont typeface="+mj-lt"/>
              <a:buAutoNum type="arabicPeriod" startAt="2"/>
            </a:pPr>
            <a:r>
              <a:rPr lang="en-US" b="1" dirty="0"/>
              <a:t>Provide ongoing assistance to personnel receiving SPDG-supported professional development </a:t>
            </a:r>
            <a:r>
              <a:rPr lang="en-US" dirty="0"/>
              <a:t>that supports the implementation of evidence-based practices with fidelity (as defined in this notice); and</a:t>
            </a:r>
          </a:p>
        </p:txBody>
      </p:sp>
      <p:sp>
        <p:nvSpPr>
          <p:cNvPr id="3" name="Slide Number Placeholder 2">
            <a:extLst>
              <a:ext uri="{FF2B5EF4-FFF2-40B4-BE49-F238E27FC236}">
                <a16:creationId xmlns:a16="http://schemas.microsoft.com/office/drawing/2014/main" id="{DAB3750E-39D3-485D-9152-ABD43DF8D64D}"/>
              </a:ext>
            </a:extLst>
          </p:cNvPr>
          <p:cNvSpPr>
            <a:spLocks noGrp="1"/>
          </p:cNvSpPr>
          <p:nvPr>
            <p:ph type="sldNum" sz="quarter" idx="4294967295"/>
          </p:nvPr>
        </p:nvSpPr>
        <p:spPr>
          <a:xfrm>
            <a:off x="0" y="6172200"/>
            <a:ext cx="654050" cy="685800"/>
          </a:xfrm>
        </p:spPr>
        <p:txBody>
          <a:bodyPr/>
          <a:lstStyle/>
          <a:p>
            <a:fld id="{991CF879-4700-4E47-A7E3-74EF38E50439}" type="slidenum">
              <a:rPr lang="en-US" smtClean="0"/>
              <a:pPr/>
              <a:t>11</a:t>
            </a:fld>
            <a:endParaRPr lang="en-US" dirty="0"/>
          </a:p>
        </p:txBody>
      </p:sp>
    </p:spTree>
    <p:extLst>
      <p:ext uri="{BB962C8B-B14F-4D97-AF65-F5344CB8AC3E}">
        <p14:creationId xmlns:p14="http://schemas.microsoft.com/office/powerpoint/2010/main" val="3318864867"/>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6AEA7EA-0A6D-479D-9C10-D14EBEA2CEFF}"/>
              </a:ext>
            </a:extLst>
          </p:cNvPr>
          <p:cNvSpPr>
            <a:spLocks noGrp="1"/>
          </p:cNvSpPr>
          <p:nvPr>
            <p:ph type="title"/>
          </p:nvPr>
        </p:nvSpPr>
        <p:spPr/>
        <p:txBody>
          <a:bodyPr/>
          <a:lstStyle/>
          <a:p>
            <a:r>
              <a:rPr lang="en-US" dirty="0"/>
              <a:t>Absolute Priority 1, </a:t>
            </a:r>
            <a:r>
              <a:rPr lang="en-US" i="1" dirty="0"/>
              <a:t>cont</a:t>
            </a:r>
            <a:r>
              <a:rPr lang="en-US" dirty="0"/>
              <a:t>.</a:t>
            </a:r>
          </a:p>
        </p:txBody>
      </p:sp>
      <p:sp>
        <p:nvSpPr>
          <p:cNvPr id="2" name="Content Placeholder 1">
            <a:extLst>
              <a:ext uri="{FF2B5EF4-FFF2-40B4-BE49-F238E27FC236}">
                <a16:creationId xmlns:a16="http://schemas.microsoft.com/office/drawing/2014/main" id="{93571E55-31C9-417D-8BF0-1974C7F0BBB7}"/>
              </a:ext>
            </a:extLst>
          </p:cNvPr>
          <p:cNvSpPr>
            <a:spLocks noGrp="1"/>
          </p:cNvSpPr>
          <p:nvPr>
            <p:ph idx="1"/>
          </p:nvPr>
        </p:nvSpPr>
        <p:spPr/>
        <p:txBody>
          <a:bodyPr/>
          <a:lstStyle/>
          <a:p>
            <a:pPr marL="857250" lvl="1" indent="-514350">
              <a:buFont typeface="+mj-lt"/>
              <a:buAutoNum type="arabicPeriod"/>
            </a:pPr>
            <a:r>
              <a:rPr lang="en-US" b="1" dirty="0"/>
              <a:t>Use technology to more efficiently and effectively provide ongoing professional development </a:t>
            </a:r>
            <a:r>
              <a:rPr lang="en-US" dirty="0"/>
              <a:t>to personnel, including to personnel in rural areas and to other populations, such as personnel in urban or high-need local educational agencies (LEAs) (as defined in this notice).</a:t>
            </a:r>
          </a:p>
        </p:txBody>
      </p:sp>
      <p:sp>
        <p:nvSpPr>
          <p:cNvPr id="3" name="Slide Number Placeholder 2">
            <a:extLst>
              <a:ext uri="{FF2B5EF4-FFF2-40B4-BE49-F238E27FC236}">
                <a16:creationId xmlns:a16="http://schemas.microsoft.com/office/drawing/2014/main" id="{8DC01788-602C-4BB6-A214-D7598407C54B}"/>
              </a:ext>
            </a:extLst>
          </p:cNvPr>
          <p:cNvSpPr>
            <a:spLocks noGrp="1"/>
          </p:cNvSpPr>
          <p:nvPr>
            <p:ph type="sldNum" sz="quarter" idx="4294967295"/>
          </p:nvPr>
        </p:nvSpPr>
        <p:spPr>
          <a:xfrm>
            <a:off x="0" y="6172200"/>
            <a:ext cx="654050" cy="685800"/>
          </a:xfrm>
        </p:spPr>
        <p:txBody>
          <a:bodyPr/>
          <a:lstStyle/>
          <a:p>
            <a:fld id="{991CF879-4700-4E47-A7E3-74EF38E50439}" type="slidenum">
              <a:rPr lang="en-US" smtClean="0"/>
              <a:pPr/>
              <a:t>12</a:t>
            </a:fld>
            <a:endParaRPr lang="en-US" dirty="0"/>
          </a:p>
        </p:txBody>
      </p:sp>
    </p:spTree>
    <p:extLst>
      <p:ext uri="{BB962C8B-B14F-4D97-AF65-F5344CB8AC3E}">
        <p14:creationId xmlns:p14="http://schemas.microsoft.com/office/powerpoint/2010/main" val="3633990915"/>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Absolute Priority 2 (overview)</a:t>
            </a:r>
          </a:p>
        </p:txBody>
      </p:sp>
      <p:sp>
        <p:nvSpPr>
          <p:cNvPr id="4" name="Content Placeholder 3"/>
          <p:cNvSpPr>
            <a:spLocks noGrp="1"/>
          </p:cNvSpPr>
          <p:nvPr>
            <p:ph idx="1"/>
          </p:nvPr>
        </p:nvSpPr>
        <p:spPr/>
        <p:txBody>
          <a:bodyPr/>
          <a:lstStyle/>
          <a:p>
            <a:r>
              <a:rPr lang="en-US" dirty="0"/>
              <a:t>An applicant must submit a </a:t>
            </a:r>
            <a:r>
              <a:rPr lang="en-US" b="1" dirty="0"/>
              <a:t>State Personnel Development Plan</a:t>
            </a:r>
            <a:r>
              <a:rPr lang="en-US" dirty="0"/>
              <a:t> that identifies and addresses the State and local needs for the personnel preparation and professional development of personnel, as well as individuals who provide direct supplementary aids and services to children with disabilities.</a:t>
            </a:r>
          </a:p>
        </p:txBody>
      </p:sp>
      <p:sp>
        <p:nvSpPr>
          <p:cNvPr id="2" name="Slide Number Placeholder 1"/>
          <p:cNvSpPr>
            <a:spLocks noGrp="1"/>
          </p:cNvSpPr>
          <p:nvPr>
            <p:ph type="sldNum" sz="quarter" idx="4294967295"/>
          </p:nvPr>
        </p:nvSpPr>
        <p:spPr>
          <a:xfrm>
            <a:off x="0" y="6172200"/>
            <a:ext cx="654050" cy="685800"/>
          </a:xfrm>
        </p:spPr>
        <p:txBody>
          <a:bodyPr/>
          <a:lstStyle/>
          <a:p>
            <a:fld id="{991CF879-4700-4E47-A7E3-74EF38E50439}" type="slidenum">
              <a:rPr lang="en-US" smtClean="0">
                <a:solidFill>
                  <a:srgbClr val="898989"/>
                </a:solidFill>
              </a:rPr>
              <a:t>13</a:t>
            </a:fld>
            <a:endParaRPr lang="en-US" dirty="0">
              <a:solidFill>
                <a:srgbClr val="898989"/>
              </a:solidFill>
            </a:endParaRPr>
          </a:p>
        </p:txBody>
      </p:sp>
    </p:spTree>
    <p:extLst>
      <p:ext uri="{BB962C8B-B14F-4D97-AF65-F5344CB8AC3E}">
        <p14:creationId xmlns:p14="http://schemas.microsoft.com/office/powerpoint/2010/main" val="1568638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D7CAA3E-B5C1-4D39-BBB8-D813327DE2BA}"/>
              </a:ext>
            </a:extLst>
          </p:cNvPr>
          <p:cNvSpPr>
            <a:spLocks noGrp="1"/>
          </p:cNvSpPr>
          <p:nvPr>
            <p:ph type="title"/>
          </p:nvPr>
        </p:nvSpPr>
        <p:spPr/>
        <p:txBody>
          <a:bodyPr/>
          <a:lstStyle/>
          <a:p>
            <a:r>
              <a:rPr lang="en-US" dirty="0"/>
              <a:t>Absolute Priority 3</a:t>
            </a:r>
          </a:p>
        </p:txBody>
      </p:sp>
      <p:sp>
        <p:nvSpPr>
          <p:cNvPr id="7" name="Content Placeholder 6">
            <a:extLst>
              <a:ext uri="{FF2B5EF4-FFF2-40B4-BE49-F238E27FC236}">
                <a16:creationId xmlns:a16="http://schemas.microsoft.com/office/drawing/2014/main" id="{BD226331-73B7-41D0-AE55-636E0C576672}"/>
              </a:ext>
            </a:extLst>
          </p:cNvPr>
          <p:cNvSpPr>
            <a:spLocks noGrp="1"/>
          </p:cNvSpPr>
          <p:nvPr>
            <p:ph idx="1"/>
          </p:nvPr>
        </p:nvSpPr>
        <p:spPr/>
        <p:txBody>
          <a:bodyPr>
            <a:normAutofit/>
          </a:bodyPr>
          <a:lstStyle/>
          <a:p>
            <a:r>
              <a:rPr lang="en-US" dirty="0"/>
              <a:t>States will meet the priority if they describe in their application how they </a:t>
            </a:r>
            <a:r>
              <a:rPr lang="en-US" b="1" dirty="0"/>
              <a:t>will develop personalized professional development projects to carry out their State plan under section 653 of IDEA and implement professional development activities that are consistent with the use of funds provisions in section 654 of IDEA. </a:t>
            </a:r>
          </a:p>
        </p:txBody>
      </p:sp>
      <p:sp>
        <p:nvSpPr>
          <p:cNvPr id="5" name="Slide Number Placeholder 4">
            <a:extLst>
              <a:ext uri="{FF2B5EF4-FFF2-40B4-BE49-F238E27FC236}">
                <a16:creationId xmlns:a16="http://schemas.microsoft.com/office/drawing/2014/main" id="{92243B95-B7EC-4D3F-83F6-C2C27EB82845}"/>
              </a:ext>
            </a:extLst>
          </p:cNvPr>
          <p:cNvSpPr>
            <a:spLocks noGrp="1"/>
          </p:cNvSpPr>
          <p:nvPr>
            <p:ph type="sldNum" sz="quarter" idx="4294967295"/>
          </p:nvPr>
        </p:nvSpPr>
        <p:spPr>
          <a:xfrm>
            <a:off x="0" y="6172200"/>
            <a:ext cx="654050" cy="685800"/>
          </a:xfrm>
        </p:spPr>
        <p:txBody>
          <a:bodyPr/>
          <a:lstStyle/>
          <a:p>
            <a:fld id="{991CF879-4700-4E47-A7E3-74EF38E50439}" type="slidenum">
              <a:rPr lang="en-US" smtClean="0"/>
              <a:t>14</a:t>
            </a:fld>
            <a:endParaRPr lang="en-US" dirty="0"/>
          </a:p>
        </p:txBody>
      </p:sp>
    </p:spTree>
    <p:extLst>
      <p:ext uri="{BB962C8B-B14F-4D97-AF65-F5344CB8AC3E}">
        <p14:creationId xmlns:p14="http://schemas.microsoft.com/office/powerpoint/2010/main" val="407090773"/>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D7CAA3E-B5C1-4D39-BBB8-D813327DE2BA}"/>
              </a:ext>
            </a:extLst>
          </p:cNvPr>
          <p:cNvSpPr>
            <a:spLocks noGrp="1"/>
          </p:cNvSpPr>
          <p:nvPr>
            <p:ph type="title"/>
          </p:nvPr>
        </p:nvSpPr>
        <p:spPr/>
        <p:txBody>
          <a:bodyPr/>
          <a:lstStyle/>
          <a:p>
            <a:r>
              <a:rPr lang="en-US" dirty="0"/>
              <a:t>Absolute Priority 3, </a:t>
            </a:r>
            <a:r>
              <a:rPr lang="en-US" i="1" dirty="0"/>
              <a:t>cont.</a:t>
            </a:r>
          </a:p>
        </p:txBody>
      </p:sp>
      <p:sp>
        <p:nvSpPr>
          <p:cNvPr id="7" name="Content Placeholder 6">
            <a:extLst>
              <a:ext uri="{FF2B5EF4-FFF2-40B4-BE49-F238E27FC236}">
                <a16:creationId xmlns:a16="http://schemas.microsoft.com/office/drawing/2014/main" id="{BD226331-73B7-41D0-AE55-636E0C576672}"/>
              </a:ext>
            </a:extLst>
          </p:cNvPr>
          <p:cNvSpPr>
            <a:spLocks noGrp="1"/>
          </p:cNvSpPr>
          <p:nvPr>
            <p:ph idx="1"/>
          </p:nvPr>
        </p:nvSpPr>
        <p:spPr/>
        <p:txBody>
          <a:bodyPr>
            <a:normAutofit/>
          </a:bodyPr>
          <a:lstStyle/>
          <a:p>
            <a:r>
              <a:rPr lang="en-US" dirty="0"/>
              <a:t>This would be accomplished by using funds under the SPDG program for stipends or other mechanisms to provide personnel with choice in selecting professional development options that will count toward State or local professional development requirements, as appropriate, such as the number of hours personnel must fill or the competencies they must acquire to obtain or retain certification, and that are </a:t>
            </a:r>
            <a:r>
              <a:rPr lang="en-US" b="1" dirty="0"/>
              <a:t>designed to meet their individual needs and thus improve results for children with disabilities.</a:t>
            </a:r>
          </a:p>
        </p:txBody>
      </p:sp>
      <p:sp>
        <p:nvSpPr>
          <p:cNvPr id="5" name="Slide Number Placeholder 4">
            <a:extLst>
              <a:ext uri="{FF2B5EF4-FFF2-40B4-BE49-F238E27FC236}">
                <a16:creationId xmlns:a16="http://schemas.microsoft.com/office/drawing/2014/main" id="{92243B95-B7EC-4D3F-83F6-C2C27EB82845}"/>
              </a:ext>
            </a:extLst>
          </p:cNvPr>
          <p:cNvSpPr>
            <a:spLocks noGrp="1"/>
          </p:cNvSpPr>
          <p:nvPr>
            <p:ph type="sldNum" sz="quarter" idx="4294967295"/>
          </p:nvPr>
        </p:nvSpPr>
        <p:spPr>
          <a:xfrm>
            <a:off x="0" y="6172200"/>
            <a:ext cx="654050" cy="685800"/>
          </a:xfrm>
        </p:spPr>
        <p:txBody>
          <a:bodyPr/>
          <a:lstStyle/>
          <a:p>
            <a:fld id="{991CF879-4700-4E47-A7E3-74EF38E50439}" type="slidenum">
              <a:rPr lang="en-US" smtClean="0"/>
              <a:t>15</a:t>
            </a:fld>
            <a:endParaRPr lang="en-US" dirty="0"/>
          </a:p>
        </p:txBody>
      </p:sp>
    </p:spTree>
    <p:extLst>
      <p:ext uri="{BB962C8B-B14F-4D97-AF65-F5344CB8AC3E}">
        <p14:creationId xmlns:p14="http://schemas.microsoft.com/office/powerpoint/2010/main" val="454546445"/>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2BDB75-04E1-4DC7-88EB-92A49C9E6E64}"/>
              </a:ext>
            </a:extLst>
          </p:cNvPr>
          <p:cNvSpPr>
            <a:spLocks noGrp="1"/>
          </p:cNvSpPr>
          <p:nvPr>
            <p:ph type="title"/>
          </p:nvPr>
        </p:nvSpPr>
        <p:spPr/>
        <p:txBody>
          <a:bodyPr/>
          <a:lstStyle/>
          <a:p>
            <a:r>
              <a:rPr lang="en-US" dirty="0"/>
              <a:t>If you are responding to Absolute Priority 3: </a:t>
            </a:r>
          </a:p>
        </p:txBody>
      </p:sp>
      <p:sp>
        <p:nvSpPr>
          <p:cNvPr id="6" name="Content Placeholder 5">
            <a:extLst>
              <a:ext uri="{FF2B5EF4-FFF2-40B4-BE49-F238E27FC236}">
                <a16:creationId xmlns:a16="http://schemas.microsoft.com/office/drawing/2014/main" id="{06677F73-C199-435C-8FCB-503DE40660E5}"/>
              </a:ext>
            </a:extLst>
          </p:cNvPr>
          <p:cNvSpPr>
            <a:spLocks noGrp="1"/>
          </p:cNvSpPr>
          <p:nvPr>
            <p:ph idx="1"/>
          </p:nvPr>
        </p:nvSpPr>
        <p:spPr/>
        <p:txBody>
          <a:bodyPr>
            <a:normAutofit/>
          </a:bodyPr>
          <a:lstStyle/>
          <a:p>
            <a:pPr marL="0" indent="0">
              <a:buNone/>
            </a:pPr>
            <a:r>
              <a:rPr lang="en-US" dirty="0"/>
              <a:t>(e)  Describe—</a:t>
            </a:r>
          </a:p>
          <a:p>
            <a:pPr marL="857250" lvl="1" indent="-514350">
              <a:buFont typeface="+mj-lt"/>
              <a:buAutoNum type="arabicPeriod"/>
            </a:pPr>
            <a:r>
              <a:rPr lang="en-US" dirty="0"/>
              <a:t>The extent to which the proposed project will use professional development practices supported by evidence to support the attainment of identified competencies;  </a:t>
            </a:r>
          </a:p>
          <a:p>
            <a:pPr marL="857250" lvl="1" indent="-514350">
              <a:buFont typeface="+mj-lt"/>
              <a:buAutoNum type="arabicPeriod"/>
            </a:pPr>
            <a:r>
              <a:rPr lang="en-US" dirty="0"/>
              <a:t>How improvement in implementation of SPDG-supported practices over time will be demonstrated by participants in SPDG professional development activities;  </a:t>
            </a:r>
          </a:p>
          <a:p>
            <a:pPr marL="857250" lvl="1" indent="-514350">
              <a:buFont typeface="+mj-lt"/>
              <a:buAutoNum type="arabicPeriod"/>
            </a:pPr>
            <a:r>
              <a:rPr lang="en-US" dirty="0"/>
              <a:t>The extent to which the proposed project will use SPDG professional development funds to provide activities designed to sustain the use of SPDG-supported practices; </a:t>
            </a:r>
          </a:p>
        </p:txBody>
      </p:sp>
      <p:sp>
        <p:nvSpPr>
          <p:cNvPr id="5" name="Slide Number Placeholder 4">
            <a:extLst>
              <a:ext uri="{FF2B5EF4-FFF2-40B4-BE49-F238E27FC236}">
                <a16:creationId xmlns:a16="http://schemas.microsoft.com/office/drawing/2014/main" id="{3110EC05-10DF-47B2-A724-C55F476665EC}"/>
              </a:ext>
            </a:extLst>
          </p:cNvPr>
          <p:cNvSpPr>
            <a:spLocks noGrp="1"/>
          </p:cNvSpPr>
          <p:nvPr>
            <p:ph type="sldNum" sz="quarter" idx="4294967295"/>
          </p:nvPr>
        </p:nvSpPr>
        <p:spPr>
          <a:xfrm>
            <a:off x="0" y="6172200"/>
            <a:ext cx="654050" cy="685800"/>
          </a:xfrm>
        </p:spPr>
        <p:txBody>
          <a:bodyPr/>
          <a:lstStyle/>
          <a:p>
            <a:fld id="{991CF879-4700-4E47-A7E3-74EF38E50439}" type="slidenum">
              <a:rPr lang="en-US" smtClean="0"/>
              <a:pPr/>
              <a:t>16</a:t>
            </a:fld>
            <a:endParaRPr lang="en-US" dirty="0"/>
          </a:p>
        </p:txBody>
      </p:sp>
    </p:spTree>
    <p:extLst>
      <p:ext uri="{BB962C8B-B14F-4D97-AF65-F5344CB8AC3E}">
        <p14:creationId xmlns:p14="http://schemas.microsoft.com/office/powerpoint/2010/main" val="1072503357"/>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2A1A63D-E15E-4313-BD29-9BA607730BAE}"/>
              </a:ext>
            </a:extLst>
          </p:cNvPr>
          <p:cNvSpPr>
            <a:spLocks noGrp="1"/>
          </p:cNvSpPr>
          <p:nvPr>
            <p:ph type="title"/>
          </p:nvPr>
        </p:nvSpPr>
        <p:spPr/>
        <p:txBody>
          <a:bodyPr/>
          <a:lstStyle/>
          <a:p>
            <a:r>
              <a:rPr lang="en-US" dirty="0"/>
              <a:t>Absolute Priority 3</a:t>
            </a:r>
          </a:p>
        </p:txBody>
      </p:sp>
      <p:sp>
        <p:nvSpPr>
          <p:cNvPr id="2" name="Content Placeholder 1">
            <a:extLst>
              <a:ext uri="{FF2B5EF4-FFF2-40B4-BE49-F238E27FC236}">
                <a16:creationId xmlns:a16="http://schemas.microsoft.com/office/drawing/2014/main" id="{2AB9A3BC-6B61-4E21-B949-985ABF7EA130}"/>
              </a:ext>
            </a:extLst>
          </p:cNvPr>
          <p:cNvSpPr>
            <a:spLocks noGrp="1"/>
          </p:cNvSpPr>
          <p:nvPr>
            <p:ph idx="1"/>
          </p:nvPr>
        </p:nvSpPr>
        <p:spPr/>
        <p:txBody>
          <a:bodyPr>
            <a:normAutofit/>
          </a:bodyPr>
          <a:lstStyle/>
          <a:p>
            <a:pPr marL="857250" lvl="1" indent="-514350">
              <a:buFont typeface="+mj-lt"/>
              <a:buAutoNum type="arabicPeriod" startAt="4"/>
            </a:pPr>
            <a:r>
              <a:rPr lang="en-US" dirty="0"/>
              <a:t>How the proposed project will determine whether special education teachers who meet the qualifications described in section 612(a)(14)(C) of IDEA, as amended by the ESSA, that have participated in SPDG-supported special education </a:t>
            </a:r>
            <a:r>
              <a:rPr lang="en-US" b="1" dirty="0"/>
              <a:t>teacher retention activities </a:t>
            </a:r>
            <a:r>
              <a:rPr lang="en-US" dirty="0"/>
              <a:t>remain as special education teachers two years after their initial participation in these activities; and</a:t>
            </a:r>
          </a:p>
          <a:p>
            <a:pPr marL="857250" lvl="1" indent="-514350">
              <a:buFont typeface="+mj-lt"/>
              <a:buAutoNum type="arabicPeriod" startAt="4"/>
            </a:pPr>
            <a:r>
              <a:rPr lang="en-US" dirty="0"/>
              <a:t>How the proposed project will assess whether and to what extent the project </a:t>
            </a:r>
            <a:r>
              <a:rPr lang="en-US" b="1" dirty="0"/>
              <a:t>improves outcomes for children with disabilities</a:t>
            </a:r>
            <a:r>
              <a:rPr lang="en-US" dirty="0"/>
              <a:t>. </a:t>
            </a:r>
          </a:p>
          <a:p>
            <a:endParaRPr lang="en-US" dirty="0"/>
          </a:p>
        </p:txBody>
      </p:sp>
      <p:sp>
        <p:nvSpPr>
          <p:cNvPr id="3" name="Slide Number Placeholder 2">
            <a:extLst>
              <a:ext uri="{FF2B5EF4-FFF2-40B4-BE49-F238E27FC236}">
                <a16:creationId xmlns:a16="http://schemas.microsoft.com/office/drawing/2014/main" id="{57683C2C-019C-482B-B044-2F02FE273AC0}"/>
              </a:ext>
            </a:extLst>
          </p:cNvPr>
          <p:cNvSpPr>
            <a:spLocks noGrp="1"/>
          </p:cNvSpPr>
          <p:nvPr>
            <p:ph type="sldNum" sz="quarter" idx="4294967295"/>
          </p:nvPr>
        </p:nvSpPr>
        <p:spPr>
          <a:xfrm>
            <a:off x="0" y="6172200"/>
            <a:ext cx="654050" cy="685800"/>
          </a:xfrm>
        </p:spPr>
        <p:txBody>
          <a:bodyPr/>
          <a:lstStyle/>
          <a:p>
            <a:fld id="{991CF879-4700-4E47-A7E3-74EF38E50439}" type="slidenum">
              <a:rPr lang="en-US" smtClean="0"/>
              <a:pPr/>
              <a:t>17</a:t>
            </a:fld>
            <a:endParaRPr lang="en-US" dirty="0"/>
          </a:p>
        </p:txBody>
      </p:sp>
    </p:spTree>
    <p:extLst>
      <p:ext uri="{BB962C8B-B14F-4D97-AF65-F5344CB8AC3E}">
        <p14:creationId xmlns:p14="http://schemas.microsoft.com/office/powerpoint/2010/main" val="3771310864"/>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Defining Terms — “Personnel”</a:t>
            </a:r>
          </a:p>
        </p:txBody>
      </p:sp>
      <p:sp>
        <p:nvSpPr>
          <p:cNvPr id="4" name="Content Placeholder 3"/>
          <p:cNvSpPr>
            <a:spLocks noGrp="1"/>
          </p:cNvSpPr>
          <p:nvPr>
            <p:ph idx="1"/>
          </p:nvPr>
        </p:nvSpPr>
        <p:spPr/>
        <p:txBody>
          <a:bodyPr/>
          <a:lstStyle/>
          <a:p>
            <a:r>
              <a:rPr lang="en-US" dirty="0"/>
              <a:t>“As defined by section 651(b) of IDEA, the term </a:t>
            </a:r>
            <a:r>
              <a:rPr lang="en-US" b="1" dirty="0"/>
              <a:t>“personnel” </a:t>
            </a:r>
            <a:r>
              <a:rPr lang="en-US" dirty="0"/>
              <a:t>means special education teachers, regular education teachers, principals, administrators, related services personnel, paraprofessionals, and early intervention personnel serving infants, toddlers, preschoolers, or children with disabilities, except where a particular category of personnel, such as related services personnel, is identified.”</a:t>
            </a:r>
          </a:p>
          <a:p>
            <a:endParaRPr lang="en-US" dirty="0"/>
          </a:p>
          <a:p>
            <a:endParaRPr lang="en-US" dirty="0"/>
          </a:p>
        </p:txBody>
      </p:sp>
      <p:sp>
        <p:nvSpPr>
          <p:cNvPr id="2" name="Slide Number Placeholder 1"/>
          <p:cNvSpPr>
            <a:spLocks noGrp="1"/>
          </p:cNvSpPr>
          <p:nvPr>
            <p:ph type="sldNum" sz="quarter" idx="4294967295"/>
          </p:nvPr>
        </p:nvSpPr>
        <p:spPr>
          <a:xfrm>
            <a:off x="0" y="6172200"/>
            <a:ext cx="654050" cy="685800"/>
          </a:xfrm>
        </p:spPr>
        <p:txBody>
          <a:bodyPr/>
          <a:lstStyle/>
          <a:p>
            <a:fld id="{991CF879-4700-4E47-A7E3-74EF38E50439}" type="slidenum">
              <a:rPr lang="en-US" smtClean="0">
                <a:solidFill>
                  <a:srgbClr val="898989"/>
                </a:solidFill>
              </a:rPr>
              <a:t>18</a:t>
            </a:fld>
            <a:endParaRPr lang="en-US" dirty="0">
              <a:solidFill>
                <a:srgbClr val="898989"/>
              </a:solidFill>
            </a:endParaRPr>
          </a:p>
        </p:txBody>
      </p:sp>
    </p:spTree>
    <p:extLst>
      <p:ext uri="{BB962C8B-B14F-4D97-AF65-F5344CB8AC3E}">
        <p14:creationId xmlns:p14="http://schemas.microsoft.com/office/powerpoint/2010/main" val="847548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C83B909-CE27-40F5-A45A-2C2D7E9BE7A6}"/>
              </a:ext>
            </a:extLst>
          </p:cNvPr>
          <p:cNvSpPr>
            <a:spLocks noGrp="1"/>
          </p:cNvSpPr>
          <p:nvPr>
            <p:ph type="title"/>
          </p:nvPr>
        </p:nvSpPr>
        <p:spPr/>
        <p:txBody>
          <a:bodyPr/>
          <a:lstStyle/>
          <a:p>
            <a:r>
              <a:rPr lang="en-US" dirty="0"/>
              <a:t>Defining Terms — Fidelity</a:t>
            </a:r>
          </a:p>
        </p:txBody>
      </p:sp>
      <p:sp>
        <p:nvSpPr>
          <p:cNvPr id="7" name="Content Placeholder 6">
            <a:extLst>
              <a:ext uri="{FF2B5EF4-FFF2-40B4-BE49-F238E27FC236}">
                <a16:creationId xmlns:a16="http://schemas.microsoft.com/office/drawing/2014/main" id="{2EC13204-05FA-42E8-B0A9-5B3B6375FF78}"/>
              </a:ext>
            </a:extLst>
          </p:cNvPr>
          <p:cNvSpPr>
            <a:spLocks noGrp="1"/>
          </p:cNvSpPr>
          <p:nvPr>
            <p:ph idx="1"/>
          </p:nvPr>
        </p:nvSpPr>
        <p:spPr/>
        <p:txBody>
          <a:bodyPr/>
          <a:lstStyle/>
          <a:p>
            <a:r>
              <a:rPr lang="en-US" b="1" dirty="0"/>
              <a:t>Fidelity</a:t>
            </a:r>
            <a:r>
              <a:rPr lang="en-US" dirty="0"/>
              <a:t> means the delivery of instruction in the way in which it was designed to be delivered.</a:t>
            </a:r>
          </a:p>
        </p:txBody>
      </p:sp>
      <p:sp>
        <p:nvSpPr>
          <p:cNvPr id="5" name="Slide Number Placeholder 4">
            <a:extLst>
              <a:ext uri="{FF2B5EF4-FFF2-40B4-BE49-F238E27FC236}">
                <a16:creationId xmlns:a16="http://schemas.microsoft.com/office/drawing/2014/main" id="{794AD265-9BC4-4B67-8747-3DAE4F1A0F09}"/>
              </a:ext>
            </a:extLst>
          </p:cNvPr>
          <p:cNvSpPr>
            <a:spLocks noGrp="1"/>
          </p:cNvSpPr>
          <p:nvPr>
            <p:ph type="sldNum" sz="quarter" idx="4294967295"/>
          </p:nvPr>
        </p:nvSpPr>
        <p:spPr>
          <a:xfrm>
            <a:off x="0" y="6172200"/>
            <a:ext cx="654050" cy="685800"/>
          </a:xfrm>
        </p:spPr>
        <p:txBody>
          <a:bodyPr/>
          <a:lstStyle/>
          <a:p>
            <a:fld id="{991CF879-4700-4E47-A7E3-74EF38E50439}" type="slidenum">
              <a:rPr lang="en-US" smtClean="0"/>
              <a:t>19</a:t>
            </a:fld>
            <a:endParaRPr lang="en-US" dirty="0"/>
          </a:p>
        </p:txBody>
      </p:sp>
    </p:spTree>
    <p:extLst>
      <p:ext uri="{BB962C8B-B14F-4D97-AF65-F5344CB8AC3E}">
        <p14:creationId xmlns:p14="http://schemas.microsoft.com/office/powerpoint/2010/main" val="123303742"/>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435D355-0FC7-4095-A96B-F860DD8C2700}"/>
              </a:ext>
            </a:extLst>
          </p:cNvPr>
          <p:cNvSpPr>
            <a:spLocks noGrp="1"/>
          </p:cNvSpPr>
          <p:nvPr>
            <p:ph type="title"/>
          </p:nvPr>
        </p:nvSpPr>
        <p:spPr/>
        <p:txBody>
          <a:bodyPr/>
          <a:lstStyle/>
          <a:p>
            <a:r>
              <a:rPr lang="en-US" dirty="0"/>
              <a:t>Additional SPDG Requirements</a:t>
            </a:r>
          </a:p>
        </p:txBody>
      </p:sp>
      <p:sp>
        <p:nvSpPr>
          <p:cNvPr id="2" name="Content Placeholder 1">
            <a:extLst>
              <a:ext uri="{FF2B5EF4-FFF2-40B4-BE49-F238E27FC236}">
                <a16:creationId xmlns:a16="http://schemas.microsoft.com/office/drawing/2014/main" id="{B93DB952-CC04-4696-8221-FFFBD7218906}"/>
              </a:ext>
            </a:extLst>
          </p:cNvPr>
          <p:cNvSpPr>
            <a:spLocks noGrp="1"/>
          </p:cNvSpPr>
          <p:nvPr>
            <p:ph idx="1"/>
          </p:nvPr>
        </p:nvSpPr>
        <p:spPr>
          <a:xfrm>
            <a:off x="609600" y="1143000"/>
            <a:ext cx="10972800" cy="4952999"/>
          </a:xfrm>
        </p:spPr>
        <p:txBody>
          <a:bodyPr>
            <a:normAutofit/>
          </a:bodyPr>
          <a:lstStyle/>
          <a:p>
            <a:r>
              <a:rPr lang="en-US" dirty="0"/>
              <a:t>Projects funded under this program must—</a:t>
            </a:r>
          </a:p>
          <a:p>
            <a:pPr marL="857250" lvl="1" indent="-514350">
              <a:buFont typeface="+mj-lt"/>
              <a:buAutoNum type="alphaLcPeriod"/>
            </a:pPr>
            <a:r>
              <a:rPr lang="en-US" dirty="0"/>
              <a:t>Budget for a three-day project directors' meeting in Washington, DC, during each year of the project;</a:t>
            </a:r>
          </a:p>
          <a:p>
            <a:pPr marL="857250" lvl="1" indent="-514350">
              <a:buFont typeface="+mj-lt"/>
              <a:buAutoNum type="alphaLcPeriod"/>
            </a:pPr>
            <a:r>
              <a:rPr lang="en-US" dirty="0"/>
              <a:t>Budget $4,000 annually for support of the SPDG Program website currently administered by the University of Oregon (</a:t>
            </a:r>
            <a:r>
              <a:rPr lang="en-US" dirty="0">
                <a:hlinkClick r:id="rId2"/>
              </a:rPr>
              <a:t>www.signetwork.org</a:t>
            </a:r>
            <a:r>
              <a:rPr lang="en-US" dirty="0"/>
              <a:t>); and</a:t>
            </a:r>
          </a:p>
          <a:p>
            <a:pPr marL="857250" lvl="1" indent="-514350">
              <a:buFont typeface="+mj-lt"/>
              <a:buAutoNum type="alphaLcPeriod"/>
            </a:pPr>
            <a:r>
              <a:rPr lang="en-US" dirty="0"/>
              <a:t>If a project receiving assistance under this program authority maintains a website, include relevant information and documents in a form that meets a government or industry-recognized standard for accessibility.</a:t>
            </a:r>
          </a:p>
          <a:p>
            <a:endParaRPr lang="en-US" dirty="0"/>
          </a:p>
        </p:txBody>
      </p:sp>
      <p:sp>
        <p:nvSpPr>
          <p:cNvPr id="3" name="Slide Number Placeholder 2">
            <a:extLst>
              <a:ext uri="{FF2B5EF4-FFF2-40B4-BE49-F238E27FC236}">
                <a16:creationId xmlns:a16="http://schemas.microsoft.com/office/drawing/2014/main" id="{9DEEEE5E-07E7-4072-827A-3489A7DF2A9B}"/>
              </a:ext>
            </a:extLst>
          </p:cNvPr>
          <p:cNvSpPr>
            <a:spLocks noGrp="1"/>
          </p:cNvSpPr>
          <p:nvPr>
            <p:ph type="sldNum" sz="quarter" idx="4294967295"/>
          </p:nvPr>
        </p:nvSpPr>
        <p:spPr>
          <a:xfrm>
            <a:off x="0" y="6172200"/>
            <a:ext cx="654050" cy="685800"/>
          </a:xfrm>
        </p:spPr>
        <p:txBody>
          <a:bodyPr/>
          <a:lstStyle/>
          <a:p>
            <a:fld id="{991CF879-4700-4E47-A7E3-74EF38E50439}" type="slidenum">
              <a:rPr lang="en-US" smtClean="0"/>
              <a:pPr/>
              <a:t>20</a:t>
            </a:fld>
            <a:endParaRPr lang="en-US" dirty="0"/>
          </a:p>
        </p:txBody>
      </p:sp>
    </p:spTree>
    <p:extLst>
      <p:ext uri="{BB962C8B-B14F-4D97-AF65-F5344CB8AC3E}">
        <p14:creationId xmlns:p14="http://schemas.microsoft.com/office/powerpoint/2010/main" val="521074950"/>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Contracts &amp; Subgrants</a:t>
            </a:r>
          </a:p>
        </p:txBody>
      </p:sp>
      <p:sp>
        <p:nvSpPr>
          <p:cNvPr id="3" name="Content Placeholder 2"/>
          <p:cNvSpPr>
            <a:spLocks noGrp="1"/>
          </p:cNvSpPr>
          <p:nvPr>
            <p:ph idx="1"/>
          </p:nvPr>
        </p:nvSpPr>
        <p:spPr/>
        <p:txBody>
          <a:bodyPr/>
          <a:lstStyle/>
          <a:p>
            <a:pPr marL="514350" indent="-514350">
              <a:buFont typeface="+mj-lt"/>
              <a:buAutoNum type="alphaLcParenR" startAt="3"/>
            </a:pPr>
            <a:r>
              <a:rPr lang="en-US" dirty="0"/>
              <a:t>An SEA that receives a grant under this program — </a:t>
            </a:r>
          </a:p>
          <a:p>
            <a:pPr marL="857250" lvl="1" indent="-514350">
              <a:buFont typeface="+mj-lt"/>
              <a:buAutoNum type="arabicPeriod"/>
            </a:pPr>
            <a:r>
              <a:rPr lang="en-US" dirty="0"/>
              <a:t>Must award contracts or subgrants to LEAs, IHEs, parent </a:t>
            </a:r>
            <a:r>
              <a:rPr lang="en-US" sz="2000" dirty="0"/>
              <a:t>training</a:t>
            </a:r>
            <a:r>
              <a:rPr lang="en-US" dirty="0"/>
              <a:t> and information centers, or community parent resource centers, as appropriate, to carry out the State Personnel Development Plan; and</a:t>
            </a:r>
          </a:p>
          <a:p>
            <a:pPr marL="857250" lvl="1" indent="-514350">
              <a:buFont typeface="+mj-lt"/>
              <a:buAutoNum type="arabicPeriod"/>
            </a:pPr>
            <a:r>
              <a:rPr lang="en-US" dirty="0"/>
              <a:t>May award contracts and subgrants to other public and private entities, including the lead agency under Part C of IDEA, to carry out the State plan.</a:t>
            </a:r>
          </a:p>
        </p:txBody>
      </p:sp>
    </p:spTree>
    <p:extLst>
      <p:ext uri="{BB962C8B-B14F-4D97-AF65-F5344CB8AC3E}">
        <p14:creationId xmlns:p14="http://schemas.microsoft.com/office/powerpoint/2010/main" val="1605375605"/>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CD2EBD3-92FD-456A-B292-57094F06BB95}"/>
              </a:ext>
            </a:extLst>
          </p:cNvPr>
          <p:cNvSpPr>
            <a:spLocks noGrp="1"/>
          </p:cNvSpPr>
          <p:nvPr>
            <p:ph type="title"/>
          </p:nvPr>
        </p:nvSpPr>
        <p:spPr/>
        <p:txBody>
          <a:bodyPr/>
          <a:lstStyle/>
          <a:p>
            <a:r>
              <a:rPr lang="en-US" dirty="0"/>
              <a:t>Use of Funds for Professional Development</a:t>
            </a:r>
          </a:p>
        </p:txBody>
      </p:sp>
      <p:sp>
        <p:nvSpPr>
          <p:cNvPr id="2" name="Content Placeholder 1">
            <a:extLst>
              <a:ext uri="{FF2B5EF4-FFF2-40B4-BE49-F238E27FC236}">
                <a16:creationId xmlns:a16="http://schemas.microsoft.com/office/drawing/2014/main" id="{70690FF2-383B-4E45-897B-CBC281BEC327}"/>
              </a:ext>
            </a:extLst>
          </p:cNvPr>
          <p:cNvSpPr>
            <a:spLocks noGrp="1"/>
          </p:cNvSpPr>
          <p:nvPr>
            <p:ph idx="1"/>
          </p:nvPr>
        </p:nvSpPr>
        <p:spPr/>
        <p:txBody>
          <a:bodyPr>
            <a:normAutofit/>
          </a:bodyPr>
          <a:lstStyle/>
          <a:p>
            <a:pPr marL="457200" indent="-457200">
              <a:buFont typeface="+mj-lt"/>
              <a:buAutoNum type="alphaLcParenR" startAt="4"/>
            </a:pPr>
            <a:r>
              <a:rPr lang="en-US" dirty="0"/>
              <a:t>Use of Funds for Professional Development—</a:t>
            </a:r>
          </a:p>
          <a:p>
            <a:pPr marL="457200" lvl="1" indent="0">
              <a:buNone/>
            </a:pPr>
            <a:r>
              <a:rPr lang="en-US" dirty="0"/>
              <a:t>An SEA that receives a grant under this program must use—</a:t>
            </a:r>
          </a:p>
          <a:p>
            <a:pPr marL="857250" lvl="1" indent="-514350">
              <a:buFont typeface="+mj-lt"/>
              <a:buAutoNum type="arabicPeriod"/>
            </a:pPr>
            <a:r>
              <a:rPr lang="en-US" dirty="0"/>
              <a:t>Not less than 90 percent of the funds the SEA receives under the grant for any fiscal year for the Professional Development Activities described in paragraph (a); and</a:t>
            </a:r>
          </a:p>
          <a:p>
            <a:pPr marL="857250" lvl="1" indent="-514350">
              <a:buFont typeface="+mj-lt"/>
              <a:buAutoNum type="arabicPeriod"/>
            </a:pPr>
            <a:r>
              <a:rPr lang="en-US" dirty="0"/>
              <a:t>Not more than 10 percent of the funds the SEA receives under the grant for any fiscal year for the Other Activities described in paragraph (b).</a:t>
            </a:r>
          </a:p>
          <a:p>
            <a:endParaRPr lang="en-US" dirty="0"/>
          </a:p>
        </p:txBody>
      </p:sp>
      <p:sp>
        <p:nvSpPr>
          <p:cNvPr id="3" name="Slide Number Placeholder 2">
            <a:extLst>
              <a:ext uri="{FF2B5EF4-FFF2-40B4-BE49-F238E27FC236}">
                <a16:creationId xmlns:a16="http://schemas.microsoft.com/office/drawing/2014/main" id="{B0319C08-B1C4-444D-ACD7-D36F4FDCE7EB}"/>
              </a:ext>
            </a:extLst>
          </p:cNvPr>
          <p:cNvSpPr>
            <a:spLocks noGrp="1"/>
          </p:cNvSpPr>
          <p:nvPr>
            <p:ph type="sldNum" sz="quarter" idx="4294967295"/>
          </p:nvPr>
        </p:nvSpPr>
        <p:spPr>
          <a:xfrm>
            <a:off x="0" y="6172200"/>
            <a:ext cx="654050" cy="685800"/>
          </a:xfrm>
        </p:spPr>
        <p:txBody>
          <a:bodyPr/>
          <a:lstStyle/>
          <a:p>
            <a:fld id="{991CF879-4700-4E47-A7E3-74EF38E50439}" type="slidenum">
              <a:rPr lang="en-US" smtClean="0"/>
              <a:pPr/>
              <a:t>22</a:t>
            </a:fld>
            <a:endParaRPr lang="en-US" dirty="0"/>
          </a:p>
        </p:txBody>
      </p:sp>
    </p:spTree>
    <p:extLst>
      <p:ext uri="{BB962C8B-B14F-4D97-AF65-F5344CB8AC3E}">
        <p14:creationId xmlns:p14="http://schemas.microsoft.com/office/powerpoint/2010/main" val="2110637619"/>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99FB5C0-54E1-498B-A60B-6144909BAEB9}"/>
              </a:ext>
            </a:extLst>
          </p:cNvPr>
          <p:cNvSpPr>
            <a:spLocks noGrp="1"/>
          </p:cNvSpPr>
          <p:nvPr>
            <p:ph type="title"/>
          </p:nvPr>
        </p:nvSpPr>
        <p:spPr/>
        <p:txBody>
          <a:bodyPr/>
          <a:lstStyle/>
          <a:p>
            <a:r>
              <a:rPr lang="en-US" dirty="0"/>
              <a:t>GPRA: Performance Measures</a:t>
            </a:r>
          </a:p>
        </p:txBody>
      </p:sp>
      <p:sp>
        <p:nvSpPr>
          <p:cNvPr id="2" name="Content Placeholder 1">
            <a:extLst>
              <a:ext uri="{FF2B5EF4-FFF2-40B4-BE49-F238E27FC236}">
                <a16:creationId xmlns:a16="http://schemas.microsoft.com/office/drawing/2014/main" id="{32186744-E756-4CA4-8D4C-0F62AEF6CBB0}"/>
              </a:ext>
            </a:extLst>
          </p:cNvPr>
          <p:cNvSpPr>
            <a:spLocks noGrp="1"/>
          </p:cNvSpPr>
          <p:nvPr>
            <p:ph idx="1"/>
          </p:nvPr>
        </p:nvSpPr>
        <p:spPr/>
        <p:txBody>
          <a:bodyPr>
            <a:normAutofit fontScale="77500" lnSpcReduction="20000"/>
          </a:bodyPr>
          <a:lstStyle/>
          <a:p>
            <a:r>
              <a:rPr lang="en-US" dirty="0"/>
              <a:t>Projects use </a:t>
            </a:r>
            <a:r>
              <a:rPr lang="en-US" b="1" dirty="0"/>
              <a:t>professional development practices supported by evidence </a:t>
            </a:r>
            <a:r>
              <a:rPr lang="en-US" dirty="0"/>
              <a:t>to support the attainment of identified competencies;</a:t>
            </a:r>
          </a:p>
          <a:p>
            <a:r>
              <a:rPr lang="en-US" dirty="0"/>
              <a:t>Participants in SPDG professional development demonstrate </a:t>
            </a:r>
            <a:r>
              <a:rPr lang="en-US" b="1" dirty="0"/>
              <a:t>improvement in implementation of SPDG-supported practices</a:t>
            </a:r>
            <a:r>
              <a:rPr lang="en-US" dirty="0"/>
              <a:t> over time;</a:t>
            </a:r>
          </a:p>
          <a:p>
            <a:r>
              <a:rPr lang="en-US" dirty="0"/>
              <a:t>Projects use SPDG professional development </a:t>
            </a:r>
            <a:r>
              <a:rPr lang="en-US" b="1" dirty="0"/>
              <a:t>funds to provide activities designed to sustain the use of SPDG-supported practices</a:t>
            </a:r>
            <a:r>
              <a:rPr lang="en-US" dirty="0"/>
              <a:t>;</a:t>
            </a:r>
          </a:p>
          <a:p>
            <a:r>
              <a:rPr lang="en-US" dirty="0"/>
              <a:t>Special education teachers who meet the qualifications described in section 612(a)(14)(C) of IDEA, as amended by the ESSA, and who have participated in </a:t>
            </a:r>
            <a:r>
              <a:rPr lang="en-US" b="1" dirty="0"/>
              <a:t>SPDG-supported special education teacher retention activities</a:t>
            </a:r>
            <a:r>
              <a:rPr lang="en-US" dirty="0"/>
              <a:t> remain as special education teachers two years after their initial participation in these activities; and</a:t>
            </a:r>
          </a:p>
          <a:p>
            <a:r>
              <a:rPr lang="en-US" dirty="0"/>
              <a:t>Projects </a:t>
            </a:r>
            <a:r>
              <a:rPr lang="en-US" b="1" dirty="0"/>
              <a:t>improve outcomes for children with disabilities</a:t>
            </a:r>
            <a:r>
              <a:rPr lang="en-US" dirty="0"/>
              <a:t>.</a:t>
            </a:r>
          </a:p>
        </p:txBody>
      </p:sp>
      <p:sp>
        <p:nvSpPr>
          <p:cNvPr id="3" name="Slide Number Placeholder 2">
            <a:extLst>
              <a:ext uri="{FF2B5EF4-FFF2-40B4-BE49-F238E27FC236}">
                <a16:creationId xmlns:a16="http://schemas.microsoft.com/office/drawing/2014/main" id="{3F416FA8-9118-4398-A056-4F0BB7632E55}"/>
              </a:ext>
            </a:extLst>
          </p:cNvPr>
          <p:cNvSpPr>
            <a:spLocks noGrp="1"/>
          </p:cNvSpPr>
          <p:nvPr>
            <p:ph type="sldNum" sz="quarter" idx="4294967295"/>
          </p:nvPr>
        </p:nvSpPr>
        <p:spPr>
          <a:xfrm>
            <a:off x="0" y="6172200"/>
            <a:ext cx="654050" cy="685800"/>
          </a:xfrm>
        </p:spPr>
        <p:txBody>
          <a:bodyPr/>
          <a:lstStyle/>
          <a:p>
            <a:fld id="{991CF879-4700-4E47-A7E3-74EF38E50439}" type="slidenum">
              <a:rPr lang="en-US" smtClean="0"/>
              <a:pPr/>
              <a:t>23</a:t>
            </a:fld>
            <a:endParaRPr lang="en-US" dirty="0"/>
          </a:p>
        </p:txBody>
      </p:sp>
    </p:spTree>
    <p:extLst>
      <p:ext uri="{BB962C8B-B14F-4D97-AF65-F5344CB8AC3E}">
        <p14:creationId xmlns:p14="http://schemas.microsoft.com/office/powerpoint/2010/main" val="550025179"/>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5139295-EB7A-4A6D-B5C3-1F88D9EE8FEC}"/>
              </a:ext>
            </a:extLst>
          </p:cNvPr>
          <p:cNvSpPr>
            <a:spLocks noGrp="1"/>
          </p:cNvSpPr>
          <p:nvPr>
            <p:ph type="title"/>
          </p:nvPr>
        </p:nvSpPr>
        <p:spPr/>
        <p:txBody>
          <a:bodyPr/>
          <a:lstStyle/>
          <a:p>
            <a:r>
              <a:rPr lang="en-US" dirty="0"/>
              <a:t>GPRA Resources</a:t>
            </a:r>
          </a:p>
        </p:txBody>
      </p:sp>
      <p:sp>
        <p:nvSpPr>
          <p:cNvPr id="2" name="Content Placeholder 1">
            <a:extLst>
              <a:ext uri="{FF2B5EF4-FFF2-40B4-BE49-F238E27FC236}">
                <a16:creationId xmlns:a16="http://schemas.microsoft.com/office/drawing/2014/main" id="{DCAEABE2-A5D5-4DAC-A1B2-C094A8FBA3BE}"/>
              </a:ext>
            </a:extLst>
          </p:cNvPr>
          <p:cNvSpPr>
            <a:spLocks noGrp="1"/>
          </p:cNvSpPr>
          <p:nvPr>
            <p:ph idx="1"/>
          </p:nvPr>
        </p:nvSpPr>
        <p:spPr/>
        <p:txBody>
          <a:bodyPr>
            <a:normAutofit fontScale="92500" lnSpcReduction="10000"/>
          </a:bodyPr>
          <a:lstStyle/>
          <a:p>
            <a:r>
              <a:rPr lang="en-US" dirty="0"/>
              <a:t>Materials </a:t>
            </a:r>
            <a:r>
              <a:rPr lang="en-US" dirty="0">
                <a:hlinkClick r:id="rId2"/>
              </a:rPr>
              <a:t>http://www.signetwork.org/content_pages/205</a:t>
            </a:r>
            <a:r>
              <a:rPr lang="en-US" dirty="0"/>
              <a:t>  to assist applicants in planning to collect GPRA data.</a:t>
            </a:r>
          </a:p>
          <a:p>
            <a:r>
              <a:rPr lang="en-US" dirty="0"/>
              <a:t>Please review </a:t>
            </a:r>
            <a:r>
              <a:rPr lang="en-US" dirty="0">
                <a:hlinkClick r:id="rId3"/>
              </a:rPr>
              <a:t>Rubric A: SPDG Evidence-based Professional Development Components Rubric</a:t>
            </a:r>
            <a:r>
              <a:rPr lang="en-US" dirty="0"/>
              <a:t> to learn about the professional development components required for the SPDG grants.</a:t>
            </a:r>
          </a:p>
          <a:p>
            <a:r>
              <a:rPr lang="en-US" dirty="0"/>
              <a:t>Will need to describe the tool you will use to measure fidelity: </a:t>
            </a:r>
            <a:r>
              <a:rPr lang="en-US" dirty="0">
                <a:hlinkClick r:id="rId4"/>
              </a:rPr>
              <a:t>https://nirn.fpg.unc.edu/module-1/usable-innovations</a:t>
            </a:r>
            <a:r>
              <a:rPr lang="en-US" dirty="0"/>
              <a:t>; </a:t>
            </a:r>
            <a:r>
              <a:rPr lang="en-US" dirty="0">
                <a:hlinkClick r:id="rId5"/>
              </a:rPr>
              <a:t>https://nirn.fpg.unc.edu/resources/activity-7-2-fidelity-module-7-capstone-developing-fidelity-assessment</a:t>
            </a:r>
            <a:endParaRPr lang="en-US" dirty="0"/>
          </a:p>
        </p:txBody>
      </p:sp>
      <p:sp>
        <p:nvSpPr>
          <p:cNvPr id="3" name="Slide Number Placeholder 2">
            <a:extLst>
              <a:ext uri="{FF2B5EF4-FFF2-40B4-BE49-F238E27FC236}">
                <a16:creationId xmlns:a16="http://schemas.microsoft.com/office/drawing/2014/main" id="{A02CAC9A-1B36-4004-9CBF-DE5EC7159334}"/>
              </a:ext>
            </a:extLst>
          </p:cNvPr>
          <p:cNvSpPr>
            <a:spLocks noGrp="1"/>
          </p:cNvSpPr>
          <p:nvPr>
            <p:ph type="sldNum" sz="quarter" idx="4294967295"/>
          </p:nvPr>
        </p:nvSpPr>
        <p:spPr>
          <a:xfrm>
            <a:off x="0" y="6172200"/>
            <a:ext cx="654050" cy="685800"/>
          </a:xfrm>
        </p:spPr>
        <p:txBody>
          <a:bodyPr/>
          <a:lstStyle/>
          <a:p>
            <a:fld id="{991CF879-4700-4E47-A7E3-74EF38E50439}" type="slidenum">
              <a:rPr lang="en-US" smtClean="0"/>
              <a:pPr/>
              <a:t>24</a:t>
            </a:fld>
            <a:endParaRPr lang="en-US" dirty="0"/>
          </a:p>
        </p:txBody>
      </p:sp>
    </p:spTree>
    <p:extLst>
      <p:ext uri="{BB962C8B-B14F-4D97-AF65-F5344CB8AC3E}">
        <p14:creationId xmlns:p14="http://schemas.microsoft.com/office/powerpoint/2010/main" val="984963314"/>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F7C5A59-C994-4E72-B47F-DC164C714FA4}"/>
              </a:ext>
            </a:extLst>
          </p:cNvPr>
          <p:cNvSpPr>
            <a:spLocks noGrp="1"/>
          </p:cNvSpPr>
          <p:nvPr>
            <p:ph type="title"/>
          </p:nvPr>
        </p:nvSpPr>
        <p:spPr/>
        <p:txBody>
          <a:bodyPr/>
          <a:lstStyle/>
          <a:p>
            <a:r>
              <a:rPr lang="en-US" dirty="0"/>
              <a:t>Uncertainties</a:t>
            </a:r>
          </a:p>
        </p:txBody>
      </p:sp>
      <p:sp>
        <p:nvSpPr>
          <p:cNvPr id="2" name="Content Placeholder 1">
            <a:extLst>
              <a:ext uri="{FF2B5EF4-FFF2-40B4-BE49-F238E27FC236}">
                <a16:creationId xmlns:a16="http://schemas.microsoft.com/office/drawing/2014/main" id="{34E104CE-6286-4184-A828-1492D44D221B}"/>
              </a:ext>
            </a:extLst>
          </p:cNvPr>
          <p:cNvSpPr>
            <a:spLocks noGrp="1"/>
          </p:cNvSpPr>
          <p:nvPr>
            <p:ph idx="1"/>
          </p:nvPr>
        </p:nvSpPr>
        <p:spPr/>
        <p:txBody>
          <a:bodyPr/>
          <a:lstStyle/>
          <a:p>
            <a:r>
              <a:rPr lang="en-US" dirty="0"/>
              <a:t>Describe potential sites you plan to work with.</a:t>
            </a:r>
          </a:p>
          <a:p>
            <a:pPr lvl="1"/>
            <a:r>
              <a:rPr lang="en-US" dirty="0"/>
              <a:t>We are aware that you may not know whether those sites will be virtual/hybrid this year.</a:t>
            </a:r>
          </a:p>
          <a:p>
            <a:pPr lvl="1"/>
            <a:r>
              <a:rPr lang="en-US" dirty="0"/>
              <a:t>We are also aware that sites may change, with approval from your Project Officer, if you are funded.</a:t>
            </a:r>
          </a:p>
          <a:p>
            <a:r>
              <a:rPr lang="en-US" dirty="0"/>
              <a:t>You are able to request a lower level of funding your first year to begin ramping up your activities as sites are ready.</a:t>
            </a:r>
          </a:p>
        </p:txBody>
      </p:sp>
      <p:sp>
        <p:nvSpPr>
          <p:cNvPr id="3" name="Slide Number Placeholder 2">
            <a:extLst>
              <a:ext uri="{FF2B5EF4-FFF2-40B4-BE49-F238E27FC236}">
                <a16:creationId xmlns:a16="http://schemas.microsoft.com/office/drawing/2014/main" id="{CE934C3B-0E94-4452-970C-87BB45857BFC}"/>
              </a:ext>
            </a:extLst>
          </p:cNvPr>
          <p:cNvSpPr>
            <a:spLocks noGrp="1"/>
          </p:cNvSpPr>
          <p:nvPr>
            <p:ph type="sldNum" sz="quarter" idx="4294967295"/>
          </p:nvPr>
        </p:nvSpPr>
        <p:spPr>
          <a:xfrm>
            <a:off x="0" y="6172200"/>
            <a:ext cx="654050" cy="685800"/>
          </a:xfrm>
        </p:spPr>
        <p:txBody>
          <a:bodyPr/>
          <a:lstStyle/>
          <a:p>
            <a:fld id="{991CF879-4700-4E47-A7E3-74EF38E50439}" type="slidenum">
              <a:rPr lang="en-US" smtClean="0"/>
              <a:pPr/>
              <a:t>25</a:t>
            </a:fld>
            <a:endParaRPr lang="en-US" dirty="0"/>
          </a:p>
        </p:txBody>
      </p:sp>
    </p:spTree>
    <p:extLst>
      <p:ext uri="{BB962C8B-B14F-4D97-AF65-F5344CB8AC3E}">
        <p14:creationId xmlns:p14="http://schemas.microsoft.com/office/powerpoint/2010/main" val="1405420353"/>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General Requirements</a:t>
            </a:r>
          </a:p>
        </p:txBody>
      </p:sp>
      <p:sp>
        <p:nvSpPr>
          <p:cNvPr id="4" name="Content Placeholder 3"/>
          <p:cNvSpPr>
            <a:spLocks noGrp="1"/>
          </p:cNvSpPr>
          <p:nvPr>
            <p:ph idx="1"/>
          </p:nvPr>
        </p:nvSpPr>
        <p:spPr/>
        <p:txBody>
          <a:bodyPr>
            <a:normAutofit lnSpcReduction="10000"/>
          </a:bodyPr>
          <a:lstStyle/>
          <a:p>
            <a:pPr marL="514350" indent="-514350">
              <a:buFont typeface="+mj-lt"/>
              <a:buAutoNum type="alphaLcParenR"/>
            </a:pPr>
            <a:r>
              <a:rPr lang="en-US" dirty="0"/>
              <a:t>Recipients of funding under this competition must make positive efforts to employ and advance in employment qualified individuals with disabilities </a:t>
            </a:r>
            <a:br>
              <a:rPr lang="en-US" dirty="0"/>
            </a:br>
            <a:r>
              <a:rPr lang="en-US" dirty="0"/>
              <a:t>(see section 606 of IDEA).</a:t>
            </a:r>
          </a:p>
          <a:p>
            <a:pPr marL="514350" indent="-514350">
              <a:buFont typeface="+mj-lt"/>
              <a:buAutoNum type="alphaLcParenR"/>
            </a:pPr>
            <a:r>
              <a:rPr lang="en-US" dirty="0"/>
              <a:t>Each applicant for, and recipient of, funding must, with respect to the aspects of their proposed project relating to the absolute priority, involve individuals with disabilities, or parents of individuals with disabilities ages birth through 26, in planning, implementing, and evaluating the project </a:t>
            </a:r>
            <a:br>
              <a:rPr lang="en-US" dirty="0"/>
            </a:br>
            <a:r>
              <a:rPr lang="en-US" dirty="0"/>
              <a:t>(see section 682(a)(1)(A) of IDEA).</a:t>
            </a:r>
          </a:p>
        </p:txBody>
      </p:sp>
      <p:sp>
        <p:nvSpPr>
          <p:cNvPr id="2" name="Slide Number Placeholder 1"/>
          <p:cNvSpPr>
            <a:spLocks noGrp="1"/>
          </p:cNvSpPr>
          <p:nvPr>
            <p:ph type="sldNum" sz="quarter" idx="4294967295"/>
          </p:nvPr>
        </p:nvSpPr>
        <p:spPr>
          <a:xfrm>
            <a:off x="0" y="6172200"/>
            <a:ext cx="654050" cy="685800"/>
          </a:xfrm>
        </p:spPr>
        <p:txBody>
          <a:bodyPr/>
          <a:lstStyle/>
          <a:p>
            <a:fld id="{991CF879-4700-4E47-A7E3-74EF38E50439}" type="slidenum">
              <a:rPr lang="en-US" smtClean="0">
                <a:solidFill>
                  <a:srgbClr val="898989"/>
                </a:solidFill>
              </a:rPr>
              <a:t>26</a:t>
            </a:fld>
            <a:endParaRPr lang="en-US" dirty="0">
              <a:solidFill>
                <a:srgbClr val="898989"/>
              </a:solidFill>
            </a:endParaRPr>
          </a:p>
        </p:txBody>
      </p:sp>
    </p:spTree>
    <p:extLst>
      <p:ext uri="{BB962C8B-B14F-4D97-AF65-F5344CB8AC3E}">
        <p14:creationId xmlns:p14="http://schemas.microsoft.com/office/powerpoint/2010/main" val="1492563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00A9638-7B44-47E1-9D71-26B0230F6B4C}"/>
              </a:ext>
            </a:extLst>
          </p:cNvPr>
          <p:cNvSpPr>
            <a:spLocks noGrp="1"/>
          </p:cNvSpPr>
          <p:nvPr>
            <p:ph type="title"/>
          </p:nvPr>
        </p:nvSpPr>
        <p:spPr/>
        <p:txBody>
          <a:bodyPr/>
          <a:lstStyle/>
          <a:p>
            <a:r>
              <a:rPr lang="en-US" dirty="0"/>
              <a:t>Expectations for Engaging</a:t>
            </a:r>
          </a:p>
        </p:txBody>
      </p:sp>
      <p:sp>
        <p:nvSpPr>
          <p:cNvPr id="7" name="Content Placeholder 6">
            <a:extLst>
              <a:ext uri="{FF2B5EF4-FFF2-40B4-BE49-F238E27FC236}">
                <a16:creationId xmlns:a16="http://schemas.microsoft.com/office/drawing/2014/main" id="{67D6B6F2-4AB8-4A2D-9FA0-68B1A7449304}"/>
              </a:ext>
            </a:extLst>
          </p:cNvPr>
          <p:cNvSpPr>
            <a:spLocks noGrp="1"/>
          </p:cNvSpPr>
          <p:nvPr>
            <p:ph idx="1"/>
          </p:nvPr>
        </p:nvSpPr>
        <p:spPr/>
        <p:txBody>
          <a:bodyPr>
            <a:normAutofit fontScale="92500" lnSpcReduction="20000"/>
          </a:bodyPr>
          <a:lstStyle/>
          <a:p>
            <a:r>
              <a:rPr lang="en-US" dirty="0"/>
              <a:t>OSEP Expectations for Engaging Families in Discretionary Grants</a:t>
            </a:r>
          </a:p>
          <a:p>
            <a:r>
              <a:rPr lang="en-US" dirty="0"/>
              <a:t>Highlights:</a:t>
            </a:r>
          </a:p>
          <a:p>
            <a:pPr lvl="1"/>
            <a:r>
              <a:rPr lang="en-US" dirty="0"/>
              <a:t>Provision of training, technical assistance, and coaching to </a:t>
            </a:r>
            <a:r>
              <a:rPr lang="en-US" dirty="0">
                <a:hlinkClick r:id="rId2"/>
              </a:rPr>
              <a:t>build the capacity</a:t>
            </a:r>
            <a:r>
              <a:rPr lang="en-US" dirty="0"/>
              <a:t> of family members to participate fully in planning, implementing, and evaluating the project;</a:t>
            </a:r>
          </a:p>
          <a:p>
            <a:pPr lvl="1"/>
            <a:r>
              <a:rPr lang="en-US" dirty="0"/>
              <a:t>Provision of training, technical assistance, and coaching to build the capacity of all project staff to engage families equitably;</a:t>
            </a:r>
          </a:p>
          <a:p>
            <a:pPr lvl="1"/>
            <a:r>
              <a:rPr lang="en-US" dirty="0"/>
              <a:t>Provision of financial resources such as honoraria and stipends for childcare and travel, to support family members’ active participation in the project planning, implementation, and evaluation; and</a:t>
            </a:r>
          </a:p>
          <a:p>
            <a:pPr lvl="1"/>
            <a:r>
              <a:rPr lang="en-US" dirty="0"/>
              <a:t>Recruitment of family members for positions on projects, including using non-traditional recruitment and networking strategies.</a:t>
            </a:r>
          </a:p>
          <a:p>
            <a:pPr lvl="1"/>
            <a:endParaRPr lang="en-US" dirty="0"/>
          </a:p>
          <a:p>
            <a:pPr lvl="1"/>
            <a:endParaRPr lang="en-US" dirty="0"/>
          </a:p>
        </p:txBody>
      </p:sp>
      <p:sp>
        <p:nvSpPr>
          <p:cNvPr id="5" name="Slide Number Placeholder 4">
            <a:extLst>
              <a:ext uri="{FF2B5EF4-FFF2-40B4-BE49-F238E27FC236}">
                <a16:creationId xmlns:a16="http://schemas.microsoft.com/office/drawing/2014/main" id="{7150DF3C-2D8D-4E1B-8BC3-B6A0C38851D0}"/>
              </a:ext>
            </a:extLst>
          </p:cNvPr>
          <p:cNvSpPr>
            <a:spLocks noGrp="1"/>
          </p:cNvSpPr>
          <p:nvPr>
            <p:ph type="sldNum" sz="quarter" idx="4294967295"/>
          </p:nvPr>
        </p:nvSpPr>
        <p:spPr>
          <a:xfrm>
            <a:off x="0" y="6172200"/>
            <a:ext cx="654050" cy="685800"/>
          </a:xfrm>
        </p:spPr>
        <p:txBody>
          <a:bodyPr/>
          <a:lstStyle/>
          <a:p>
            <a:fld id="{991CF879-4700-4E47-A7E3-74EF38E50439}" type="slidenum">
              <a:rPr lang="en-US" smtClean="0"/>
              <a:t>27</a:t>
            </a:fld>
            <a:endParaRPr lang="en-US" dirty="0"/>
          </a:p>
        </p:txBody>
      </p:sp>
    </p:spTree>
    <p:extLst>
      <p:ext uri="{BB962C8B-B14F-4D97-AF65-F5344CB8AC3E}">
        <p14:creationId xmlns:p14="http://schemas.microsoft.com/office/powerpoint/2010/main" val="712589758"/>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A5CCE50-47F2-4F54-A32D-75BEF5B59D8F}"/>
              </a:ext>
            </a:extLst>
          </p:cNvPr>
          <p:cNvSpPr>
            <a:spLocks noGrp="1"/>
          </p:cNvSpPr>
          <p:nvPr>
            <p:ph type="title"/>
          </p:nvPr>
        </p:nvSpPr>
        <p:spPr/>
        <p:txBody>
          <a:bodyPr/>
          <a:lstStyle/>
          <a:p>
            <a:r>
              <a:rPr lang="en-US" dirty="0"/>
              <a:t>Family Engagement Assumptions</a:t>
            </a:r>
          </a:p>
        </p:txBody>
      </p:sp>
      <p:sp>
        <p:nvSpPr>
          <p:cNvPr id="2" name="Content Placeholder 1">
            <a:extLst>
              <a:ext uri="{FF2B5EF4-FFF2-40B4-BE49-F238E27FC236}">
                <a16:creationId xmlns:a16="http://schemas.microsoft.com/office/drawing/2014/main" id="{F043F9BA-03BE-4E81-9134-C300DFAAF101}"/>
              </a:ext>
            </a:extLst>
          </p:cNvPr>
          <p:cNvSpPr>
            <a:spLocks noGrp="1"/>
          </p:cNvSpPr>
          <p:nvPr>
            <p:ph idx="1"/>
          </p:nvPr>
        </p:nvSpPr>
        <p:spPr/>
        <p:txBody>
          <a:bodyPr>
            <a:normAutofit fontScale="92500"/>
          </a:bodyPr>
          <a:lstStyle/>
          <a:p>
            <a:r>
              <a:rPr lang="en-US" dirty="0"/>
              <a:t>Incorporating family perspectives and experiences into project operations benefits the project and its audiences.</a:t>
            </a:r>
          </a:p>
          <a:p>
            <a:r>
              <a:rPr lang="en-US" dirty="0"/>
              <a:t>Effectively engaging families requires projects to clearly plan for how they will engage families, build trusting and respectful partnerships, and identify the expected outcomes of the collaboration. </a:t>
            </a:r>
          </a:p>
          <a:p>
            <a:r>
              <a:rPr lang="en-US" dirty="0"/>
              <a:t>Effective engagement strategies incorporate current research.</a:t>
            </a:r>
          </a:p>
          <a:p>
            <a:r>
              <a:rPr lang="en-US" dirty="0"/>
              <a:t>Effective capacity building strategies are based on the most current research on adult learning principles and coaching. </a:t>
            </a:r>
          </a:p>
        </p:txBody>
      </p:sp>
      <p:sp>
        <p:nvSpPr>
          <p:cNvPr id="3" name="Slide Number Placeholder 2">
            <a:extLst>
              <a:ext uri="{FF2B5EF4-FFF2-40B4-BE49-F238E27FC236}">
                <a16:creationId xmlns:a16="http://schemas.microsoft.com/office/drawing/2014/main" id="{C15BDE9C-481C-44D5-B050-7DA568E38019}"/>
              </a:ext>
            </a:extLst>
          </p:cNvPr>
          <p:cNvSpPr>
            <a:spLocks noGrp="1"/>
          </p:cNvSpPr>
          <p:nvPr>
            <p:ph type="sldNum" sz="quarter" idx="4294967295"/>
          </p:nvPr>
        </p:nvSpPr>
        <p:spPr>
          <a:xfrm>
            <a:off x="0" y="6172200"/>
            <a:ext cx="654050" cy="685800"/>
          </a:xfrm>
        </p:spPr>
        <p:txBody>
          <a:bodyPr/>
          <a:lstStyle/>
          <a:p>
            <a:fld id="{991CF879-4700-4E47-A7E3-74EF38E50439}" type="slidenum">
              <a:rPr lang="en-US" smtClean="0"/>
              <a:pPr/>
              <a:t>28</a:t>
            </a:fld>
            <a:endParaRPr lang="en-US" dirty="0"/>
          </a:p>
        </p:txBody>
      </p:sp>
    </p:spTree>
    <p:extLst>
      <p:ext uri="{BB962C8B-B14F-4D97-AF65-F5344CB8AC3E}">
        <p14:creationId xmlns:p14="http://schemas.microsoft.com/office/powerpoint/2010/main" val="3295630130"/>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A5CCE50-47F2-4F54-A32D-75BEF5B59D8F}"/>
              </a:ext>
            </a:extLst>
          </p:cNvPr>
          <p:cNvSpPr>
            <a:spLocks noGrp="1"/>
          </p:cNvSpPr>
          <p:nvPr>
            <p:ph type="title"/>
          </p:nvPr>
        </p:nvSpPr>
        <p:spPr/>
        <p:txBody>
          <a:bodyPr/>
          <a:lstStyle/>
          <a:p>
            <a:r>
              <a:rPr lang="en-US" dirty="0"/>
              <a:t>Family Engagement Assumptions, </a:t>
            </a:r>
            <a:r>
              <a:rPr lang="en-US" i="1" dirty="0"/>
              <a:t>cont</a:t>
            </a:r>
            <a:r>
              <a:rPr lang="en-US" dirty="0"/>
              <a:t>.</a:t>
            </a:r>
          </a:p>
        </p:txBody>
      </p:sp>
      <p:sp>
        <p:nvSpPr>
          <p:cNvPr id="2" name="Content Placeholder 1">
            <a:extLst>
              <a:ext uri="{FF2B5EF4-FFF2-40B4-BE49-F238E27FC236}">
                <a16:creationId xmlns:a16="http://schemas.microsoft.com/office/drawing/2014/main" id="{F043F9BA-03BE-4E81-9134-C300DFAAF101}"/>
              </a:ext>
            </a:extLst>
          </p:cNvPr>
          <p:cNvSpPr>
            <a:spLocks noGrp="1"/>
          </p:cNvSpPr>
          <p:nvPr>
            <p:ph idx="1"/>
          </p:nvPr>
        </p:nvSpPr>
        <p:spPr/>
        <p:txBody>
          <a:bodyPr>
            <a:normAutofit/>
          </a:bodyPr>
          <a:lstStyle/>
          <a:p>
            <a:r>
              <a:rPr lang="en-US" dirty="0"/>
              <a:t>Families need a continuum of support in order to effectively engage with projects, including culturally competent and trauma-informed supports. </a:t>
            </a:r>
          </a:p>
          <a:p>
            <a:r>
              <a:rPr lang="en-US" dirty="0"/>
              <a:t>Engaging families requires commitment to carrying out intensive, ongoing work building and maintaining partnerships. </a:t>
            </a:r>
          </a:p>
          <a:p>
            <a:r>
              <a:rPr lang="en-US" dirty="0"/>
              <a:t>Effective family-staff partnerships can increase the project’s efficiency and effectiveness. </a:t>
            </a:r>
          </a:p>
        </p:txBody>
      </p:sp>
      <p:sp>
        <p:nvSpPr>
          <p:cNvPr id="3" name="Slide Number Placeholder 2">
            <a:extLst>
              <a:ext uri="{FF2B5EF4-FFF2-40B4-BE49-F238E27FC236}">
                <a16:creationId xmlns:a16="http://schemas.microsoft.com/office/drawing/2014/main" id="{C15BDE9C-481C-44D5-B050-7DA568E38019}"/>
              </a:ext>
            </a:extLst>
          </p:cNvPr>
          <p:cNvSpPr>
            <a:spLocks noGrp="1"/>
          </p:cNvSpPr>
          <p:nvPr>
            <p:ph type="sldNum" sz="quarter" idx="4294967295"/>
          </p:nvPr>
        </p:nvSpPr>
        <p:spPr>
          <a:xfrm>
            <a:off x="0" y="6172200"/>
            <a:ext cx="654050" cy="685800"/>
          </a:xfrm>
        </p:spPr>
        <p:txBody>
          <a:bodyPr/>
          <a:lstStyle/>
          <a:p>
            <a:fld id="{991CF879-4700-4E47-A7E3-74EF38E50439}" type="slidenum">
              <a:rPr lang="en-US" smtClean="0"/>
              <a:pPr/>
              <a:t>29</a:t>
            </a:fld>
            <a:endParaRPr lang="en-US" dirty="0"/>
          </a:p>
        </p:txBody>
      </p:sp>
    </p:spTree>
    <p:extLst>
      <p:ext uri="{BB962C8B-B14F-4D97-AF65-F5344CB8AC3E}">
        <p14:creationId xmlns:p14="http://schemas.microsoft.com/office/powerpoint/2010/main" val="2293439537"/>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680C30D-B32F-4EB2-BB32-C7408A7656A4}"/>
              </a:ext>
            </a:extLst>
          </p:cNvPr>
          <p:cNvSpPr>
            <a:spLocks noGrp="1"/>
          </p:cNvSpPr>
          <p:nvPr>
            <p:ph type="title"/>
          </p:nvPr>
        </p:nvSpPr>
        <p:spPr/>
        <p:txBody>
          <a:bodyPr/>
          <a:lstStyle/>
          <a:p>
            <a:r>
              <a:rPr lang="en-US" dirty="0"/>
              <a:t>Funding Amounts</a:t>
            </a:r>
          </a:p>
        </p:txBody>
      </p:sp>
      <p:sp>
        <p:nvSpPr>
          <p:cNvPr id="2" name="Content Placeholder 1"/>
          <p:cNvSpPr>
            <a:spLocks noGrp="1"/>
          </p:cNvSpPr>
          <p:nvPr>
            <p:ph idx="1"/>
          </p:nvPr>
        </p:nvSpPr>
        <p:spPr/>
        <p:txBody>
          <a:bodyPr/>
          <a:lstStyle/>
          <a:p>
            <a:r>
              <a:rPr lang="en-US" dirty="0"/>
              <a:t>Estimated Available Funds: </a:t>
            </a:r>
            <a:r>
              <a:rPr lang="en-US" b="1" dirty="0"/>
              <a:t>$11,727,418</a:t>
            </a:r>
            <a:r>
              <a:rPr lang="en-US" dirty="0"/>
              <a:t>.</a:t>
            </a:r>
          </a:p>
          <a:p>
            <a:r>
              <a:rPr lang="en-US" dirty="0"/>
              <a:t>Estimated Range of Awards:  </a:t>
            </a:r>
            <a:r>
              <a:rPr lang="en-US" b="1" dirty="0"/>
              <a:t>$500,000 – $2,100,000 </a:t>
            </a:r>
            <a:br>
              <a:rPr lang="en-US" b="1" dirty="0"/>
            </a:br>
            <a:r>
              <a:rPr lang="en-US" dirty="0"/>
              <a:t>(for the 50 States, the District of Columbia, and the Commonwealth of Puerto Rico).  </a:t>
            </a:r>
          </a:p>
          <a:p>
            <a:pPr lvl="1"/>
            <a:r>
              <a:rPr lang="en-US" dirty="0"/>
              <a:t>In the case of outlying areas (United States Virgin Islands, Guam, American Samoa, and the Commonwealth of the Northern Mariana Islands), awards will be not less than </a:t>
            </a:r>
            <a:r>
              <a:rPr lang="en-US" b="1" dirty="0"/>
              <a:t>$80,000</a:t>
            </a:r>
            <a:r>
              <a:rPr lang="en-US" dirty="0"/>
              <a:t>.</a:t>
            </a:r>
          </a:p>
          <a:p>
            <a:r>
              <a:rPr lang="en-US" dirty="0"/>
              <a:t>Other than the outlying areas, applicants must ask for </a:t>
            </a:r>
            <a:r>
              <a:rPr lang="en-US" b="1" dirty="0"/>
              <a:t>$500,000 </a:t>
            </a:r>
            <a:r>
              <a:rPr lang="en-US" dirty="0"/>
              <a:t>or more for each of the 5 years.</a:t>
            </a:r>
          </a:p>
        </p:txBody>
      </p:sp>
      <p:sp>
        <p:nvSpPr>
          <p:cNvPr id="4" name="Slide Number Placeholder 2">
            <a:extLst>
              <a:ext uri="{FF2B5EF4-FFF2-40B4-BE49-F238E27FC236}">
                <a16:creationId xmlns:a16="http://schemas.microsoft.com/office/drawing/2014/main" id="{0D232DEE-F0AE-4241-B42F-2EC85B98C0DE}"/>
              </a:ext>
            </a:extLst>
          </p:cNvPr>
          <p:cNvSpPr>
            <a:spLocks noGrp="1"/>
          </p:cNvSpPr>
          <p:nvPr>
            <p:ph type="sldNum" sz="quarter" idx="4294967295"/>
          </p:nvPr>
        </p:nvSpPr>
        <p:spPr>
          <a:xfrm>
            <a:off x="0" y="6408738"/>
            <a:ext cx="2133600" cy="365125"/>
          </a:xfrm>
        </p:spPr>
        <p:txBody>
          <a:bodyPr/>
          <a:lstStyle/>
          <a:p>
            <a:fld id="{991CF879-4700-4E47-A7E3-74EF38E50439}" type="slidenum">
              <a:rPr lang="en-US" smtClean="0"/>
              <a:pPr/>
              <a:t>30</a:t>
            </a:fld>
            <a:endParaRPr lang="en-US" dirty="0"/>
          </a:p>
        </p:txBody>
      </p:sp>
    </p:spTree>
    <p:extLst>
      <p:ext uri="{BB962C8B-B14F-4D97-AF65-F5344CB8AC3E}">
        <p14:creationId xmlns:p14="http://schemas.microsoft.com/office/powerpoint/2010/main" val="1915651755"/>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29A03-0EF1-4287-9BDC-166583432191}"/>
              </a:ext>
            </a:extLst>
          </p:cNvPr>
          <p:cNvSpPr>
            <a:spLocks noGrp="1"/>
          </p:cNvSpPr>
          <p:nvPr>
            <p:ph type="title"/>
          </p:nvPr>
        </p:nvSpPr>
        <p:spPr/>
        <p:txBody>
          <a:bodyPr/>
          <a:lstStyle/>
          <a:p>
            <a:r>
              <a:rPr lang="en-US" dirty="0"/>
              <a:t>Amount of Each Award </a:t>
            </a:r>
          </a:p>
        </p:txBody>
      </p:sp>
      <p:sp>
        <p:nvSpPr>
          <p:cNvPr id="3" name="Content Placeholder 2">
            <a:extLst>
              <a:ext uri="{FF2B5EF4-FFF2-40B4-BE49-F238E27FC236}">
                <a16:creationId xmlns:a16="http://schemas.microsoft.com/office/drawing/2014/main" id="{343C0AD0-18DB-4D6D-A79B-05B2BDE59514}"/>
              </a:ext>
            </a:extLst>
          </p:cNvPr>
          <p:cNvSpPr>
            <a:spLocks noGrp="1"/>
          </p:cNvSpPr>
          <p:nvPr>
            <p:ph idx="1"/>
          </p:nvPr>
        </p:nvSpPr>
        <p:spPr/>
        <p:txBody>
          <a:bodyPr>
            <a:normAutofit fontScale="77500" lnSpcReduction="20000"/>
          </a:bodyPr>
          <a:lstStyle/>
          <a:p>
            <a:pPr marL="914400" indent="-914400">
              <a:buNone/>
            </a:pPr>
            <a:r>
              <a:rPr lang="en-US" b="1" dirty="0"/>
              <a:t>Note:  </a:t>
            </a:r>
            <a:r>
              <a:rPr lang="en-US" dirty="0"/>
              <a:t>We will set the amount of each award </a:t>
            </a:r>
            <a:br>
              <a:rPr lang="en-US" dirty="0"/>
            </a:br>
            <a:r>
              <a:rPr lang="en-US" dirty="0"/>
              <a:t>after considering—</a:t>
            </a:r>
          </a:p>
          <a:p>
            <a:pPr marL="514350" indent="-514350">
              <a:buFont typeface="+mj-lt"/>
              <a:buAutoNum type="arabicParenR"/>
            </a:pPr>
            <a:r>
              <a:rPr lang="en-US" dirty="0"/>
              <a:t>The amount of funds available for making the grants;</a:t>
            </a:r>
          </a:p>
          <a:p>
            <a:pPr marL="514350" indent="-514350">
              <a:buFont typeface="+mj-lt"/>
              <a:buAutoNum type="arabicParenR"/>
            </a:pPr>
            <a:r>
              <a:rPr lang="en-US" dirty="0"/>
              <a:t>The relative population of the State or outlying area;</a:t>
            </a:r>
          </a:p>
          <a:p>
            <a:pPr marL="514350" indent="-514350">
              <a:buFont typeface="+mj-lt"/>
              <a:buAutoNum type="arabicParenR"/>
            </a:pPr>
            <a:r>
              <a:rPr lang="en-US" dirty="0"/>
              <a:t>The types of activities proposed by the State or outlying area;</a:t>
            </a:r>
          </a:p>
          <a:p>
            <a:pPr marL="514350" indent="-514350">
              <a:buFont typeface="+mj-lt"/>
              <a:buAutoNum type="arabicParenR"/>
            </a:pPr>
            <a:r>
              <a:rPr lang="en-US" dirty="0"/>
              <a:t>The alignment of proposed activities with section   612(a)(14) of IDEA, as amended by the ESSA;</a:t>
            </a:r>
          </a:p>
          <a:p>
            <a:pPr marL="514350" indent="-514350">
              <a:buFont typeface="+mj-lt"/>
              <a:buAutoNum type="arabicParenR"/>
            </a:pPr>
            <a:r>
              <a:rPr lang="en-US" dirty="0"/>
              <a:t>The alignment of proposed activities with State plans and applications submitted under sections 1111 and 2101(d), respectively, of the ESEA; and</a:t>
            </a:r>
          </a:p>
          <a:p>
            <a:pPr marL="514350" indent="-514350">
              <a:buFont typeface="+mj-lt"/>
              <a:buAutoNum type="arabicParenR"/>
            </a:pPr>
            <a:r>
              <a:rPr lang="en-US" dirty="0"/>
              <a:t>The use, as appropriate, of research and instruction supported by evidence.</a:t>
            </a:r>
          </a:p>
          <a:p>
            <a:endParaRPr lang="en-US" dirty="0"/>
          </a:p>
        </p:txBody>
      </p:sp>
      <p:sp>
        <p:nvSpPr>
          <p:cNvPr id="6" name="Slide Number Placeholder 2">
            <a:extLst>
              <a:ext uri="{FF2B5EF4-FFF2-40B4-BE49-F238E27FC236}">
                <a16:creationId xmlns:a16="http://schemas.microsoft.com/office/drawing/2014/main" id="{5014BB39-93B6-4C6D-99F9-79E22643E8DA}"/>
              </a:ext>
            </a:extLst>
          </p:cNvPr>
          <p:cNvSpPr>
            <a:spLocks noGrp="1"/>
          </p:cNvSpPr>
          <p:nvPr>
            <p:ph type="sldNum" sz="quarter" idx="4294967295"/>
          </p:nvPr>
        </p:nvSpPr>
        <p:spPr>
          <a:xfrm>
            <a:off x="0" y="6408738"/>
            <a:ext cx="2133600" cy="365125"/>
          </a:xfrm>
        </p:spPr>
        <p:txBody>
          <a:bodyPr/>
          <a:lstStyle/>
          <a:p>
            <a:fld id="{991CF879-4700-4E47-A7E3-74EF38E50439}" type="slidenum">
              <a:rPr lang="en-US" smtClean="0"/>
              <a:pPr/>
              <a:t>31</a:t>
            </a:fld>
            <a:endParaRPr lang="en-US" dirty="0"/>
          </a:p>
        </p:txBody>
      </p:sp>
    </p:spTree>
    <p:extLst>
      <p:ext uri="{BB962C8B-B14F-4D97-AF65-F5344CB8AC3E}">
        <p14:creationId xmlns:p14="http://schemas.microsoft.com/office/powerpoint/2010/main" val="907709301"/>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Format and Page Limit Recommendations</a:t>
            </a:r>
          </a:p>
        </p:txBody>
      </p:sp>
      <p:sp>
        <p:nvSpPr>
          <p:cNvPr id="2" name="Content Placeholder 1"/>
          <p:cNvSpPr>
            <a:spLocks noGrp="1"/>
          </p:cNvSpPr>
          <p:nvPr>
            <p:ph idx="1"/>
          </p:nvPr>
        </p:nvSpPr>
        <p:spPr>
          <a:xfrm>
            <a:off x="609600" y="1143000"/>
            <a:ext cx="10972800" cy="5029199"/>
          </a:xfrm>
        </p:spPr>
        <p:txBody>
          <a:bodyPr>
            <a:normAutofit fontScale="85000" lnSpcReduction="20000"/>
          </a:bodyPr>
          <a:lstStyle/>
          <a:p>
            <a:pPr marL="0" indent="0">
              <a:buNone/>
            </a:pPr>
            <a:r>
              <a:rPr lang="en-US" dirty="0"/>
              <a:t>The application narrative (Part III of the application) is where you, the applicant, address the selection criteria that reviewers use to evaluate your application. We recommend that you (1) limit the application narrative to no more than 70 pages and (2) use the following standards:</a:t>
            </a:r>
          </a:p>
          <a:p>
            <a:pPr>
              <a:spcBef>
                <a:spcPts val="1200"/>
              </a:spcBef>
            </a:pPr>
            <a:r>
              <a:rPr lang="en-US" dirty="0"/>
              <a:t>A “page” is 8.5" x 11", on one side only, with 1" margins at the top, bottom, and both sides.</a:t>
            </a:r>
          </a:p>
          <a:p>
            <a:pPr>
              <a:lnSpc>
                <a:spcPct val="120000"/>
              </a:lnSpc>
              <a:spcBef>
                <a:spcPts val="1200"/>
              </a:spcBef>
            </a:pPr>
            <a:r>
              <a:rPr lang="en-US" dirty="0"/>
              <a:t>Double space (no more than three lines per vertical inch) all text in the application narrative, including titles, headings, footnotes, quotations, reference citations, and captions, as well as all text in charts, tables, figures, graphs, and screen shots.</a:t>
            </a:r>
          </a:p>
          <a:p>
            <a:pPr>
              <a:spcBef>
                <a:spcPts val="1200"/>
              </a:spcBef>
            </a:pPr>
            <a:r>
              <a:rPr lang="en-US" dirty="0"/>
              <a:t>Use a font that is 12 point or larger.</a:t>
            </a:r>
          </a:p>
          <a:p>
            <a:pPr>
              <a:spcBef>
                <a:spcPts val="1200"/>
              </a:spcBef>
            </a:pPr>
            <a:r>
              <a:rPr lang="en-US" dirty="0"/>
              <a:t>Use one of the following fonts: Times New Roman, Courier, Courier New, or Arial.</a:t>
            </a:r>
          </a:p>
        </p:txBody>
      </p:sp>
      <p:sp>
        <p:nvSpPr>
          <p:cNvPr id="3" name="Slide Number Placeholder 2"/>
          <p:cNvSpPr>
            <a:spLocks noGrp="1"/>
          </p:cNvSpPr>
          <p:nvPr>
            <p:ph type="sldNum" sz="quarter" idx="4294967295"/>
          </p:nvPr>
        </p:nvSpPr>
        <p:spPr>
          <a:xfrm>
            <a:off x="0" y="6172200"/>
            <a:ext cx="654050" cy="685800"/>
          </a:xfrm>
        </p:spPr>
        <p:txBody>
          <a:bodyPr/>
          <a:lstStyle/>
          <a:p>
            <a:fld id="{991CF879-4700-4E47-A7E3-74EF38E50439}" type="slidenum">
              <a:rPr lang="en-US" smtClean="0"/>
              <a:pPr/>
              <a:t>32</a:t>
            </a:fld>
            <a:endParaRPr lang="en-US" dirty="0"/>
          </a:p>
        </p:txBody>
      </p:sp>
    </p:spTree>
    <p:extLst>
      <p:ext uri="{BB962C8B-B14F-4D97-AF65-F5344CB8AC3E}">
        <p14:creationId xmlns:p14="http://schemas.microsoft.com/office/powerpoint/2010/main" val="154108134"/>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301FC0E-3F9B-4D72-945D-40882AF56040}"/>
              </a:ext>
            </a:extLst>
          </p:cNvPr>
          <p:cNvSpPr>
            <a:spLocks noGrp="1"/>
          </p:cNvSpPr>
          <p:nvPr>
            <p:ph type="title"/>
          </p:nvPr>
        </p:nvSpPr>
        <p:spPr/>
        <p:txBody>
          <a:bodyPr/>
          <a:lstStyle/>
          <a:p>
            <a:r>
              <a:rPr lang="en-US" dirty="0"/>
              <a:t>Appendices</a:t>
            </a:r>
          </a:p>
        </p:txBody>
      </p:sp>
      <p:sp>
        <p:nvSpPr>
          <p:cNvPr id="7" name="Content Placeholder 6">
            <a:extLst>
              <a:ext uri="{FF2B5EF4-FFF2-40B4-BE49-F238E27FC236}">
                <a16:creationId xmlns:a16="http://schemas.microsoft.com/office/drawing/2014/main" id="{95789704-2A2D-4DA7-BF90-40C7972589C0}"/>
              </a:ext>
            </a:extLst>
          </p:cNvPr>
          <p:cNvSpPr>
            <a:spLocks noGrp="1"/>
          </p:cNvSpPr>
          <p:nvPr>
            <p:ph idx="1"/>
          </p:nvPr>
        </p:nvSpPr>
        <p:spPr>
          <a:xfrm>
            <a:off x="609600" y="1143000"/>
            <a:ext cx="10972800" cy="5029199"/>
          </a:xfrm>
        </p:spPr>
        <p:txBody>
          <a:bodyPr>
            <a:normAutofit fontScale="70000" lnSpcReduction="20000"/>
          </a:bodyPr>
          <a:lstStyle/>
          <a:p>
            <a:pPr>
              <a:lnSpc>
                <a:spcPct val="120000"/>
              </a:lnSpc>
              <a:spcBef>
                <a:spcPts val="1200"/>
              </a:spcBef>
            </a:pPr>
            <a:r>
              <a:rPr lang="en-US" dirty="0"/>
              <a:t>Other Narrative Attachments (Upload and attach to Optional Project Narrative File). </a:t>
            </a:r>
          </a:p>
          <a:p>
            <a:pPr>
              <a:lnSpc>
                <a:spcPct val="120000"/>
              </a:lnSpc>
              <a:spcBef>
                <a:spcPts val="1200"/>
              </a:spcBef>
            </a:pPr>
            <a:r>
              <a:rPr lang="en-US" dirty="0"/>
              <a:t>Upload the attachments as PDF or Microsoft Word documents (a read only, flattened PDF format is recommended) in the order they should appear in the application.</a:t>
            </a:r>
          </a:p>
          <a:p>
            <a:pPr>
              <a:lnSpc>
                <a:spcPct val="120000"/>
              </a:lnSpc>
              <a:spcBef>
                <a:spcPts val="1200"/>
              </a:spcBef>
            </a:pPr>
            <a:r>
              <a:rPr lang="en-US" dirty="0"/>
              <a:t>Suggested order...</a:t>
            </a:r>
          </a:p>
          <a:p>
            <a:pPr marL="857250" lvl="1" indent="-514350">
              <a:lnSpc>
                <a:spcPct val="120000"/>
              </a:lnSpc>
              <a:buFont typeface="+mj-lt"/>
              <a:buAutoNum type="arabicParenR"/>
            </a:pPr>
            <a:r>
              <a:rPr lang="en-US" dirty="0"/>
              <a:t>Reference List</a:t>
            </a:r>
          </a:p>
          <a:p>
            <a:pPr marL="857250" lvl="1" indent="-514350">
              <a:lnSpc>
                <a:spcPct val="120000"/>
              </a:lnSpc>
              <a:buFont typeface="+mj-lt"/>
              <a:buAutoNum type="arabicParenR"/>
            </a:pPr>
            <a:r>
              <a:rPr lang="en-US" dirty="0"/>
              <a:t>Appendix A (See Dear Applicant letter and priority)</a:t>
            </a:r>
          </a:p>
          <a:p>
            <a:pPr marL="857250" lvl="1" indent="-514350">
              <a:lnSpc>
                <a:spcPct val="120000"/>
              </a:lnSpc>
              <a:buFont typeface="+mj-lt"/>
              <a:buAutoNum type="arabicParenR"/>
            </a:pPr>
            <a:r>
              <a:rPr lang="en-US" dirty="0"/>
              <a:t>Other Appendices (See below)</a:t>
            </a:r>
          </a:p>
          <a:p>
            <a:pPr marL="857250" lvl="1" indent="-514350">
              <a:lnSpc>
                <a:spcPct val="120000"/>
              </a:lnSpc>
              <a:buFont typeface="+mj-lt"/>
              <a:buAutoNum type="arabicParenR"/>
            </a:pPr>
            <a:r>
              <a:rPr lang="en-US" dirty="0"/>
              <a:t>Resumes/</a:t>
            </a:r>
            <a:r>
              <a:rPr lang="en-US" dirty="0" err="1"/>
              <a:t>Vitaes</a:t>
            </a:r>
            <a:r>
              <a:rPr lang="en-US" dirty="0"/>
              <a:t> </a:t>
            </a:r>
          </a:p>
          <a:p>
            <a:pPr marL="857250" lvl="1" indent="-514350">
              <a:lnSpc>
                <a:spcPct val="120000"/>
              </a:lnSpc>
              <a:buFont typeface="+mj-lt"/>
              <a:buAutoNum type="arabicParenR"/>
            </a:pPr>
            <a:r>
              <a:rPr lang="en-US" dirty="0"/>
              <a:t>Letters </a:t>
            </a:r>
          </a:p>
          <a:p>
            <a:pPr marL="857250" lvl="1" indent="-514350">
              <a:lnSpc>
                <a:spcPct val="120000"/>
              </a:lnSpc>
              <a:buFont typeface="+mj-lt"/>
              <a:buAutoNum type="arabicParenR"/>
            </a:pPr>
            <a:r>
              <a:rPr lang="en-US" dirty="0"/>
              <a:t>Supplementary Information</a:t>
            </a:r>
          </a:p>
        </p:txBody>
      </p:sp>
      <p:sp>
        <p:nvSpPr>
          <p:cNvPr id="5" name="Slide Number Placeholder 4">
            <a:extLst>
              <a:ext uri="{FF2B5EF4-FFF2-40B4-BE49-F238E27FC236}">
                <a16:creationId xmlns:a16="http://schemas.microsoft.com/office/drawing/2014/main" id="{630A744B-5AB8-435B-88F6-5E98EC47193C}"/>
              </a:ext>
            </a:extLst>
          </p:cNvPr>
          <p:cNvSpPr>
            <a:spLocks noGrp="1"/>
          </p:cNvSpPr>
          <p:nvPr>
            <p:ph type="sldNum" sz="quarter" idx="4294967295"/>
          </p:nvPr>
        </p:nvSpPr>
        <p:spPr>
          <a:xfrm>
            <a:off x="0" y="6172200"/>
            <a:ext cx="654050" cy="685800"/>
          </a:xfrm>
        </p:spPr>
        <p:txBody>
          <a:bodyPr/>
          <a:lstStyle/>
          <a:p>
            <a:fld id="{991CF879-4700-4E47-A7E3-74EF38E50439}" type="slidenum">
              <a:rPr lang="en-US" smtClean="0"/>
              <a:t>33</a:t>
            </a:fld>
            <a:endParaRPr lang="en-US" dirty="0"/>
          </a:p>
        </p:txBody>
      </p:sp>
    </p:spTree>
    <p:extLst>
      <p:ext uri="{BB962C8B-B14F-4D97-AF65-F5344CB8AC3E}">
        <p14:creationId xmlns:p14="http://schemas.microsoft.com/office/powerpoint/2010/main" val="859107765"/>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8655624-5C30-4405-81BF-525AC6E991DE}"/>
              </a:ext>
            </a:extLst>
          </p:cNvPr>
          <p:cNvSpPr>
            <a:spLocks noGrp="1"/>
          </p:cNvSpPr>
          <p:nvPr>
            <p:ph type="title"/>
          </p:nvPr>
        </p:nvSpPr>
        <p:spPr/>
        <p:txBody>
          <a:bodyPr/>
          <a:lstStyle/>
          <a:p>
            <a:r>
              <a:rPr lang="en-US" dirty="0"/>
              <a:t>Note: Project Narrative Attachment Form </a:t>
            </a:r>
          </a:p>
        </p:txBody>
      </p:sp>
      <p:sp>
        <p:nvSpPr>
          <p:cNvPr id="2" name="Content Placeholder 1">
            <a:extLst>
              <a:ext uri="{FF2B5EF4-FFF2-40B4-BE49-F238E27FC236}">
                <a16:creationId xmlns:a16="http://schemas.microsoft.com/office/drawing/2014/main" id="{59B23991-DD58-4016-AE2A-6A0350B7BA45}"/>
              </a:ext>
            </a:extLst>
          </p:cNvPr>
          <p:cNvSpPr>
            <a:spLocks noGrp="1"/>
          </p:cNvSpPr>
          <p:nvPr>
            <p:ph idx="1"/>
          </p:nvPr>
        </p:nvSpPr>
        <p:spPr/>
        <p:txBody>
          <a:bodyPr/>
          <a:lstStyle/>
          <a:p>
            <a:r>
              <a:rPr lang="en-US" dirty="0"/>
              <a:t>The Project Narrative Attachment Form should include the narrative (text) that addresses each of the selection criteria, listed elsewhere in this document. The selection criteria will be used to evaluate applications submitted for this competition. The narrative has recommended formatting and page limits (check the Page Limits section of this document for formatting and page limit recommendations for the competition to which you are applying). The table of contents and list of priority requirements, if applicable, do not count toward the recommended narrative page limit.</a:t>
            </a:r>
          </a:p>
        </p:txBody>
      </p:sp>
      <p:sp>
        <p:nvSpPr>
          <p:cNvPr id="3" name="Slide Number Placeholder 2">
            <a:extLst>
              <a:ext uri="{FF2B5EF4-FFF2-40B4-BE49-F238E27FC236}">
                <a16:creationId xmlns:a16="http://schemas.microsoft.com/office/drawing/2014/main" id="{8153CE0E-FD6E-448D-B449-1E08B59F4E1D}"/>
              </a:ext>
            </a:extLst>
          </p:cNvPr>
          <p:cNvSpPr>
            <a:spLocks noGrp="1"/>
          </p:cNvSpPr>
          <p:nvPr>
            <p:ph type="sldNum" sz="quarter" idx="4294967295"/>
          </p:nvPr>
        </p:nvSpPr>
        <p:spPr>
          <a:xfrm>
            <a:off x="0" y="6172200"/>
            <a:ext cx="654050" cy="685800"/>
          </a:xfrm>
        </p:spPr>
        <p:txBody>
          <a:bodyPr/>
          <a:lstStyle/>
          <a:p>
            <a:fld id="{991CF879-4700-4E47-A7E3-74EF38E50439}" type="slidenum">
              <a:rPr lang="en-US" smtClean="0"/>
              <a:pPr/>
              <a:t>34</a:t>
            </a:fld>
            <a:endParaRPr lang="en-US" dirty="0"/>
          </a:p>
        </p:txBody>
      </p:sp>
    </p:spTree>
    <p:extLst>
      <p:ext uri="{BB962C8B-B14F-4D97-AF65-F5344CB8AC3E}">
        <p14:creationId xmlns:p14="http://schemas.microsoft.com/office/powerpoint/2010/main" val="856425473"/>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Selection Criteria </a:t>
            </a:r>
            <a:r>
              <a:rPr lang="en-US" altLang="en-US" dirty="0"/>
              <a:t>FY 2020, CFDA 84.323A</a:t>
            </a:r>
            <a:endParaRPr lang="en-US" dirty="0"/>
          </a:p>
        </p:txBody>
      </p:sp>
      <p:sp>
        <p:nvSpPr>
          <p:cNvPr id="4" name="Content Placeholder 3"/>
          <p:cNvSpPr>
            <a:spLocks noGrp="1"/>
          </p:cNvSpPr>
          <p:nvPr>
            <p:ph idx="1"/>
          </p:nvPr>
        </p:nvSpPr>
        <p:spPr/>
        <p:txBody>
          <a:bodyPr>
            <a:normAutofit/>
          </a:bodyPr>
          <a:lstStyle/>
          <a:p>
            <a:pPr>
              <a:tabLst>
                <a:tab pos="10801350" algn="r"/>
              </a:tabLst>
            </a:pPr>
            <a:r>
              <a:rPr lang="en-US" dirty="0"/>
              <a:t>Significance	(20 points)</a:t>
            </a:r>
          </a:p>
          <a:p>
            <a:pPr>
              <a:tabLst>
                <a:tab pos="10801350" algn="r"/>
              </a:tabLst>
            </a:pPr>
            <a:r>
              <a:rPr lang="en-US" dirty="0"/>
              <a:t>Quality of the Project Design	(25 points)</a:t>
            </a:r>
          </a:p>
          <a:p>
            <a:pPr>
              <a:tabLst>
                <a:tab pos="10801350" algn="r"/>
              </a:tabLst>
            </a:pPr>
            <a:r>
              <a:rPr lang="en-US" dirty="0"/>
              <a:t>Quality of Project Personnel	(10 points)</a:t>
            </a:r>
          </a:p>
          <a:p>
            <a:pPr>
              <a:tabLst>
                <a:tab pos="10801350" algn="r"/>
              </a:tabLst>
            </a:pPr>
            <a:r>
              <a:rPr lang="en-US" dirty="0"/>
              <a:t>Adequacy of Resources and </a:t>
            </a:r>
            <a:br>
              <a:rPr lang="en-US" dirty="0"/>
            </a:br>
            <a:r>
              <a:rPr lang="en-US" dirty="0"/>
              <a:t>Quality of the Management Plan	 (20 points)</a:t>
            </a:r>
          </a:p>
          <a:p>
            <a:pPr>
              <a:tabLst>
                <a:tab pos="10801350" algn="r"/>
              </a:tabLst>
            </a:pPr>
            <a:r>
              <a:rPr lang="en-US" dirty="0"/>
              <a:t>Quality of the Project Evaluation	 (25 points)</a:t>
            </a:r>
          </a:p>
          <a:p>
            <a:pPr marL="0" indent="0">
              <a:buNone/>
              <a:tabLst>
                <a:tab pos="10801350" algn="r"/>
              </a:tabLst>
            </a:pPr>
            <a:r>
              <a:rPr lang="en-US" b="1" dirty="0"/>
              <a:t>Total	100 points</a:t>
            </a:r>
          </a:p>
        </p:txBody>
      </p:sp>
      <p:sp>
        <p:nvSpPr>
          <p:cNvPr id="2" name="Slide Number Placeholder 1"/>
          <p:cNvSpPr>
            <a:spLocks noGrp="1"/>
          </p:cNvSpPr>
          <p:nvPr>
            <p:ph type="sldNum" sz="quarter" idx="4294967295"/>
          </p:nvPr>
        </p:nvSpPr>
        <p:spPr>
          <a:xfrm>
            <a:off x="11658600" y="6550025"/>
            <a:ext cx="533400" cy="365125"/>
          </a:xfrm>
        </p:spPr>
        <p:txBody>
          <a:bodyPr/>
          <a:lstStyle/>
          <a:p>
            <a:pPr algn="ctr"/>
            <a:fld id="{991CF879-4700-4E47-A7E3-74EF38E50439}" type="slidenum">
              <a:rPr lang="en-US" sz="1200">
                <a:solidFill>
                  <a:srgbClr val="898989"/>
                </a:solidFill>
                <a:latin typeface="+mj-lt"/>
              </a:rPr>
              <a:pPr algn="ctr"/>
              <a:t>35</a:t>
            </a:fld>
            <a:endParaRPr lang="en-US" sz="1200" dirty="0">
              <a:solidFill>
                <a:srgbClr val="898989"/>
              </a:solidFill>
              <a:latin typeface="+mj-lt"/>
            </a:endParaRPr>
          </a:p>
        </p:txBody>
      </p:sp>
      <p:cxnSp>
        <p:nvCxnSpPr>
          <p:cNvPr id="11" name="Straight Connector 10">
            <a:extLst>
              <a:ext uri="{FF2B5EF4-FFF2-40B4-BE49-F238E27FC236}">
                <a16:creationId xmlns:a16="http://schemas.microsoft.com/office/drawing/2014/main" id="{BE3B178E-786A-46F8-B7B1-BB83D7E25040}"/>
              </a:ext>
            </a:extLst>
          </p:cNvPr>
          <p:cNvCxnSpPr/>
          <p:nvPr/>
        </p:nvCxnSpPr>
        <p:spPr>
          <a:xfrm>
            <a:off x="609600" y="5181600"/>
            <a:ext cx="10972800" cy="0"/>
          </a:xfrm>
          <a:prstGeom prst="line">
            <a:avLst/>
          </a:prstGeom>
          <a:ln w="5715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861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tabLst>
                <a:tab pos="10744200" algn="r"/>
              </a:tabLst>
            </a:pPr>
            <a:r>
              <a:rPr lang="en-US" dirty="0"/>
              <a:t>Significance 	20 points</a:t>
            </a:r>
          </a:p>
        </p:txBody>
      </p:sp>
      <p:sp>
        <p:nvSpPr>
          <p:cNvPr id="4" name="Content Placeholder 3"/>
          <p:cNvSpPr>
            <a:spLocks noGrp="1"/>
          </p:cNvSpPr>
          <p:nvPr>
            <p:ph idx="1"/>
          </p:nvPr>
        </p:nvSpPr>
        <p:spPr/>
        <p:txBody>
          <a:bodyPr>
            <a:normAutofit fontScale="77500" lnSpcReduction="20000"/>
          </a:bodyPr>
          <a:lstStyle/>
          <a:p>
            <a:pPr marL="571500" indent="-571500">
              <a:buFont typeface="+mj-lt"/>
              <a:buAutoNum type="romanLcPeriod"/>
            </a:pPr>
            <a:r>
              <a:rPr lang="en-US" dirty="0"/>
              <a:t>The extent to which the proposed project is part of a comprehensive effort to improve teaching and learning and support rigorous academic standards for students.</a:t>
            </a:r>
          </a:p>
          <a:p>
            <a:pPr marL="571500" indent="-571500">
              <a:buFont typeface="+mj-lt"/>
              <a:buAutoNum type="romanLcPeriod"/>
            </a:pPr>
            <a:r>
              <a:rPr lang="en-US" dirty="0"/>
              <a:t>The extent to which specific gaps or weaknesses in services, infrastructure, or opportunities have been identified and will be addressed by the proposed project, including the nature and magnitude of those gaps or weaknesses.</a:t>
            </a:r>
          </a:p>
          <a:p>
            <a:pPr marL="571500" indent="-571500">
              <a:buFont typeface="+mj-lt"/>
              <a:buAutoNum type="romanLcPeriod"/>
            </a:pPr>
            <a:r>
              <a:rPr lang="en-US" dirty="0"/>
              <a:t>The extent to which the training or professional development services to be provided by the proposed project are of sufficient quality, intensity, and duration to lead to improvements in practice among the recipients of those services.</a:t>
            </a:r>
          </a:p>
          <a:p>
            <a:pPr marL="571500" indent="-571500">
              <a:buFont typeface="+mj-lt"/>
              <a:buAutoNum type="romanLcPeriod"/>
            </a:pPr>
            <a:r>
              <a:rPr lang="en-US" dirty="0"/>
              <a:t>The likelihood that the proposed project will result in system change or improvement.</a:t>
            </a:r>
          </a:p>
        </p:txBody>
      </p:sp>
      <p:sp>
        <p:nvSpPr>
          <p:cNvPr id="2" name="Slide Number Placeholder 1"/>
          <p:cNvSpPr>
            <a:spLocks noGrp="1"/>
          </p:cNvSpPr>
          <p:nvPr>
            <p:ph type="sldNum" sz="quarter" idx="4294967295"/>
          </p:nvPr>
        </p:nvSpPr>
        <p:spPr>
          <a:xfrm>
            <a:off x="11658600" y="6492875"/>
            <a:ext cx="533400" cy="365125"/>
          </a:xfrm>
        </p:spPr>
        <p:txBody>
          <a:bodyPr/>
          <a:lstStyle/>
          <a:p>
            <a:pPr algn="ctr">
              <a:defRPr/>
            </a:pPr>
            <a:fld id="{7A09BD18-B025-4388-A77C-68303695C0B1}" type="slidenum">
              <a:rPr lang="en-US" sz="1200"/>
              <a:pPr algn="ctr">
                <a:defRPr/>
              </a:pPr>
              <a:t>36</a:t>
            </a:fld>
            <a:endParaRPr lang="en-US" sz="1200" dirty="0"/>
          </a:p>
        </p:txBody>
      </p:sp>
    </p:spTree>
    <p:extLst>
      <p:ext uri="{BB962C8B-B14F-4D97-AF65-F5344CB8AC3E}">
        <p14:creationId xmlns:p14="http://schemas.microsoft.com/office/powerpoint/2010/main" val="289320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tabLst>
                <a:tab pos="10687050" algn="r"/>
              </a:tabLst>
            </a:pPr>
            <a:r>
              <a:rPr lang="en-US" dirty="0"/>
              <a:t>Quality of the Project Design	25 points</a:t>
            </a:r>
          </a:p>
        </p:txBody>
      </p:sp>
      <p:sp>
        <p:nvSpPr>
          <p:cNvPr id="4" name="Content Placeholder 3"/>
          <p:cNvSpPr>
            <a:spLocks noGrp="1"/>
          </p:cNvSpPr>
          <p:nvPr>
            <p:ph idx="1"/>
          </p:nvPr>
        </p:nvSpPr>
        <p:spPr/>
        <p:txBody>
          <a:bodyPr>
            <a:normAutofit lnSpcReduction="10000"/>
          </a:bodyPr>
          <a:lstStyle/>
          <a:p>
            <a:pPr marL="571500" indent="-571500">
              <a:buFont typeface="+mj-lt"/>
              <a:buAutoNum type="romanLcPeriod"/>
            </a:pPr>
            <a:r>
              <a:rPr lang="en-US" altLang="en-US" dirty="0"/>
              <a:t>The extent to which the goals, objectives, and outcomes to be achieved by the proposed project are clearly specified and measurable.</a:t>
            </a:r>
          </a:p>
          <a:p>
            <a:pPr marL="571500" indent="-571500">
              <a:buFont typeface="+mj-lt"/>
              <a:buAutoNum type="romanLcPeriod"/>
            </a:pPr>
            <a:r>
              <a:rPr lang="en-US" altLang="en-US" dirty="0"/>
              <a:t>The extent to which the design of the proposed project is appropriate to, and will successfully address, the needs of the target population or other identified needs.</a:t>
            </a:r>
          </a:p>
          <a:p>
            <a:pPr marL="571500" indent="-571500">
              <a:buFont typeface="+mj-lt"/>
              <a:buAutoNum type="romanLcPeriod"/>
            </a:pPr>
            <a:r>
              <a:rPr lang="en-US" altLang="en-US" dirty="0"/>
              <a:t>The extent to which the services to be provided by the proposed project involve the collaboration of appropriate partners for maximizing the effectiveness of project services.</a:t>
            </a:r>
          </a:p>
        </p:txBody>
      </p:sp>
      <p:sp>
        <p:nvSpPr>
          <p:cNvPr id="5" name="Slide Number Placeholder 4"/>
          <p:cNvSpPr>
            <a:spLocks noGrp="1"/>
          </p:cNvSpPr>
          <p:nvPr>
            <p:ph type="sldNum" sz="quarter" idx="4294967295"/>
          </p:nvPr>
        </p:nvSpPr>
        <p:spPr>
          <a:xfrm>
            <a:off x="11963400" y="6477000"/>
            <a:ext cx="228600" cy="228600"/>
          </a:xfrm>
        </p:spPr>
        <p:txBody>
          <a:bodyPr/>
          <a:lstStyle/>
          <a:p>
            <a:pPr>
              <a:defRPr/>
            </a:pPr>
            <a:fld id="{7A09BD18-B025-4388-A77C-68303695C0B1}" type="slidenum">
              <a:rPr lang="en-US" sz="1200">
                <a:latin typeface="+mj-lt"/>
              </a:rPr>
              <a:pPr>
                <a:defRPr/>
              </a:pPr>
              <a:t>37</a:t>
            </a:fld>
            <a:r>
              <a:rPr lang="en-US" sz="1200" dirty="0">
                <a:latin typeface="+mj-lt"/>
              </a:rPr>
              <a:t> </a:t>
            </a:r>
          </a:p>
        </p:txBody>
      </p:sp>
    </p:spTree>
    <p:extLst>
      <p:ext uri="{BB962C8B-B14F-4D97-AF65-F5344CB8AC3E}">
        <p14:creationId xmlns:p14="http://schemas.microsoft.com/office/powerpoint/2010/main" val="9980561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Quality of the Project Design (</a:t>
            </a:r>
            <a:r>
              <a:rPr lang="en-US" i="1" dirty="0"/>
              <a:t>continued</a:t>
            </a:r>
            <a:r>
              <a:rPr lang="en-US" dirty="0"/>
              <a:t>) </a:t>
            </a:r>
          </a:p>
        </p:txBody>
      </p:sp>
      <p:sp>
        <p:nvSpPr>
          <p:cNvPr id="4" name="Content Placeholder 3"/>
          <p:cNvSpPr>
            <a:spLocks noGrp="1"/>
          </p:cNvSpPr>
          <p:nvPr>
            <p:ph idx="1"/>
          </p:nvPr>
        </p:nvSpPr>
        <p:spPr/>
        <p:txBody>
          <a:bodyPr/>
          <a:lstStyle/>
          <a:p>
            <a:pPr marL="571500" indent="-571500">
              <a:buFont typeface="+mj-lt"/>
              <a:buAutoNum type="romanLcPeriod" startAt="4"/>
            </a:pPr>
            <a:r>
              <a:rPr lang="en-US" altLang="en-US" dirty="0"/>
              <a:t>The extent to which the design of the proposed project reflects up-to-date knowledge from research and effective practice.</a:t>
            </a:r>
          </a:p>
          <a:p>
            <a:pPr marL="571500" indent="-571500">
              <a:buFont typeface="+mj-lt"/>
              <a:buAutoNum type="romanLcPeriod" startAt="4"/>
            </a:pPr>
            <a:r>
              <a:rPr lang="en-US" dirty="0"/>
              <a:t>The extent to which the proposed project will establish linkages with other appropriate agencies and organizations providing services to the target population.</a:t>
            </a:r>
            <a:endParaRPr lang="en-US" altLang="en-US" dirty="0"/>
          </a:p>
        </p:txBody>
      </p:sp>
      <p:sp>
        <p:nvSpPr>
          <p:cNvPr id="5" name="Slide Number Placeholder 4"/>
          <p:cNvSpPr>
            <a:spLocks noGrp="1"/>
          </p:cNvSpPr>
          <p:nvPr>
            <p:ph type="sldNum" sz="quarter" idx="4294967295"/>
          </p:nvPr>
        </p:nvSpPr>
        <p:spPr>
          <a:xfrm>
            <a:off x="11963400" y="6477000"/>
            <a:ext cx="228600" cy="228600"/>
          </a:xfrm>
        </p:spPr>
        <p:txBody>
          <a:bodyPr/>
          <a:lstStyle/>
          <a:p>
            <a:pPr>
              <a:defRPr/>
            </a:pPr>
            <a:fld id="{7A09BD18-B025-4388-A77C-68303695C0B1}" type="slidenum">
              <a:rPr lang="en-US" sz="1200">
                <a:latin typeface="+mj-lt"/>
              </a:rPr>
              <a:pPr>
                <a:defRPr/>
              </a:pPr>
              <a:t>38</a:t>
            </a:fld>
            <a:r>
              <a:rPr lang="en-US" sz="1200" dirty="0">
                <a:latin typeface="+mj-lt"/>
              </a:rPr>
              <a:t> </a:t>
            </a:r>
          </a:p>
        </p:txBody>
      </p:sp>
    </p:spTree>
    <p:extLst>
      <p:ext uri="{BB962C8B-B14F-4D97-AF65-F5344CB8AC3E}">
        <p14:creationId xmlns:p14="http://schemas.microsoft.com/office/powerpoint/2010/main" val="3350678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tabLst>
                <a:tab pos="10744200" algn="r"/>
              </a:tabLst>
            </a:pPr>
            <a:r>
              <a:rPr lang="en-US" dirty="0"/>
              <a:t>Quality of Project Personnel 	10 points</a:t>
            </a:r>
          </a:p>
        </p:txBody>
      </p:sp>
      <p:sp>
        <p:nvSpPr>
          <p:cNvPr id="4" name="Content Placeholder 3"/>
          <p:cNvSpPr>
            <a:spLocks noGrp="1"/>
          </p:cNvSpPr>
          <p:nvPr>
            <p:ph idx="1"/>
          </p:nvPr>
        </p:nvSpPr>
        <p:spPr/>
        <p:txBody>
          <a:bodyPr>
            <a:normAutofit fontScale="85000" lnSpcReduction="20000"/>
          </a:bodyPr>
          <a:lstStyle/>
          <a:p>
            <a:pPr marL="514350" indent="-514350">
              <a:buFont typeface="+mj-lt"/>
              <a:buAutoNum type="arabicParenR"/>
            </a:pPr>
            <a:r>
              <a:rPr lang="en-US" altLang="en-US" dirty="0"/>
              <a:t>The Secretary considers the quality of the personnel who will carry out the proposed project.</a:t>
            </a:r>
          </a:p>
          <a:p>
            <a:pPr marL="514350" indent="-514350">
              <a:buFont typeface="+mj-lt"/>
              <a:buAutoNum type="arabicParenR"/>
            </a:pPr>
            <a:r>
              <a:rPr lang="en-US" altLang="en-US" dirty="0"/>
              <a:t>In determining the quality of project personnel, the Secretary considers the extent to which the applicant encourages applications for employment from persons who are members of groups that have traditionally been underrepresented based on race, color, national origin, gender, age, or disability.</a:t>
            </a:r>
          </a:p>
          <a:p>
            <a:pPr marL="514350" indent="-514350">
              <a:buFont typeface="+mj-lt"/>
              <a:buAutoNum type="arabicParenR"/>
            </a:pPr>
            <a:r>
              <a:rPr lang="en-US" altLang="en-US" dirty="0"/>
              <a:t>In addition, the Secretary considers the following factors:</a:t>
            </a:r>
          </a:p>
          <a:p>
            <a:pPr marL="1085850" lvl="1" indent="-514350">
              <a:buFont typeface="+mj-lt"/>
              <a:buAutoNum type="romanLcPeriod"/>
            </a:pPr>
            <a:r>
              <a:rPr lang="en-US" altLang="en-US" dirty="0"/>
              <a:t>The qualifications, including relevant training and experience, of the project director or principal investigator.</a:t>
            </a:r>
          </a:p>
          <a:p>
            <a:pPr marL="1085850" lvl="1" indent="-514350">
              <a:buFont typeface="+mj-lt"/>
              <a:buAutoNum type="romanLcPeriod"/>
            </a:pPr>
            <a:r>
              <a:rPr lang="en-US" altLang="en-US" dirty="0"/>
              <a:t>The qualifications, including relevant training and experience, of key project personnel.</a:t>
            </a:r>
          </a:p>
        </p:txBody>
      </p:sp>
      <p:sp>
        <p:nvSpPr>
          <p:cNvPr id="5" name="Slide Number Placeholder 4"/>
          <p:cNvSpPr>
            <a:spLocks noGrp="1"/>
          </p:cNvSpPr>
          <p:nvPr>
            <p:ph type="sldNum" sz="quarter" idx="4294967295"/>
          </p:nvPr>
        </p:nvSpPr>
        <p:spPr>
          <a:xfrm>
            <a:off x="11963400" y="6477000"/>
            <a:ext cx="228600" cy="228600"/>
          </a:xfrm>
        </p:spPr>
        <p:txBody>
          <a:bodyPr/>
          <a:lstStyle/>
          <a:p>
            <a:pPr>
              <a:defRPr/>
            </a:pPr>
            <a:fld id="{7A09BD18-B025-4388-A77C-68303695C0B1}" type="slidenum">
              <a:rPr lang="en-US" sz="1200">
                <a:latin typeface="+mj-lt"/>
              </a:rPr>
              <a:pPr>
                <a:defRPr/>
              </a:pPr>
              <a:t>39</a:t>
            </a:fld>
            <a:r>
              <a:rPr lang="en-US" sz="1200" dirty="0">
                <a:latin typeface="+mj-lt"/>
              </a:rPr>
              <a:t> </a:t>
            </a:r>
          </a:p>
        </p:txBody>
      </p:sp>
    </p:spTree>
    <p:extLst>
      <p:ext uri="{BB962C8B-B14F-4D97-AF65-F5344CB8AC3E}">
        <p14:creationId xmlns:p14="http://schemas.microsoft.com/office/powerpoint/2010/main" val="4225263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tabLst>
                <a:tab pos="10801350" algn="r"/>
              </a:tabLst>
            </a:pPr>
            <a:r>
              <a:rPr lang="en-US" dirty="0"/>
              <a:t>Resources &amp; Management Plan	20 points</a:t>
            </a:r>
          </a:p>
        </p:txBody>
      </p:sp>
      <p:sp>
        <p:nvSpPr>
          <p:cNvPr id="4" name="Content Placeholder 3"/>
          <p:cNvSpPr>
            <a:spLocks noGrp="1"/>
          </p:cNvSpPr>
          <p:nvPr>
            <p:ph idx="1"/>
          </p:nvPr>
        </p:nvSpPr>
        <p:spPr/>
        <p:txBody>
          <a:bodyPr>
            <a:normAutofit fontScale="92500" lnSpcReduction="10000"/>
          </a:bodyPr>
          <a:lstStyle/>
          <a:p>
            <a:pPr marL="0" indent="0">
              <a:buNone/>
            </a:pPr>
            <a:r>
              <a:rPr lang="en-US" b="1" dirty="0"/>
              <a:t>Adequacy of Resources and Quality of the Management Plan </a:t>
            </a:r>
            <a:endParaRPr lang="en-US" altLang="en-US" b="1" dirty="0"/>
          </a:p>
          <a:p>
            <a:pPr marL="571500" indent="-571500">
              <a:buFont typeface="+mj-lt"/>
              <a:buAutoNum type="romanLcPeriod"/>
            </a:pPr>
            <a:r>
              <a:rPr lang="en-US" altLang="en-US" dirty="0"/>
              <a:t>The relevance and demonstrated commitment of each partner in the proposed project to the implementation and success of the project.</a:t>
            </a:r>
          </a:p>
          <a:p>
            <a:pPr marL="571500" indent="-571500">
              <a:buFont typeface="+mj-lt"/>
              <a:buAutoNum type="romanLcPeriod"/>
            </a:pPr>
            <a:r>
              <a:rPr lang="en-US" altLang="en-US" dirty="0"/>
              <a:t>The extent to which the budget is adequate to support the proposed project.</a:t>
            </a:r>
          </a:p>
          <a:p>
            <a:pPr marL="571500" indent="-571500">
              <a:buFont typeface="+mj-lt"/>
              <a:buAutoNum type="romanLcPeriod"/>
            </a:pPr>
            <a:r>
              <a:rPr lang="en-US" altLang="en-US" dirty="0"/>
              <a:t>The adequacy of the management plan to achieve the objectives of the proposed project on time and within budget, including clearly defined responsibilities, timelines, and milestones for accomplishing project tasks.</a:t>
            </a:r>
          </a:p>
        </p:txBody>
      </p:sp>
      <p:sp>
        <p:nvSpPr>
          <p:cNvPr id="5" name="Slide Number Placeholder 4"/>
          <p:cNvSpPr>
            <a:spLocks noGrp="1"/>
          </p:cNvSpPr>
          <p:nvPr>
            <p:ph type="sldNum" sz="quarter" idx="4294967295"/>
          </p:nvPr>
        </p:nvSpPr>
        <p:spPr>
          <a:xfrm>
            <a:off x="11963400" y="6477000"/>
            <a:ext cx="228600" cy="228600"/>
          </a:xfrm>
        </p:spPr>
        <p:txBody>
          <a:bodyPr/>
          <a:lstStyle/>
          <a:p>
            <a:pPr>
              <a:defRPr/>
            </a:pPr>
            <a:fld id="{7A09BD18-B025-4388-A77C-68303695C0B1}" type="slidenum">
              <a:rPr lang="en-US" sz="1200">
                <a:latin typeface="+mj-lt"/>
              </a:rPr>
              <a:pPr>
                <a:defRPr/>
              </a:pPr>
              <a:t>40</a:t>
            </a:fld>
            <a:r>
              <a:rPr lang="en-US" sz="1200" dirty="0">
                <a:latin typeface="+mj-lt"/>
              </a:rPr>
              <a:t> </a:t>
            </a:r>
          </a:p>
        </p:txBody>
      </p:sp>
    </p:spTree>
    <p:extLst>
      <p:ext uri="{BB962C8B-B14F-4D97-AF65-F5344CB8AC3E}">
        <p14:creationId xmlns:p14="http://schemas.microsoft.com/office/powerpoint/2010/main" val="2408015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A20C281-CF0D-4BB6-A693-9CA6A9E993EC}"/>
              </a:ext>
            </a:extLst>
          </p:cNvPr>
          <p:cNvSpPr>
            <a:spLocks noGrp="1"/>
          </p:cNvSpPr>
          <p:nvPr>
            <p:ph type="title"/>
          </p:nvPr>
        </p:nvSpPr>
        <p:spPr/>
        <p:txBody>
          <a:bodyPr/>
          <a:lstStyle/>
          <a:p>
            <a:pPr>
              <a:tabLst>
                <a:tab pos="10744200" algn="r"/>
              </a:tabLst>
            </a:pPr>
            <a:r>
              <a:rPr lang="en-US" dirty="0"/>
              <a:t>Resources &amp; Management Plan (</a:t>
            </a:r>
            <a:r>
              <a:rPr lang="en-US" i="1" dirty="0"/>
              <a:t>cont</a:t>
            </a:r>
            <a:r>
              <a:rPr lang="en-US" dirty="0"/>
              <a:t>.)</a:t>
            </a:r>
          </a:p>
        </p:txBody>
      </p:sp>
      <p:sp>
        <p:nvSpPr>
          <p:cNvPr id="7" name="Content Placeholder 6">
            <a:extLst>
              <a:ext uri="{FF2B5EF4-FFF2-40B4-BE49-F238E27FC236}">
                <a16:creationId xmlns:a16="http://schemas.microsoft.com/office/drawing/2014/main" id="{B685A195-A12A-40EB-B8E8-285F1AAB4185}"/>
              </a:ext>
            </a:extLst>
          </p:cNvPr>
          <p:cNvSpPr>
            <a:spLocks noGrp="1"/>
          </p:cNvSpPr>
          <p:nvPr>
            <p:ph idx="1"/>
          </p:nvPr>
        </p:nvSpPr>
        <p:spPr/>
        <p:txBody>
          <a:bodyPr>
            <a:normAutofit lnSpcReduction="10000"/>
          </a:bodyPr>
          <a:lstStyle/>
          <a:p>
            <a:pPr marL="571500" indent="-571500">
              <a:buFont typeface="+mj-lt"/>
              <a:buAutoNum type="romanLcPeriod" startAt="4"/>
            </a:pPr>
            <a:r>
              <a:rPr lang="en-US" altLang="en-US" dirty="0"/>
              <a:t>How the applicant will ensure that a diversity of perspectives are brought to bear in the operation of the proposed project, including those of parents, teachers, the business community, a variety of disciplinary and professional fields, recipients or beneficiaries of services, or others, as appropriate.</a:t>
            </a:r>
          </a:p>
          <a:p>
            <a:pPr marL="571500" indent="-571500">
              <a:buFont typeface="+mj-lt"/>
              <a:buAutoNum type="romanLcPeriod" startAt="4"/>
            </a:pPr>
            <a:r>
              <a:rPr lang="en-US" altLang="en-US" dirty="0"/>
              <a:t>The potential for continued support of the project after Federal funding ends, including, as appropriate, the demonstrated commitment of appropriate entities to such support.</a:t>
            </a:r>
          </a:p>
          <a:p>
            <a:endParaRPr lang="en-US" dirty="0"/>
          </a:p>
        </p:txBody>
      </p:sp>
      <p:sp>
        <p:nvSpPr>
          <p:cNvPr id="5" name="Slide Number Placeholder 4">
            <a:extLst>
              <a:ext uri="{FF2B5EF4-FFF2-40B4-BE49-F238E27FC236}">
                <a16:creationId xmlns:a16="http://schemas.microsoft.com/office/drawing/2014/main" id="{F6A1A498-4F03-4105-B457-FE95FBE30B79}"/>
              </a:ext>
            </a:extLst>
          </p:cNvPr>
          <p:cNvSpPr>
            <a:spLocks noGrp="1"/>
          </p:cNvSpPr>
          <p:nvPr>
            <p:ph type="sldNum" sz="quarter" idx="4294967295"/>
          </p:nvPr>
        </p:nvSpPr>
        <p:spPr>
          <a:xfrm>
            <a:off x="0" y="6172200"/>
            <a:ext cx="654050" cy="685800"/>
          </a:xfrm>
        </p:spPr>
        <p:txBody>
          <a:bodyPr/>
          <a:lstStyle/>
          <a:p>
            <a:fld id="{7A09BD18-B025-4388-A77C-68303695C0B1}" type="slidenum">
              <a:rPr lang="en-US" smtClean="0"/>
              <a:pPr/>
              <a:t>41</a:t>
            </a:fld>
            <a:endParaRPr lang="en-US" dirty="0"/>
          </a:p>
        </p:txBody>
      </p:sp>
    </p:spTree>
    <p:extLst>
      <p:ext uri="{BB962C8B-B14F-4D97-AF65-F5344CB8AC3E}">
        <p14:creationId xmlns:p14="http://schemas.microsoft.com/office/powerpoint/2010/main" val="3604103562"/>
      </p:ext>
    </p:extLst>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p:txBody>
          <a:bodyPr/>
          <a:lstStyle/>
          <a:p>
            <a:pPr>
              <a:tabLst>
                <a:tab pos="10744200" algn="r"/>
              </a:tabLst>
            </a:pPr>
            <a:r>
              <a:rPr lang="en-US" dirty="0"/>
              <a:t>Quality of Project Evaluation	25 points</a:t>
            </a:r>
          </a:p>
        </p:txBody>
      </p:sp>
      <p:sp>
        <p:nvSpPr>
          <p:cNvPr id="4" name="Content Placeholder 3"/>
          <p:cNvSpPr>
            <a:spLocks noGrp="1"/>
          </p:cNvSpPr>
          <p:nvPr>
            <p:ph idx="1"/>
          </p:nvPr>
        </p:nvSpPr>
        <p:spPr/>
        <p:txBody>
          <a:bodyPr>
            <a:normAutofit fontScale="85000" lnSpcReduction="10000"/>
          </a:bodyPr>
          <a:lstStyle/>
          <a:p>
            <a:pPr marL="571500" indent="-571500">
              <a:buFont typeface="+mj-lt"/>
              <a:buAutoNum type="romanLcPeriod"/>
            </a:pPr>
            <a:r>
              <a:rPr lang="en-US" altLang="en-US" dirty="0"/>
              <a:t>The extent to which the methods of evaluation are thorough, feasible, and appropriate to the goals, objectives, and outcomes of the proposed project.</a:t>
            </a:r>
          </a:p>
          <a:p>
            <a:pPr marL="571500" indent="-571500">
              <a:buFont typeface="+mj-lt"/>
              <a:buAutoNum type="romanLcPeriod"/>
            </a:pPr>
            <a:r>
              <a:rPr lang="en-US" altLang="en-US" dirty="0"/>
              <a:t>The extent to which the methods of evaluation are appropriate to the context within which the project operates.</a:t>
            </a:r>
          </a:p>
          <a:p>
            <a:pPr marL="571500" indent="-571500">
              <a:buFont typeface="+mj-lt"/>
              <a:buAutoNum type="romanLcPeriod"/>
            </a:pPr>
            <a:r>
              <a:rPr lang="en-US" altLang="en-US" dirty="0"/>
              <a:t>The extent to which the methods of evaluation provide for examining the effectiveness of project implementation strategies.</a:t>
            </a:r>
          </a:p>
          <a:p>
            <a:pPr marL="571500" indent="-571500">
              <a:buFont typeface="+mj-lt"/>
              <a:buAutoNum type="romanLcPeriod"/>
            </a:pPr>
            <a:r>
              <a:rPr lang="en-US" altLang="en-US" dirty="0"/>
              <a:t>The extent to which the methods of evaluation include the use of objective performance measures that are clearly related to the intended outcomes of the project and will produce quantitative and qualitative data to the extent possible.</a:t>
            </a:r>
          </a:p>
        </p:txBody>
      </p:sp>
      <p:sp>
        <p:nvSpPr>
          <p:cNvPr id="3" name="Slide Number Placeholder 2"/>
          <p:cNvSpPr>
            <a:spLocks noGrp="1"/>
          </p:cNvSpPr>
          <p:nvPr>
            <p:ph type="sldNum" sz="quarter" idx="4294967295"/>
          </p:nvPr>
        </p:nvSpPr>
        <p:spPr>
          <a:xfrm>
            <a:off x="11658600" y="6492875"/>
            <a:ext cx="533400" cy="365125"/>
          </a:xfrm>
        </p:spPr>
        <p:txBody>
          <a:bodyPr/>
          <a:lstStyle/>
          <a:p>
            <a:pPr algn="ctr">
              <a:defRPr/>
            </a:pPr>
            <a:fld id="{7A09BD18-B025-4388-A77C-68303695C0B1}" type="slidenum">
              <a:rPr lang="en-US" sz="1200">
                <a:latin typeface="+mn-lt"/>
              </a:rPr>
              <a:pPr algn="ctr">
                <a:defRPr/>
              </a:pPr>
              <a:t>42</a:t>
            </a:fld>
            <a:endParaRPr lang="en-US" sz="1200" dirty="0">
              <a:latin typeface="+mn-lt"/>
            </a:endParaRPr>
          </a:p>
        </p:txBody>
      </p:sp>
    </p:spTree>
    <p:extLst>
      <p:ext uri="{BB962C8B-B14F-4D97-AF65-F5344CB8AC3E}">
        <p14:creationId xmlns:p14="http://schemas.microsoft.com/office/powerpoint/2010/main" val="698493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a:spLocks noGrp="1"/>
          </p:cNvSpPr>
          <p:nvPr>
            <p:ph type="title"/>
          </p:nvPr>
        </p:nvSpPr>
        <p:spPr/>
        <p:txBody>
          <a:bodyPr/>
          <a:lstStyle/>
          <a:p>
            <a:r>
              <a:rPr lang="en-US" dirty="0"/>
              <a:t>Quality of the Project Evaluation (</a:t>
            </a:r>
            <a:r>
              <a:rPr lang="en-US" i="1" dirty="0"/>
              <a:t>cont</a:t>
            </a:r>
            <a:r>
              <a:rPr lang="en-US" dirty="0"/>
              <a:t>.)</a:t>
            </a:r>
          </a:p>
        </p:txBody>
      </p:sp>
      <p:sp>
        <p:nvSpPr>
          <p:cNvPr id="4" name="Content Placeholder 3"/>
          <p:cNvSpPr>
            <a:spLocks noGrp="1"/>
          </p:cNvSpPr>
          <p:nvPr>
            <p:ph idx="1"/>
          </p:nvPr>
        </p:nvSpPr>
        <p:spPr/>
        <p:txBody>
          <a:bodyPr>
            <a:normAutofit lnSpcReduction="10000"/>
          </a:bodyPr>
          <a:lstStyle/>
          <a:p>
            <a:pPr marL="571500" indent="-571500">
              <a:buFont typeface="+mj-lt"/>
              <a:buAutoNum type="romanLcPeriod" startAt="5"/>
            </a:pPr>
            <a:r>
              <a:rPr lang="en-US" dirty="0"/>
              <a:t>The extent to which the evaluation will provide guidance about effective strategies suitable for replication or testing in other settings.</a:t>
            </a:r>
          </a:p>
          <a:p>
            <a:pPr marL="571500" indent="-571500">
              <a:buFont typeface="+mj-lt"/>
              <a:buAutoNum type="romanLcPeriod" startAt="5"/>
            </a:pPr>
            <a:r>
              <a:rPr lang="en-US" dirty="0"/>
              <a:t>The extent to which the methods of evaluation will provide performance feedback and permit periodic assessment of progress toward achieving intended outcomes.</a:t>
            </a:r>
          </a:p>
          <a:p>
            <a:pPr marL="571500" indent="-571500">
              <a:buFont typeface="+mj-lt"/>
              <a:buAutoNum type="romanLcPeriod" startAt="5"/>
            </a:pPr>
            <a:r>
              <a:rPr lang="en-US" dirty="0"/>
              <a:t>The extent to which the evaluation plan clearly articulates the key project components, mediators, and outcomes, as well as a measurable threshold for acceptable implementation.</a:t>
            </a:r>
          </a:p>
          <a:p>
            <a:endParaRPr lang="en-US" dirty="0"/>
          </a:p>
        </p:txBody>
      </p:sp>
      <p:sp>
        <p:nvSpPr>
          <p:cNvPr id="3" name="Slide Number Placeholder 2"/>
          <p:cNvSpPr>
            <a:spLocks noGrp="1"/>
          </p:cNvSpPr>
          <p:nvPr>
            <p:ph type="sldNum" sz="quarter" idx="4294967295"/>
          </p:nvPr>
        </p:nvSpPr>
        <p:spPr>
          <a:xfrm>
            <a:off x="11658600" y="6492875"/>
            <a:ext cx="533400" cy="365125"/>
          </a:xfrm>
        </p:spPr>
        <p:txBody>
          <a:bodyPr/>
          <a:lstStyle/>
          <a:p>
            <a:pPr algn="ctr">
              <a:defRPr/>
            </a:pPr>
            <a:fld id="{7A09BD18-B025-4388-A77C-68303695C0B1}" type="slidenum">
              <a:rPr lang="en-US" sz="1200">
                <a:latin typeface="+mn-lt"/>
              </a:rPr>
              <a:pPr algn="ctr">
                <a:defRPr/>
              </a:pPr>
              <a:t>43</a:t>
            </a:fld>
            <a:endParaRPr lang="en-US" sz="1200" dirty="0">
              <a:latin typeface="+mn-lt"/>
            </a:endParaRPr>
          </a:p>
        </p:txBody>
      </p:sp>
    </p:spTree>
    <p:extLst>
      <p:ext uri="{BB962C8B-B14F-4D97-AF65-F5344CB8AC3E}">
        <p14:creationId xmlns:p14="http://schemas.microsoft.com/office/powerpoint/2010/main" val="2214343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THANK YOU!</a:t>
            </a:r>
          </a:p>
        </p:txBody>
      </p:sp>
      <p:sp>
        <p:nvSpPr>
          <p:cNvPr id="5" name="Content Placeholder 4"/>
          <p:cNvSpPr>
            <a:spLocks noGrp="1"/>
          </p:cNvSpPr>
          <p:nvPr>
            <p:ph idx="1"/>
          </p:nvPr>
        </p:nvSpPr>
        <p:spPr>
          <a:xfrm>
            <a:off x="609600" y="1143001"/>
            <a:ext cx="10972800" cy="2057399"/>
          </a:xfrm>
        </p:spPr>
        <p:txBody>
          <a:bodyPr numCol="3">
            <a:noAutofit/>
          </a:bodyPr>
          <a:lstStyle/>
          <a:p>
            <a:pPr marL="0" indent="0" algn="ctr">
              <a:lnSpc>
                <a:spcPct val="120000"/>
              </a:lnSpc>
              <a:spcBef>
                <a:spcPts val="1200"/>
              </a:spcBef>
              <a:buNone/>
            </a:pPr>
            <a:r>
              <a:rPr lang="en-US" sz="2000" b="1" dirty="0"/>
              <a:t>Jennifer Coffey</a:t>
            </a:r>
          </a:p>
          <a:p>
            <a:pPr marL="0" indent="0" algn="ctr">
              <a:lnSpc>
                <a:spcPct val="120000"/>
              </a:lnSpc>
              <a:spcBef>
                <a:spcPts val="1200"/>
              </a:spcBef>
              <a:buNone/>
            </a:pPr>
            <a:r>
              <a:rPr lang="en-US" sz="2000" dirty="0"/>
              <a:t>Jennifer.Coffey@ed.gov</a:t>
            </a:r>
          </a:p>
          <a:p>
            <a:pPr marL="0" indent="0" algn="ctr">
              <a:lnSpc>
                <a:spcPct val="120000"/>
              </a:lnSpc>
              <a:spcBef>
                <a:spcPts val="1200"/>
              </a:spcBef>
              <a:buNone/>
            </a:pPr>
            <a:r>
              <a:rPr lang="en-US" altLang="en-US" sz="2000" dirty="0"/>
              <a:t>202-245-6673</a:t>
            </a:r>
          </a:p>
          <a:p>
            <a:pPr marL="0" indent="0" algn="ctr">
              <a:lnSpc>
                <a:spcPct val="120000"/>
              </a:lnSpc>
              <a:spcBef>
                <a:spcPts val="1200"/>
              </a:spcBef>
              <a:buNone/>
            </a:pPr>
            <a:endParaRPr lang="en-US" sz="2000" dirty="0"/>
          </a:p>
          <a:p>
            <a:pPr marL="0" indent="0" algn="ctr">
              <a:lnSpc>
                <a:spcPct val="120000"/>
              </a:lnSpc>
              <a:spcBef>
                <a:spcPts val="1200"/>
              </a:spcBef>
              <a:buNone/>
            </a:pPr>
            <a:endParaRPr lang="en-US" sz="2000" b="1" dirty="0"/>
          </a:p>
          <a:p>
            <a:pPr marL="0" indent="0" algn="ctr">
              <a:lnSpc>
                <a:spcPct val="120000"/>
              </a:lnSpc>
              <a:spcBef>
                <a:spcPts val="1200"/>
              </a:spcBef>
              <a:buNone/>
            </a:pPr>
            <a:endParaRPr lang="en-US" sz="2000" b="1" dirty="0"/>
          </a:p>
          <a:p>
            <a:pPr marL="0" indent="0" algn="ctr">
              <a:lnSpc>
                <a:spcPct val="120000"/>
              </a:lnSpc>
              <a:spcBef>
                <a:spcPts val="1200"/>
              </a:spcBef>
              <a:buNone/>
            </a:pPr>
            <a:r>
              <a:rPr lang="en-US" sz="2000" b="1" dirty="0"/>
              <a:t>Grants.gov Support Desk</a:t>
            </a:r>
          </a:p>
          <a:p>
            <a:pPr marL="0" indent="0" algn="ctr">
              <a:lnSpc>
                <a:spcPct val="120000"/>
              </a:lnSpc>
              <a:spcBef>
                <a:spcPts val="1200"/>
              </a:spcBef>
              <a:buNone/>
            </a:pPr>
            <a:r>
              <a:rPr lang="en-US" sz="2000" dirty="0"/>
              <a:t>support@grants.gov </a:t>
            </a:r>
          </a:p>
          <a:p>
            <a:pPr marL="0" indent="0" algn="ctr">
              <a:lnSpc>
                <a:spcPct val="120000"/>
              </a:lnSpc>
              <a:spcBef>
                <a:spcPts val="1200"/>
              </a:spcBef>
              <a:buNone/>
            </a:pPr>
            <a:r>
              <a:rPr lang="en-US" sz="2000" dirty="0"/>
              <a:t>1-800-518-4726</a:t>
            </a:r>
          </a:p>
          <a:p>
            <a:pPr marL="0" indent="0" algn="ctr">
              <a:lnSpc>
                <a:spcPct val="120000"/>
              </a:lnSpc>
              <a:spcBef>
                <a:spcPts val="1200"/>
              </a:spcBef>
              <a:buNone/>
            </a:pPr>
            <a:endParaRPr lang="en-US" sz="2000" dirty="0"/>
          </a:p>
          <a:p>
            <a:pPr marL="0" indent="0" algn="ctr">
              <a:lnSpc>
                <a:spcPct val="120000"/>
              </a:lnSpc>
              <a:spcBef>
                <a:spcPts val="1200"/>
              </a:spcBef>
              <a:buNone/>
            </a:pPr>
            <a:endParaRPr lang="en-US" sz="2000" b="1" dirty="0"/>
          </a:p>
          <a:p>
            <a:pPr marL="0" indent="0" algn="ctr">
              <a:lnSpc>
                <a:spcPct val="120000"/>
              </a:lnSpc>
              <a:spcBef>
                <a:spcPts val="1200"/>
              </a:spcBef>
              <a:buNone/>
            </a:pPr>
            <a:endParaRPr lang="en-US" sz="2000" b="1" dirty="0"/>
          </a:p>
          <a:p>
            <a:pPr marL="0" indent="0" algn="ctr">
              <a:lnSpc>
                <a:spcPct val="120000"/>
              </a:lnSpc>
              <a:spcBef>
                <a:spcPts val="1200"/>
              </a:spcBef>
              <a:buNone/>
            </a:pPr>
            <a:r>
              <a:rPr lang="en-US" sz="2000" b="1" dirty="0"/>
              <a:t>Grants.gov training:</a:t>
            </a:r>
          </a:p>
          <a:p>
            <a:pPr marL="0" indent="0" algn="ctr">
              <a:lnSpc>
                <a:spcPct val="120000"/>
              </a:lnSpc>
              <a:spcBef>
                <a:spcPts val="1200"/>
              </a:spcBef>
              <a:buNone/>
            </a:pPr>
            <a:r>
              <a:rPr lang="en-US" sz="2000" dirty="0">
                <a:hlinkClick r:id="rId3">
                  <a:extLst>
                    <a:ext uri="{A12FA001-AC4F-418D-AE19-62706E023703}">
                      <ahyp:hlinkClr xmlns:ahyp="http://schemas.microsoft.com/office/drawing/2018/hyperlinkcolor" val="tx"/>
                    </a:ext>
                  </a:extLst>
                </a:hlinkClick>
              </a:rPr>
              <a:t>https://</a:t>
            </a:r>
            <a:br>
              <a:rPr lang="en-US" sz="2000" dirty="0">
                <a:hlinkClick r:id="rId3">
                  <a:extLst>
                    <a:ext uri="{A12FA001-AC4F-418D-AE19-62706E023703}">
                      <ahyp:hlinkClr xmlns:ahyp="http://schemas.microsoft.com/office/drawing/2018/hyperlinkcolor" val="tx"/>
                    </a:ext>
                  </a:extLst>
                </a:hlinkClick>
              </a:rPr>
            </a:br>
            <a:r>
              <a:rPr lang="en-US" sz="2000" dirty="0">
                <a:hlinkClick r:id="rId3">
                  <a:extLst>
                    <a:ext uri="{A12FA001-AC4F-418D-AE19-62706E023703}">
                      <ahyp:hlinkClr xmlns:ahyp="http://schemas.microsoft.com/office/drawing/2018/hyperlinkcolor" val="tx"/>
                    </a:ext>
                  </a:extLst>
                </a:hlinkClick>
              </a:rPr>
              <a:t>grants-portal.psc.gov/</a:t>
            </a:r>
            <a:br>
              <a:rPr lang="en-US" sz="2000" dirty="0">
                <a:hlinkClick r:id="rId3">
                  <a:extLst>
                    <a:ext uri="{A12FA001-AC4F-418D-AE19-62706E023703}">
                      <ahyp:hlinkClr xmlns:ahyp="http://schemas.microsoft.com/office/drawing/2018/hyperlinkcolor" val="tx"/>
                    </a:ext>
                  </a:extLst>
                </a:hlinkClick>
              </a:rPr>
            </a:br>
            <a:r>
              <a:rPr lang="en-US" sz="2000" dirty="0" err="1">
                <a:hlinkClick r:id="rId3">
                  <a:extLst>
                    <a:ext uri="{A12FA001-AC4F-418D-AE19-62706E023703}">
                      <ahyp:hlinkClr xmlns:ahyp="http://schemas.microsoft.com/office/drawing/2018/hyperlinkcolor" val="tx"/>
                    </a:ext>
                  </a:extLst>
                </a:hlinkClick>
              </a:rPr>
              <a:t>Welcome.aspx?pt</a:t>
            </a:r>
            <a:r>
              <a:rPr lang="en-US" sz="2000" dirty="0">
                <a:hlinkClick r:id="rId3">
                  <a:extLst>
                    <a:ext uri="{A12FA001-AC4F-418D-AE19-62706E023703}">
                      <ahyp:hlinkClr xmlns:ahyp="http://schemas.microsoft.com/office/drawing/2018/hyperlinkcolor" val="tx"/>
                    </a:ext>
                  </a:extLst>
                </a:hlinkClick>
              </a:rPr>
              <a:t>=Grants</a:t>
            </a:r>
            <a:r>
              <a:rPr lang="en-US" sz="2000" dirty="0"/>
              <a:t> </a:t>
            </a:r>
          </a:p>
          <a:p>
            <a:pPr marL="0" indent="0">
              <a:buNone/>
            </a:pPr>
            <a:endParaRPr lang="en-US" sz="2000" dirty="0"/>
          </a:p>
        </p:txBody>
      </p:sp>
    </p:spTree>
    <p:extLst>
      <p:ext uri="{BB962C8B-B14F-4D97-AF65-F5344CB8AC3E}">
        <p14:creationId xmlns:p14="http://schemas.microsoft.com/office/powerpoint/2010/main" val="4181327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SERS">
  <a:themeElements>
    <a:clrScheme name="OSERS Brand">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SERS" id="{89F76EDC-7D4D-443B-B96E-AB3113122A23}" vid="{BAEDBF3D-3EEC-443C-BA53-D409C79C29E9}"/>
    </a:ext>
  </a:extLst>
</a:theme>
</file>

<file path=ppt/theme/theme2.xml><?xml version="1.0" encoding="utf-8"?>
<a:theme xmlns:a="http://schemas.openxmlformats.org/drawingml/2006/main" name="OSERS Brand">
  <a:themeElements>
    <a:clrScheme name="OSERS Brand">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OSERS Theme">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SERS Brand" id="{CCCE16BE-81B9-426A-9EAC-25FA0E544417}" vid="{17172ADA-3BFB-4D0B-978E-813946A0A497}"/>
    </a:ext>
  </a:extLst>
</a:theme>
</file>

<file path=ppt/theme/theme3.xml><?xml version="1.0" encoding="utf-8"?>
<a:theme xmlns:a="http://schemas.openxmlformats.org/drawingml/2006/main" name="OSEP Design Masters">
  <a:themeElements>
    <a:clrScheme name="Custom 5">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6F8E1A"/>
      </a:hlink>
      <a:folHlink>
        <a:srgbClr val="0C7AC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SERS_PPT_Template_OSERS--Name--Location--01-29-2020.potx" id="{4CBD5D93-7D7B-45BD-80B0-CABB468D21AE}" vid="{F5B96814-5CAE-4AB5-BC1F-89065192BA7A}"/>
    </a:ext>
  </a:extLst>
</a:theme>
</file>

<file path=ppt/theme/theme4.xml><?xml version="1.0" encoding="utf-8"?>
<a:theme xmlns:a="http://schemas.openxmlformats.org/drawingml/2006/main" name="OSEP-IDEA Design Masters">
  <a:themeElements>
    <a:clrScheme name="OSERS Brand">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SERS_PPT_Template_OSERS--Name--Location--01-29-2020.potx" id="{4CBD5D93-7D7B-45BD-80B0-CABB468D21AE}" vid="{DEA48552-200F-4CC2-9A91-343EAE89894A}"/>
    </a:ext>
  </a:extLst>
</a:theme>
</file>

<file path=ppt/theme/theme5.xml><?xml version="1.0" encoding="utf-8"?>
<a:theme xmlns:a="http://schemas.openxmlformats.org/drawingml/2006/main" name="RSA Design Masters">
  <a:themeElements>
    <a:clrScheme name="OSERS Brand">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SERS_PPT_Template_OSERS--Name--Location--01-29-2020.potx" id="{4CBD5D93-7D7B-45BD-80B0-CABB468D21AE}" vid="{F693F03E-9861-4B34-9524-196563F7EFE8}"/>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7DC98171ABF41439B409D0A1DDFBE39" ma:contentTypeVersion="13" ma:contentTypeDescription="Create a new document." ma:contentTypeScope="" ma:versionID="0b34b4743a32ee3c675da5a73706e985">
  <xsd:schema xmlns:xsd="http://www.w3.org/2001/XMLSchema" xmlns:xs="http://www.w3.org/2001/XMLSchema" xmlns:p="http://schemas.microsoft.com/office/2006/metadata/properties" xmlns:ns3="f87c7b8b-c0e7-4b77-a067-2c707fd1239f" xmlns:ns4="02e41e38-1731-4866-b09a-6257d8bc047f" targetNamespace="http://schemas.microsoft.com/office/2006/metadata/properties" ma:root="true" ma:fieldsID="d2ef56c5a13c6c796dc4f03b7ce3432d" ns3:_="" ns4:_="">
    <xsd:import namespace="f87c7b8b-c0e7-4b77-a067-2c707fd1239f"/>
    <xsd:import namespace="02e41e38-1731-4866-b09a-6257d8bc047f"/>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EventHashCode" minOccurs="0"/>
                <xsd:element ref="ns4:MediaServiceGenerationTime" minOccurs="0"/>
                <xsd:element ref="ns4:MediaServiceDateTaken" minOccurs="0"/>
                <xsd:element ref="ns4:MediaServiceAutoTags" minOccurs="0"/>
                <xsd:element ref="ns4:MediaServiceLocation" minOccurs="0"/>
                <xsd:element ref="ns4:MediaServiceOCR"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87c7b8b-c0e7-4b77-a067-2c707fd1239f"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2e41e38-1731-4866-b09a-6257d8bc047f"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60A6746-6C54-4131-BD54-55B3055F1BF7}">
  <ds:schemaRefs>
    <ds:schemaRef ds:uri="http://schemas.microsoft.com/sharepoint/v3/contenttype/forms"/>
  </ds:schemaRefs>
</ds:datastoreItem>
</file>

<file path=customXml/itemProps2.xml><?xml version="1.0" encoding="utf-8"?>
<ds:datastoreItem xmlns:ds="http://schemas.openxmlformats.org/officeDocument/2006/customXml" ds:itemID="{0966F35F-1247-41D4-ACB6-83A9220B602A}">
  <ds:schemaRefs>
    <ds:schemaRef ds:uri="02e41e38-1731-4866-b09a-6257d8bc047f"/>
    <ds:schemaRef ds:uri="http://purl.org/dc/dcmitype/"/>
    <ds:schemaRef ds:uri="http://schemas.microsoft.com/office/2006/documentManagement/types"/>
    <ds:schemaRef ds:uri="http://schemas.microsoft.com/office/infopath/2007/PartnerControls"/>
    <ds:schemaRef ds:uri="f87c7b8b-c0e7-4b77-a067-2c707fd1239f"/>
    <ds:schemaRef ds:uri="http://schemas.openxmlformats.org/package/2006/metadata/core-properties"/>
    <ds:schemaRef ds:uri="http://purl.org/dc/elements/1.1/"/>
    <ds:schemaRef ds:uri="http://purl.org/dc/terms/"/>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78F5ECEB-26C8-475D-8E7D-5FE49E5FE73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87c7b8b-c0e7-4b77-a067-2c707fd1239f"/>
    <ds:schemaRef ds:uri="02e41e38-1731-4866-b09a-6257d8bc047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Default Theme</Template>
  <TotalTime>24314</TotalTime>
  <Words>3432</Words>
  <Application>Microsoft Office PowerPoint</Application>
  <PresentationFormat>Widescreen</PresentationFormat>
  <Paragraphs>265</Paragraphs>
  <Slides>45</Slides>
  <Notes>20</Notes>
  <HiddenSlides>0</HiddenSlides>
  <MMClips>0</MMClips>
  <ScaleCrop>false</ScaleCrop>
  <HeadingPairs>
    <vt:vector size="6" baseType="variant">
      <vt:variant>
        <vt:lpstr>Fonts Used</vt:lpstr>
      </vt:variant>
      <vt:variant>
        <vt:i4>8</vt:i4>
      </vt:variant>
      <vt:variant>
        <vt:lpstr>Theme</vt:lpstr>
      </vt:variant>
      <vt:variant>
        <vt:i4>5</vt:i4>
      </vt:variant>
      <vt:variant>
        <vt:lpstr>Slide Titles</vt:lpstr>
      </vt:variant>
      <vt:variant>
        <vt:i4>45</vt:i4>
      </vt:variant>
    </vt:vector>
  </HeadingPairs>
  <TitlesOfParts>
    <vt:vector size="58" baseType="lpstr">
      <vt:lpstr>Arial</vt:lpstr>
      <vt:lpstr>Calibri</vt:lpstr>
      <vt:lpstr>Calibri Light</vt:lpstr>
      <vt:lpstr>Century Gothic</vt:lpstr>
      <vt:lpstr>Georgia</vt:lpstr>
      <vt:lpstr>Tw Cen MT</vt:lpstr>
      <vt:lpstr>Wingdings</vt:lpstr>
      <vt:lpstr>Wingdings 3</vt:lpstr>
      <vt:lpstr>OSERS</vt:lpstr>
      <vt:lpstr>OSERS Brand</vt:lpstr>
      <vt:lpstr>OSEP Design Masters</vt:lpstr>
      <vt:lpstr>OSEP-IDEA Design Masters</vt:lpstr>
      <vt:lpstr>RSA Design Masters</vt:lpstr>
      <vt:lpstr>State Personnel  Development Grants  (SPDG) CFDA 84.323A | Fiscal Year 2020</vt:lpstr>
      <vt:lpstr>Note Regarding Webinar</vt:lpstr>
      <vt:lpstr>Today’s Topics</vt:lpstr>
      <vt:lpstr>Purpose</vt:lpstr>
      <vt:lpstr>Reminders</vt:lpstr>
      <vt:lpstr>Other Sources of Assistance</vt:lpstr>
      <vt:lpstr>Logic Models</vt:lpstr>
      <vt:lpstr>Absolute Priorities</vt:lpstr>
      <vt:lpstr>Absolute Priority 3 </vt:lpstr>
      <vt:lpstr>Responding to Absolute Priorities</vt:lpstr>
      <vt:lpstr>Absolute Priority 1 </vt:lpstr>
      <vt:lpstr>Absolute Priority 1, cont.</vt:lpstr>
      <vt:lpstr>Absolute Priority 1, cont.</vt:lpstr>
      <vt:lpstr>Absolute Priority 2 (overview)</vt:lpstr>
      <vt:lpstr>Absolute Priority 3</vt:lpstr>
      <vt:lpstr>Absolute Priority 3, cont.</vt:lpstr>
      <vt:lpstr>If you are responding to Absolute Priority 3: </vt:lpstr>
      <vt:lpstr>Absolute Priority 3</vt:lpstr>
      <vt:lpstr>Defining Terms — “Personnel”</vt:lpstr>
      <vt:lpstr>Defining Terms — Fidelity</vt:lpstr>
      <vt:lpstr>Additional SPDG Requirements</vt:lpstr>
      <vt:lpstr>Contracts &amp; Subgrants</vt:lpstr>
      <vt:lpstr>Use of Funds for Professional Development</vt:lpstr>
      <vt:lpstr>GPRA: Performance Measures</vt:lpstr>
      <vt:lpstr>GPRA Resources</vt:lpstr>
      <vt:lpstr>Uncertainties</vt:lpstr>
      <vt:lpstr>General Requirements</vt:lpstr>
      <vt:lpstr>Expectations for Engaging</vt:lpstr>
      <vt:lpstr>Family Engagement Assumptions</vt:lpstr>
      <vt:lpstr>Family Engagement Assumptions, cont.</vt:lpstr>
      <vt:lpstr>Funding Amounts</vt:lpstr>
      <vt:lpstr>Amount of Each Award </vt:lpstr>
      <vt:lpstr>Format and Page Limit Recommendations</vt:lpstr>
      <vt:lpstr>Appendices</vt:lpstr>
      <vt:lpstr>Note: Project Narrative Attachment Form </vt:lpstr>
      <vt:lpstr>Selection Criteria FY 2020, CFDA 84.323A</vt:lpstr>
      <vt:lpstr>Significance  20 points</vt:lpstr>
      <vt:lpstr>Quality of the Project Design 25 points</vt:lpstr>
      <vt:lpstr>Quality of the Project Design (continued) </vt:lpstr>
      <vt:lpstr>Quality of Project Personnel  10 points</vt:lpstr>
      <vt:lpstr>Resources &amp; Management Plan 20 points</vt:lpstr>
      <vt:lpstr>Resources &amp; Management Plan (cont.)</vt:lpstr>
      <vt:lpstr>Quality of Project Evaluation 25 points</vt:lpstr>
      <vt:lpstr>Quality of the Project Evaluation (cont.)</vt:lpstr>
      <vt:lpstr>THANK YOU!</vt:lpstr>
    </vt:vector>
  </TitlesOfParts>
  <Company>U.S. Department of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Allen, Sarah</dc:creator>
  <cp:lastModifiedBy>Rhodes, Geoffrey</cp:lastModifiedBy>
  <cp:revision>769</cp:revision>
  <cp:lastPrinted>2019-06-14T12:47:28Z</cp:lastPrinted>
  <dcterms:created xsi:type="dcterms:W3CDTF">2016-07-08T13:02:01Z</dcterms:created>
  <dcterms:modified xsi:type="dcterms:W3CDTF">2020-08-03T18:17:56Z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0x01010057DC98171ABF41439B409D0A1DDFBE39</vt:lpwstr>
  </property>
</Properties>
</file>