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59" r:id="rId4"/>
  </p:sldMasterIdLst>
  <p:notesMasterIdLst>
    <p:notesMasterId r:id="rId6"/>
  </p:notesMasterIdLst>
  <p:handoutMasterIdLst>
    <p:handoutMasterId r:id="rId7"/>
  </p:handoutMasterIdLst>
  <p:sldIdLst>
    <p:sldId id="280" r:id="rId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2">
          <p15:clr>
            <a:srgbClr val="A4A3A4"/>
          </p15:clr>
        </p15:guide>
        <p15:guide id="2" pos="288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9CC2DA-0C2E-4327-B752-33C7EC543805}" v="3" dt="2026-06-08T18:36:44.0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90" autoAdjust="0"/>
    <p:restoredTop sz="91074" autoAdjust="0"/>
  </p:normalViewPr>
  <p:slideViewPr>
    <p:cSldViewPr snapToGrid="0" showGuides="1">
      <p:cViewPr varScale="1">
        <p:scale>
          <a:sx n="66" d="100"/>
          <a:sy n="66" d="100"/>
        </p:scale>
        <p:origin x="1144" y="48"/>
      </p:cViewPr>
      <p:guideLst>
        <p:guide orient="horz" pos="2162"/>
        <p:guide pos="288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8" d="100"/>
          <a:sy n="88" d="100"/>
        </p:scale>
        <p:origin x="-2310" y="-12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fford, Kelly (contr-dso)" userId="4eac60d0-d15e-44f0-85cd-ed64e087ee51" providerId="ADAL" clId="{6E2A3850-F6C6-46FD-B0DD-51143DB1FD4F}"/>
    <pc:docChg chg="custSel modSld">
      <pc:chgData name="Gifford, Kelly (contr-dso)" userId="4eac60d0-d15e-44f0-85cd-ed64e087ee51" providerId="ADAL" clId="{6E2A3850-F6C6-46FD-B0DD-51143DB1FD4F}" dt="2026-06-08T18:36:44.021" v="7"/>
      <pc:docMkLst>
        <pc:docMk/>
      </pc:docMkLst>
      <pc:sldChg chg="modSp mod">
        <pc:chgData name="Gifford, Kelly (contr-dso)" userId="4eac60d0-d15e-44f0-85cd-ed64e087ee51" providerId="ADAL" clId="{6E2A3850-F6C6-46FD-B0DD-51143DB1FD4F}" dt="2026-06-08T18:36:44.021" v="7"/>
        <pc:sldMkLst>
          <pc:docMk/>
          <pc:sldMk cId="3769729806" sldId="280"/>
        </pc:sldMkLst>
        <pc:spChg chg="mod">
          <ac:chgData name="Gifford, Kelly (contr-dso)" userId="4eac60d0-d15e-44f0-85cd-ed64e087ee51" providerId="ADAL" clId="{6E2A3850-F6C6-46FD-B0DD-51143DB1FD4F}" dt="2026-06-08T18:36:09.620" v="6" actId="20577"/>
          <ac:spMkLst>
            <pc:docMk/>
            <pc:sldMk cId="3769729806" sldId="280"/>
            <ac:spMk id="2" creationId="{00000000-0000-0000-0000-000000000000}"/>
          </ac:spMkLst>
        </pc:spChg>
        <pc:spChg chg="mod">
          <ac:chgData name="Gifford, Kelly (contr-dso)" userId="4eac60d0-d15e-44f0-85cd-ed64e087ee51" providerId="ADAL" clId="{6E2A3850-F6C6-46FD-B0DD-51143DB1FD4F}" dt="2026-06-08T18:36:44.021" v="7"/>
          <ac:spMkLst>
            <pc:docMk/>
            <pc:sldMk cId="3769729806" sldId="280"/>
            <ac:spMk id="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A45904C4-010F-4896-9D22-0FDDB5A0FF93}" type="datetimeFigureOut">
              <a:rPr lang="en-US" smtClean="0">
                <a:solidFill>
                  <a:schemeClr val="bg1">
                    <a:lumMod val="65000"/>
                  </a:schemeClr>
                </a:solidFill>
                <a:latin typeface="Tahoma" pitchFamily="34" charset="0"/>
                <a:ea typeface="Tahoma" pitchFamily="34" charset="0"/>
                <a:cs typeface="Tahoma" pitchFamily="34" charset="0"/>
              </a:rPr>
              <a:pPr/>
              <a:t>6/8/2026</a:t>
            </a:fld>
            <a:endParaRPr lang="en-US" dirty="0">
              <a:solidFill>
                <a:schemeClr val="bg1">
                  <a:lumMod val="65000"/>
                </a:schemeClr>
              </a:solidFill>
              <a:latin typeface="Tahoma" pitchFamily="34" charset="0"/>
              <a:ea typeface="Tahoma" pitchFamily="34" charset="0"/>
              <a:cs typeface="Tahoma" pitchFamily="34" charset="0"/>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r>
              <a:rPr lang="en-US" dirty="0">
                <a:solidFill>
                  <a:schemeClr val="bg1">
                    <a:lumMod val="65000"/>
                  </a:schemeClr>
                </a:solidFill>
                <a:latin typeface="Tahoma" pitchFamily="34" charset="0"/>
                <a:ea typeface="Tahoma" pitchFamily="34" charset="0"/>
                <a:cs typeface="Tahoma" pitchFamily="34" charset="0"/>
              </a:rPr>
              <a:t>Distribution Statement</a:t>
            </a: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4899D1F1-6DC0-4977-808C-FD0BF7AD2565}" type="slidenum">
              <a:rPr lang="en-US" smtClean="0">
                <a:solidFill>
                  <a:schemeClr val="bg1">
                    <a:lumMod val="65000"/>
                  </a:schemeClr>
                </a:solidFill>
                <a:latin typeface="Tahoma" pitchFamily="34" charset="0"/>
                <a:ea typeface="Tahoma" pitchFamily="34" charset="0"/>
                <a:cs typeface="Tahoma" pitchFamily="34" charset="0"/>
              </a:rPr>
              <a:pPr/>
              <a:t>‹#›</a:t>
            </a:fld>
            <a:endParaRPr lang="en-US" dirty="0">
              <a:solidFill>
                <a:schemeClr val="bg1">
                  <a:lumMod val="65000"/>
                </a:schemeClr>
              </a:solidFill>
              <a:latin typeface="Tahoma" pitchFamily="34" charset="0"/>
              <a:ea typeface="Tahoma" pitchFamily="34" charset="0"/>
              <a:cs typeface="Tahoma" pitchFamily="34" charset="0"/>
            </a:endParaRPr>
          </a:p>
        </p:txBody>
      </p:sp>
      <p:pic>
        <p:nvPicPr>
          <p:cNvPr id="6" name="Picture 6" descr="TITLE-HEADER LOGO.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5787" y="-77470"/>
            <a:ext cx="1582209" cy="1084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4592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solidFill>
                  <a:schemeClr val="bg1">
                    <a:lumMod val="65000"/>
                  </a:schemeClr>
                </a:solidFill>
                <a:latin typeface="Tahoma" pitchFamily="34" charset="0"/>
                <a:ea typeface="Tahoma" pitchFamily="34" charset="0"/>
                <a:cs typeface="Tahoma" pitchFamily="34" charset="0"/>
              </a:defRPr>
            </a:lvl1pPr>
          </a:lstStyle>
          <a:p>
            <a:fld id="{92715C0D-0E45-40B4-BE1B-664AAA8E6B7F}" type="datetimeFigureOut">
              <a:rPr lang="en-US" smtClean="0"/>
              <a:pPr/>
              <a:t>6/8/2026</a:t>
            </a:fld>
            <a:endParaRPr lang="en-US" dirty="0"/>
          </a:p>
        </p:txBody>
      </p:sp>
      <p:sp>
        <p:nvSpPr>
          <p:cNvPr id="4" name="Slide Image Placeholder 3"/>
          <p:cNvSpPr>
            <a:spLocks noGrp="1" noRot="1" noChangeAspect="1"/>
          </p:cNvSpPr>
          <p:nvPr>
            <p:ph type="sldImg" idx="2"/>
          </p:nvPr>
        </p:nvSpPr>
        <p:spPr>
          <a:xfrm>
            <a:off x="1181100" y="895350"/>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648200"/>
            <a:ext cx="5608320" cy="3950970"/>
          </a:xfrm>
          <a:prstGeom prst="rect">
            <a:avLst/>
          </a:prstGeom>
        </p:spPr>
        <p:txBody>
          <a:bodyPr vert="horz" lIns="93177" tIns="46589" rIns="93177" bIns="46589"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solidFill>
                  <a:schemeClr val="bg1">
                    <a:lumMod val="65000"/>
                  </a:schemeClr>
                </a:solidFill>
                <a:latin typeface="Tahoma" pitchFamily="34" charset="0"/>
                <a:ea typeface="Tahoma" pitchFamily="34" charset="0"/>
                <a:cs typeface="Tahoma" pitchFamily="34" charset="0"/>
              </a:defRPr>
            </a:lvl1pPr>
          </a:lstStyle>
          <a:p>
            <a:r>
              <a:rPr lang="en-US" dirty="0"/>
              <a:t>Distribution Statement</a:t>
            </a:r>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solidFill>
                  <a:schemeClr val="bg1">
                    <a:lumMod val="65000"/>
                  </a:schemeClr>
                </a:solidFill>
                <a:latin typeface="Tahoma" pitchFamily="34" charset="0"/>
                <a:ea typeface="Tahoma" pitchFamily="34" charset="0"/>
                <a:cs typeface="Tahoma" pitchFamily="34" charset="0"/>
              </a:defRPr>
            </a:lvl1pPr>
          </a:lstStyle>
          <a:p>
            <a:fld id="{639B577F-6036-4BCD-9021-A736CBC28733}" type="slidenum">
              <a:rPr lang="en-US" smtClean="0"/>
              <a:pPr/>
              <a:t>‹#›</a:t>
            </a:fld>
            <a:endParaRPr lang="en-US" dirty="0"/>
          </a:p>
        </p:txBody>
      </p:sp>
      <p:pic>
        <p:nvPicPr>
          <p:cNvPr id="8" name="Picture 6" descr="TITLE-HEADER LOGO.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5787" y="-77470"/>
            <a:ext cx="1582209" cy="1084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18633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ahoma" pitchFamily="34" charset="0"/>
        <a:ea typeface="Tahoma" pitchFamily="34" charset="0"/>
        <a:cs typeface="Tahoma" pitchFamily="34" charset="0"/>
      </a:defRPr>
    </a:lvl1pPr>
    <a:lvl2pPr marL="457200" algn="l" defTabSz="914400" rtl="0" eaLnBrk="1" latinLnBrk="0" hangingPunct="1">
      <a:defRPr sz="1200" kern="1200">
        <a:solidFill>
          <a:schemeClr val="tx1"/>
        </a:solidFill>
        <a:latin typeface="Tahoma" pitchFamily="34" charset="0"/>
        <a:ea typeface="Tahoma" pitchFamily="34" charset="0"/>
        <a:cs typeface="Tahoma" pitchFamily="34" charset="0"/>
      </a:defRPr>
    </a:lvl2pPr>
    <a:lvl3pPr marL="914400" algn="l" defTabSz="914400" rtl="0" eaLnBrk="1" latinLnBrk="0" hangingPunct="1">
      <a:defRPr sz="1200" kern="1200">
        <a:solidFill>
          <a:schemeClr val="tx1"/>
        </a:solidFill>
        <a:latin typeface="Tahoma" pitchFamily="34" charset="0"/>
        <a:ea typeface="Tahoma" pitchFamily="34" charset="0"/>
        <a:cs typeface="Tahoma" pitchFamily="34" charset="0"/>
      </a:defRPr>
    </a:lvl3pPr>
    <a:lvl4pPr marL="1371600" algn="l" defTabSz="914400" rtl="0" eaLnBrk="1" latinLnBrk="0" hangingPunct="1">
      <a:defRPr sz="1200" kern="1200">
        <a:solidFill>
          <a:schemeClr val="tx1"/>
        </a:solidFill>
        <a:latin typeface="Tahoma" pitchFamily="34" charset="0"/>
        <a:ea typeface="Tahoma" pitchFamily="34" charset="0"/>
        <a:cs typeface="Tahoma" pitchFamily="34" charset="0"/>
      </a:defRPr>
    </a:lvl4pPr>
    <a:lvl5pPr marL="1828800" algn="l" defTabSz="914400" rtl="0" eaLnBrk="1" latinLnBrk="0" hangingPunct="1">
      <a:defRPr sz="1200" kern="1200">
        <a:solidFill>
          <a:schemeClr val="tx1"/>
        </a:solidFill>
        <a:latin typeface="Tahoma" pitchFamily="34" charset="0"/>
        <a:ea typeface="Tahoma" pitchFamily="34" charset="0"/>
        <a:cs typeface="Tahoma"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9B577F-6036-4BCD-9021-A736CBC28733}"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4615287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_Slid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Title 1"/>
          <p:cNvSpPr>
            <a:spLocks noGrp="1"/>
          </p:cNvSpPr>
          <p:nvPr>
            <p:ph type="ctrTitle"/>
          </p:nvPr>
        </p:nvSpPr>
        <p:spPr>
          <a:xfrm>
            <a:off x="682625" y="1456511"/>
            <a:ext cx="7772400" cy="457200"/>
          </a:xfrm>
        </p:spPr>
        <p:txBody>
          <a:bodyPr anchor="b" anchorCtr="0"/>
          <a:lstStyle>
            <a:lvl1pPr algn="ctr">
              <a:defRPr sz="2400" b="1">
                <a:latin typeface="Tahoma" pitchFamily="34" charset="0"/>
                <a:ea typeface="Tahoma" pitchFamily="34" charset="0"/>
                <a:cs typeface="Tahoma" pitchFamily="34" charset="0"/>
              </a:defRPr>
            </a:lvl1pPr>
          </a:lstStyle>
          <a:p>
            <a:r>
              <a:rPr lang="en-US"/>
              <a:t>Click to edit Master title style</a:t>
            </a:r>
            <a:endParaRPr lang="en-US" dirty="0"/>
          </a:p>
        </p:txBody>
      </p:sp>
      <p:sp>
        <p:nvSpPr>
          <p:cNvPr id="6" name="Subtitle 2"/>
          <p:cNvSpPr>
            <a:spLocks noGrp="1"/>
          </p:cNvSpPr>
          <p:nvPr>
            <p:ph type="subTitle" idx="1" hasCustomPrompt="1"/>
          </p:nvPr>
        </p:nvSpPr>
        <p:spPr>
          <a:xfrm>
            <a:off x="1371600" y="2057400"/>
            <a:ext cx="6400800" cy="1752600"/>
          </a:xfrm>
        </p:spPr>
        <p:txBody>
          <a:bodyPr/>
          <a:lstStyle>
            <a:lvl1pPr marL="0" indent="0" algn="ctr">
              <a:buNone/>
              <a:defRPr sz="1800">
                <a:latin typeface="Tahoma" pitchFamily="34" charset="0"/>
                <a:ea typeface="Tahoma" pitchFamily="34" charset="0"/>
                <a:cs typeface="Tahoma"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add briefer names</a:t>
            </a:r>
          </a:p>
        </p:txBody>
      </p:sp>
      <p:cxnSp>
        <p:nvCxnSpPr>
          <p:cNvPr id="7" name="Straight Connector 6"/>
          <p:cNvCxnSpPr>
            <a:cxnSpLocks noChangeShapeType="1"/>
          </p:cNvCxnSpPr>
          <p:nvPr userDrawn="1"/>
        </p:nvCxnSpPr>
        <p:spPr bwMode="auto">
          <a:xfrm>
            <a:off x="381000" y="1979615"/>
            <a:ext cx="8382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1280" y="5226161"/>
            <a:ext cx="1241441" cy="749220"/>
          </a:xfrm>
          <a:prstGeom prst="rect">
            <a:avLst/>
          </a:prstGeom>
        </p:spPr>
      </p:pic>
      <p:sp>
        <p:nvSpPr>
          <p:cNvPr id="9" name="Text Placeholder 8"/>
          <p:cNvSpPr>
            <a:spLocks noGrp="1"/>
          </p:cNvSpPr>
          <p:nvPr>
            <p:ph type="body" sz="quarter" idx="12" hasCustomPrompt="1"/>
          </p:nvPr>
        </p:nvSpPr>
        <p:spPr>
          <a:xfrm>
            <a:off x="1375646" y="4049486"/>
            <a:ext cx="6393425" cy="720221"/>
          </a:xfrm>
        </p:spPr>
        <p:txBody>
          <a:bodyPr/>
          <a:lstStyle>
            <a:lvl1pPr algn="ctr" eaLnBrk="1" hangingPunct="1">
              <a:defRPr sz="1600">
                <a:solidFill>
                  <a:schemeClr val="bg1">
                    <a:lumMod val="65000"/>
                  </a:schemeClr>
                </a:solidFill>
              </a:defRPr>
            </a:lvl1pPr>
          </a:lstStyle>
          <a:p>
            <a:pPr eaLnBrk="1" hangingPunct="1"/>
            <a:r>
              <a:rPr lang="en-US" dirty="0">
                <a:latin typeface="Tahoma" charset="0"/>
              </a:rPr>
              <a:t>Click to edit “Briefing prepared for”</a:t>
            </a:r>
          </a:p>
        </p:txBody>
      </p:sp>
      <p:sp>
        <p:nvSpPr>
          <p:cNvPr id="11" name="Text Placeholder 10"/>
          <p:cNvSpPr>
            <a:spLocks noGrp="1"/>
          </p:cNvSpPr>
          <p:nvPr>
            <p:ph type="body" sz="quarter" idx="13" hasCustomPrompt="1"/>
          </p:nvPr>
        </p:nvSpPr>
        <p:spPr>
          <a:xfrm>
            <a:off x="2740025" y="4790048"/>
            <a:ext cx="3657599" cy="322825"/>
          </a:xfrm>
        </p:spPr>
        <p:txBody>
          <a:bodyPr/>
          <a:lstStyle>
            <a:lvl1pPr algn="ctr" eaLnBrk="1" hangingPunct="1">
              <a:defRPr sz="1600">
                <a:solidFill>
                  <a:schemeClr val="bg1">
                    <a:lumMod val="65000"/>
                  </a:schemeClr>
                </a:solidFill>
              </a:defRPr>
            </a:lvl1pPr>
          </a:lstStyle>
          <a:p>
            <a:pPr eaLnBrk="1" hangingPunct="1"/>
            <a:r>
              <a:rPr lang="en-US" dirty="0">
                <a:latin typeface="Tahoma" charset="0"/>
              </a:rPr>
              <a:t>Click to edit Date</a:t>
            </a:r>
          </a:p>
        </p:txBody>
      </p:sp>
    </p:spTree>
    <p:extLst>
      <p:ext uri="{BB962C8B-B14F-4D97-AF65-F5344CB8AC3E}">
        <p14:creationId xmlns:p14="http://schemas.microsoft.com/office/powerpoint/2010/main" val="342142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_Four_Boxe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Content Placeholder 2"/>
          <p:cNvSpPr>
            <a:spLocks noGrp="1"/>
          </p:cNvSpPr>
          <p:nvPr>
            <p:ph sz="quarter" idx="13"/>
          </p:nvPr>
        </p:nvSpPr>
        <p:spPr>
          <a:xfrm>
            <a:off x="457202" y="1066800"/>
            <a:ext cx="4033159"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p:cNvSpPr>
            <a:spLocks noGrp="1"/>
          </p:cNvSpPr>
          <p:nvPr>
            <p:ph sz="quarter" idx="14"/>
          </p:nvPr>
        </p:nvSpPr>
        <p:spPr>
          <a:xfrm>
            <a:off x="4645481" y="1066800"/>
            <a:ext cx="4117523"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2"/>
          <p:cNvSpPr>
            <a:spLocks noGrp="1"/>
          </p:cNvSpPr>
          <p:nvPr>
            <p:ph sz="quarter" idx="15"/>
          </p:nvPr>
        </p:nvSpPr>
        <p:spPr>
          <a:xfrm>
            <a:off x="4645477" y="3521528"/>
            <a:ext cx="4117523"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p:cNvSpPr>
            <a:spLocks noGrp="1"/>
          </p:cNvSpPr>
          <p:nvPr>
            <p:ph sz="quarter" idx="16"/>
          </p:nvPr>
        </p:nvSpPr>
        <p:spPr>
          <a:xfrm>
            <a:off x="454481" y="3529693"/>
            <a:ext cx="4033159"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0" name="Straight Connector 9"/>
          <p:cNvCxnSpPr>
            <a:cxnSpLocks noChangeShapeType="1"/>
          </p:cNvCxnSpPr>
          <p:nvPr userDrawn="1"/>
        </p:nvCxnSpPr>
        <p:spPr bwMode="auto">
          <a:xfrm>
            <a:off x="381000" y="840101"/>
            <a:ext cx="8382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11" name="Title 1"/>
          <p:cNvSpPr>
            <a:spLocks noGrp="1"/>
          </p:cNvSpPr>
          <p:nvPr>
            <p:ph type="ctrTitle"/>
          </p:nvPr>
        </p:nvSpPr>
        <p:spPr>
          <a:xfrm>
            <a:off x="1619250" y="151418"/>
            <a:ext cx="7143750" cy="612648"/>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486640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_Six_Boxe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6" name="Content Placeholder 2"/>
          <p:cNvSpPr>
            <a:spLocks noGrp="1"/>
          </p:cNvSpPr>
          <p:nvPr>
            <p:ph sz="quarter" idx="13"/>
          </p:nvPr>
        </p:nvSpPr>
        <p:spPr>
          <a:xfrm>
            <a:off x="457200" y="1066800"/>
            <a:ext cx="2667000"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2"/>
          <p:cNvSpPr>
            <a:spLocks noGrp="1"/>
          </p:cNvSpPr>
          <p:nvPr>
            <p:ph sz="quarter" idx="14"/>
          </p:nvPr>
        </p:nvSpPr>
        <p:spPr>
          <a:xfrm>
            <a:off x="3276600" y="1066800"/>
            <a:ext cx="2667000"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p:cNvSpPr>
            <a:spLocks noGrp="1"/>
          </p:cNvSpPr>
          <p:nvPr>
            <p:ph sz="quarter" idx="15"/>
          </p:nvPr>
        </p:nvSpPr>
        <p:spPr>
          <a:xfrm>
            <a:off x="462643" y="3535136"/>
            <a:ext cx="2667000" cy="2359479"/>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sz="quarter" idx="16"/>
          </p:nvPr>
        </p:nvSpPr>
        <p:spPr>
          <a:xfrm>
            <a:off x="6090557" y="1066800"/>
            <a:ext cx="2667000"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sz="quarter" idx="17"/>
          </p:nvPr>
        </p:nvSpPr>
        <p:spPr>
          <a:xfrm>
            <a:off x="6096000" y="3535136"/>
            <a:ext cx="2667000" cy="2359479"/>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2"/>
          <p:cNvSpPr>
            <a:spLocks noGrp="1"/>
          </p:cNvSpPr>
          <p:nvPr>
            <p:ph sz="quarter" idx="18"/>
          </p:nvPr>
        </p:nvSpPr>
        <p:spPr>
          <a:xfrm>
            <a:off x="3282044" y="3537858"/>
            <a:ext cx="2667000"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3" name="Straight Connector 12"/>
          <p:cNvCxnSpPr>
            <a:cxnSpLocks noChangeShapeType="1"/>
          </p:cNvCxnSpPr>
          <p:nvPr userDrawn="1"/>
        </p:nvCxnSpPr>
        <p:spPr bwMode="auto">
          <a:xfrm>
            <a:off x="381000" y="840101"/>
            <a:ext cx="8382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14" name="Title 1"/>
          <p:cNvSpPr>
            <a:spLocks noGrp="1"/>
          </p:cNvSpPr>
          <p:nvPr>
            <p:ph type="ctrTitle"/>
          </p:nvPr>
        </p:nvSpPr>
        <p:spPr>
          <a:xfrm>
            <a:off x="1619250" y="151418"/>
            <a:ext cx="7143750" cy="612648"/>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9863217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_Captio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Content Placeholder 2"/>
          <p:cNvSpPr>
            <a:spLocks noGrp="1"/>
          </p:cNvSpPr>
          <p:nvPr>
            <p:ph sz="quarter" idx="14"/>
          </p:nvPr>
        </p:nvSpPr>
        <p:spPr>
          <a:xfrm>
            <a:off x="3535137" y="1066801"/>
            <a:ext cx="5227864" cy="4811486"/>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3"/>
          <p:cNvSpPr>
            <a:spLocks noGrp="1"/>
          </p:cNvSpPr>
          <p:nvPr>
            <p:ph type="body" sz="quarter" idx="15"/>
          </p:nvPr>
        </p:nvSpPr>
        <p:spPr>
          <a:xfrm>
            <a:off x="563566" y="1763488"/>
            <a:ext cx="2873601" cy="4115027"/>
          </a:xfrm>
        </p:spPr>
        <p:txBody>
          <a:bodyPr/>
          <a:lstStyle>
            <a:lvl1pPr>
              <a:defRPr sz="1400"/>
            </a:lvl1pPr>
          </a:lstStyle>
          <a:p>
            <a:pPr lvl="0"/>
            <a:r>
              <a:rPr lang="en-US"/>
              <a:t>Click to edit Master text styles</a:t>
            </a:r>
          </a:p>
        </p:txBody>
      </p:sp>
      <p:sp>
        <p:nvSpPr>
          <p:cNvPr id="7" name="Text Placeholder 3"/>
          <p:cNvSpPr>
            <a:spLocks noGrp="1"/>
          </p:cNvSpPr>
          <p:nvPr>
            <p:ph type="body" sz="quarter" idx="16"/>
          </p:nvPr>
        </p:nvSpPr>
        <p:spPr>
          <a:xfrm>
            <a:off x="571501" y="1066799"/>
            <a:ext cx="2871107" cy="696687"/>
          </a:xfrm>
        </p:spPr>
        <p:txBody>
          <a:bodyPr anchor="b"/>
          <a:lstStyle>
            <a:lvl1pPr algn="l">
              <a:defRPr sz="2000" b="1" baseline="0"/>
            </a:lvl1pPr>
          </a:lstStyle>
          <a:p>
            <a:pPr lvl="0"/>
            <a:r>
              <a:rPr lang="en-US"/>
              <a:t>Click to edit Master text styles</a:t>
            </a:r>
          </a:p>
          <a:p>
            <a:pPr lvl="1"/>
            <a:r>
              <a:rPr lang="en-US"/>
              <a:t>Second level</a:t>
            </a:r>
          </a:p>
        </p:txBody>
      </p:sp>
      <p:cxnSp>
        <p:nvCxnSpPr>
          <p:cNvPr id="9" name="Straight Connector 8"/>
          <p:cNvCxnSpPr>
            <a:cxnSpLocks noChangeShapeType="1"/>
          </p:cNvCxnSpPr>
          <p:nvPr userDrawn="1"/>
        </p:nvCxnSpPr>
        <p:spPr bwMode="auto">
          <a:xfrm>
            <a:off x="381000" y="840101"/>
            <a:ext cx="8382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10" name="Title 1"/>
          <p:cNvSpPr>
            <a:spLocks noGrp="1"/>
          </p:cNvSpPr>
          <p:nvPr>
            <p:ph type="ctrTitle"/>
          </p:nvPr>
        </p:nvSpPr>
        <p:spPr>
          <a:xfrm>
            <a:off x="1622854" y="151418"/>
            <a:ext cx="7140146" cy="612648"/>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2895884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cluding_Slid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TextBox 4"/>
          <p:cNvSpPr txBox="1"/>
          <p:nvPr userDrawn="1"/>
        </p:nvSpPr>
        <p:spPr>
          <a:xfrm>
            <a:off x="3729431" y="3525877"/>
            <a:ext cx="1716111" cy="369332"/>
          </a:xfrm>
          <a:prstGeom prst="rect">
            <a:avLst/>
          </a:prstGeom>
          <a:noFill/>
        </p:spPr>
        <p:txBody>
          <a:bodyPr wrap="none" rtlCol="0">
            <a:spAutoFit/>
          </a:bodyPr>
          <a:lstStyle/>
          <a:p>
            <a:r>
              <a:rPr lang="en-US" dirty="0">
                <a:solidFill>
                  <a:prstClr val="black"/>
                </a:solidFill>
                <a:ea typeface="Tahoma" pitchFamily="34" charset="0"/>
                <a:cs typeface="Tahoma" pitchFamily="34" charset="0"/>
              </a:rPr>
              <a:t>www.darpa.mil</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5182" y="2531269"/>
            <a:ext cx="1770360" cy="1068427"/>
          </a:xfrm>
          <a:prstGeom prst="rect">
            <a:avLst/>
          </a:prstGeom>
        </p:spPr>
      </p:pic>
    </p:spTree>
    <p:extLst>
      <p:ext uri="{BB962C8B-B14F-4D97-AF65-F5344CB8AC3E}">
        <p14:creationId xmlns:p14="http://schemas.microsoft.com/office/powerpoint/2010/main" val="15990562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ARPA_Quad_Chart_Guideline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Rectangle 4"/>
          <p:cNvSpPr/>
          <p:nvPr userDrawn="1"/>
        </p:nvSpPr>
        <p:spPr>
          <a:xfrm>
            <a:off x="1447800" y="5181600"/>
            <a:ext cx="1524000" cy="76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Rectangle 5"/>
          <p:cNvSpPr/>
          <p:nvPr userDrawn="1"/>
        </p:nvSpPr>
        <p:spPr>
          <a:xfrm>
            <a:off x="3810000" y="5181600"/>
            <a:ext cx="1524000" cy="7620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 name="Rectangle 6"/>
          <p:cNvSpPr/>
          <p:nvPr userDrawn="1"/>
        </p:nvSpPr>
        <p:spPr>
          <a:xfrm>
            <a:off x="6172200" y="5181600"/>
            <a:ext cx="1524000" cy="7620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TextBox 7"/>
          <p:cNvSpPr txBox="1"/>
          <p:nvPr userDrawn="1"/>
        </p:nvSpPr>
        <p:spPr>
          <a:xfrm>
            <a:off x="1676400" y="5410200"/>
            <a:ext cx="1066800" cy="261610"/>
          </a:xfrm>
          <a:prstGeom prst="rect">
            <a:avLst/>
          </a:prstGeom>
          <a:noFill/>
        </p:spPr>
        <p:txBody>
          <a:bodyPr wrap="square" rtlCol="0">
            <a:spAutoFit/>
          </a:bodyPr>
          <a:lstStyle/>
          <a:p>
            <a:pPr algn="ctr"/>
            <a:r>
              <a:rPr lang="en-US" sz="1100" b="1" dirty="0">
                <a:solidFill>
                  <a:prstClr val="black"/>
                </a:solidFill>
                <a:ea typeface="Tahoma" pitchFamily="34" charset="0"/>
                <a:cs typeface="Tahoma" pitchFamily="34" charset="0"/>
              </a:rPr>
              <a:t>Concept</a:t>
            </a:r>
          </a:p>
        </p:txBody>
      </p:sp>
      <p:sp>
        <p:nvSpPr>
          <p:cNvPr id="9" name="TextBox 8"/>
          <p:cNvSpPr txBox="1"/>
          <p:nvPr userDrawn="1"/>
        </p:nvSpPr>
        <p:spPr>
          <a:xfrm>
            <a:off x="4038600" y="5422272"/>
            <a:ext cx="1066800" cy="261610"/>
          </a:xfrm>
          <a:prstGeom prst="rect">
            <a:avLst/>
          </a:prstGeom>
          <a:noFill/>
        </p:spPr>
        <p:txBody>
          <a:bodyPr wrap="square" rtlCol="0">
            <a:spAutoFit/>
          </a:bodyPr>
          <a:lstStyle/>
          <a:p>
            <a:pPr algn="ctr"/>
            <a:r>
              <a:rPr lang="en-US" sz="1100" b="1" dirty="0">
                <a:solidFill>
                  <a:prstClr val="black"/>
                </a:solidFill>
                <a:ea typeface="Tahoma" pitchFamily="34" charset="0"/>
                <a:cs typeface="Tahoma" pitchFamily="34" charset="0"/>
              </a:rPr>
              <a:t>Prototype</a:t>
            </a:r>
          </a:p>
        </p:txBody>
      </p:sp>
      <p:sp>
        <p:nvSpPr>
          <p:cNvPr id="10" name="TextBox 9"/>
          <p:cNvSpPr txBox="1"/>
          <p:nvPr userDrawn="1"/>
        </p:nvSpPr>
        <p:spPr>
          <a:xfrm>
            <a:off x="6286500" y="5347157"/>
            <a:ext cx="1295400" cy="430887"/>
          </a:xfrm>
          <a:prstGeom prst="rect">
            <a:avLst/>
          </a:prstGeom>
          <a:noFill/>
        </p:spPr>
        <p:txBody>
          <a:bodyPr wrap="square" rtlCol="0">
            <a:spAutoFit/>
          </a:bodyPr>
          <a:lstStyle/>
          <a:p>
            <a:pPr algn="ctr"/>
            <a:r>
              <a:rPr lang="en-US" sz="1100" b="1" dirty="0">
                <a:solidFill>
                  <a:prstClr val="black"/>
                </a:solidFill>
                <a:ea typeface="Tahoma" pitchFamily="34" charset="0"/>
                <a:cs typeface="Tahoma" pitchFamily="34" charset="0"/>
              </a:rPr>
              <a:t>Field Demonstration</a:t>
            </a:r>
          </a:p>
        </p:txBody>
      </p:sp>
      <p:sp>
        <p:nvSpPr>
          <p:cNvPr id="11" name="TextBox 10"/>
          <p:cNvSpPr txBox="1"/>
          <p:nvPr userDrawn="1"/>
        </p:nvSpPr>
        <p:spPr>
          <a:xfrm>
            <a:off x="381000" y="1232807"/>
            <a:ext cx="8382000" cy="3785652"/>
          </a:xfrm>
          <a:prstGeom prst="rect">
            <a:avLst/>
          </a:prstGeom>
          <a:noFill/>
        </p:spPr>
        <p:txBody>
          <a:bodyPr wrap="square" rtlCol="0">
            <a:spAutoFit/>
          </a:bodyPr>
          <a:lstStyle/>
          <a:p>
            <a:pPr marL="342900" indent="-342900" fontAlgn="base">
              <a:spcBef>
                <a:spcPct val="20000"/>
              </a:spcBef>
              <a:buFont typeface="Arial" pitchFamily="34" charset="0"/>
              <a:buNone/>
              <a:defRPr/>
            </a:pPr>
            <a:r>
              <a:rPr lang="en-US" sz="1200" dirty="0">
                <a:solidFill>
                  <a:srgbClr val="000000"/>
                </a:solidFill>
                <a:ea typeface="MS PGothic"/>
                <a:cs typeface="MS PGothic"/>
              </a:rPr>
              <a:t>The following two slides outline the format for two different quad charts that will be used for Congressional Staffer day and internal DARPA use. The only difference between the two quad charts is the bottom right-hand quadrant as follows: </a:t>
            </a:r>
            <a:endParaRPr lang="en-US" sz="1200" dirty="0">
              <a:solidFill>
                <a:prstClr val="black"/>
              </a:solidFill>
              <a:latin typeface="Times New Roman"/>
              <a:ea typeface="Times New Roman"/>
              <a:cs typeface="Tahoma" pitchFamily="34" charset="0"/>
            </a:endParaRPr>
          </a:p>
          <a:p>
            <a:pPr marL="742950" lvl="1" indent="-285750" fontAlgn="base">
              <a:spcBef>
                <a:spcPct val="20000"/>
              </a:spcBef>
              <a:buFont typeface="Arial" pitchFamily="34" charset="0"/>
              <a:buChar char="•"/>
              <a:defRPr/>
            </a:pPr>
            <a:r>
              <a:rPr lang="en-US" sz="1200" dirty="0">
                <a:solidFill>
                  <a:srgbClr val="000000"/>
                </a:solidFill>
                <a:ea typeface="MS PGothic"/>
                <a:cs typeface="MS PGothic"/>
              </a:rPr>
              <a:t>Staffer: Names and locations of performers. </a:t>
            </a:r>
          </a:p>
          <a:p>
            <a:pPr marL="742950" lvl="1" indent="-285750" fontAlgn="base">
              <a:spcBef>
                <a:spcPct val="20000"/>
              </a:spcBef>
              <a:buFont typeface="Arial" pitchFamily="34" charset="0"/>
              <a:buChar char="•"/>
              <a:defRPr/>
            </a:pPr>
            <a:r>
              <a:rPr lang="en-US" sz="1200" dirty="0">
                <a:solidFill>
                  <a:srgbClr val="000000"/>
                </a:solidFill>
                <a:ea typeface="MS PGothic"/>
                <a:cs typeface="MS PGothic"/>
              </a:rPr>
              <a:t>Internal DARPA: Issues/challenges and a spend plan status. </a:t>
            </a:r>
            <a:endParaRPr lang="en-US" sz="1200" dirty="0">
              <a:solidFill>
                <a:prstClr val="black"/>
              </a:solidFill>
              <a:latin typeface="Times New Roman"/>
              <a:ea typeface="Times New Roman"/>
              <a:cs typeface="Times New Roman"/>
            </a:endParaRPr>
          </a:p>
          <a:p>
            <a:pPr marL="342900" indent="-342900" fontAlgn="base">
              <a:spcBef>
                <a:spcPct val="20000"/>
              </a:spcBef>
              <a:buFont typeface="Arial" pitchFamily="34" charset="0"/>
              <a:buNone/>
              <a:defRPr/>
            </a:pPr>
            <a:endParaRPr lang="en-US" sz="1200" dirty="0">
              <a:solidFill>
                <a:prstClr val="black"/>
              </a:solidFill>
              <a:latin typeface="Times New Roman"/>
              <a:ea typeface="Times New Roman"/>
              <a:cs typeface="Times New Roman"/>
            </a:endParaRPr>
          </a:p>
          <a:p>
            <a:pPr marL="342900" indent="-342900" fontAlgn="base">
              <a:spcBef>
                <a:spcPct val="20000"/>
              </a:spcBef>
              <a:buFont typeface="Arial" pitchFamily="34" charset="0"/>
              <a:buNone/>
              <a:defRPr/>
            </a:pPr>
            <a:r>
              <a:rPr lang="en-US" sz="1200" dirty="0">
                <a:solidFill>
                  <a:srgbClr val="000000"/>
                </a:solidFill>
                <a:ea typeface="MS PGothic"/>
                <a:cs typeface="MS PGothic"/>
              </a:rPr>
              <a:t>Formatting for both the internal DARPA and staffer quads:  </a:t>
            </a:r>
            <a:endParaRPr lang="en-US" sz="1200" dirty="0">
              <a:solidFill>
                <a:prstClr val="black"/>
              </a:solidFill>
              <a:latin typeface="Times New Roman"/>
              <a:ea typeface="Times New Roman"/>
              <a:cs typeface="Tahoma" pitchFamily="34" charset="0"/>
            </a:endParaRPr>
          </a:p>
          <a:p>
            <a:pPr marL="742950" lvl="1" indent="-285750" fontAlgn="base">
              <a:spcBef>
                <a:spcPct val="20000"/>
              </a:spcBef>
              <a:buFont typeface="Arial" pitchFamily="34" charset="0"/>
              <a:buChar char="•"/>
              <a:defRPr/>
            </a:pPr>
            <a:r>
              <a:rPr lang="en-US" sz="1200" b="1" dirty="0">
                <a:solidFill>
                  <a:srgbClr val="000000"/>
                </a:solidFill>
                <a:ea typeface="MS PGothic"/>
                <a:cs typeface="MS PGothic"/>
              </a:rPr>
              <a:t>Font: </a:t>
            </a:r>
            <a:r>
              <a:rPr lang="en-US" sz="1200" dirty="0">
                <a:solidFill>
                  <a:srgbClr val="000000"/>
                </a:solidFill>
                <a:ea typeface="MS PGothic"/>
                <a:cs typeface="MS PGothic"/>
              </a:rPr>
              <a:t>Tahoma</a:t>
            </a:r>
            <a:endParaRPr lang="en-US" sz="1200" dirty="0">
              <a:solidFill>
                <a:prstClr val="black"/>
              </a:solidFill>
              <a:latin typeface="Times New Roman"/>
              <a:ea typeface="Times New Roman"/>
              <a:cs typeface="Times New Roman"/>
            </a:endParaRPr>
          </a:p>
          <a:p>
            <a:pPr marL="742950" lvl="1" indent="-285750" fontAlgn="base">
              <a:spcBef>
                <a:spcPct val="20000"/>
              </a:spcBef>
              <a:buFont typeface="Arial" pitchFamily="34" charset="0"/>
              <a:buChar char="•"/>
              <a:defRPr/>
            </a:pPr>
            <a:r>
              <a:rPr lang="en-US" sz="1200" b="1" dirty="0">
                <a:solidFill>
                  <a:srgbClr val="000000"/>
                </a:solidFill>
                <a:ea typeface="MS PGothic"/>
                <a:cs typeface="MS PGothic"/>
              </a:rPr>
              <a:t>Color: </a:t>
            </a:r>
            <a:r>
              <a:rPr lang="en-US" sz="1200" dirty="0">
                <a:solidFill>
                  <a:srgbClr val="000000"/>
                </a:solidFill>
                <a:ea typeface="MS PGothic"/>
                <a:cs typeface="MS PGothic"/>
              </a:rPr>
              <a:t>Font color = black</a:t>
            </a:r>
            <a:endParaRPr lang="en-US" sz="1200" dirty="0">
              <a:solidFill>
                <a:prstClr val="black"/>
              </a:solidFill>
              <a:latin typeface="Times New Roman"/>
              <a:ea typeface="Times New Roman"/>
              <a:cs typeface="Times New Roman"/>
            </a:endParaRPr>
          </a:p>
          <a:p>
            <a:pPr marL="742950" lvl="1" indent="-285750" fontAlgn="base">
              <a:spcBef>
                <a:spcPct val="20000"/>
              </a:spcBef>
              <a:buFont typeface="Arial" pitchFamily="34" charset="0"/>
              <a:buChar char="•"/>
              <a:defRPr/>
            </a:pPr>
            <a:r>
              <a:rPr lang="en-US" sz="1200" b="1" dirty="0">
                <a:solidFill>
                  <a:srgbClr val="000000"/>
                </a:solidFill>
                <a:ea typeface="MS PGothic"/>
                <a:cs typeface="MS PGothic"/>
              </a:rPr>
              <a:t>Sizes: </a:t>
            </a:r>
            <a:r>
              <a:rPr lang="en-US" sz="1200" dirty="0">
                <a:solidFill>
                  <a:srgbClr val="000000"/>
                </a:solidFill>
                <a:ea typeface="MS PGothic"/>
                <a:cs typeface="MS PGothic"/>
              </a:rPr>
              <a:t>Font size is set at 12 pt., decreasing to 11 pt. and 9 pt. for sub-bullets.  (Recognizing that some programs will have more information needed on the quad charts than others, text size may be reduced but, for ease of </a:t>
            </a:r>
            <a:br>
              <a:rPr lang="en-US" sz="1200" dirty="0">
                <a:solidFill>
                  <a:srgbClr val="000000"/>
                </a:solidFill>
                <a:ea typeface="MS PGothic"/>
                <a:cs typeface="MS PGothic"/>
              </a:rPr>
            </a:br>
            <a:r>
              <a:rPr lang="en-US" sz="1200" dirty="0">
                <a:solidFill>
                  <a:srgbClr val="000000"/>
                </a:solidFill>
                <a:ea typeface="MS PGothic"/>
                <a:cs typeface="MS PGothic"/>
              </a:rPr>
              <a:t>reading, should never be smaller than 9 pt.) </a:t>
            </a:r>
            <a:endParaRPr lang="en-US" sz="1200" dirty="0">
              <a:solidFill>
                <a:prstClr val="black"/>
              </a:solidFill>
              <a:latin typeface="Times New Roman"/>
              <a:ea typeface="Times New Roman"/>
              <a:cs typeface="Times New Roman"/>
            </a:endParaRPr>
          </a:p>
          <a:p>
            <a:pPr marL="742950" lvl="1" indent="-285750" fontAlgn="base">
              <a:spcBef>
                <a:spcPct val="20000"/>
              </a:spcBef>
              <a:buFont typeface="Arial" pitchFamily="34" charset="0"/>
              <a:buChar char="•"/>
              <a:defRPr/>
            </a:pPr>
            <a:r>
              <a:rPr lang="en-US" sz="1200" b="1" dirty="0">
                <a:solidFill>
                  <a:srgbClr val="000000"/>
                </a:solidFill>
                <a:ea typeface="MS PGothic"/>
                <a:cs typeface="MS PGothic"/>
              </a:rPr>
              <a:t>Font style: </a:t>
            </a:r>
            <a:r>
              <a:rPr lang="en-US" sz="1200" dirty="0">
                <a:solidFill>
                  <a:srgbClr val="000000"/>
                </a:solidFill>
                <a:ea typeface="MS PGothic"/>
                <a:cs typeface="MS PGothic"/>
              </a:rPr>
              <a:t>Avoid the use of bold unless needed</a:t>
            </a:r>
            <a:endParaRPr lang="en-US" sz="1200" dirty="0">
              <a:solidFill>
                <a:prstClr val="black"/>
              </a:solidFill>
              <a:latin typeface="Times New Roman"/>
              <a:ea typeface="Times New Roman"/>
              <a:cs typeface="Times New Roman"/>
            </a:endParaRPr>
          </a:p>
          <a:p>
            <a:pPr marL="742950" lvl="1" indent="-285750" fontAlgn="base">
              <a:spcBef>
                <a:spcPct val="20000"/>
              </a:spcBef>
              <a:buFont typeface="Arial" pitchFamily="34" charset="0"/>
              <a:buChar char="•"/>
              <a:defRPr/>
            </a:pPr>
            <a:r>
              <a:rPr lang="en-US" sz="1200" b="1" dirty="0">
                <a:solidFill>
                  <a:srgbClr val="000000"/>
                </a:solidFill>
                <a:ea typeface="MS PGothic"/>
                <a:cs typeface="MS PGothic"/>
              </a:rPr>
              <a:t>Bullets and sub-bullets: </a:t>
            </a:r>
            <a:r>
              <a:rPr lang="en-US" sz="1200" dirty="0">
                <a:solidFill>
                  <a:srgbClr val="000000"/>
                </a:solidFill>
                <a:ea typeface="MS PGothic"/>
                <a:cs typeface="MS PGothic"/>
              </a:rPr>
              <a:t>Solid dots</a:t>
            </a:r>
            <a:endParaRPr lang="en-US" sz="1200" dirty="0">
              <a:solidFill>
                <a:prstClr val="black"/>
              </a:solidFill>
              <a:latin typeface="Times New Roman"/>
              <a:ea typeface="Times New Roman"/>
              <a:cs typeface="Times New Roman"/>
            </a:endParaRPr>
          </a:p>
          <a:p>
            <a:pPr marL="742950" lvl="1" indent="-285750" fontAlgn="base">
              <a:spcBef>
                <a:spcPct val="20000"/>
              </a:spcBef>
              <a:buFont typeface="Arial" pitchFamily="34" charset="0"/>
              <a:buChar char="•"/>
              <a:defRPr/>
            </a:pPr>
            <a:r>
              <a:rPr lang="en-US" sz="1200" b="1" dirty="0">
                <a:solidFill>
                  <a:srgbClr val="000000"/>
                </a:solidFill>
                <a:ea typeface="MS PGothic"/>
                <a:cs typeface="MS PGothic"/>
              </a:rPr>
              <a:t>Status Boxes: </a:t>
            </a:r>
            <a:r>
              <a:rPr lang="en-US" sz="1200" dirty="0">
                <a:solidFill>
                  <a:srgbClr val="000000"/>
                </a:solidFill>
                <a:ea typeface="MS PGothic"/>
                <a:cs typeface="MS PGothic"/>
              </a:rPr>
              <a:t>In the upper right hand corner of each quad chart, there is a placeholder for one of these three boxes. Please replace the existing placeholder with the corresponding box that represents the status of the program:</a:t>
            </a:r>
            <a:endParaRPr lang="en-US" sz="1200" dirty="0">
              <a:solidFill>
                <a:prstClr val="black"/>
              </a:solidFill>
              <a:latin typeface="Times New Roman"/>
              <a:ea typeface="Times New Roman"/>
              <a:cs typeface="Times New Roman"/>
            </a:endParaRPr>
          </a:p>
        </p:txBody>
      </p:sp>
      <p:cxnSp>
        <p:nvCxnSpPr>
          <p:cNvPr id="13" name="Straight Connector 12"/>
          <p:cNvCxnSpPr>
            <a:cxnSpLocks noChangeShapeType="1"/>
          </p:cNvCxnSpPr>
          <p:nvPr userDrawn="1"/>
        </p:nvCxnSpPr>
        <p:spPr bwMode="auto">
          <a:xfrm>
            <a:off x="381000" y="840101"/>
            <a:ext cx="8382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14" name="Title 1"/>
          <p:cNvSpPr>
            <a:spLocks noGrp="1"/>
          </p:cNvSpPr>
          <p:nvPr>
            <p:ph type="ctrTitle"/>
          </p:nvPr>
        </p:nvSpPr>
        <p:spPr>
          <a:xfrm>
            <a:off x="1619250" y="151418"/>
            <a:ext cx="7143750" cy="612648"/>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7143967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Concept_Program_Status_and_Performers">
    <p:spTree>
      <p:nvGrpSpPr>
        <p:cNvPr id="1" name=""/>
        <p:cNvGrpSpPr/>
        <p:nvPr/>
      </p:nvGrpSpPr>
      <p:grpSpPr>
        <a:xfrm>
          <a:off x="0" y="0"/>
          <a:ext cx="0" cy="0"/>
          <a:chOff x="0" y="0"/>
          <a:chExt cx="0" cy="0"/>
        </a:xfrm>
      </p:grpSpPr>
      <p:sp>
        <p:nvSpPr>
          <p:cNvPr id="10" name="TextBox 9"/>
          <p:cNvSpPr txBox="1"/>
          <p:nvPr userDrawn="1"/>
        </p:nvSpPr>
        <p:spPr>
          <a:xfrm>
            <a:off x="28578" y="1100945"/>
            <a:ext cx="623887" cy="246221"/>
          </a:xfrm>
          <a:prstGeom prst="rect">
            <a:avLst/>
          </a:prstGeom>
          <a:noFill/>
        </p:spPr>
        <p:txBody>
          <a:bodyPr wrap="square" rtlCol="0">
            <a:spAutoFit/>
          </a:bodyPr>
          <a:lstStyle/>
          <a:p>
            <a:r>
              <a:rPr lang="en-US" sz="1000" dirty="0">
                <a:solidFill>
                  <a:prstClr val="black"/>
                </a:solidFill>
              </a:rPr>
              <a:t>PE:</a:t>
            </a:r>
          </a:p>
        </p:txBody>
      </p:sp>
      <p:sp>
        <p:nvSpPr>
          <p:cNvPr id="11" name="TextBox 10"/>
          <p:cNvSpPr txBox="1"/>
          <p:nvPr userDrawn="1"/>
        </p:nvSpPr>
        <p:spPr>
          <a:xfrm>
            <a:off x="1044045" y="1100945"/>
            <a:ext cx="1204913" cy="246221"/>
          </a:xfrm>
          <a:prstGeom prst="rect">
            <a:avLst/>
          </a:prstGeom>
          <a:noFill/>
        </p:spPr>
        <p:txBody>
          <a:bodyPr wrap="square" rtlCol="0">
            <a:spAutoFit/>
          </a:bodyPr>
          <a:lstStyle/>
          <a:p>
            <a:r>
              <a:rPr lang="en-US" sz="1000" dirty="0">
                <a:solidFill>
                  <a:prstClr val="black"/>
                </a:solidFill>
              </a:rPr>
              <a:t>PROJECT:</a:t>
            </a:r>
          </a:p>
        </p:txBody>
      </p:sp>
      <p:sp>
        <p:nvSpPr>
          <p:cNvPr id="12" name="TextBox 11"/>
          <p:cNvSpPr txBox="1"/>
          <p:nvPr userDrawn="1"/>
        </p:nvSpPr>
        <p:spPr>
          <a:xfrm>
            <a:off x="2257426" y="1100945"/>
            <a:ext cx="1204913" cy="246221"/>
          </a:xfrm>
          <a:prstGeom prst="rect">
            <a:avLst/>
          </a:prstGeom>
          <a:noFill/>
        </p:spPr>
        <p:txBody>
          <a:bodyPr wrap="square" rtlCol="0">
            <a:spAutoFit/>
          </a:bodyPr>
          <a:lstStyle/>
          <a:p>
            <a:r>
              <a:rPr lang="en-US" sz="1000" dirty="0">
                <a:solidFill>
                  <a:prstClr val="black"/>
                </a:solidFill>
              </a:rPr>
              <a:t>RDDS PG #:</a:t>
            </a:r>
          </a:p>
        </p:txBody>
      </p:sp>
      <p:sp>
        <p:nvSpPr>
          <p:cNvPr id="23" name="Text Placeholder 2"/>
          <p:cNvSpPr>
            <a:spLocks noGrp="1"/>
          </p:cNvSpPr>
          <p:nvPr>
            <p:ph type="body" sz="quarter" idx="21" hasCustomPrompt="1"/>
          </p:nvPr>
        </p:nvSpPr>
        <p:spPr>
          <a:xfrm>
            <a:off x="280457" y="1100945"/>
            <a:ext cx="744007" cy="246888"/>
          </a:xfrm>
          <a:noFill/>
        </p:spPr>
        <p:txBody>
          <a:bodyPr wrap="square" lIns="45720" rtlCol="0">
            <a:spAutoFit/>
          </a:bodyPr>
          <a:lstStyle>
            <a:lvl1pPr>
              <a:defRPr lang="en-US" sz="1000" dirty="0">
                <a:latin typeface="+mn-lt"/>
                <a:cs typeface="+mn-cs"/>
              </a:defRPr>
            </a:lvl1pPr>
          </a:lstStyle>
          <a:p>
            <a:pPr marL="0" lvl="0"/>
            <a:r>
              <a:rPr lang="en-US" dirty="0"/>
              <a:t>-</a:t>
            </a:r>
          </a:p>
        </p:txBody>
      </p:sp>
      <p:sp>
        <p:nvSpPr>
          <p:cNvPr id="24" name="Text Placeholder 2"/>
          <p:cNvSpPr>
            <a:spLocks noGrp="1"/>
          </p:cNvSpPr>
          <p:nvPr>
            <p:ph type="body" sz="quarter" idx="22" hasCustomPrompt="1"/>
          </p:nvPr>
        </p:nvSpPr>
        <p:spPr>
          <a:xfrm>
            <a:off x="1679074" y="1100945"/>
            <a:ext cx="502149"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25" name="Text Placeholder 2"/>
          <p:cNvSpPr>
            <a:spLocks noGrp="1"/>
          </p:cNvSpPr>
          <p:nvPr>
            <p:ph type="body" sz="quarter" idx="23" hasCustomPrompt="1"/>
          </p:nvPr>
        </p:nvSpPr>
        <p:spPr>
          <a:xfrm>
            <a:off x="3022598" y="1100945"/>
            <a:ext cx="1040343"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19" name="Text Placeholder 39"/>
          <p:cNvSpPr>
            <a:spLocks noGrp="1"/>
          </p:cNvSpPr>
          <p:nvPr>
            <p:ph type="body" sz="quarter" idx="15" hasCustomPrompt="1"/>
          </p:nvPr>
        </p:nvSpPr>
        <p:spPr>
          <a:xfrm>
            <a:off x="6839980" y="1100945"/>
            <a:ext cx="731520" cy="246888"/>
          </a:xfrm>
          <a:noFill/>
        </p:spPr>
        <p:txBody>
          <a:bodyPr wrap="square" rtlCol="0">
            <a:spAutoFit/>
          </a:bodyPr>
          <a:lstStyle>
            <a:lvl1pPr algn="ctr">
              <a:defRPr lang="en-US" sz="1000" dirty="0">
                <a:latin typeface="+mn-lt"/>
                <a:cs typeface="+mn-cs"/>
              </a:defRPr>
            </a:lvl1pPr>
          </a:lstStyle>
          <a:p>
            <a:pPr marL="0" lvl="0"/>
            <a:r>
              <a:rPr lang="en-US" dirty="0"/>
              <a:t>0.000</a:t>
            </a:r>
          </a:p>
        </p:txBody>
      </p:sp>
      <p:sp>
        <p:nvSpPr>
          <p:cNvPr id="40" name="Text Placeholder 39"/>
          <p:cNvSpPr>
            <a:spLocks noGrp="1"/>
          </p:cNvSpPr>
          <p:nvPr>
            <p:ph type="body" sz="quarter" idx="29" hasCustomPrompt="1"/>
          </p:nvPr>
        </p:nvSpPr>
        <p:spPr>
          <a:xfrm>
            <a:off x="7572256" y="1100945"/>
            <a:ext cx="731520" cy="246888"/>
          </a:xfrm>
          <a:noFill/>
        </p:spPr>
        <p:txBody>
          <a:bodyPr wrap="square" rtlCol="0">
            <a:spAutoFit/>
          </a:bodyPr>
          <a:lstStyle>
            <a:lvl1pPr algn="ctr">
              <a:defRPr lang="en-US" sz="1000" dirty="0">
                <a:latin typeface="+mn-lt"/>
                <a:cs typeface="+mn-cs"/>
              </a:defRPr>
            </a:lvl1pPr>
          </a:lstStyle>
          <a:p>
            <a:pPr marL="0" lvl="0"/>
            <a:r>
              <a:rPr lang="en-US" dirty="0"/>
              <a:t>0.000</a:t>
            </a:r>
          </a:p>
        </p:txBody>
      </p:sp>
      <p:sp>
        <p:nvSpPr>
          <p:cNvPr id="44" name="Text Placeholder 39"/>
          <p:cNvSpPr>
            <a:spLocks noGrp="1"/>
          </p:cNvSpPr>
          <p:nvPr>
            <p:ph type="body" sz="quarter" idx="30" hasCustomPrompt="1"/>
          </p:nvPr>
        </p:nvSpPr>
        <p:spPr>
          <a:xfrm>
            <a:off x="8309850" y="1100945"/>
            <a:ext cx="731520" cy="246888"/>
          </a:xfrm>
          <a:noFill/>
        </p:spPr>
        <p:txBody>
          <a:bodyPr wrap="square" rtlCol="0">
            <a:spAutoFit/>
          </a:bodyPr>
          <a:lstStyle>
            <a:lvl1pPr algn="ctr">
              <a:defRPr lang="en-US" sz="1000" dirty="0">
                <a:latin typeface="+mn-lt"/>
                <a:cs typeface="+mn-cs"/>
              </a:defRPr>
            </a:lvl1pPr>
          </a:lstStyle>
          <a:p>
            <a:pPr marL="0" lvl="0"/>
            <a:r>
              <a:rPr lang="en-US" dirty="0"/>
              <a:t>0.000</a:t>
            </a:r>
          </a:p>
        </p:txBody>
      </p:sp>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13" name="TextBox 12"/>
          <p:cNvSpPr txBox="1"/>
          <p:nvPr userDrawn="1"/>
        </p:nvSpPr>
        <p:spPr>
          <a:xfrm>
            <a:off x="8309850" y="880703"/>
            <a:ext cx="731520" cy="246221"/>
          </a:xfrm>
          <a:prstGeom prst="rect">
            <a:avLst/>
          </a:prstGeom>
          <a:noFill/>
        </p:spPr>
        <p:txBody>
          <a:bodyPr wrap="square" rtlCol="0">
            <a:spAutoFit/>
          </a:bodyPr>
          <a:lstStyle>
            <a:defPPr>
              <a:defRPr lang="en-US"/>
            </a:defPPr>
            <a:lvl1pPr>
              <a:defRPr sz="1000"/>
            </a:lvl1pPr>
          </a:lstStyle>
          <a:p>
            <a:pPr algn="ctr"/>
            <a:r>
              <a:rPr lang="en-US" dirty="0">
                <a:solidFill>
                  <a:prstClr val="black"/>
                </a:solidFill>
              </a:rPr>
              <a:t>FY13</a:t>
            </a:r>
          </a:p>
        </p:txBody>
      </p:sp>
      <p:sp>
        <p:nvSpPr>
          <p:cNvPr id="14" name="TextBox 13"/>
          <p:cNvSpPr txBox="1"/>
          <p:nvPr userDrawn="1"/>
        </p:nvSpPr>
        <p:spPr>
          <a:xfrm>
            <a:off x="7576244" y="880703"/>
            <a:ext cx="731520" cy="246221"/>
          </a:xfrm>
          <a:prstGeom prst="rect">
            <a:avLst/>
          </a:prstGeom>
          <a:noFill/>
        </p:spPr>
        <p:txBody>
          <a:bodyPr wrap="square" rtlCol="0">
            <a:spAutoFit/>
          </a:bodyPr>
          <a:lstStyle>
            <a:defPPr>
              <a:defRPr lang="en-US"/>
            </a:defPPr>
            <a:lvl1pPr>
              <a:defRPr sz="1000"/>
            </a:lvl1pPr>
          </a:lstStyle>
          <a:p>
            <a:pPr algn="ctr"/>
            <a:r>
              <a:rPr lang="en-US" dirty="0">
                <a:solidFill>
                  <a:prstClr val="black"/>
                </a:solidFill>
              </a:rPr>
              <a:t>FY12</a:t>
            </a:r>
          </a:p>
        </p:txBody>
      </p:sp>
      <p:sp>
        <p:nvSpPr>
          <p:cNvPr id="15" name="TextBox 14"/>
          <p:cNvSpPr txBox="1"/>
          <p:nvPr userDrawn="1"/>
        </p:nvSpPr>
        <p:spPr>
          <a:xfrm>
            <a:off x="6842638" y="880703"/>
            <a:ext cx="731520" cy="246221"/>
          </a:xfrm>
          <a:prstGeom prst="rect">
            <a:avLst/>
          </a:prstGeom>
          <a:noFill/>
        </p:spPr>
        <p:txBody>
          <a:bodyPr wrap="square" rtlCol="0">
            <a:spAutoFit/>
          </a:bodyPr>
          <a:lstStyle>
            <a:defPPr>
              <a:defRPr lang="en-US"/>
            </a:defPPr>
            <a:lvl1pPr>
              <a:defRPr sz="1000"/>
            </a:lvl1pPr>
          </a:lstStyle>
          <a:p>
            <a:pPr algn="ctr"/>
            <a:r>
              <a:rPr lang="en-US" dirty="0">
                <a:solidFill>
                  <a:prstClr val="black"/>
                </a:solidFill>
              </a:rPr>
              <a:t>FY11</a:t>
            </a:r>
          </a:p>
        </p:txBody>
      </p:sp>
      <p:sp>
        <p:nvSpPr>
          <p:cNvPr id="16" name="TextBox 15"/>
          <p:cNvSpPr txBox="1"/>
          <p:nvPr userDrawn="1"/>
        </p:nvSpPr>
        <p:spPr>
          <a:xfrm>
            <a:off x="900113" y="1363189"/>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OVERVIEW</a:t>
            </a:r>
          </a:p>
        </p:txBody>
      </p:sp>
      <p:sp>
        <p:nvSpPr>
          <p:cNvPr id="17" name="TextBox 16"/>
          <p:cNvSpPr txBox="1"/>
          <p:nvPr userDrawn="1"/>
        </p:nvSpPr>
        <p:spPr>
          <a:xfrm>
            <a:off x="5591173" y="1365362"/>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STATUS</a:t>
            </a:r>
          </a:p>
        </p:txBody>
      </p:sp>
      <p:sp>
        <p:nvSpPr>
          <p:cNvPr id="18" name="TextBox 17"/>
          <p:cNvSpPr txBox="1"/>
          <p:nvPr userDrawn="1"/>
        </p:nvSpPr>
        <p:spPr>
          <a:xfrm>
            <a:off x="255985" y="3843864"/>
            <a:ext cx="4002883"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CAPABILITY OBJECTIVE/GOAL</a:t>
            </a:r>
          </a:p>
        </p:txBody>
      </p:sp>
      <p:sp>
        <p:nvSpPr>
          <p:cNvPr id="26" name="Title 1"/>
          <p:cNvSpPr>
            <a:spLocks noGrp="1"/>
          </p:cNvSpPr>
          <p:nvPr userDrawn="1">
            <p:ph type="ctrTitle" hasCustomPrompt="1"/>
          </p:nvPr>
        </p:nvSpPr>
        <p:spPr>
          <a:xfrm>
            <a:off x="1619250" y="195124"/>
            <a:ext cx="6422572" cy="525236"/>
          </a:xfrm>
        </p:spPr>
        <p:txBody>
          <a:bodyPr>
            <a:normAutofit/>
          </a:bodyPr>
          <a:lstStyle>
            <a:lvl1pPr algn="l">
              <a:defRPr sz="2400" b="0">
                <a:latin typeface="Tahoma" pitchFamily="34" charset="0"/>
                <a:ea typeface="Tahoma" pitchFamily="34" charset="0"/>
                <a:cs typeface="Tahoma" pitchFamily="34" charset="0"/>
              </a:defRPr>
            </a:lvl1pPr>
          </a:lstStyle>
          <a:p>
            <a:r>
              <a:rPr lang="en-US" dirty="0"/>
              <a:t>Program Name (Acronym)</a:t>
            </a:r>
          </a:p>
        </p:txBody>
      </p:sp>
      <p:pic>
        <p:nvPicPr>
          <p:cNvPr id="35" name="Picture 3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cxnSp>
        <p:nvCxnSpPr>
          <p:cNvPr id="42" name="Straight Connector 41"/>
          <p:cNvCxnSpPr/>
          <p:nvPr userDrawn="1"/>
        </p:nvCxnSpPr>
        <p:spPr bwMode="auto">
          <a:xfrm>
            <a:off x="0" y="3825875"/>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cxnSp>
        <p:nvCxnSpPr>
          <p:cNvPr id="47" name="Straight Connector 46"/>
          <p:cNvCxnSpPr/>
          <p:nvPr userDrawn="1"/>
        </p:nvCxnSpPr>
        <p:spPr bwMode="auto">
          <a:xfrm>
            <a:off x="4572000" y="1355726"/>
            <a:ext cx="0" cy="507047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7" name="Content Placeholder 6"/>
          <p:cNvSpPr>
            <a:spLocks noGrp="1"/>
          </p:cNvSpPr>
          <p:nvPr userDrawn="1">
            <p:ph sz="quarter" idx="24" hasCustomPrompt="1"/>
          </p:nvPr>
        </p:nvSpPr>
        <p:spPr>
          <a:xfrm>
            <a:off x="195263" y="1642361"/>
            <a:ext cx="4283604" cy="2155469"/>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Insert text, images, and/or charts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Content Placeholder 6"/>
          <p:cNvSpPr>
            <a:spLocks noGrp="1"/>
          </p:cNvSpPr>
          <p:nvPr userDrawn="1">
            <p:ph sz="quarter" idx="25" hasCustomPrompt="1"/>
          </p:nvPr>
        </p:nvSpPr>
        <p:spPr>
          <a:xfrm>
            <a:off x="195263" y="4120863"/>
            <a:ext cx="4283604" cy="2432337"/>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8" name="Content Placeholder 6"/>
          <p:cNvSpPr>
            <a:spLocks noGrp="1"/>
          </p:cNvSpPr>
          <p:nvPr userDrawn="1">
            <p:ph sz="quarter" idx="26" hasCustomPrompt="1"/>
          </p:nvPr>
        </p:nvSpPr>
        <p:spPr>
          <a:xfrm>
            <a:off x="4707996" y="1642361"/>
            <a:ext cx="4283604" cy="2155469"/>
          </a:xfrm>
        </p:spPr>
        <p:txBody>
          <a:bodyPr/>
          <a:lstStyle>
            <a:lvl1pPr marL="171450" indent="-171450">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marL="171450" indent="-171450">
              <a:buFont typeface="Arial" pitchFamily="34" charset="0"/>
              <a:buChar char="•"/>
            </a:pPr>
            <a:r>
              <a:rPr lang="en-US" sz="1200" dirty="0">
                <a:latin typeface="Tahoma" pitchFamily="34" charset="0"/>
                <a:ea typeface="Tahoma" pitchFamily="34" charset="0"/>
                <a:cs typeface="Tahoma" pitchFamily="34" charset="0"/>
              </a:rPr>
              <a:t>Date started - Planned end - Upcoming key decision - Transition partners - Technical risk</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userDrawn="1">
            <p:ph type="body" sz="quarter" idx="27" hasCustomPrompt="1"/>
          </p:nvPr>
        </p:nvSpPr>
        <p:spPr>
          <a:xfrm>
            <a:off x="4684411" y="4332529"/>
            <a:ext cx="2444522" cy="2220671"/>
          </a:xfrm>
        </p:spPr>
        <p:txBody>
          <a:bodyPr/>
          <a:lstStyle>
            <a:lvl1pPr marL="169863" indent="-169863">
              <a:lnSpc>
                <a:spcPct val="100000"/>
              </a:lnSpc>
              <a:spcBef>
                <a:spcPts val="288"/>
              </a:spcBef>
              <a:defRPr sz="1000" baseline="0"/>
            </a:lvl1pPr>
          </a:lstStyle>
          <a:p>
            <a:pPr lvl="0"/>
            <a:r>
              <a:rPr lang="en-US" dirty="0"/>
              <a:t>Click to add performers</a:t>
            </a:r>
          </a:p>
        </p:txBody>
      </p:sp>
      <p:sp>
        <p:nvSpPr>
          <p:cNvPr id="33" name="Text Placeholder 4"/>
          <p:cNvSpPr>
            <a:spLocks noGrp="1"/>
          </p:cNvSpPr>
          <p:nvPr userDrawn="1">
            <p:ph type="body" sz="quarter" idx="28" hasCustomPrompt="1"/>
          </p:nvPr>
        </p:nvSpPr>
        <p:spPr>
          <a:xfrm>
            <a:off x="7128933" y="4332529"/>
            <a:ext cx="1962887" cy="2220686"/>
          </a:xfrm>
        </p:spPr>
        <p:txBody>
          <a:bodyPr/>
          <a:lstStyle>
            <a:lvl1pPr marL="169863" indent="-169863">
              <a:lnSpc>
                <a:spcPct val="100000"/>
              </a:lnSpc>
              <a:spcBef>
                <a:spcPts val="288"/>
              </a:spcBef>
              <a:defRPr sz="1000" baseline="0"/>
            </a:lvl1pPr>
          </a:lstStyle>
          <a:p>
            <a:pPr lvl="0"/>
            <a:r>
              <a:rPr lang="en-US" dirty="0"/>
              <a:t>Click to add locations</a:t>
            </a:r>
          </a:p>
        </p:txBody>
      </p:sp>
      <p:sp>
        <p:nvSpPr>
          <p:cNvPr id="36" name="Rectangle 35"/>
          <p:cNvSpPr/>
          <p:nvPr userDrawn="1"/>
        </p:nvSpPr>
        <p:spPr>
          <a:xfrm>
            <a:off x="4684412" y="4103929"/>
            <a:ext cx="4407408" cy="2286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2455863" algn="l"/>
              </a:tabLst>
            </a:pPr>
            <a:r>
              <a:rPr lang="en-US" sz="1000" dirty="0">
                <a:solidFill>
                  <a:prstClr val="white"/>
                </a:solidFill>
                <a:ea typeface="Tahoma" pitchFamily="34" charset="0"/>
                <a:cs typeface="Tahoma" pitchFamily="34" charset="0"/>
              </a:rPr>
              <a:t>PERFORMER:	</a:t>
            </a:r>
          </a:p>
        </p:txBody>
      </p:sp>
      <p:sp>
        <p:nvSpPr>
          <p:cNvPr id="39" name="TextBox 38"/>
          <p:cNvSpPr txBox="1"/>
          <p:nvPr userDrawn="1"/>
        </p:nvSpPr>
        <p:spPr>
          <a:xfrm>
            <a:off x="6141092" y="3843864"/>
            <a:ext cx="1614788"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PERFORMERS</a:t>
            </a:r>
          </a:p>
        </p:txBody>
      </p:sp>
      <p:sp>
        <p:nvSpPr>
          <p:cNvPr id="8" name="Rectangle 7"/>
          <p:cNvSpPr/>
          <p:nvPr userDrawn="1"/>
        </p:nvSpPr>
        <p:spPr>
          <a:xfrm>
            <a:off x="7128933" y="4095462"/>
            <a:ext cx="838691" cy="246221"/>
          </a:xfrm>
          <a:prstGeom prst="rect">
            <a:avLst/>
          </a:prstGeom>
        </p:spPr>
        <p:txBody>
          <a:bodyPr wrap="none">
            <a:spAutoFit/>
          </a:bodyPr>
          <a:lstStyle/>
          <a:p>
            <a:pPr>
              <a:tabLst>
                <a:tab pos="2455863" algn="l"/>
              </a:tabLst>
              <a:defRPr/>
            </a:pPr>
            <a:r>
              <a:rPr lang="en-US" sz="1000" dirty="0">
                <a:solidFill>
                  <a:prstClr val="white"/>
                </a:solidFill>
                <a:ea typeface="Tahoma" pitchFamily="34" charset="0"/>
                <a:cs typeface="Tahoma" pitchFamily="34" charset="0"/>
              </a:rPr>
              <a:t>LOCATION:</a:t>
            </a:r>
          </a:p>
        </p:txBody>
      </p:sp>
      <p:cxnSp>
        <p:nvCxnSpPr>
          <p:cNvPr id="41" name="Straight Connector 40"/>
          <p:cNvCxnSpPr/>
          <p:nvPr userDrawn="1"/>
        </p:nvCxnSpPr>
        <p:spPr bwMode="auto">
          <a:xfrm>
            <a:off x="0" y="1355726"/>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9688769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Concept_Program_Status_and_Performers">
    <p:spTree>
      <p:nvGrpSpPr>
        <p:cNvPr id="1" name=""/>
        <p:cNvGrpSpPr/>
        <p:nvPr/>
      </p:nvGrpSpPr>
      <p:grpSpPr>
        <a:xfrm>
          <a:off x="0" y="0"/>
          <a:ext cx="0" cy="0"/>
          <a:chOff x="0" y="0"/>
          <a:chExt cx="0" cy="0"/>
        </a:xfrm>
      </p:grpSpPr>
      <p:sp>
        <p:nvSpPr>
          <p:cNvPr id="10" name="TextBox 9"/>
          <p:cNvSpPr txBox="1"/>
          <p:nvPr userDrawn="1"/>
        </p:nvSpPr>
        <p:spPr>
          <a:xfrm>
            <a:off x="28578" y="1109505"/>
            <a:ext cx="623887" cy="246221"/>
          </a:xfrm>
          <a:prstGeom prst="rect">
            <a:avLst/>
          </a:prstGeom>
          <a:noFill/>
        </p:spPr>
        <p:txBody>
          <a:bodyPr wrap="square" rtlCol="0">
            <a:spAutoFit/>
          </a:bodyPr>
          <a:lstStyle/>
          <a:p>
            <a:r>
              <a:rPr lang="en-US" sz="1000" dirty="0">
                <a:solidFill>
                  <a:prstClr val="black"/>
                </a:solidFill>
              </a:rPr>
              <a:t>PE:</a:t>
            </a:r>
          </a:p>
        </p:txBody>
      </p:sp>
      <p:sp>
        <p:nvSpPr>
          <p:cNvPr id="11" name="TextBox 10"/>
          <p:cNvSpPr txBox="1"/>
          <p:nvPr userDrawn="1"/>
        </p:nvSpPr>
        <p:spPr>
          <a:xfrm>
            <a:off x="1782269" y="1109505"/>
            <a:ext cx="792555" cy="246221"/>
          </a:xfrm>
          <a:prstGeom prst="rect">
            <a:avLst/>
          </a:prstGeom>
          <a:noFill/>
        </p:spPr>
        <p:txBody>
          <a:bodyPr wrap="square" rtlCol="0">
            <a:spAutoFit/>
          </a:bodyPr>
          <a:lstStyle/>
          <a:p>
            <a:r>
              <a:rPr lang="en-US" sz="1000" dirty="0">
                <a:solidFill>
                  <a:prstClr val="black"/>
                </a:solidFill>
              </a:rPr>
              <a:t>PROJECT:</a:t>
            </a:r>
          </a:p>
        </p:txBody>
      </p:sp>
      <p:sp>
        <p:nvSpPr>
          <p:cNvPr id="12" name="TextBox 11"/>
          <p:cNvSpPr txBox="1"/>
          <p:nvPr userDrawn="1"/>
        </p:nvSpPr>
        <p:spPr>
          <a:xfrm>
            <a:off x="3614740" y="1109505"/>
            <a:ext cx="1204913" cy="246221"/>
          </a:xfrm>
          <a:prstGeom prst="rect">
            <a:avLst/>
          </a:prstGeom>
          <a:noFill/>
        </p:spPr>
        <p:txBody>
          <a:bodyPr wrap="square" rtlCol="0">
            <a:spAutoFit/>
          </a:bodyPr>
          <a:lstStyle/>
          <a:p>
            <a:r>
              <a:rPr lang="en-US" sz="1000" dirty="0">
                <a:solidFill>
                  <a:prstClr val="black"/>
                </a:solidFill>
              </a:rPr>
              <a:t>RDDS PG #:</a:t>
            </a:r>
          </a:p>
        </p:txBody>
      </p:sp>
      <p:sp>
        <p:nvSpPr>
          <p:cNvPr id="23" name="Text Placeholder 2"/>
          <p:cNvSpPr>
            <a:spLocks noGrp="1"/>
          </p:cNvSpPr>
          <p:nvPr>
            <p:ph type="body" sz="quarter" idx="21" hasCustomPrompt="1"/>
          </p:nvPr>
        </p:nvSpPr>
        <p:spPr>
          <a:xfrm>
            <a:off x="280457" y="1109505"/>
            <a:ext cx="1489074" cy="246221"/>
          </a:xfrm>
          <a:noFill/>
        </p:spPr>
        <p:txBody>
          <a:bodyPr wrap="square" lIns="45720" rtlCol="0">
            <a:spAutoFit/>
          </a:bodyPr>
          <a:lstStyle>
            <a:lvl1pPr>
              <a:defRPr lang="en-US" sz="1000" baseline="0" dirty="0">
                <a:latin typeface="+mn-lt"/>
                <a:cs typeface="+mn-cs"/>
              </a:defRPr>
            </a:lvl1pPr>
          </a:lstStyle>
          <a:p>
            <a:pPr marL="0" lvl="0"/>
            <a:r>
              <a:rPr lang="en-US" dirty="0"/>
              <a:t>-</a:t>
            </a:r>
          </a:p>
        </p:txBody>
      </p:sp>
      <p:sp>
        <p:nvSpPr>
          <p:cNvPr id="24" name="Text Placeholder 2"/>
          <p:cNvSpPr>
            <a:spLocks noGrp="1"/>
          </p:cNvSpPr>
          <p:nvPr>
            <p:ph type="body" sz="quarter" idx="22" hasCustomPrompt="1"/>
          </p:nvPr>
        </p:nvSpPr>
        <p:spPr>
          <a:xfrm>
            <a:off x="2405680" y="1109505"/>
            <a:ext cx="1240732"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25" name="Text Placeholder 2"/>
          <p:cNvSpPr>
            <a:spLocks noGrp="1"/>
          </p:cNvSpPr>
          <p:nvPr>
            <p:ph type="body" sz="quarter" idx="23" hasCustomPrompt="1"/>
          </p:nvPr>
        </p:nvSpPr>
        <p:spPr>
          <a:xfrm>
            <a:off x="4388379" y="1109505"/>
            <a:ext cx="1040343"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19" name="Text Placeholder 39"/>
          <p:cNvSpPr>
            <a:spLocks noGrp="1"/>
          </p:cNvSpPr>
          <p:nvPr>
            <p:ph type="body" sz="quarter" idx="15" hasCustomPrompt="1"/>
          </p:nvPr>
        </p:nvSpPr>
        <p:spPr>
          <a:xfrm>
            <a:off x="6847954" y="1124894"/>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40" name="Text Placeholder 39"/>
          <p:cNvSpPr>
            <a:spLocks noGrp="1"/>
          </p:cNvSpPr>
          <p:nvPr>
            <p:ph type="body" sz="quarter" idx="29" hasCustomPrompt="1"/>
          </p:nvPr>
        </p:nvSpPr>
        <p:spPr>
          <a:xfrm>
            <a:off x="7579596" y="1124894"/>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44" name="Text Placeholder 39"/>
          <p:cNvSpPr>
            <a:spLocks noGrp="1"/>
          </p:cNvSpPr>
          <p:nvPr>
            <p:ph type="body" sz="quarter" idx="30" hasCustomPrompt="1"/>
          </p:nvPr>
        </p:nvSpPr>
        <p:spPr>
          <a:xfrm>
            <a:off x="8313898" y="1124894"/>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32" name="Text Placeholder 39"/>
          <p:cNvSpPr>
            <a:spLocks noGrp="1"/>
          </p:cNvSpPr>
          <p:nvPr>
            <p:ph type="body" sz="quarter" idx="31" hasCustomPrompt="1"/>
          </p:nvPr>
        </p:nvSpPr>
        <p:spPr>
          <a:xfrm>
            <a:off x="6847954" y="893966"/>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34" name="Text Placeholder 39"/>
          <p:cNvSpPr>
            <a:spLocks noGrp="1"/>
          </p:cNvSpPr>
          <p:nvPr>
            <p:ph type="body" sz="quarter" idx="32" hasCustomPrompt="1"/>
          </p:nvPr>
        </p:nvSpPr>
        <p:spPr>
          <a:xfrm>
            <a:off x="7579596" y="893966"/>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43" name="Text Placeholder 39"/>
          <p:cNvSpPr>
            <a:spLocks noGrp="1"/>
          </p:cNvSpPr>
          <p:nvPr>
            <p:ph type="body" sz="quarter" idx="33" hasCustomPrompt="1"/>
          </p:nvPr>
        </p:nvSpPr>
        <p:spPr>
          <a:xfrm>
            <a:off x="8313898" y="893966"/>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13" name="TextBox 12"/>
          <p:cNvSpPr txBox="1"/>
          <p:nvPr userDrawn="1"/>
        </p:nvSpPr>
        <p:spPr>
          <a:xfrm>
            <a:off x="8313898" y="663878"/>
            <a:ext cx="731520" cy="230832"/>
          </a:xfrm>
          <a:prstGeom prst="rect">
            <a:avLst/>
          </a:prstGeom>
          <a:noFill/>
        </p:spPr>
        <p:txBody>
          <a:bodyPr wrap="square" lIns="91440" tIns="45720" rIns="91440" bIns="45720" rtlCol="0">
            <a:spAutoFit/>
          </a:bodyPr>
          <a:lstStyle>
            <a:defPPr>
              <a:defRPr lang="en-US"/>
            </a:defPPr>
            <a:lvl1pPr>
              <a:defRPr sz="1000"/>
            </a:lvl1pPr>
          </a:lstStyle>
          <a:p>
            <a:pPr algn="ctr"/>
            <a:r>
              <a:rPr lang="en-US" sz="900" dirty="0">
                <a:solidFill>
                  <a:prstClr val="black"/>
                </a:solidFill>
              </a:rPr>
              <a:t>FY13</a:t>
            </a:r>
          </a:p>
        </p:txBody>
      </p:sp>
      <p:sp>
        <p:nvSpPr>
          <p:cNvPr id="14" name="TextBox 13"/>
          <p:cNvSpPr txBox="1"/>
          <p:nvPr userDrawn="1"/>
        </p:nvSpPr>
        <p:spPr>
          <a:xfrm>
            <a:off x="7579596" y="663878"/>
            <a:ext cx="731520" cy="230832"/>
          </a:xfrm>
          <a:prstGeom prst="rect">
            <a:avLst/>
          </a:prstGeom>
          <a:noFill/>
        </p:spPr>
        <p:txBody>
          <a:bodyPr wrap="square" lIns="91440" tIns="45720" rIns="91440" bIns="45720" rtlCol="0">
            <a:spAutoFit/>
          </a:bodyPr>
          <a:lstStyle>
            <a:defPPr>
              <a:defRPr lang="en-US"/>
            </a:defPPr>
            <a:lvl1pPr>
              <a:defRPr sz="1000"/>
            </a:lvl1pPr>
          </a:lstStyle>
          <a:p>
            <a:pPr algn="ctr"/>
            <a:r>
              <a:rPr lang="en-US" sz="900" dirty="0">
                <a:solidFill>
                  <a:prstClr val="black"/>
                </a:solidFill>
              </a:rPr>
              <a:t>FY12</a:t>
            </a:r>
          </a:p>
        </p:txBody>
      </p:sp>
      <p:sp>
        <p:nvSpPr>
          <p:cNvPr id="15" name="TextBox 14"/>
          <p:cNvSpPr txBox="1"/>
          <p:nvPr userDrawn="1"/>
        </p:nvSpPr>
        <p:spPr>
          <a:xfrm>
            <a:off x="6847954" y="663878"/>
            <a:ext cx="731520" cy="230832"/>
          </a:xfrm>
          <a:prstGeom prst="rect">
            <a:avLst/>
          </a:prstGeom>
          <a:noFill/>
        </p:spPr>
        <p:txBody>
          <a:bodyPr wrap="square" lIns="91440" tIns="45720" rIns="91440" bIns="45720" rtlCol="0">
            <a:spAutoFit/>
          </a:bodyPr>
          <a:lstStyle>
            <a:defPPr>
              <a:defRPr lang="en-US"/>
            </a:defPPr>
            <a:lvl1pPr>
              <a:defRPr sz="1000"/>
            </a:lvl1pPr>
          </a:lstStyle>
          <a:p>
            <a:pPr algn="ctr"/>
            <a:r>
              <a:rPr lang="en-US" sz="900" dirty="0">
                <a:solidFill>
                  <a:prstClr val="black"/>
                </a:solidFill>
              </a:rPr>
              <a:t>FY11</a:t>
            </a:r>
          </a:p>
        </p:txBody>
      </p:sp>
      <p:sp>
        <p:nvSpPr>
          <p:cNvPr id="45" name="TextBox 44"/>
          <p:cNvSpPr txBox="1"/>
          <p:nvPr userDrawn="1"/>
        </p:nvSpPr>
        <p:spPr>
          <a:xfrm>
            <a:off x="6116434" y="663878"/>
            <a:ext cx="731520" cy="230832"/>
          </a:xfrm>
          <a:prstGeom prst="rect">
            <a:avLst/>
          </a:prstGeom>
          <a:noFill/>
        </p:spPr>
        <p:txBody>
          <a:bodyPr wrap="square" lIns="91440" tIns="45720" rIns="91440" bIns="45720" rtlCol="0">
            <a:spAutoFit/>
          </a:bodyPr>
          <a:lstStyle>
            <a:defPPr>
              <a:defRPr lang="en-US"/>
            </a:defPPr>
            <a:lvl1pPr>
              <a:defRPr sz="1000"/>
            </a:lvl1pPr>
          </a:lstStyle>
          <a:p>
            <a:pPr algn="ctr"/>
            <a:r>
              <a:rPr lang="en-US" sz="900" dirty="0">
                <a:solidFill>
                  <a:prstClr val="black"/>
                </a:solidFill>
              </a:rPr>
              <a:t>PROJECT</a:t>
            </a:r>
          </a:p>
        </p:txBody>
      </p:sp>
      <p:sp>
        <p:nvSpPr>
          <p:cNvPr id="46" name="Text Placeholder 39"/>
          <p:cNvSpPr>
            <a:spLocks noGrp="1"/>
          </p:cNvSpPr>
          <p:nvPr userDrawn="1">
            <p:ph type="body" sz="quarter" idx="34" hasCustomPrompt="1"/>
          </p:nvPr>
        </p:nvSpPr>
        <p:spPr>
          <a:xfrm>
            <a:off x="6116434" y="1124894"/>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a:t>
            </a:r>
          </a:p>
        </p:txBody>
      </p:sp>
      <p:sp>
        <p:nvSpPr>
          <p:cNvPr id="48" name="Text Placeholder 39"/>
          <p:cNvSpPr>
            <a:spLocks noGrp="1"/>
          </p:cNvSpPr>
          <p:nvPr userDrawn="1">
            <p:ph type="body" sz="quarter" idx="35" hasCustomPrompt="1"/>
          </p:nvPr>
        </p:nvSpPr>
        <p:spPr>
          <a:xfrm>
            <a:off x="6116434" y="893966"/>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a:t>
            </a:r>
          </a:p>
        </p:txBody>
      </p:sp>
      <p:sp>
        <p:nvSpPr>
          <p:cNvPr id="3" name="Footer Placeholder 2"/>
          <p:cNvSpPr>
            <a:spLocks noGrp="1"/>
          </p:cNvSpPr>
          <p:nvPr userDrawn="1">
            <p:ph type="ftr" sz="quarter" idx="10"/>
          </p:nvPr>
        </p:nvSpPr>
        <p:spPr/>
        <p:txBody>
          <a:bodyPr/>
          <a:lstStyle/>
          <a:p>
            <a:pPr>
              <a:defRPr/>
            </a:pPr>
            <a:r>
              <a:rPr lang="en-US"/>
              <a:t>DARPA-BAA-14-62    ICONS  </a:t>
            </a:r>
            <a:endParaRPr lang="en-US" dirty="0"/>
          </a:p>
        </p:txBody>
      </p:sp>
      <p:sp>
        <p:nvSpPr>
          <p:cNvPr id="4" name="Slide Number Placeholder 3"/>
          <p:cNvSpPr>
            <a:spLocks noGrp="1"/>
          </p:cNvSpPr>
          <p:nvPr userDrawn="1">
            <p:ph type="sldNum" sz="quarter" idx="11"/>
          </p:nvPr>
        </p:nvSpPr>
        <p:spPr/>
        <p:txBody>
          <a:bodyPr/>
          <a:lstStyle/>
          <a:p>
            <a:pPr>
              <a:defRPr/>
            </a:pPr>
            <a:fld id="{231CC523-8BC6-4921-807A-66BD262F34AB}" type="slidenum">
              <a:rPr lang="en-US" smtClean="0"/>
              <a:pPr>
                <a:defRPr/>
              </a:pPr>
              <a:t>‹#›</a:t>
            </a:fld>
            <a:endParaRPr lang="en-US"/>
          </a:p>
        </p:txBody>
      </p:sp>
      <p:sp>
        <p:nvSpPr>
          <p:cNvPr id="16" name="TextBox 15"/>
          <p:cNvSpPr txBox="1"/>
          <p:nvPr userDrawn="1"/>
        </p:nvSpPr>
        <p:spPr>
          <a:xfrm>
            <a:off x="900113" y="1363189"/>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OVERVIEW</a:t>
            </a:r>
          </a:p>
        </p:txBody>
      </p:sp>
      <p:sp>
        <p:nvSpPr>
          <p:cNvPr id="17" name="TextBox 16"/>
          <p:cNvSpPr txBox="1"/>
          <p:nvPr userDrawn="1"/>
        </p:nvSpPr>
        <p:spPr>
          <a:xfrm>
            <a:off x="5591173" y="1365362"/>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STATUS</a:t>
            </a:r>
          </a:p>
        </p:txBody>
      </p:sp>
      <p:sp>
        <p:nvSpPr>
          <p:cNvPr id="18" name="TextBox 17"/>
          <p:cNvSpPr txBox="1"/>
          <p:nvPr userDrawn="1"/>
        </p:nvSpPr>
        <p:spPr>
          <a:xfrm>
            <a:off x="255985" y="3843864"/>
            <a:ext cx="4002883"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CAPABILITY OBJECTIVE/GOAL</a:t>
            </a:r>
          </a:p>
        </p:txBody>
      </p:sp>
      <p:sp>
        <p:nvSpPr>
          <p:cNvPr id="26" name="Title 1"/>
          <p:cNvSpPr>
            <a:spLocks noGrp="1"/>
          </p:cNvSpPr>
          <p:nvPr userDrawn="1">
            <p:ph type="ctrTitle" hasCustomPrompt="1"/>
          </p:nvPr>
        </p:nvSpPr>
        <p:spPr>
          <a:xfrm>
            <a:off x="1619250" y="195124"/>
            <a:ext cx="6422572" cy="525236"/>
          </a:xfrm>
        </p:spPr>
        <p:txBody>
          <a:bodyPr>
            <a:normAutofit/>
          </a:bodyPr>
          <a:lstStyle>
            <a:lvl1pPr algn="l">
              <a:defRPr sz="2400" b="0">
                <a:latin typeface="Tahoma" pitchFamily="34" charset="0"/>
                <a:ea typeface="Tahoma" pitchFamily="34" charset="0"/>
                <a:cs typeface="Tahoma" pitchFamily="34" charset="0"/>
              </a:defRPr>
            </a:lvl1pPr>
          </a:lstStyle>
          <a:p>
            <a:r>
              <a:rPr lang="en-US" dirty="0"/>
              <a:t>Program Name (Acronym)</a:t>
            </a:r>
          </a:p>
        </p:txBody>
      </p:sp>
      <p:pic>
        <p:nvPicPr>
          <p:cNvPr id="35" name="Picture 3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cxnSp>
        <p:nvCxnSpPr>
          <p:cNvPr id="42" name="Straight Connector 41"/>
          <p:cNvCxnSpPr/>
          <p:nvPr userDrawn="1"/>
        </p:nvCxnSpPr>
        <p:spPr bwMode="auto">
          <a:xfrm>
            <a:off x="0" y="3825875"/>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cxnSp>
        <p:nvCxnSpPr>
          <p:cNvPr id="47" name="Straight Connector 46"/>
          <p:cNvCxnSpPr/>
          <p:nvPr userDrawn="1"/>
        </p:nvCxnSpPr>
        <p:spPr bwMode="auto">
          <a:xfrm>
            <a:off x="4572000" y="1355726"/>
            <a:ext cx="0" cy="507047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7" name="Content Placeholder 6"/>
          <p:cNvSpPr>
            <a:spLocks noGrp="1"/>
          </p:cNvSpPr>
          <p:nvPr userDrawn="1">
            <p:ph sz="quarter" idx="24" hasCustomPrompt="1"/>
          </p:nvPr>
        </p:nvSpPr>
        <p:spPr>
          <a:xfrm>
            <a:off x="195263" y="1642361"/>
            <a:ext cx="4283604" cy="2155469"/>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Insert text, images, and/or charts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Content Placeholder 6"/>
          <p:cNvSpPr>
            <a:spLocks noGrp="1"/>
          </p:cNvSpPr>
          <p:nvPr userDrawn="1">
            <p:ph sz="quarter" idx="25" hasCustomPrompt="1"/>
          </p:nvPr>
        </p:nvSpPr>
        <p:spPr>
          <a:xfrm>
            <a:off x="195263" y="4120863"/>
            <a:ext cx="4283604" cy="2432337"/>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8" name="Content Placeholder 6"/>
          <p:cNvSpPr>
            <a:spLocks noGrp="1"/>
          </p:cNvSpPr>
          <p:nvPr userDrawn="1">
            <p:ph sz="quarter" idx="26" hasCustomPrompt="1"/>
          </p:nvPr>
        </p:nvSpPr>
        <p:spPr>
          <a:xfrm>
            <a:off x="4707996" y="1642361"/>
            <a:ext cx="4283604" cy="2155469"/>
          </a:xfrm>
        </p:spPr>
        <p:txBody>
          <a:bodyPr/>
          <a:lstStyle>
            <a:lvl1pPr marL="171450" indent="-171450">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marL="171450" indent="-171450">
              <a:buFont typeface="Arial" pitchFamily="34" charset="0"/>
              <a:buChar char="•"/>
            </a:pPr>
            <a:r>
              <a:rPr lang="en-US" sz="1200" dirty="0">
                <a:latin typeface="Tahoma" pitchFamily="34" charset="0"/>
                <a:ea typeface="Tahoma" pitchFamily="34" charset="0"/>
                <a:cs typeface="Tahoma" pitchFamily="34" charset="0"/>
              </a:rPr>
              <a:t>Date started - Planned end - Upcoming key decision - Transition partners - Technical risk</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userDrawn="1">
            <p:ph type="body" sz="quarter" idx="27" hasCustomPrompt="1"/>
          </p:nvPr>
        </p:nvSpPr>
        <p:spPr>
          <a:xfrm>
            <a:off x="4684411" y="4332529"/>
            <a:ext cx="2444522" cy="2220671"/>
          </a:xfrm>
        </p:spPr>
        <p:txBody>
          <a:bodyPr/>
          <a:lstStyle>
            <a:lvl1pPr marL="169863" indent="-169863">
              <a:lnSpc>
                <a:spcPct val="100000"/>
              </a:lnSpc>
              <a:spcBef>
                <a:spcPts val="288"/>
              </a:spcBef>
              <a:defRPr sz="1000" baseline="0"/>
            </a:lvl1pPr>
          </a:lstStyle>
          <a:p>
            <a:pPr lvl="0"/>
            <a:r>
              <a:rPr lang="en-US" dirty="0"/>
              <a:t>Click to add performers</a:t>
            </a:r>
          </a:p>
        </p:txBody>
      </p:sp>
      <p:sp>
        <p:nvSpPr>
          <p:cNvPr id="33" name="Text Placeholder 4"/>
          <p:cNvSpPr>
            <a:spLocks noGrp="1"/>
          </p:cNvSpPr>
          <p:nvPr userDrawn="1">
            <p:ph type="body" sz="quarter" idx="28" hasCustomPrompt="1"/>
          </p:nvPr>
        </p:nvSpPr>
        <p:spPr>
          <a:xfrm>
            <a:off x="7128933" y="4332529"/>
            <a:ext cx="1962887" cy="2220686"/>
          </a:xfrm>
        </p:spPr>
        <p:txBody>
          <a:bodyPr/>
          <a:lstStyle>
            <a:lvl1pPr marL="169863" indent="-169863">
              <a:lnSpc>
                <a:spcPct val="100000"/>
              </a:lnSpc>
              <a:spcBef>
                <a:spcPts val="288"/>
              </a:spcBef>
              <a:defRPr sz="1000" baseline="0"/>
            </a:lvl1pPr>
          </a:lstStyle>
          <a:p>
            <a:pPr lvl="0"/>
            <a:r>
              <a:rPr lang="en-US" dirty="0"/>
              <a:t>Click to add locations</a:t>
            </a:r>
          </a:p>
        </p:txBody>
      </p:sp>
      <p:sp>
        <p:nvSpPr>
          <p:cNvPr id="36" name="Rectangle 35"/>
          <p:cNvSpPr/>
          <p:nvPr userDrawn="1"/>
        </p:nvSpPr>
        <p:spPr>
          <a:xfrm>
            <a:off x="4684412" y="4103929"/>
            <a:ext cx="4407408" cy="2286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2455863" algn="l"/>
              </a:tabLst>
            </a:pPr>
            <a:r>
              <a:rPr lang="en-US" sz="1000" dirty="0">
                <a:solidFill>
                  <a:prstClr val="white"/>
                </a:solidFill>
                <a:ea typeface="Tahoma" pitchFamily="34" charset="0"/>
                <a:cs typeface="Tahoma" pitchFamily="34" charset="0"/>
              </a:rPr>
              <a:t>PERFORMER:	</a:t>
            </a:r>
          </a:p>
        </p:txBody>
      </p:sp>
      <p:sp>
        <p:nvSpPr>
          <p:cNvPr id="39" name="TextBox 38"/>
          <p:cNvSpPr txBox="1"/>
          <p:nvPr userDrawn="1"/>
        </p:nvSpPr>
        <p:spPr>
          <a:xfrm>
            <a:off x="6141092" y="3843864"/>
            <a:ext cx="1614788"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PERFORMERS</a:t>
            </a:r>
          </a:p>
        </p:txBody>
      </p:sp>
      <p:sp>
        <p:nvSpPr>
          <p:cNvPr id="8" name="Rectangle 7"/>
          <p:cNvSpPr/>
          <p:nvPr userDrawn="1"/>
        </p:nvSpPr>
        <p:spPr>
          <a:xfrm>
            <a:off x="7128933" y="4095462"/>
            <a:ext cx="838691" cy="246221"/>
          </a:xfrm>
          <a:prstGeom prst="rect">
            <a:avLst/>
          </a:prstGeom>
        </p:spPr>
        <p:txBody>
          <a:bodyPr wrap="none">
            <a:spAutoFit/>
          </a:bodyPr>
          <a:lstStyle/>
          <a:p>
            <a:pPr>
              <a:tabLst>
                <a:tab pos="2455863" algn="l"/>
              </a:tabLst>
              <a:defRPr/>
            </a:pPr>
            <a:r>
              <a:rPr lang="en-US" sz="1000" dirty="0">
                <a:solidFill>
                  <a:prstClr val="white"/>
                </a:solidFill>
                <a:ea typeface="Tahoma" pitchFamily="34" charset="0"/>
                <a:cs typeface="Tahoma" pitchFamily="34" charset="0"/>
              </a:rPr>
              <a:t>LOCATION:</a:t>
            </a:r>
          </a:p>
        </p:txBody>
      </p:sp>
      <p:cxnSp>
        <p:nvCxnSpPr>
          <p:cNvPr id="41" name="Straight Connector 40"/>
          <p:cNvCxnSpPr/>
          <p:nvPr userDrawn="1"/>
        </p:nvCxnSpPr>
        <p:spPr bwMode="auto">
          <a:xfrm>
            <a:off x="0" y="1355726"/>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5743251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Concept_Program_Status_and_Performers">
    <p:spTree>
      <p:nvGrpSpPr>
        <p:cNvPr id="1" name=""/>
        <p:cNvGrpSpPr/>
        <p:nvPr/>
      </p:nvGrpSpPr>
      <p:grpSpPr>
        <a:xfrm>
          <a:off x="0" y="0"/>
          <a:ext cx="0" cy="0"/>
          <a:chOff x="0" y="0"/>
          <a:chExt cx="0" cy="0"/>
        </a:xfrm>
      </p:grpSpPr>
      <p:sp>
        <p:nvSpPr>
          <p:cNvPr id="10" name="TextBox 9"/>
          <p:cNvSpPr txBox="1"/>
          <p:nvPr userDrawn="1"/>
        </p:nvSpPr>
        <p:spPr>
          <a:xfrm>
            <a:off x="0" y="1124894"/>
            <a:ext cx="623887" cy="230832"/>
          </a:xfrm>
          <a:prstGeom prst="rect">
            <a:avLst/>
          </a:prstGeom>
          <a:noFill/>
        </p:spPr>
        <p:txBody>
          <a:bodyPr wrap="square" rtlCol="0">
            <a:spAutoFit/>
          </a:bodyPr>
          <a:lstStyle/>
          <a:p>
            <a:r>
              <a:rPr lang="en-US" sz="900" dirty="0">
                <a:solidFill>
                  <a:prstClr val="black"/>
                </a:solidFill>
              </a:rPr>
              <a:t>PE:</a:t>
            </a:r>
          </a:p>
        </p:txBody>
      </p:sp>
      <p:sp>
        <p:nvSpPr>
          <p:cNvPr id="11" name="TextBox 10"/>
          <p:cNvSpPr txBox="1"/>
          <p:nvPr userDrawn="1"/>
        </p:nvSpPr>
        <p:spPr>
          <a:xfrm>
            <a:off x="2215265" y="1124894"/>
            <a:ext cx="792555" cy="230832"/>
          </a:xfrm>
          <a:prstGeom prst="rect">
            <a:avLst/>
          </a:prstGeom>
          <a:noFill/>
        </p:spPr>
        <p:txBody>
          <a:bodyPr wrap="square" rtlCol="0">
            <a:spAutoFit/>
          </a:bodyPr>
          <a:lstStyle/>
          <a:p>
            <a:r>
              <a:rPr lang="en-US" sz="900" dirty="0">
                <a:solidFill>
                  <a:prstClr val="black"/>
                </a:solidFill>
              </a:rPr>
              <a:t>PROJECT:</a:t>
            </a:r>
          </a:p>
        </p:txBody>
      </p:sp>
      <p:sp>
        <p:nvSpPr>
          <p:cNvPr id="12" name="TextBox 11"/>
          <p:cNvSpPr txBox="1"/>
          <p:nvPr userDrawn="1"/>
        </p:nvSpPr>
        <p:spPr>
          <a:xfrm>
            <a:off x="4426414" y="1124894"/>
            <a:ext cx="1204913" cy="230832"/>
          </a:xfrm>
          <a:prstGeom prst="rect">
            <a:avLst/>
          </a:prstGeom>
          <a:noFill/>
        </p:spPr>
        <p:txBody>
          <a:bodyPr wrap="square" rtlCol="0">
            <a:spAutoFit/>
          </a:bodyPr>
          <a:lstStyle/>
          <a:p>
            <a:r>
              <a:rPr lang="en-US" sz="900" dirty="0">
                <a:solidFill>
                  <a:prstClr val="black"/>
                </a:solidFill>
              </a:rPr>
              <a:t>RDDS PG #:</a:t>
            </a:r>
          </a:p>
        </p:txBody>
      </p:sp>
      <p:sp>
        <p:nvSpPr>
          <p:cNvPr id="23" name="Text Placeholder 2"/>
          <p:cNvSpPr>
            <a:spLocks noGrp="1"/>
          </p:cNvSpPr>
          <p:nvPr>
            <p:ph type="body" sz="quarter" idx="21" hasCustomPrompt="1"/>
          </p:nvPr>
        </p:nvSpPr>
        <p:spPr>
          <a:xfrm>
            <a:off x="263522" y="1124894"/>
            <a:ext cx="2073278" cy="230832"/>
          </a:xfrm>
          <a:noFill/>
        </p:spPr>
        <p:txBody>
          <a:bodyPr wrap="square" lIns="45720" rtlCol="0">
            <a:spAutoFit/>
          </a:bodyPr>
          <a:lstStyle>
            <a:lvl1pPr>
              <a:defRPr lang="en-US" sz="900" baseline="0" dirty="0">
                <a:latin typeface="+mn-lt"/>
                <a:cs typeface="+mn-cs"/>
              </a:defRPr>
            </a:lvl1pPr>
          </a:lstStyle>
          <a:p>
            <a:pPr marL="0" lvl="0"/>
            <a:r>
              <a:rPr lang="en-US" dirty="0"/>
              <a:t>-</a:t>
            </a:r>
          </a:p>
        </p:txBody>
      </p:sp>
      <p:sp>
        <p:nvSpPr>
          <p:cNvPr id="24" name="Text Placeholder 2"/>
          <p:cNvSpPr>
            <a:spLocks noGrp="1"/>
          </p:cNvSpPr>
          <p:nvPr>
            <p:ph type="body" sz="quarter" idx="22" hasCustomPrompt="1"/>
          </p:nvPr>
        </p:nvSpPr>
        <p:spPr>
          <a:xfrm>
            <a:off x="2816425" y="1124894"/>
            <a:ext cx="1882563" cy="2308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900" dirty="0">
                <a:latin typeface="+mn-lt"/>
                <a:cs typeface="+mn-cs"/>
              </a:defRPr>
            </a:lvl1pPr>
          </a:lstStyle>
          <a:p>
            <a:pPr marL="0" lvl="0"/>
            <a:r>
              <a:rPr lang="en-US" dirty="0"/>
              <a:t>-</a:t>
            </a:r>
          </a:p>
        </p:txBody>
      </p:sp>
      <p:sp>
        <p:nvSpPr>
          <p:cNvPr id="25" name="Text Placeholder 2"/>
          <p:cNvSpPr>
            <a:spLocks noGrp="1"/>
          </p:cNvSpPr>
          <p:nvPr>
            <p:ph type="body" sz="quarter" idx="23" hasCustomPrompt="1"/>
          </p:nvPr>
        </p:nvSpPr>
        <p:spPr>
          <a:xfrm>
            <a:off x="5132317" y="1124894"/>
            <a:ext cx="1040343" cy="2308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marL="0" marR="0" indent="-342900" algn="l" defTabSz="914400" rtl="0" eaLnBrk="1" fontAlgn="auto" latinLnBrk="0" hangingPunct="1">
              <a:lnSpc>
                <a:spcPct val="100000"/>
              </a:lnSpc>
              <a:spcBef>
                <a:spcPct val="20000"/>
              </a:spcBef>
              <a:spcAft>
                <a:spcPts val="0"/>
              </a:spcAft>
              <a:buClrTx/>
              <a:buSzTx/>
              <a:buFont typeface="Arial" pitchFamily="34" charset="0"/>
              <a:buNone/>
              <a:tabLst/>
              <a:defRPr lang="en-US" sz="900" dirty="0">
                <a:latin typeface="+mn-lt"/>
                <a:cs typeface="+mn-cs"/>
              </a:defRPr>
            </a:lvl1pPr>
          </a:lstStyle>
          <a:p>
            <a:pPr marL="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a:t>
            </a:r>
          </a:p>
        </p:txBody>
      </p:sp>
      <p:sp>
        <p:nvSpPr>
          <p:cNvPr id="19" name="Text Placeholder 39"/>
          <p:cNvSpPr>
            <a:spLocks noGrp="1"/>
          </p:cNvSpPr>
          <p:nvPr>
            <p:ph type="body" sz="quarter" idx="15" hasCustomPrompt="1"/>
          </p:nvPr>
        </p:nvSpPr>
        <p:spPr>
          <a:xfrm>
            <a:off x="6848323" y="118416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40" name="Text Placeholder 39"/>
          <p:cNvSpPr>
            <a:spLocks noGrp="1"/>
          </p:cNvSpPr>
          <p:nvPr>
            <p:ph type="body" sz="quarter" idx="29" hasCustomPrompt="1"/>
          </p:nvPr>
        </p:nvSpPr>
        <p:spPr>
          <a:xfrm>
            <a:off x="7579596" y="118416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44" name="Text Placeholder 39"/>
          <p:cNvSpPr>
            <a:spLocks noGrp="1"/>
          </p:cNvSpPr>
          <p:nvPr>
            <p:ph type="body" sz="quarter" idx="30" hasCustomPrompt="1"/>
          </p:nvPr>
        </p:nvSpPr>
        <p:spPr>
          <a:xfrm>
            <a:off x="8313898" y="118416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32" name="Text Placeholder 39"/>
          <p:cNvSpPr>
            <a:spLocks noGrp="1"/>
          </p:cNvSpPr>
          <p:nvPr>
            <p:ph type="body" sz="quarter" idx="31" hasCustomPrompt="1"/>
          </p:nvPr>
        </p:nvSpPr>
        <p:spPr>
          <a:xfrm>
            <a:off x="6848323" y="1020971"/>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34" name="Text Placeholder 39"/>
          <p:cNvSpPr>
            <a:spLocks noGrp="1"/>
          </p:cNvSpPr>
          <p:nvPr>
            <p:ph type="body" sz="quarter" idx="32" hasCustomPrompt="1"/>
          </p:nvPr>
        </p:nvSpPr>
        <p:spPr>
          <a:xfrm>
            <a:off x="7579596" y="1020971"/>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43" name="Text Placeholder 39"/>
          <p:cNvSpPr>
            <a:spLocks noGrp="1"/>
          </p:cNvSpPr>
          <p:nvPr>
            <p:ph type="body" sz="quarter" idx="33" hasCustomPrompt="1"/>
          </p:nvPr>
        </p:nvSpPr>
        <p:spPr>
          <a:xfrm>
            <a:off x="8313898" y="1020971"/>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13" name="TextBox 12"/>
          <p:cNvSpPr txBox="1"/>
          <p:nvPr userDrawn="1"/>
        </p:nvSpPr>
        <p:spPr>
          <a:xfrm>
            <a:off x="8313898" y="709920"/>
            <a:ext cx="731520" cy="160044"/>
          </a:xfrm>
          <a:prstGeom prst="rect">
            <a:avLst/>
          </a:prstGeom>
          <a:noFill/>
        </p:spPr>
        <p:txBody>
          <a:bodyPr wrap="square" lIns="91440" tIns="18288" rIns="91440" bIns="18288" rtlCol="0">
            <a:spAutoFit/>
          </a:bodyPr>
          <a:lstStyle>
            <a:defPPr>
              <a:defRPr lang="en-US"/>
            </a:defPPr>
            <a:lvl1pPr>
              <a:defRPr sz="1000"/>
            </a:lvl1pPr>
          </a:lstStyle>
          <a:p>
            <a:pPr algn="ctr"/>
            <a:r>
              <a:rPr lang="en-US" sz="800" dirty="0">
                <a:solidFill>
                  <a:prstClr val="black"/>
                </a:solidFill>
              </a:rPr>
              <a:t>FY13</a:t>
            </a:r>
          </a:p>
        </p:txBody>
      </p:sp>
      <p:sp>
        <p:nvSpPr>
          <p:cNvPr id="14" name="TextBox 13"/>
          <p:cNvSpPr txBox="1"/>
          <p:nvPr userDrawn="1"/>
        </p:nvSpPr>
        <p:spPr>
          <a:xfrm>
            <a:off x="7579596" y="709920"/>
            <a:ext cx="731520" cy="160044"/>
          </a:xfrm>
          <a:prstGeom prst="rect">
            <a:avLst/>
          </a:prstGeom>
          <a:noFill/>
        </p:spPr>
        <p:txBody>
          <a:bodyPr wrap="square" lIns="91440" tIns="18288" rIns="91440" bIns="18288" rtlCol="0">
            <a:spAutoFit/>
          </a:bodyPr>
          <a:lstStyle>
            <a:defPPr>
              <a:defRPr lang="en-US"/>
            </a:defPPr>
            <a:lvl1pPr>
              <a:defRPr sz="1000"/>
            </a:lvl1pPr>
          </a:lstStyle>
          <a:p>
            <a:pPr algn="ctr"/>
            <a:r>
              <a:rPr lang="en-US" sz="800" dirty="0">
                <a:solidFill>
                  <a:prstClr val="black"/>
                </a:solidFill>
              </a:rPr>
              <a:t>FY12</a:t>
            </a:r>
          </a:p>
        </p:txBody>
      </p:sp>
      <p:sp>
        <p:nvSpPr>
          <p:cNvPr id="15" name="TextBox 14"/>
          <p:cNvSpPr txBox="1"/>
          <p:nvPr userDrawn="1"/>
        </p:nvSpPr>
        <p:spPr>
          <a:xfrm>
            <a:off x="6848323" y="709920"/>
            <a:ext cx="731520" cy="160044"/>
          </a:xfrm>
          <a:prstGeom prst="rect">
            <a:avLst/>
          </a:prstGeom>
          <a:noFill/>
        </p:spPr>
        <p:txBody>
          <a:bodyPr wrap="square" lIns="91440" tIns="18288" rIns="91440" bIns="18288" rtlCol="0">
            <a:spAutoFit/>
          </a:bodyPr>
          <a:lstStyle>
            <a:defPPr>
              <a:defRPr lang="en-US"/>
            </a:defPPr>
            <a:lvl1pPr>
              <a:defRPr sz="1000"/>
            </a:lvl1pPr>
          </a:lstStyle>
          <a:p>
            <a:pPr algn="ctr"/>
            <a:r>
              <a:rPr lang="en-US" sz="800" dirty="0">
                <a:solidFill>
                  <a:prstClr val="black"/>
                </a:solidFill>
              </a:rPr>
              <a:t>FY11</a:t>
            </a:r>
          </a:p>
        </p:txBody>
      </p:sp>
      <p:sp>
        <p:nvSpPr>
          <p:cNvPr id="45" name="TextBox 44"/>
          <p:cNvSpPr txBox="1"/>
          <p:nvPr userDrawn="1"/>
        </p:nvSpPr>
        <p:spPr>
          <a:xfrm>
            <a:off x="6114145" y="709920"/>
            <a:ext cx="731520" cy="160044"/>
          </a:xfrm>
          <a:prstGeom prst="rect">
            <a:avLst/>
          </a:prstGeom>
          <a:noFill/>
        </p:spPr>
        <p:txBody>
          <a:bodyPr wrap="square" lIns="91440" tIns="18288" rIns="91440" bIns="18288" rtlCol="0">
            <a:spAutoFit/>
          </a:bodyPr>
          <a:lstStyle>
            <a:defPPr>
              <a:defRPr lang="en-US"/>
            </a:defPPr>
            <a:lvl1pPr>
              <a:defRPr sz="1000"/>
            </a:lvl1pPr>
          </a:lstStyle>
          <a:p>
            <a:pPr algn="ctr"/>
            <a:r>
              <a:rPr lang="en-US" sz="800" dirty="0">
                <a:solidFill>
                  <a:prstClr val="black"/>
                </a:solidFill>
              </a:rPr>
              <a:t>PROJECT</a:t>
            </a:r>
          </a:p>
        </p:txBody>
      </p:sp>
      <p:sp>
        <p:nvSpPr>
          <p:cNvPr id="46" name="Text Placeholder 39"/>
          <p:cNvSpPr>
            <a:spLocks noGrp="1"/>
          </p:cNvSpPr>
          <p:nvPr userDrawn="1">
            <p:ph type="body" sz="quarter" idx="34" hasCustomPrompt="1"/>
          </p:nvPr>
        </p:nvSpPr>
        <p:spPr>
          <a:xfrm>
            <a:off x="6114145" y="118416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a:t>
            </a:r>
          </a:p>
        </p:txBody>
      </p:sp>
      <p:sp>
        <p:nvSpPr>
          <p:cNvPr id="48" name="Text Placeholder 39"/>
          <p:cNvSpPr>
            <a:spLocks noGrp="1"/>
          </p:cNvSpPr>
          <p:nvPr userDrawn="1">
            <p:ph type="body" sz="quarter" idx="35" hasCustomPrompt="1"/>
          </p:nvPr>
        </p:nvSpPr>
        <p:spPr>
          <a:xfrm>
            <a:off x="6114145" y="1020971"/>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a:t>
            </a:r>
          </a:p>
        </p:txBody>
      </p:sp>
      <p:sp>
        <p:nvSpPr>
          <p:cNvPr id="3" name="Footer Placeholder 2"/>
          <p:cNvSpPr>
            <a:spLocks noGrp="1"/>
          </p:cNvSpPr>
          <p:nvPr userDrawn="1">
            <p:ph type="ftr" sz="quarter" idx="10"/>
          </p:nvPr>
        </p:nvSpPr>
        <p:spPr/>
        <p:txBody>
          <a:bodyPr/>
          <a:lstStyle/>
          <a:p>
            <a:pPr>
              <a:defRPr/>
            </a:pPr>
            <a:r>
              <a:rPr lang="en-US"/>
              <a:t>DARPA-BAA-14-62    ICONS  </a:t>
            </a:r>
            <a:endParaRPr lang="en-US" dirty="0"/>
          </a:p>
        </p:txBody>
      </p:sp>
      <p:sp>
        <p:nvSpPr>
          <p:cNvPr id="4" name="Slide Number Placeholder 3"/>
          <p:cNvSpPr>
            <a:spLocks noGrp="1"/>
          </p:cNvSpPr>
          <p:nvPr userDrawn="1">
            <p:ph type="sldNum" sz="quarter" idx="11"/>
          </p:nvPr>
        </p:nvSpPr>
        <p:spPr/>
        <p:txBody>
          <a:bodyPr/>
          <a:lstStyle/>
          <a:p>
            <a:pPr>
              <a:defRPr/>
            </a:pPr>
            <a:fld id="{231CC523-8BC6-4921-807A-66BD262F34AB}" type="slidenum">
              <a:rPr lang="en-US" smtClean="0"/>
              <a:pPr>
                <a:defRPr/>
              </a:pPr>
              <a:t>‹#›</a:t>
            </a:fld>
            <a:endParaRPr lang="en-US"/>
          </a:p>
        </p:txBody>
      </p:sp>
      <p:sp>
        <p:nvSpPr>
          <p:cNvPr id="16" name="TextBox 15"/>
          <p:cNvSpPr txBox="1"/>
          <p:nvPr userDrawn="1"/>
        </p:nvSpPr>
        <p:spPr>
          <a:xfrm>
            <a:off x="900113" y="1363189"/>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OVERVIEW</a:t>
            </a:r>
          </a:p>
        </p:txBody>
      </p:sp>
      <p:sp>
        <p:nvSpPr>
          <p:cNvPr id="17" name="TextBox 16"/>
          <p:cNvSpPr txBox="1"/>
          <p:nvPr userDrawn="1"/>
        </p:nvSpPr>
        <p:spPr>
          <a:xfrm>
            <a:off x="5591173" y="1365362"/>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STATUS</a:t>
            </a:r>
          </a:p>
        </p:txBody>
      </p:sp>
      <p:sp>
        <p:nvSpPr>
          <p:cNvPr id="18" name="TextBox 17"/>
          <p:cNvSpPr txBox="1"/>
          <p:nvPr userDrawn="1"/>
        </p:nvSpPr>
        <p:spPr>
          <a:xfrm>
            <a:off x="255985" y="3843864"/>
            <a:ext cx="4002883"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CAPABILITY OBJECTIVE/GOAL</a:t>
            </a:r>
          </a:p>
        </p:txBody>
      </p:sp>
      <p:sp>
        <p:nvSpPr>
          <p:cNvPr id="26" name="Title 1"/>
          <p:cNvSpPr>
            <a:spLocks noGrp="1"/>
          </p:cNvSpPr>
          <p:nvPr userDrawn="1">
            <p:ph type="ctrTitle" hasCustomPrompt="1"/>
          </p:nvPr>
        </p:nvSpPr>
        <p:spPr>
          <a:xfrm>
            <a:off x="1619250" y="195124"/>
            <a:ext cx="6422572" cy="525236"/>
          </a:xfrm>
        </p:spPr>
        <p:txBody>
          <a:bodyPr>
            <a:normAutofit/>
          </a:bodyPr>
          <a:lstStyle>
            <a:lvl1pPr algn="l">
              <a:defRPr sz="2400" b="0">
                <a:latin typeface="Tahoma" pitchFamily="34" charset="0"/>
                <a:ea typeface="Tahoma" pitchFamily="34" charset="0"/>
                <a:cs typeface="Tahoma" pitchFamily="34" charset="0"/>
              </a:defRPr>
            </a:lvl1pPr>
          </a:lstStyle>
          <a:p>
            <a:r>
              <a:rPr lang="en-US" dirty="0"/>
              <a:t>Program Name (Acronym)</a:t>
            </a:r>
          </a:p>
        </p:txBody>
      </p:sp>
      <p:pic>
        <p:nvPicPr>
          <p:cNvPr id="35" name="Picture 3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cxnSp>
        <p:nvCxnSpPr>
          <p:cNvPr id="42" name="Straight Connector 41"/>
          <p:cNvCxnSpPr/>
          <p:nvPr userDrawn="1"/>
        </p:nvCxnSpPr>
        <p:spPr bwMode="auto">
          <a:xfrm>
            <a:off x="0" y="3825875"/>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cxnSp>
        <p:nvCxnSpPr>
          <p:cNvPr id="47" name="Straight Connector 46"/>
          <p:cNvCxnSpPr/>
          <p:nvPr userDrawn="1"/>
        </p:nvCxnSpPr>
        <p:spPr bwMode="auto">
          <a:xfrm>
            <a:off x="4572000" y="1355726"/>
            <a:ext cx="0" cy="507047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7" name="Content Placeholder 6"/>
          <p:cNvSpPr>
            <a:spLocks noGrp="1"/>
          </p:cNvSpPr>
          <p:nvPr userDrawn="1">
            <p:ph sz="quarter" idx="24" hasCustomPrompt="1"/>
          </p:nvPr>
        </p:nvSpPr>
        <p:spPr>
          <a:xfrm>
            <a:off x="195263" y="1642361"/>
            <a:ext cx="4283604" cy="2155469"/>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Insert text, images, and/or charts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Content Placeholder 6"/>
          <p:cNvSpPr>
            <a:spLocks noGrp="1"/>
          </p:cNvSpPr>
          <p:nvPr userDrawn="1">
            <p:ph sz="quarter" idx="25" hasCustomPrompt="1"/>
          </p:nvPr>
        </p:nvSpPr>
        <p:spPr>
          <a:xfrm>
            <a:off x="195263" y="4120863"/>
            <a:ext cx="4283604" cy="2432337"/>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8" name="Content Placeholder 6"/>
          <p:cNvSpPr>
            <a:spLocks noGrp="1"/>
          </p:cNvSpPr>
          <p:nvPr userDrawn="1">
            <p:ph sz="quarter" idx="26" hasCustomPrompt="1"/>
          </p:nvPr>
        </p:nvSpPr>
        <p:spPr>
          <a:xfrm>
            <a:off x="4707996" y="1642361"/>
            <a:ext cx="4283604" cy="2155469"/>
          </a:xfrm>
        </p:spPr>
        <p:txBody>
          <a:bodyPr/>
          <a:lstStyle>
            <a:lvl1pPr marL="171450" indent="-171450">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marL="171450" indent="-171450">
              <a:buFont typeface="Arial" pitchFamily="34" charset="0"/>
              <a:buChar char="•"/>
            </a:pPr>
            <a:r>
              <a:rPr lang="en-US" sz="1200" dirty="0">
                <a:latin typeface="Tahoma" pitchFamily="34" charset="0"/>
                <a:ea typeface="Tahoma" pitchFamily="34" charset="0"/>
                <a:cs typeface="Tahoma" pitchFamily="34" charset="0"/>
              </a:rPr>
              <a:t>Date started - Planned end - Upcoming key decision - Transition partners - Technical risk</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userDrawn="1">
            <p:ph type="body" sz="quarter" idx="27" hasCustomPrompt="1"/>
          </p:nvPr>
        </p:nvSpPr>
        <p:spPr>
          <a:xfrm>
            <a:off x="4684411" y="4332529"/>
            <a:ext cx="2444522" cy="2220671"/>
          </a:xfrm>
        </p:spPr>
        <p:txBody>
          <a:bodyPr/>
          <a:lstStyle>
            <a:lvl1pPr marL="169863" indent="-169863">
              <a:lnSpc>
                <a:spcPct val="100000"/>
              </a:lnSpc>
              <a:spcBef>
                <a:spcPts val="288"/>
              </a:spcBef>
              <a:defRPr sz="1000" baseline="0"/>
            </a:lvl1pPr>
          </a:lstStyle>
          <a:p>
            <a:pPr lvl="0"/>
            <a:r>
              <a:rPr lang="en-US" dirty="0"/>
              <a:t>Click to add performers</a:t>
            </a:r>
          </a:p>
        </p:txBody>
      </p:sp>
      <p:sp>
        <p:nvSpPr>
          <p:cNvPr id="33" name="Text Placeholder 4"/>
          <p:cNvSpPr>
            <a:spLocks noGrp="1"/>
          </p:cNvSpPr>
          <p:nvPr userDrawn="1">
            <p:ph type="body" sz="quarter" idx="28" hasCustomPrompt="1"/>
          </p:nvPr>
        </p:nvSpPr>
        <p:spPr>
          <a:xfrm>
            <a:off x="7128933" y="4332529"/>
            <a:ext cx="1962887" cy="2220686"/>
          </a:xfrm>
        </p:spPr>
        <p:txBody>
          <a:bodyPr/>
          <a:lstStyle>
            <a:lvl1pPr marL="169863" indent="-169863">
              <a:lnSpc>
                <a:spcPct val="100000"/>
              </a:lnSpc>
              <a:spcBef>
                <a:spcPts val="288"/>
              </a:spcBef>
              <a:defRPr sz="1000" baseline="0"/>
            </a:lvl1pPr>
          </a:lstStyle>
          <a:p>
            <a:pPr lvl="0"/>
            <a:r>
              <a:rPr lang="en-US" dirty="0"/>
              <a:t>Click to add locations</a:t>
            </a:r>
          </a:p>
        </p:txBody>
      </p:sp>
      <p:sp>
        <p:nvSpPr>
          <p:cNvPr id="36" name="Rectangle 35"/>
          <p:cNvSpPr/>
          <p:nvPr userDrawn="1"/>
        </p:nvSpPr>
        <p:spPr>
          <a:xfrm>
            <a:off x="4684412" y="4103929"/>
            <a:ext cx="4407408" cy="2286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2455863" algn="l"/>
              </a:tabLst>
            </a:pPr>
            <a:r>
              <a:rPr lang="en-US" sz="1000" dirty="0">
                <a:solidFill>
                  <a:prstClr val="white"/>
                </a:solidFill>
                <a:ea typeface="Tahoma" pitchFamily="34" charset="0"/>
                <a:cs typeface="Tahoma" pitchFamily="34" charset="0"/>
              </a:rPr>
              <a:t>PERFORMER:	</a:t>
            </a:r>
          </a:p>
        </p:txBody>
      </p:sp>
      <p:sp>
        <p:nvSpPr>
          <p:cNvPr id="39" name="TextBox 38"/>
          <p:cNvSpPr txBox="1"/>
          <p:nvPr userDrawn="1"/>
        </p:nvSpPr>
        <p:spPr>
          <a:xfrm>
            <a:off x="6141092" y="3843864"/>
            <a:ext cx="1614788"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PERFORMERS</a:t>
            </a:r>
          </a:p>
        </p:txBody>
      </p:sp>
      <p:sp>
        <p:nvSpPr>
          <p:cNvPr id="8" name="Rectangle 7"/>
          <p:cNvSpPr/>
          <p:nvPr userDrawn="1"/>
        </p:nvSpPr>
        <p:spPr>
          <a:xfrm>
            <a:off x="7128933" y="4095462"/>
            <a:ext cx="838691" cy="246221"/>
          </a:xfrm>
          <a:prstGeom prst="rect">
            <a:avLst/>
          </a:prstGeom>
        </p:spPr>
        <p:txBody>
          <a:bodyPr wrap="none">
            <a:spAutoFit/>
          </a:bodyPr>
          <a:lstStyle/>
          <a:p>
            <a:pPr>
              <a:tabLst>
                <a:tab pos="2455863" algn="l"/>
              </a:tabLst>
              <a:defRPr/>
            </a:pPr>
            <a:r>
              <a:rPr lang="en-US" sz="1000" dirty="0">
                <a:solidFill>
                  <a:prstClr val="white"/>
                </a:solidFill>
                <a:ea typeface="Tahoma" pitchFamily="34" charset="0"/>
                <a:cs typeface="Tahoma" pitchFamily="34" charset="0"/>
              </a:rPr>
              <a:t>LOCATION:</a:t>
            </a:r>
          </a:p>
        </p:txBody>
      </p:sp>
      <p:sp>
        <p:nvSpPr>
          <p:cNvPr id="49" name="Text Placeholder 39"/>
          <p:cNvSpPr>
            <a:spLocks noGrp="1"/>
          </p:cNvSpPr>
          <p:nvPr userDrawn="1">
            <p:ph type="body" sz="quarter" idx="36" hasCustomPrompt="1"/>
          </p:nvPr>
        </p:nvSpPr>
        <p:spPr>
          <a:xfrm>
            <a:off x="6848323" y="85897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50" name="Text Placeholder 39"/>
          <p:cNvSpPr>
            <a:spLocks noGrp="1"/>
          </p:cNvSpPr>
          <p:nvPr userDrawn="1">
            <p:ph type="body" sz="quarter" idx="37" hasCustomPrompt="1"/>
          </p:nvPr>
        </p:nvSpPr>
        <p:spPr>
          <a:xfrm>
            <a:off x="7579965" y="85897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51" name="Text Placeholder 39"/>
          <p:cNvSpPr>
            <a:spLocks noGrp="1"/>
          </p:cNvSpPr>
          <p:nvPr userDrawn="1">
            <p:ph type="body" sz="quarter" idx="38" hasCustomPrompt="1"/>
          </p:nvPr>
        </p:nvSpPr>
        <p:spPr>
          <a:xfrm>
            <a:off x="8314267" y="85897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52" name="Text Placeholder 39"/>
          <p:cNvSpPr>
            <a:spLocks noGrp="1"/>
          </p:cNvSpPr>
          <p:nvPr userDrawn="1">
            <p:ph type="body" sz="quarter" idx="39" hasCustomPrompt="1"/>
          </p:nvPr>
        </p:nvSpPr>
        <p:spPr>
          <a:xfrm>
            <a:off x="6114145" y="85897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a:t>
            </a:r>
          </a:p>
        </p:txBody>
      </p:sp>
      <p:cxnSp>
        <p:nvCxnSpPr>
          <p:cNvPr id="41" name="Straight Connector 40"/>
          <p:cNvCxnSpPr/>
          <p:nvPr userDrawn="1"/>
        </p:nvCxnSpPr>
        <p:spPr bwMode="auto">
          <a:xfrm>
            <a:off x="0" y="1355726"/>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4590175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RO_Update_Concept_1 P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13" name="TextBox 12"/>
          <p:cNvSpPr txBox="1"/>
          <p:nvPr userDrawn="1"/>
        </p:nvSpPr>
        <p:spPr>
          <a:xfrm>
            <a:off x="5591173" y="3843864"/>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DIRO UPDATE/ISSUES</a:t>
            </a:r>
          </a:p>
        </p:txBody>
      </p:sp>
      <p:sp>
        <p:nvSpPr>
          <p:cNvPr id="16" name="Title 1"/>
          <p:cNvSpPr>
            <a:spLocks noGrp="1"/>
          </p:cNvSpPr>
          <p:nvPr>
            <p:ph type="ctrTitle" hasCustomPrompt="1"/>
          </p:nvPr>
        </p:nvSpPr>
        <p:spPr>
          <a:xfrm>
            <a:off x="1619250" y="76202"/>
            <a:ext cx="6422572" cy="579062"/>
          </a:xfrm>
        </p:spPr>
        <p:txBody>
          <a:bodyPr anchor="b">
            <a:noAutofit/>
          </a:bodyPr>
          <a:lstStyle>
            <a:lvl1pPr algn="l">
              <a:lnSpc>
                <a:spcPct val="100000"/>
              </a:lnSpc>
              <a:defRPr sz="2000" b="0">
                <a:latin typeface="Tahoma" pitchFamily="34" charset="0"/>
                <a:ea typeface="Tahoma" pitchFamily="34" charset="0"/>
                <a:cs typeface="Tahoma" pitchFamily="34" charset="0"/>
              </a:defRPr>
            </a:lvl1pPr>
          </a:lstStyle>
          <a:p>
            <a:r>
              <a:rPr lang="en-US" dirty="0"/>
              <a:t>Program Name (Acronym)</a:t>
            </a:r>
          </a:p>
        </p:txBody>
      </p:sp>
      <p:sp>
        <p:nvSpPr>
          <p:cNvPr id="29" name="Text Placeholder 4"/>
          <p:cNvSpPr>
            <a:spLocks noGrp="1"/>
          </p:cNvSpPr>
          <p:nvPr>
            <p:ph type="body" sz="quarter" idx="24" hasCustomPrompt="1"/>
          </p:nvPr>
        </p:nvSpPr>
        <p:spPr>
          <a:xfrm>
            <a:off x="1619250" y="587526"/>
            <a:ext cx="6421587" cy="390885"/>
          </a:xfr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800"/>
            </a:lvl1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PM / Office</a:t>
            </a:r>
          </a:p>
        </p:txBody>
      </p:sp>
      <p:sp>
        <p:nvSpPr>
          <p:cNvPr id="30" name="Rectangle 29"/>
          <p:cNvSpPr/>
          <p:nvPr userDrawn="1"/>
        </p:nvSpPr>
        <p:spPr>
          <a:xfrm>
            <a:off x="8041821" y="76201"/>
            <a:ext cx="949779" cy="5197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1" name="TextBox 30"/>
          <p:cNvSpPr txBox="1"/>
          <p:nvPr userDrawn="1"/>
        </p:nvSpPr>
        <p:spPr>
          <a:xfrm>
            <a:off x="8041822" y="197126"/>
            <a:ext cx="949780" cy="261610"/>
          </a:xfrm>
          <a:prstGeom prst="rect">
            <a:avLst/>
          </a:prstGeom>
          <a:noFill/>
        </p:spPr>
        <p:txBody>
          <a:bodyPr wrap="square" rtlCol="0">
            <a:spAutoFit/>
          </a:bodyPr>
          <a:lstStyle/>
          <a:p>
            <a:pPr algn="ctr"/>
            <a:r>
              <a:rPr lang="en-US" sz="1100" dirty="0">
                <a:solidFill>
                  <a:prstClr val="black"/>
                </a:solidFill>
                <a:ea typeface="Tahoma" pitchFamily="34" charset="0"/>
                <a:cs typeface="Tahoma" pitchFamily="34" charset="0"/>
              </a:rPr>
              <a:t>Concept</a:t>
            </a:r>
          </a:p>
        </p:txBody>
      </p:sp>
      <p:pic>
        <p:nvPicPr>
          <p:cNvPr id="33" name="Picture 3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35" name="TextBox 34"/>
          <p:cNvSpPr txBox="1"/>
          <p:nvPr userDrawn="1"/>
        </p:nvSpPr>
        <p:spPr>
          <a:xfrm>
            <a:off x="28578" y="1100945"/>
            <a:ext cx="623887" cy="246221"/>
          </a:xfrm>
          <a:prstGeom prst="rect">
            <a:avLst/>
          </a:prstGeom>
          <a:noFill/>
        </p:spPr>
        <p:txBody>
          <a:bodyPr wrap="square" rtlCol="0">
            <a:spAutoFit/>
          </a:bodyPr>
          <a:lstStyle/>
          <a:p>
            <a:r>
              <a:rPr lang="en-US" sz="1000" dirty="0">
                <a:solidFill>
                  <a:prstClr val="black"/>
                </a:solidFill>
              </a:rPr>
              <a:t>PE:</a:t>
            </a:r>
          </a:p>
        </p:txBody>
      </p:sp>
      <p:sp>
        <p:nvSpPr>
          <p:cNvPr id="37" name="TextBox 36"/>
          <p:cNvSpPr txBox="1"/>
          <p:nvPr userDrawn="1"/>
        </p:nvSpPr>
        <p:spPr>
          <a:xfrm>
            <a:off x="1044045" y="1100945"/>
            <a:ext cx="1204913" cy="246221"/>
          </a:xfrm>
          <a:prstGeom prst="rect">
            <a:avLst/>
          </a:prstGeom>
          <a:noFill/>
        </p:spPr>
        <p:txBody>
          <a:bodyPr wrap="square" rtlCol="0">
            <a:spAutoFit/>
          </a:bodyPr>
          <a:lstStyle/>
          <a:p>
            <a:r>
              <a:rPr lang="en-US" sz="1000" dirty="0">
                <a:solidFill>
                  <a:prstClr val="black"/>
                </a:solidFill>
              </a:rPr>
              <a:t>PROJECT:</a:t>
            </a:r>
          </a:p>
        </p:txBody>
      </p:sp>
      <p:sp>
        <p:nvSpPr>
          <p:cNvPr id="38" name="TextBox 37"/>
          <p:cNvSpPr txBox="1"/>
          <p:nvPr userDrawn="1"/>
        </p:nvSpPr>
        <p:spPr>
          <a:xfrm>
            <a:off x="2257426" y="1100945"/>
            <a:ext cx="1204913" cy="246221"/>
          </a:xfrm>
          <a:prstGeom prst="rect">
            <a:avLst/>
          </a:prstGeom>
          <a:noFill/>
        </p:spPr>
        <p:txBody>
          <a:bodyPr wrap="square" rtlCol="0">
            <a:spAutoFit/>
          </a:bodyPr>
          <a:lstStyle/>
          <a:p>
            <a:r>
              <a:rPr lang="en-US" sz="1000" dirty="0">
                <a:solidFill>
                  <a:prstClr val="black"/>
                </a:solidFill>
              </a:rPr>
              <a:t>RDDS PG #:</a:t>
            </a:r>
          </a:p>
        </p:txBody>
      </p:sp>
      <p:sp>
        <p:nvSpPr>
          <p:cNvPr id="39" name="Text Placeholder 2"/>
          <p:cNvSpPr>
            <a:spLocks noGrp="1"/>
          </p:cNvSpPr>
          <p:nvPr>
            <p:ph type="body" sz="quarter" idx="21" hasCustomPrompt="1"/>
          </p:nvPr>
        </p:nvSpPr>
        <p:spPr>
          <a:xfrm>
            <a:off x="280457" y="1100945"/>
            <a:ext cx="744007" cy="246888"/>
          </a:xfrm>
          <a:noFill/>
        </p:spPr>
        <p:txBody>
          <a:bodyPr wrap="square" lIns="45720" rtlCol="0">
            <a:spAutoFit/>
          </a:bodyPr>
          <a:lstStyle>
            <a:lvl1pPr>
              <a:defRPr lang="en-US" sz="1000" dirty="0">
                <a:latin typeface="+mn-lt"/>
                <a:cs typeface="+mn-cs"/>
              </a:defRPr>
            </a:lvl1pPr>
          </a:lstStyle>
          <a:p>
            <a:pPr marL="0" lvl="0"/>
            <a:r>
              <a:rPr lang="en-US" dirty="0"/>
              <a:t>-</a:t>
            </a:r>
          </a:p>
        </p:txBody>
      </p:sp>
      <p:sp>
        <p:nvSpPr>
          <p:cNvPr id="40" name="Text Placeholder 2"/>
          <p:cNvSpPr>
            <a:spLocks noGrp="1"/>
          </p:cNvSpPr>
          <p:nvPr>
            <p:ph type="body" sz="quarter" idx="22" hasCustomPrompt="1"/>
          </p:nvPr>
        </p:nvSpPr>
        <p:spPr>
          <a:xfrm>
            <a:off x="1679074" y="1100945"/>
            <a:ext cx="502149"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41" name="Text Placeholder 2"/>
          <p:cNvSpPr>
            <a:spLocks noGrp="1"/>
          </p:cNvSpPr>
          <p:nvPr>
            <p:ph type="body" sz="quarter" idx="23" hasCustomPrompt="1"/>
          </p:nvPr>
        </p:nvSpPr>
        <p:spPr>
          <a:xfrm>
            <a:off x="3022598" y="1100945"/>
            <a:ext cx="1040343"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42" name="Text Placeholder 39"/>
          <p:cNvSpPr>
            <a:spLocks noGrp="1"/>
          </p:cNvSpPr>
          <p:nvPr>
            <p:ph type="body" sz="quarter" idx="15" hasCustomPrompt="1"/>
          </p:nvPr>
        </p:nvSpPr>
        <p:spPr>
          <a:xfrm>
            <a:off x="6839980" y="1100945"/>
            <a:ext cx="731520" cy="246888"/>
          </a:xfrm>
          <a:noFill/>
        </p:spPr>
        <p:txBody>
          <a:bodyPr wrap="square" rtlCol="0">
            <a:spAutoFit/>
          </a:bodyPr>
          <a:lstStyle>
            <a:lvl1pPr algn="ctr">
              <a:defRPr lang="en-US" sz="1000" dirty="0">
                <a:latin typeface="+mn-lt"/>
                <a:cs typeface="+mn-cs"/>
              </a:defRPr>
            </a:lvl1pPr>
          </a:lstStyle>
          <a:p>
            <a:pPr marL="0" lvl="0"/>
            <a:r>
              <a:rPr lang="en-US" dirty="0"/>
              <a:t>0.000</a:t>
            </a:r>
          </a:p>
        </p:txBody>
      </p:sp>
      <p:sp>
        <p:nvSpPr>
          <p:cNvPr id="43" name="Text Placeholder 39"/>
          <p:cNvSpPr>
            <a:spLocks noGrp="1"/>
          </p:cNvSpPr>
          <p:nvPr>
            <p:ph type="body" sz="quarter" idx="29" hasCustomPrompt="1"/>
          </p:nvPr>
        </p:nvSpPr>
        <p:spPr>
          <a:xfrm>
            <a:off x="7572256" y="1100945"/>
            <a:ext cx="731520" cy="246888"/>
          </a:xfrm>
          <a:noFill/>
        </p:spPr>
        <p:txBody>
          <a:bodyPr wrap="square" rtlCol="0">
            <a:spAutoFit/>
          </a:bodyPr>
          <a:lstStyle>
            <a:lvl1pPr algn="ctr">
              <a:defRPr lang="en-US" sz="1000" dirty="0">
                <a:latin typeface="+mn-lt"/>
                <a:cs typeface="+mn-cs"/>
              </a:defRPr>
            </a:lvl1pPr>
          </a:lstStyle>
          <a:p>
            <a:pPr marL="0" lvl="0"/>
            <a:r>
              <a:rPr lang="en-US" dirty="0"/>
              <a:t>0.000</a:t>
            </a:r>
          </a:p>
        </p:txBody>
      </p:sp>
      <p:sp>
        <p:nvSpPr>
          <p:cNvPr id="44" name="Text Placeholder 39"/>
          <p:cNvSpPr>
            <a:spLocks noGrp="1"/>
          </p:cNvSpPr>
          <p:nvPr>
            <p:ph type="body" sz="quarter" idx="30" hasCustomPrompt="1"/>
          </p:nvPr>
        </p:nvSpPr>
        <p:spPr>
          <a:xfrm>
            <a:off x="8309850" y="1100945"/>
            <a:ext cx="731520" cy="246888"/>
          </a:xfrm>
          <a:noFill/>
        </p:spPr>
        <p:txBody>
          <a:bodyPr wrap="square" rtlCol="0">
            <a:spAutoFit/>
          </a:bodyPr>
          <a:lstStyle>
            <a:lvl1pPr algn="ctr">
              <a:defRPr lang="en-US" sz="1000" dirty="0">
                <a:latin typeface="+mn-lt"/>
                <a:cs typeface="+mn-cs"/>
              </a:defRPr>
            </a:lvl1pPr>
          </a:lstStyle>
          <a:p>
            <a:pPr marL="0" lvl="0"/>
            <a:r>
              <a:rPr lang="en-US" dirty="0"/>
              <a:t>0.000</a:t>
            </a:r>
          </a:p>
        </p:txBody>
      </p:sp>
      <p:sp>
        <p:nvSpPr>
          <p:cNvPr id="45" name="TextBox 44"/>
          <p:cNvSpPr txBox="1"/>
          <p:nvPr userDrawn="1"/>
        </p:nvSpPr>
        <p:spPr>
          <a:xfrm>
            <a:off x="8309850" y="880703"/>
            <a:ext cx="731520" cy="246221"/>
          </a:xfrm>
          <a:prstGeom prst="rect">
            <a:avLst/>
          </a:prstGeom>
          <a:noFill/>
        </p:spPr>
        <p:txBody>
          <a:bodyPr wrap="square" rtlCol="0">
            <a:spAutoFit/>
          </a:bodyPr>
          <a:lstStyle>
            <a:defPPr>
              <a:defRPr lang="en-US"/>
            </a:defPPr>
            <a:lvl1pPr>
              <a:defRPr sz="1000"/>
            </a:lvl1pPr>
          </a:lstStyle>
          <a:p>
            <a:pPr algn="ctr"/>
            <a:r>
              <a:rPr lang="en-US" dirty="0">
                <a:solidFill>
                  <a:prstClr val="black"/>
                </a:solidFill>
              </a:rPr>
              <a:t>FY13</a:t>
            </a:r>
          </a:p>
        </p:txBody>
      </p:sp>
      <p:sp>
        <p:nvSpPr>
          <p:cNvPr id="46" name="TextBox 45"/>
          <p:cNvSpPr txBox="1"/>
          <p:nvPr userDrawn="1"/>
        </p:nvSpPr>
        <p:spPr>
          <a:xfrm>
            <a:off x="7576244" y="880703"/>
            <a:ext cx="731520" cy="246221"/>
          </a:xfrm>
          <a:prstGeom prst="rect">
            <a:avLst/>
          </a:prstGeom>
          <a:noFill/>
        </p:spPr>
        <p:txBody>
          <a:bodyPr wrap="square" rtlCol="0">
            <a:spAutoFit/>
          </a:bodyPr>
          <a:lstStyle>
            <a:defPPr>
              <a:defRPr lang="en-US"/>
            </a:defPPr>
            <a:lvl1pPr>
              <a:defRPr sz="1000"/>
            </a:lvl1pPr>
          </a:lstStyle>
          <a:p>
            <a:pPr algn="ctr"/>
            <a:r>
              <a:rPr lang="en-US" dirty="0">
                <a:solidFill>
                  <a:prstClr val="black"/>
                </a:solidFill>
              </a:rPr>
              <a:t>FY12</a:t>
            </a:r>
          </a:p>
        </p:txBody>
      </p:sp>
      <p:sp>
        <p:nvSpPr>
          <p:cNvPr id="47" name="TextBox 46"/>
          <p:cNvSpPr txBox="1"/>
          <p:nvPr userDrawn="1"/>
        </p:nvSpPr>
        <p:spPr>
          <a:xfrm>
            <a:off x="6842638" y="880703"/>
            <a:ext cx="731520" cy="246221"/>
          </a:xfrm>
          <a:prstGeom prst="rect">
            <a:avLst/>
          </a:prstGeom>
          <a:noFill/>
        </p:spPr>
        <p:txBody>
          <a:bodyPr wrap="square" rtlCol="0">
            <a:spAutoFit/>
          </a:bodyPr>
          <a:lstStyle>
            <a:defPPr>
              <a:defRPr lang="en-US"/>
            </a:defPPr>
            <a:lvl1pPr>
              <a:defRPr sz="1000"/>
            </a:lvl1pPr>
          </a:lstStyle>
          <a:p>
            <a:pPr algn="ctr"/>
            <a:r>
              <a:rPr lang="en-US" dirty="0">
                <a:solidFill>
                  <a:prstClr val="black"/>
                </a:solidFill>
              </a:rPr>
              <a:t>FY11</a:t>
            </a:r>
          </a:p>
        </p:txBody>
      </p:sp>
      <p:sp>
        <p:nvSpPr>
          <p:cNvPr id="48" name="TextBox 47"/>
          <p:cNvSpPr txBox="1"/>
          <p:nvPr userDrawn="1"/>
        </p:nvSpPr>
        <p:spPr>
          <a:xfrm>
            <a:off x="900113" y="1363189"/>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OVERVIEW</a:t>
            </a:r>
          </a:p>
        </p:txBody>
      </p:sp>
      <p:sp>
        <p:nvSpPr>
          <p:cNvPr id="49" name="TextBox 48"/>
          <p:cNvSpPr txBox="1"/>
          <p:nvPr userDrawn="1"/>
        </p:nvSpPr>
        <p:spPr>
          <a:xfrm>
            <a:off x="5591173" y="1365362"/>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STATUS</a:t>
            </a:r>
          </a:p>
        </p:txBody>
      </p:sp>
      <p:sp>
        <p:nvSpPr>
          <p:cNvPr id="50" name="TextBox 49"/>
          <p:cNvSpPr txBox="1"/>
          <p:nvPr userDrawn="1"/>
        </p:nvSpPr>
        <p:spPr>
          <a:xfrm>
            <a:off x="255985" y="3843864"/>
            <a:ext cx="4002883"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CAPABILITY OBJECTIVE/GOAL</a:t>
            </a:r>
          </a:p>
        </p:txBody>
      </p:sp>
      <p:cxnSp>
        <p:nvCxnSpPr>
          <p:cNvPr id="52" name="Straight Connector 51"/>
          <p:cNvCxnSpPr/>
          <p:nvPr userDrawn="1"/>
        </p:nvCxnSpPr>
        <p:spPr bwMode="auto">
          <a:xfrm>
            <a:off x="0" y="3825875"/>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cxnSp>
        <p:nvCxnSpPr>
          <p:cNvPr id="53" name="Straight Connector 52"/>
          <p:cNvCxnSpPr/>
          <p:nvPr userDrawn="1"/>
        </p:nvCxnSpPr>
        <p:spPr bwMode="auto">
          <a:xfrm>
            <a:off x="4572000" y="1355726"/>
            <a:ext cx="0" cy="507047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54" name="Content Placeholder 6"/>
          <p:cNvSpPr>
            <a:spLocks noGrp="1"/>
          </p:cNvSpPr>
          <p:nvPr>
            <p:ph sz="quarter" idx="31" hasCustomPrompt="1"/>
          </p:nvPr>
        </p:nvSpPr>
        <p:spPr>
          <a:xfrm>
            <a:off x="195263" y="1642361"/>
            <a:ext cx="4283604" cy="2155469"/>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Insert text, images, and/or charts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5" name="Content Placeholder 6"/>
          <p:cNvSpPr>
            <a:spLocks noGrp="1"/>
          </p:cNvSpPr>
          <p:nvPr>
            <p:ph sz="quarter" idx="25" hasCustomPrompt="1"/>
          </p:nvPr>
        </p:nvSpPr>
        <p:spPr>
          <a:xfrm>
            <a:off x="195263" y="4120863"/>
            <a:ext cx="4283604" cy="2432337"/>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6" name="Content Placeholder 6"/>
          <p:cNvSpPr>
            <a:spLocks noGrp="1"/>
          </p:cNvSpPr>
          <p:nvPr>
            <p:ph sz="quarter" idx="26" hasCustomPrompt="1"/>
          </p:nvPr>
        </p:nvSpPr>
        <p:spPr>
          <a:xfrm>
            <a:off x="4707996" y="1642361"/>
            <a:ext cx="4283604" cy="2155469"/>
          </a:xfrm>
        </p:spPr>
        <p:txBody>
          <a:bodyPr/>
          <a:lstStyle>
            <a:lvl1pPr marL="171450" indent="-171450">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marL="171450" indent="-171450">
              <a:buFont typeface="Arial" pitchFamily="34" charset="0"/>
              <a:buChar char="•"/>
            </a:pPr>
            <a:r>
              <a:rPr lang="en-US" sz="1200" dirty="0">
                <a:latin typeface="Tahoma" pitchFamily="34" charset="0"/>
                <a:ea typeface="Tahoma" pitchFamily="34" charset="0"/>
                <a:cs typeface="Tahoma" pitchFamily="34" charset="0"/>
              </a:rPr>
              <a:t>Date started - Planned end - Upcoming key decision - Transition partners - Technical risk</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2" name="Content Placeholder 6"/>
          <p:cNvSpPr>
            <a:spLocks noGrp="1"/>
          </p:cNvSpPr>
          <p:nvPr>
            <p:ph sz="quarter" idx="32" hasCustomPrompt="1"/>
          </p:nvPr>
        </p:nvSpPr>
        <p:spPr>
          <a:xfrm>
            <a:off x="4707996" y="4120863"/>
            <a:ext cx="4283604" cy="2432337"/>
          </a:xfrm>
        </p:spPr>
        <p:txBody>
          <a:bodyPr/>
          <a:lstStyle>
            <a:lvl1pPr marL="169863" indent="-169863">
              <a:buFont typeface="Arial" pitchFamily="34" charset="0"/>
              <a:buChar char="•"/>
              <a:defRPr sz="1200" baseline="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Issues/Challenges and spend plan status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51" name="Straight Connector 50"/>
          <p:cNvCxnSpPr/>
          <p:nvPr userDrawn="1"/>
        </p:nvCxnSpPr>
        <p:spPr bwMode="auto">
          <a:xfrm>
            <a:off x="0" y="1355726"/>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7571287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RO_Update_Prototype_1 P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30" name="Rectangle 29"/>
          <p:cNvSpPr/>
          <p:nvPr userDrawn="1"/>
        </p:nvSpPr>
        <p:spPr>
          <a:xfrm>
            <a:off x="8041821" y="76201"/>
            <a:ext cx="949779" cy="519793"/>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1" name="TextBox 30"/>
          <p:cNvSpPr txBox="1"/>
          <p:nvPr userDrawn="1"/>
        </p:nvSpPr>
        <p:spPr>
          <a:xfrm>
            <a:off x="8041822" y="197128"/>
            <a:ext cx="949780" cy="261610"/>
          </a:xfrm>
          <a:prstGeom prst="rect">
            <a:avLst/>
          </a:prstGeom>
          <a:noFill/>
        </p:spPr>
        <p:txBody>
          <a:bodyPr wrap="square" rtlCol="0">
            <a:spAutoFit/>
          </a:bodyPr>
          <a:lstStyle/>
          <a:p>
            <a:pPr algn="ctr"/>
            <a:r>
              <a:rPr lang="en-US" sz="1100" dirty="0">
                <a:solidFill>
                  <a:prstClr val="black"/>
                </a:solidFill>
                <a:ea typeface="Tahoma" pitchFamily="34" charset="0"/>
                <a:cs typeface="Tahoma" pitchFamily="34" charset="0"/>
              </a:rPr>
              <a:t>Prototype</a:t>
            </a:r>
          </a:p>
        </p:txBody>
      </p:sp>
      <p:pic>
        <p:nvPicPr>
          <p:cNvPr id="33" name="Picture 3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35" name="TextBox 34"/>
          <p:cNvSpPr txBox="1"/>
          <p:nvPr userDrawn="1"/>
        </p:nvSpPr>
        <p:spPr>
          <a:xfrm>
            <a:off x="5591173" y="3843864"/>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DIRO UPDATE/ISSUES</a:t>
            </a:r>
          </a:p>
        </p:txBody>
      </p:sp>
      <p:sp>
        <p:nvSpPr>
          <p:cNvPr id="37" name="TextBox 36"/>
          <p:cNvSpPr txBox="1"/>
          <p:nvPr userDrawn="1"/>
        </p:nvSpPr>
        <p:spPr>
          <a:xfrm>
            <a:off x="900113" y="1363189"/>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OVERVIEW</a:t>
            </a:r>
          </a:p>
        </p:txBody>
      </p:sp>
      <p:sp>
        <p:nvSpPr>
          <p:cNvPr id="38" name="TextBox 37"/>
          <p:cNvSpPr txBox="1"/>
          <p:nvPr userDrawn="1"/>
        </p:nvSpPr>
        <p:spPr>
          <a:xfrm>
            <a:off x="5591173" y="1365362"/>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STATUS</a:t>
            </a:r>
          </a:p>
        </p:txBody>
      </p:sp>
      <p:sp>
        <p:nvSpPr>
          <p:cNvPr id="39" name="TextBox 38"/>
          <p:cNvSpPr txBox="1"/>
          <p:nvPr userDrawn="1"/>
        </p:nvSpPr>
        <p:spPr>
          <a:xfrm>
            <a:off x="255985" y="3843864"/>
            <a:ext cx="4002883"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CAPABILITY OBJECTIVE/GOAL</a:t>
            </a:r>
          </a:p>
        </p:txBody>
      </p:sp>
      <p:cxnSp>
        <p:nvCxnSpPr>
          <p:cNvPr id="41" name="Straight Connector 40"/>
          <p:cNvCxnSpPr/>
          <p:nvPr userDrawn="1"/>
        </p:nvCxnSpPr>
        <p:spPr bwMode="auto">
          <a:xfrm>
            <a:off x="0" y="3825875"/>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cxnSp>
        <p:nvCxnSpPr>
          <p:cNvPr id="42" name="Straight Connector 41"/>
          <p:cNvCxnSpPr/>
          <p:nvPr userDrawn="1"/>
        </p:nvCxnSpPr>
        <p:spPr bwMode="auto">
          <a:xfrm>
            <a:off x="4572000" y="1355726"/>
            <a:ext cx="0" cy="507047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43" name="Content Placeholder 6"/>
          <p:cNvSpPr>
            <a:spLocks noGrp="1"/>
          </p:cNvSpPr>
          <p:nvPr>
            <p:ph sz="quarter" idx="31" hasCustomPrompt="1"/>
          </p:nvPr>
        </p:nvSpPr>
        <p:spPr>
          <a:xfrm>
            <a:off x="195263" y="1642361"/>
            <a:ext cx="4283604" cy="2155469"/>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Insert text, images, and/or charts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4" name="Content Placeholder 6"/>
          <p:cNvSpPr>
            <a:spLocks noGrp="1"/>
          </p:cNvSpPr>
          <p:nvPr>
            <p:ph sz="quarter" idx="25" hasCustomPrompt="1"/>
          </p:nvPr>
        </p:nvSpPr>
        <p:spPr>
          <a:xfrm>
            <a:off x="195263" y="4120863"/>
            <a:ext cx="4283604" cy="2432337"/>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Content Placeholder 6"/>
          <p:cNvSpPr>
            <a:spLocks noGrp="1"/>
          </p:cNvSpPr>
          <p:nvPr>
            <p:ph sz="quarter" idx="26" hasCustomPrompt="1"/>
          </p:nvPr>
        </p:nvSpPr>
        <p:spPr>
          <a:xfrm>
            <a:off x="4707996" y="1642361"/>
            <a:ext cx="4283604" cy="2155469"/>
          </a:xfrm>
        </p:spPr>
        <p:txBody>
          <a:bodyPr/>
          <a:lstStyle>
            <a:lvl1pPr marL="171450" indent="-171450">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marL="171450" indent="-171450">
              <a:buFont typeface="Arial" pitchFamily="34" charset="0"/>
              <a:buChar char="•"/>
            </a:pPr>
            <a:r>
              <a:rPr lang="en-US" sz="1200" dirty="0">
                <a:latin typeface="Tahoma" pitchFamily="34" charset="0"/>
                <a:ea typeface="Tahoma" pitchFamily="34" charset="0"/>
                <a:cs typeface="Tahoma" pitchFamily="34" charset="0"/>
              </a:rPr>
              <a:t>Date started - Planned end - Upcoming key decision - Transition partners - Technical risk</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6" name="Content Placeholder 6"/>
          <p:cNvSpPr>
            <a:spLocks noGrp="1"/>
          </p:cNvSpPr>
          <p:nvPr>
            <p:ph sz="quarter" idx="32" hasCustomPrompt="1"/>
          </p:nvPr>
        </p:nvSpPr>
        <p:spPr>
          <a:xfrm>
            <a:off x="4707996" y="4120863"/>
            <a:ext cx="4283604" cy="2432337"/>
          </a:xfrm>
        </p:spPr>
        <p:txBody>
          <a:bodyPr/>
          <a:lstStyle>
            <a:lvl1pPr marL="169863" indent="-169863">
              <a:buFont typeface="Arial" pitchFamily="34" charset="0"/>
              <a:buChar char="•"/>
              <a:defRPr sz="1200" baseline="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Issues/Challenges and spend plan status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7" name="TextBox 46"/>
          <p:cNvSpPr txBox="1"/>
          <p:nvPr userDrawn="1"/>
        </p:nvSpPr>
        <p:spPr>
          <a:xfrm>
            <a:off x="28578" y="1100945"/>
            <a:ext cx="623887" cy="246221"/>
          </a:xfrm>
          <a:prstGeom prst="rect">
            <a:avLst/>
          </a:prstGeom>
          <a:noFill/>
        </p:spPr>
        <p:txBody>
          <a:bodyPr wrap="square" rtlCol="0">
            <a:spAutoFit/>
          </a:bodyPr>
          <a:lstStyle/>
          <a:p>
            <a:r>
              <a:rPr lang="en-US" sz="1000" dirty="0">
                <a:solidFill>
                  <a:prstClr val="black"/>
                </a:solidFill>
              </a:rPr>
              <a:t>PE:</a:t>
            </a:r>
          </a:p>
        </p:txBody>
      </p:sp>
      <p:sp>
        <p:nvSpPr>
          <p:cNvPr id="48" name="TextBox 47"/>
          <p:cNvSpPr txBox="1"/>
          <p:nvPr userDrawn="1"/>
        </p:nvSpPr>
        <p:spPr>
          <a:xfrm>
            <a:off x="1044045" y="1100945"/>
            <a:ext cx="1204913" cy="246221"/>
          </a:xfrm>
          <a:prstGeom prst="rect">
            <a:avLst/>
          </a:prstGeom>
          <a:noFill/>
        </p:spPr>
        <p:txBody>
          <a:bodyPr wrap="square" rtlCol="0">
            <a:spAutoFit/>
          </a:bodyPr>
          <a:lstStyle/>
          <a:p>
            <a:r>
              <a:rPr lang="en-US" sz="1000" dirty="0">
                <a:solidFill>
                  <a:prstClr val="black"/>
                </a:solidFill>
              </a:rPr>
              <a:t>PROJECT:</a:t>
            </a:r>
          </a:p>
        </p:txBody>
      </p:sp>
      <p:sp>
        <p:nvSpPr>
          <p:cNvPr id="49" name="TextBox 48"/>
          <p:cNvSpPr txBox="1"/>
          <p:nvPr userDrawn="1"/>
        </p:nvSpPr>
        <p:spPr>
          <a:xfrm>
            <a:off x="2257426" y="1100945"/>
            <a:ext cx="1204913" cy="246221"/>
          </a:xfrm>
          <a:prstGeom prst="rect">
            <a:avLst/>
          </a:prstGeom>
          <a:noFill/>
        </p:spPr>
        <p:txBody>
          <a:bodyPr wrap="square" rtlCol="0">
            <a:spAutoFit/>
          </a:bodyPr>
          <a:lstStyle/>
          <a:p>
            <a:r>
              <a:rPr lang="en-US" sz="1000" dirty="0">
                <a:solidFill>
                  <a:prstClr val="black"/>
                </a:solidFill>
              </a:rPr>
              <a:t>RDDS PG #:</a:t>
            </a:r>
          </a:p>
        </p:txBody>
      </p:sp>
      <p:sp>
        <p:nvSpPr>
          <p:cNvPr id="50" name="Text Placeholder 2"/>
          <p:cNvSpPr>
            <a:spLocks noGrp="1"/>
          </p:cNvSpPr>
          <p:nvPr>
            <p:ph type="body" sz="quarter" idx="21" hasCustomPrompt="1"/>
          </p:nvPr>
        </p:nvSpPr>
        <p:spPr>
          <a:xfrm>
            <a:off x="280457" y="1100945"/>
            <a:ext cx="744007" cy="246888"/>
          </a:xfrm>
          <a:noFill/>
        </p:spPr>
        <p:txBody>
          <a:bodyPr wrap="square" lIns="45720" rtlCol="0">
            <a:spAutoFit/>
          </a:bodyPr>
          <a:lstStyle>
            <a:lvl1pPr>
              <a:defRPr lang="en-US" sz="1000" dirty="0">
                <a:latin typeface="+mn-lt"/>
                <a:cs typeface="+mn-cs"/>
              </a:defRPr>
            </a:lvl1pPr>
          </a:lstStyle>
          <a:p>
            <a:pPr marL="0" lvl="0"/>
            <a:r>
              <a:rPr lang="en-US" dirty="0"/>
              <a:t>-</a:t>
            </a:r>
          </a:p>
        </p:txBody>
      </p:sp>
      <p:sp>
        <p:nvSpPr>
          <p:cNvPr id="51" name="Text Placeholder 2"/>
          <p:cNvSpPr>
            <a:spLocks noGrp="1"/>
          </p:cNvSpPr>
          <p:nvPr>
            <p:ph type="body" sz="quarter" idx="22" hasCustomPrompt="1"/>
          </p:nvPr>
        </p:nvSpPr>
        <p:spPr>
          <a:xfrm>
            <a:off x="1679074" y="1100945"/>
            <a:ext cx="502149"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52" name="Text Placeholder 2"/>
          <p:cNvSpPr>
            <a:spLocks noGrp="1"/>
          </p:cNvSpPr>
          <p:nvPr>
            <p:ph type="body" sz="quarter" idx="23" hasCustomPrompt="1"/>
          </p:nvPr>
        </p:nvSpPr>
        <p:spPr>
          <a:xfrm>
            <a:off x="3022598" y="1100945"/>
            <a:ext cx="1040343"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53" name="Text Placeholder 39"/>
          <p:cNvSpPr>
            <a:spLocks noGrp="1"/>
          </p:cNvSpPr>
          <p:nvPr>
            <p:ph type="body" sz="quarter" idx="15" hasCustomPrompt="1"/>
          </p:nvPr>
        </p:nvSpPr>
        <p:spPr>
          <a:xfrm>
            <a:off x="6839980" y="1100945"/>
            <a:ext cx="731520" cy="246888"/>
          </a:xfrm>
          <a:noFill/>
        </p:spPr>
        <p:txBody>
          <a:bodyPr wrap="square" rtlCol="0">
            <a:spAutoFit/>
          </a:bodyPr>
          <a:lstStyle>
            <a:lvl1pPr algn="ctr">
              <a:defRPr lang="en-US" sz="1000" dirty="0">
                <a:latin typeface="+mn-lt"/>
                <a:cs typeface="+mn-cs"/>
              </a:defRPr>
            </a:lvl1pPr>
          </a:lstStyle>
          <a:p>
            <a:pPr marL="0" lvl="0"/>
            <a:r>
              <a:rPr lang="en-US" dirty="0"/>
              <a:t>0.000</a:t>
            </a:r>
          </a:p>
        </p:txBody>
      </p:sp>
      <p:sp>
        <p:nvSpPr>
          <p:cNvPr id="54" name="Text Placeholder 39"/>
          <p:cNvSpPr>
            <a:spLocks noGrp="1"/>
          </p:cNvSpPr>
          <p:nvPr>
            <p:ph type="body" sz="quarter" idx="29" hasCustomPrompt="1"/>
          </p:nvPr>
        </p:nvSpPr>
        <p:spPr>
          <a:xfrm>
            <a:off x="7572256" y="1100945"/>
            <a:ext cx="731520" cy="246888"/>
          </a:xfrm>
          <a:noFill/>
        </p:spPr>
        <p:txBody>
          <a:bodyPr wrap="square" rtlCol="0">
            <a:spAutoFit/>
          </a:bodyPr>
          <a:lstStyle>
            <a:lvl1pPr algn="ctr">
              <a:defRPr lang="en-US" sz="1000" dirty="0">
                <a:latin typeface="+mn-lt"/>
                <a:cs typeface="+mn-cs"/>
              </a:defRPr>
            </a:lvl1pPr>
          </a:lstStyle>
          <a:p>
            <a:pPr marL="0" lvl="0"/>
            <a:r>
              <a:rPr lang="en-US" dirty="0"/>
              <a:t>0.000</a:t>
            </a:r>
          </a:p>
        </p:txBody>
      </p:sp>
      <p:sp>
        <p:nvSpPr>
          <p:cNvPr id="55" name="Text Placeholder 39"/>
          <p:cNvSpPr>
            <a:spLocks noGrp="1"/>
          </p:cNvSpPr>
          <p:nvPr>
            <p:ph type="body" sz="quarter" idx="30" hasCustomPrompt="1"/>
          </p:nvPr>
        </p:nvSpPr>
        <p:spPr>
          <a:xfrm>
            <a:off x="8309850" y="1100945"/>
            <a:ext cx="731520" cy="246888"/>
          </a:xfrm>
          <a:noFill/>
        </p:spPr>
        <p:txBody>
          <a:bodyPr wrap="square" rtlCol="0">
            <a:spAutoFit/>
          </a:bodyPr>
          <a:lstStyle>
            <a:lvl1pPr algn="ctr">
              <a:defRPr lang="en-US" sz="1000" dirty="0">
                <a:latin typeface="+mn-lt"/>
                <a:cs typeface="+mn-cs"/>
              </a:defRPr>
            </a:lvl1pPr>
          </a:lstStyle>
          <a:p>
            <a:pPr marL="0" lvl="0"/>
            <a:r>
              <a:rPr lang="en-US" dirty="0"/>
              <a:t>0.000</a:t>
            </a:r>
          </a:p>
        </p:txBody>
      </p:sp>
      <p:sp>
        <p:nvSpPr>
          <p:cNvPr id="56" name="TextBox 55"/>
          <p:cNvSpPr txBox="1"/>
          <p:nvPr userDrawn="1"/>
        </p:nvSpPr>
        <p:spPr>
          <a:xfrm>
            <a:off x="8309850" y="880703"/>
            <a:ext cx="731520" cy="246221"/>
          </a:xfrm>
          <a:prstGeom prst="rect">
            <a:avLst/>
          </a:prstGeom>
          <a:noFill/>
        </p:spPr>
        <p:txBody>
          <a:bodyPr wrap="square" rtlCol="0">
            <a:spAutoFit/>
          </a:bodyPr>
          <a:lstStyle>
            <a:defPPr>
              <a:defRPr lang="en-US"/>
            </a:defPPr>
            <a:lvl1pPr>
              <a:defRPr sz="1000"/>
            </a:lvl1pPr>
          </a:lstStyle>
          <a:p>
            <a:pPr algn="ctr"/>
            <a:r>
              <a:rPr lang="en-US" dirty="0">
                <a:solidFill>
                  <a:prstClr val="black"/>
                </a:solidFill>
              </a:rPr>
              <a:t>FY13</a:t>
            </a:r>
          </a:p>
        </p:txBody>
      </p:sp>
      <p:sp>
        <p:nvSpPr>
          <p:cNvPr id="57" name="TextBox 56"/>
          <p:cNvSpPr txBox="1"/>
          <p:nvPr userDrawn="1"/>
        </p:nvSpPr>
        <p:spPr>
          <a:xfrm>
            <a:off x="7576244" y="880703"/>
            <a:ext cx="731520" cy="246221"/>
          </a:xfrm>
          <a:prstGeom prst="rect">
            <a:avLst/>
          </a:prstGeom>
          <a:noFill/>
        </p:spPr>
        <p:txBody>
          <a:bodyPr wrap="square" rtlCol="0">
            <a:spAutoFit/>
          </a:bodyPr>
          <a:lstStyle>
            <a:defPPr>
              <a:defRPr lang="en-US"/>
            </a:defPPr>
            <a:lvl1pPr>
              <a:defRPr sz="1000"/>
            </a:lvl1pPr>
          </a:lstStyle>
          <a:p>
            <a:pPr algn="ctr"/>
            <a:r>
              <a:rPr lang="en-US" dirty="0">
                <a:solidFill>
                  <a:prstClr val="black"/>
                </a:solidFill>
              </a:rPr>
              <a:t>FY12</a:t>
            </a:r>
          </a:p>
        </p:txBody>
      </p:sp>
      <p:sp>
        <p:nvSpPr>
          <p:cNvPr id="58" name="TextBox 57"/>
          <p:cNvSpPr txBox="1"/>
          <p:nvPr userDrawn="1"/>
        </p:nvSpPr>
        <p:spPr>
          <a:xfrm>
            <a:off x="6842638" y="880703"/>
            <a:ext cx="731520" cy="246221"/>
          </a:xfrm>
          <a:prstGeom prst="rect">
            <a:avLst/>
          </a:prstGeom>
          <a:noFill/>
        </p:spPr>
        <p:txBody>
          <a:bodyPr wrap="square" rtlCol="0">
            <a:spAutoFit/>
          </a:bodyPr>
          <a:lstStyle>
            <a:defPPr>
              <a:defRPr lang="en-US"/>
            </a:defPPr>
            <a:lvl1pPr>
              <a:defRPr sz="1000"/>
            </a:lvl1pPr>
          </a:lstStyle>
          <a:p>
            <a:pPr algn="ctr"/>
            <a:r>
              <a:rPr lang="en-US" dirty="0">
                <a:solidFill>
                  <a:prstClr val="black"/>
                </a:solidFill>
              </a:rPr>
              <a:t>FY11</a:t>
            </a:r>
          </a:p>
        </p:txBody>
      </p:sp>
      <p:cxnSp>
        <p:nvCxnSpPr>
          <p:cNvPr id="59" name="Straight Connector 58"/>
          <p:cNvCxnSpPr/>
          <p:nvPr userDrawn="1"/>
        </p:nvCxnSpPr>
        <p:spPr bwMode="auto">
          <a:xfrm>
            <a:off x="0" y="1355726"/>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60" name="Title 1"/>
          <p:cNvSpPr>
            <a:spLocks noGrp="1"/>
          </p:cNvSpPr>
          <p:nvPr>
            <p:ph type="ctrTitle" hasCustomPrompt="1"/>
          </p:nvPr>
        </p:nvSpPr>
        <p:spPr>
          <a:xfrm>
            <a:off x="1619250" y="76202"/>
            <a:ext cx="6422572" cy="579062"/>
          </a:xfrm>
        </p:spPr>
        <p:txBody>
          <a:bodyPr anchor="b">
            <a:noAutofit/>
          </a:bodyPr>
          <a:lstStyle>
            <a:lvl1pPr algn="l">
              <a:lnSpc>
                <a:spcPct val="100000"/>
              </a:lnSpc>
              <a:defRPr sz="2000" b="0">
                <a:latin typeface="Tahoma" pitchFamily="34" charset="0"/>
                <a:ea typeface="Tahoma" pitchFamily="34" charset="0"/>
                <a:cs typeface="Tahoma" pitchFamily="34" charset="0"/>
              </a:defRPr>
            </a:lvl1pPr>
          </a:lstStyle>
          <a:p>
            <a:r>
              <a:rPr lang="en-US" dirty="0"/>
              <a:t>Program Name (Acronym)</a:t>
            </a:r>
          </a:p>
        </p:txBody>
      </p:sp>
      <p:sp>
        <p:nvSpPr>
          <p:cNvPr id="61" name="Text Placeholder 4"/>
          <p:cNvSpPr>
            <a:spLocks noGrp="1"/>
          </p:cNvSpPr>
          <p:nvPr>
            <p:ph type="body" sz="quarter" idx="24" hasCustomPrompt="1"/>
          </p:nvPr>
        </p:nvSpPr>
        <p:spPr>
          <a:xfrm>
            <a:off x="1619250" y="587526"/>
            <a:ext cx="6421587" cy="390885"/>
          </a:xfr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800"/>
            </a:lvl1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PM / Office</a:t>
            </a:r>
          </a:p>
        </p:txBody>
      </p:sp>
    </p:spTree>
    <p:extLst>
      <p:ext uri="{BB962C8B-B14F-4D97-AF65-F5344CB8AC3E}">
        <p14:creationId xmlns:p14="http://schemas.microsoft.com/office/powerpoint/2010/main" val="1598912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_Slide_No Subtitl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Title 1"/>
          <p:cNvSpPr>
            <a:spLocks noGrp="1"/>
          </p:cNvSpPr>
          <p:nvPr>
            <p:ph type="ctrTitle"/>
          </p:nvPr>
        </p:nvSpPr>
        <p:spPr>
          <a:xfrm>
            <a:off x="685800" y="2514600"/>
            <a:ext cx="7772400" cy="914400"/>
          </a:xfrm>
        </p:spPr>
        <p:txBody>
          <a:bodyPr/>
          <a:lstStyle>
            <a:lvl1pPr algn="ctr">
              <a:defRPr sz="2200" b="0">
                <a:latin typeface="Tahoma" pitchFamily="34" charset="0"/>
                <a:ea typeface="Tahoma" pitchFamily="34" charset="0"/>
                <a:cs typeface="Tahoma" pitchFamily="34" charset="0"/>
              </a:defRPr>
            </a:lvl1pPr>
          </a:lstStyle>
          <a:p>
            <a:r>
              <a:rPr lang="en-US"/>
              <a:t>Click to edit Master title style</a:t>
            </a:r>
            <a:endParaRPr lang="en-US" dirty="0"/>
          </a:p>
        </p:txBody>
      </p:sp>
      <p:cxnSp>
        <p:nvCxnSpPr>
          <p:cNvPr id="6" name="Straight Connector 5"/>
          <p:cNvCxnSpPr>
            <a:cxnSpLocks noChangeShapeType="1"/>
          </p:cNvCxnSpPr>
          <p:nvPr userDrawn="1"/>
        </p:nvCxnSpPr>
        <p:spPr bwMode="auto">
          <a:xfrm>
            <a:off x="381000" y="3198815"/>
            <a:ext cx="8382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Tree>
    <p:extLst>
      <p:ext uri="{BB962C8B-B14F-4D97-AF65-F5344CB8AC3E}">
        <p14:creationId xmlns:p14="http://schemas.microsoft.com/office/powerpoint/2010/main" val="21719738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RO_Update_Field Demonstration_1 P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30" name="Rectangle 29"/>
          <p:cNvSpPr/>
          <p:nvPr userDrawn="1"/>
        </p:nvSpPr>
        <p:spPr>
          <a:xfrm>
            <a:off x="8041821" y="76201"/>
            <a:ext cx="949779" cy="519793"/>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1" name="TextBox 30"/>
          <p:cNvSpPr txBox="1"/>
          <p:nvPr userDrawn="1"/>
        </p:nvSpPr>
        <p:spPr>
          <a:xfrm>
            <a:off x="7968346" y="123651"/>
            <a:ext cx="1102180" cy="415498"/>
          </a:xfrm>
          <a:prstGeom prst="rect">
            <a:avLst/>
          </a:prstGeom>
          <a:noFill/>
        </p:spPr>
        <p:txBody>
          <a:bodyPr wrap="square" rtlCol="0">
            <a:spAutoFit/>
          </a:bodyPr>
          <a:lstStyle/>
          <a:p>
            <a:pPr algn="ctr"/>
            <a:r>
              <a:rPr lang="en-US" sz="1050" dirty="0">
                <a:solidFill>
                  <a:prstClr val="black"/>
                </a:solidFill>
                <a:ea typeface="Tahoma" pitchFamily="34" charset="0"/>
                <a:cs typeface="Tahoma" pitchFamily="34" charset="0"/>
              </a:rPr>
              <a:t>Field</a:t>
            </a:r>
          </a:p>
          <a:p>
            <a:pPr algn="ctr"/>
            <a:r>
              <a:rPr lang="en-US" sz="1050" dirty="0">
                <a:solidFill>
                  <a:prstClr val="black"/>
                </a:solidFill>
                <a:ea typeface="Tahoma" pitchFamily="34" charset="0"/>
                <a:cs typeface="Tahoma" pitchFamily="34" charset="0"/>
              </a:rPr>
              <a:t>Demonstration</a:t>
            </a:r>
          </a:p>
        </p:txBody>
      </p:sp>
      <p:pic>
        <p:nvPicPr>
          <p:cNvPr id="33" name="Picture 3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35" name="TextBox 34"/>
          <p:cNvSpPr txBox="1"/>
          <p:nvPr userDrawn="1"/>
        </p:nvSpPr>
        <p:spPr>
          <a:xfrm>
            <a:off x="5591173" y="3843864"/>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DIRO UPDATE/ISSUES</a:t>
            </a:r>
          </a:p>
        </p:txBody>
      </p:sp>
      <p:sp>
        <p:nvSpPr>
          <p:cNvPr id="37" name="TextBox 36"/>
          <p:cNvSpPr txBox="1"/>
          <p:nvPr userDrawn="1"/>
        </p:nvSpPr>
        <p:spPr>
          <a:xfrm>
            <a:off x="900113" y="1363189"/>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OVERVIEW</a:t>
            </a:r>
          </a:p>
        </p:txBody>
      </p:sp>
      <p:sp>
        <p:nvSpPr>
          <p:cNvPr id="38" name="TextBox 37"/>
          <p:cNvSpPr txBox="1"/>
          <p:nvPr userDrawn="1"/>
        </p:nvSpPr>
        <p:spPr>
          <a:xfrm>
            <a:off x="5591173" y="1365362"/>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STATUS</a:t>
            </a:r>
          </a:p>
        </p:txBody>
      </p:sp>
      <p:sp>
        <p:nvSpPr>
          <p:cNvPr id="39" name="TextBox 38"/>
          <p:cNvSpPr txBox="1"/>
          <p:nvPr userDrawn="1"/>
        </p:nvSpPr>
        <p:spPr>
          <a:xfrm>
            <a:off x="255985" y="3843864"/>
            <a:ext cx="4002883"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CAPABILITY OBJECTIVE/GOAL</a:t>
            </a:r>
          </a:p>
        </p:txBody>
      </p:sp>
      <p:cxnSp>
        <p:nvCxnSpPr>
          <p:cNvPr id="41" name="Straight Connector 40"/>
          <p:cNvCxnSpPr/>
          <p:nvPr userDrawn="1"/>
        </p:nvCxnSpPr>
        <p:spPr bwMode="auto">
          <a:xfrm>
            <a:off x="0" y="3825875"/>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cxnSp>
        <p:nvCxnSpPr>
          <p:cNvPr id="42" name="Straight Connector 41"/>
          <p:cNvCxnSpPr/>
          <p:nvPr userDrawn="1"/>
        </p:nvCxnSpPr>
        <p:spPr bwMode="auto">
          <a:xfrm>
            <a:off x="4572000" y="1355726"/>
            <a:ext cx="0" cy="507047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43" name="Content Placeholder 6"/>
          <p:cNvSpPr>
            <a:spLocks noGrp="1"/>
          </p:cNvSpPr>
          <p:nvPr>
            <p:ph sz="quarter" idx="31" hasCustomPrompt="1"/>
          </p:nvPr>
        </p:nvSpPr>
        <p:spPr>
          <a:xfrm>
            <a:off x="195263" y="1642361"/>
            <a:ext cx="4283604" cy="2155469"/>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Insert text, images, and/or charts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4" name="Content Placeholder 6"/>
          <p:cNvSpPr>
            <a:spLocks noGrp="1"/>
          </p:cNvSpPr>
          <p:nvPr>
            <p:ph sz="quarter" idx="25" hasCustomPrompt="1"/>
          </p:nvPr>
        </p:nvSpPr>
        <p:spPr>
          <a:xfrm>
            <a:off x="195263" y="4120863"/>
            <a:ext cx="4283604" cy="2432337"/>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Content Placeholder 6"/>
          <p:cNvSpPr>
            <a:spLocks noGrp="1"/>
          </p:cNvSpPr>
          <p:nvPr>
            <p:ph sz="quarter" idx="26" hasCustomPrompt="1"/>
          </p:nvPr>
        </p:nvSpPr>
        <p:spPr>
          <a:xfrm>
            <a:off x="4707996" y="1642361"/>
            <a:ext cx="4283604" cy="2155469"/>
          </a:xfrm>
        </p:spPr>
        <p:txBody>
          <a:bodyPr/>
          <a:lstStyle>
            <a:lvl1pPr marL="171450" indent="-171450">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marL="171450" indent="-171450">
              <a:buFont typeface="Arial" pitchFamily="34" charset="0"/>
              <a:buChar char="•"/>
            </a:pPr>
            <a:r>
              <a:rPr lang="en-US" sz="1200" dirty="0">
                <a:latin typeface="Tahoma" pitchFamily="34" charset="0"/>
                <a:ea typeface="Tahoma" pitchFamily="34" charset="0"/>
                <a:cs typeface="Tahoma" pitchFamily="34" charset="0"/>
              </a:rPr>
              <a:t>Date started - Planned end - Upcoming key decision - Transition partners - Technical risk</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6" name="Content Placeholder 6"/>
          <p:cNvSpPr>
            <a:spLocks noGrp="1"/>
          </p:cNvSpPr>
          <p:nvPr>
            <p:ph sz="quarter" idx="32" hasCustomPrompt="1"/>
          </p:nvPr>
        </p:nvSpPr>
        <p:spPr>
          <a:xfrm>
            <a:off x="4707996" y="4120863"/>
            <a:ext cx="4283604" cy="2432337"/>
          </a:xfrm>
        </p:spPr>
        <p:txBody>
          <a:bodyPr/>
          <a:lstStyle>
            <a:lvl1pPr marL="169863" indent="-169863">
              <a:buFont typeface="Arial" pitchFamily="34" charset="0"/>
              <a:buChar char="•"/>
              <a:defRPr sz="1200" baseline="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Issues/Challenges and spend plan status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7" name="TextBox 46"/>
          <p:cNvSpPr txBox="1"/>
          <p:nvPr userDrawn="1"/>
        </p:nvSpPr>
        <p:spPr>
          <a:xfrm>
            <a:off x="28578" y="1100945"/>
            <a:ext cx="623887" cy="246221"/>
          </a:xfrm>
          <a:prstGeom prst="rect">
            <a:avLst/>
          </a:prstGeom>
          <a:noFill/>
        </p:spPr>
        <p:txBody>
          <a:bodyPr wrap="square" rtlCol="0">
            <a:spAutoFit/>
          </a:bodyPr>
          <a:lstStyle/>
          <a:p>
            <a:r>
              <a:rPr lang="en-US" sz="1000" dirty="0">
                <a:solidFill>
                  <a:prstClr val="black"/>
                </a:solidFill>
              </a:rPr>
              <a:t>PE:</a:t>
            </a:r>
          </a:p>
        </p:txBody>
      </p:sp>
      <p:sp>
        <p:nvSpPr>
          <p:cNvPr id="48" name="TextBox 47"/>
          <p:cNvSpPr txBox="1"/>
          <p:nvPr userDrawn="1"/>
        </p:nvSpPr>
        <p:spPr>
          <a:xfrm>
            <a:off x="1044045" y="1100945"/>
            <a:ext cx="1204913" cy="246221"/>
          </a:xfrm>
          <a:prstGeom prst="rect">
            <a:avLst/>
          </a:prstGeom>
          <a:noFill/>
        </p:spPr>
        <p:txBody>
          <a:bodyPr wrap="square" rtlCol="0">
            <a:spAutoFit/>
          </a:bodyPr>
          <a:lstStyle/>
          <a:p>
            <a:r>
              <a:rPr lang="en-US" sz="1000" dirty="0">
                <a:solidFill>
                  <a:prstClr val="black"/>
                </a:solidFill>
              </a:rPr>
              <a:t>PROJECT:</a:t>
            </a:r>
          </a:p>
        </p:txBody>
      </p:sp>
      <p:sp>
        <p:nvSpPr>
          <p:cNvPr id="49" name="TextBox 48"/>
          <p:cNvSpPr txBox="1"/>
          <p:nvPr userDrawn="1"/>
        </p:nvSpPr>
        <p:spPr>
          <a:xfrm>
            <a:off x="2257426" y="1100945"/>
            <a:ext cx="1204913" cy="246221"/>
          </a:xfrm>
          <a:prstGeom prst="rect">
            <a:avLst/>
          </a:prstGeom>
          <a:noFill/>
        </p:spPr>
        <p:txBody>
          <a:bodyPr wrap="square" rtlCol="0">
            <a:spAutoFit/>
          </a:bodyPr>
          <a:lstStyle/>
          <a:p>
            <a:r>
              <a:rPr lang="en-US" sz="1000" dirty="0">
                <a:solidFill>
                  <a:prstClr val="black"/>
                </a:solidFill>
              </a:rPr>
              <a:t>RDDS PG #:</a:t>
            </a:r>
          </a:p>
        </p:txBody>
      </p:sp>
      <p:sp>
        <p:nvSpPr>
          <p:cNvPr id="50" name="Text Placeholder 2"/>
          <p:cNvSpPr>
            <a:spLocks noGrp="1"/>
          </p:cNvSpPr>
          <p:nvPr>
            <p:ph type="body" sz="quarter" idx="21" hasCustomPrompt="1"/>
          </p:nvPr>
        </p:nvSpPr>
        <p:spPr>
          <a:xfrm>
            <a:off x="280457" y="1100945"/>
            <a:ext cx="744007" cy="246888"/>
          </a:xfrm>
          <a:noFill/>
        </p:spPr>
        <p:txBody>
          <a:bodyPr wrap="square" lIns="45720" rtlCol="0">
            <a:spAutoFit/>
          </a:bodyPr>
          <a:lstStyle>
            <a:lvl1pPr>
              <a:defRPr lang="en-US" sz="1000" dirty="0">
                <a:latin typeface="+mn-lt"/>
                <a:cs typeface="+mn-cs"/>
              </a:defRPr>
            </a:lvl1pPr>
          </a:lstStyle>
          <a:p>
            <a:pPr marL="0" lvl="0"/>
            <a:r>
              <a:rPr lang="en-US" dirty="0"/>
              <a:t>-</a:t>
            </a:r>
          </a:p>
        </p:txBody>
      </p:sp>
      <p:sp>
        <p:nvSpPr>
          <p:cNvPr id="51" name="Text Placeholder 2"/>
          <p:cNvSpPr>
            <a:spLocks noGrp="1"/>
          </p:cNvSpPr>
          <p:nvPr>
            <p:ph type="body" sz="quarter" idx="22" hasCustomPrompt="1"/>
          </p:nvPr>
        </p:nvSpPr>
        <p:spPr>
          <a:xfrm>
            <a:off x="1679074" y="1100945"/>
            <a:ext cx="502149"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52" name="Text Placeholder 2"/>
          <p:cNvSpPr>
            <a:spLocks noGrp="1"/>
          </p:cNvSpPr>
          <p:nvPr>
            <p:ph type="body" sz="quarter" idx="23" hasCustomPrompt="1"/>
          </p:nvPr>
        </p:nvSpPr>
        <p:spPr>
          <a:xfrm>
            <a:off x="3022598" y="1100945"/>
            <a:ext cx="1040343"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53" name="Text Placeholder 39"/>
          <p:cNvSpPr>
            <a:spLocks noGrp="1"/>
          </p:cNvSpPr>
          <p:nvPr>
            <p:ph type="body" sz="quarter" idx="15" hasCustomPrompt="1"/>
          </p:nvPr>
        </p:nvSpPr>
        <p:spPr>
          <a:xfrm>
            <a:off x="6839980" y="1100945"/>
            <a:ext cx="731520" cy="246888"/>
          </a:xfrm>
          <a:noFill/>
        </p:spPr>
        <p:txBody>
          <a:bodyPr wrap="square" rtlCol="0">
            <a:spAutoFit/>
          </a:bodyPr>
          <a:lstStyle>
            <a:lvl1pPr algn="ctr">
              <a:defRPr lang="en-US" sz="1000" dirty="0">
                <a:latin typeface="+mn-lt"/>
                <a:cs typeface="+mn-cs"/>
              </a:defRPr>
            </a:lvl1pPr>
          </a:lstStyle>
          <a:p>
            <a:pPr marL="0" lvl="0"/>
            <a:r>
              <a:rPr lang="en-US" dirty="0"/>
              <a:t>0.000</a:t>
            </a:r>
          </a:p>
        </p:txBody>
      </p:sp>
      <p:sp>
        <p:nvSpPr>
          <p:cNvPr id="54" name="Text Placeholder 39"/>
          <p:cNvSpPr>
            <a:spLocks noGrp="1"/>
          </p:cNvSpPr>
          <p:nvPr>
            <p:ph type="body" sz="quarter" idx="29" hasCustomPrompt="1"/>
          </p:nvPr>
        </p:nvSpPr>
        <p:spPr>
          <a:xfrm>
            <a:off x="7572256" y="1100945"/>
            <a:ext cx="731520" cy="246888"/>
          </a:xfrm>
          <a:noFill/>
        </p:spPr>
        <p:txBody>
          <a:bodyPr wrap="square" rtlCol="0">
            <a:spAutoFit/>
          </a:bodyPr>
          <a:lstStyle>
            <a:lvl1pPr algn="ctr">
              <a:defRPr lang="en-US" sz="1000" dirty="0">
                <a:latin typeface="+mn-lt"/>
                <a:cs typeface="+mn-cs"/>
              </a:defRPr>
            </a:lvl1pPr>
          </a:lstStyle>
          <a:p>
            <a:pPr marL="0" lvl="0"/>
            <a:r>
              <a:rPr lang="en-US" dirty="0"/>
              <a:t>0.000</a:t>
            </a:r>
          </a:p>
        </p:txBody>
      </p:sp>
      <p:sp>
        <p:nvSpPr>
          <p:cNvPr id="55" name="Text Placeholder 39"/>
          <p:cNvSpPr>
            <a:spLocks noGrp="1"/>
          </p:cNvSpPr>
          <p:nvPr>
            <p:ph type="body" sz="quarter" idx="30" hasCustomPrompt="1"/>
          </p:nvPr>
        </p:nvSpPr>
        <p:spPr>
          <a:xfrm>
            <a:off x="8309850" y="1100945"/>
            <a:ext cx="731520" cy="246888"/>
          </a:xfrm>
          <a:noFill/>
        </p:spPr>
        <p:txBody>
          <a:bodyPr wrap="square" rtlCol="0">
            <a:spAutoFit/>
          </a:bodyPr>
          <a:lstStyle>
            <a:lvl1pPr algn="ctr">
              <a:defRPr lang="en-US" sz="1000" dirty="0">
                <a:latin typeface="+mn-lt"/>
                <a:cs typeface="+mn-cs"/>
              </a:defRPr>
            </a:lvl1pPr>
          </a:lstStyle>
          <a:p>
            <a:pPr marL="0" lvl="0"/>
            <a:r>
              <a:rPr lang="en-US" dirty="0"/>
              <a:t>0.000</a:t>
            </a:r>
          </a:p>
        </p:txBody>
      </p:sp>
      <p:sp>
        <p:nvSpPr>
          <p:cNvPr id="56" name="TextBox 55"/>
          <p:cNvSpPr txBox="1"/>
          <p:nvPr userDrawn="1"/>
        </p:nvSpPr>
        <p:spPr>
          <a:xfrm>
            <a:off x="8309850" y="880703"/>
            <a:ext cx="731520" cy="246221"/>
          </a:xfrm>
          <a:prstGeom prst="rect">
            <a:avLst/>
          </a:prstGeom>
          <a:noFill/>
        </p:spPr>
        <p:txBody>
          <a:bodyPr wrap="square" rtlCol="0">
            <a:spAutoFit/>
          </a:bodyPr>
          <a:lstStyle>
            <a:defPPr>
              <a:defRPr lang="en-US"/>
            </a:defPPr>
            <a:lvl1pPr>
              <a:defRPr sz="1000"/>
            </a:lvl1pPr>
          </a:lstStyle>
          <a:p>
            <a:pPr algn="ctr"/>
            <a:r>
              <a:rPr lang="en-US" dirty="0">
                <a:solidFill>
                  <a:prstClr val="black"/>
                </a:solidFill>
              </a:rPr>
              <a:t>FY13</a:t>
            </a:r>
          </a:p>
        </p:txBody>
      </p:sp>
      <p:sp>
        <p:nvSpPr>
          <p:cNvPr id="57" name="TextBox 56"/>
          <p:cNvSpPr txBox="1"/>
          <p:nvPr userDrawn="1"/>
        </p:nvSpPr>
        <p:spPr>
          <a:xfrm>
            <a:off x="7576244" y="880703"/>
            <a:ext cx="731520" cy="246221"/>
          </a:xfrm>
          <a:prstGeom prst="rect">
            <a:avLst/>
          </a:prstGeom>
          <a:noFill/>
        </p:spPr>
        <p:txBody>
          <a:bodyPr wrap="square" rtlCol="0">
            <a:spAutoFit/>
          </a:bodyPr>
          <a:lstStyle>
            <a:defPPr>
              <a:defRPr lang="en-US"/>
            </a:defPPr>
            <a:lvl1pPr>
              <a:defRPr sz="1000"/>
            </a:lvl1pPr>
          </a:lstStyle>
          <a:p>
            <a:pPr algn="ctr"/>
            <a:r>
              <a:rPr lang="en-US" dirty="0">
                <a:solidFill>
                  <a:prstClr val="black"/>
                </a:solidFill>
              </a:rPr>
              <a:t>FY12</a:t>
            </a:r>
          </a:p>
        </p:txBody>
      </p:sp>
      <p:sp>
        <p:nvSpPr>
          <p:cNvPr id="58" name="TextBox 57"/>
          <p:cNvSpPr txBox="1"/>
          <p:nvPr userDrawn="1"/>
        </p:nvSpPr>
        <p:spPr>
          <a:xfrm>
            <a:off x="6842638" y="880703"/>
            <a:ext cx="731520" cy="246221"/>
          </a:xfrm>
          <a:prstGeom prst="rect">
            <a:avLst/>
          </a:prstGeom>
          <a:noFill/>
        </p:spPr>
        <p:txBody>
          <a:bodyPr wrap="square" rtlCol="0">
            <a:spAutoFit/>
          </a:bodyPr>
          <a:lstStyle>
            <a:defPPr>
              <a:defRPr lang="en-US"/>
            </a:defPPr>
            <a:lvl1pPr>
              <a:defRPr sz="1000"/>
            </a:lvl1pPr>
          </a:lstStyle>
          <a:p>
            <a:pPr algn="ctr"/>
            <a:r>
              <a:rPr lang="en-US" dirty="0">
                <a:solidFill>
                  <a:prstClr val="black"/>
                </a:solidFill>
              </a:rPr>
              <a:t>FY11</a:t>
            </a:r>
          </a:p>
        </p:txBody>
      </p:sp>
      <p:cxnSp>
        <p:nvCxnSpPr>
          <p:cNvPr id="59" name="Straight Connector 58"/>
          <p:cNvCxnSpPr/>
          <p:nvPr userDrawn="1"/>
        </p:nvCxnSpPr>
        <p:spPr bwMode="auto">
          <a:xfrm>
            <a:off x="0" y="1355726"/>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60" name="Title 1"/>
          <p:cNvSpPr>
            <a:spLocks noGrp="1"/>
          </p:cNvSpPr>
          <p:nvPr>
            <p:ph type="ctrTitle" hasCustomPrompt="1"/>
          </p:nvPr>
        </p:nvSpPr>
        <p:spPr>
          <a:xfrm>
            <a:off x="1619250" y="76202"/>
            <a:ext cx="6422572" cy="579062"/>
          </a:xfrm>
        </p:spPr>
        <p:txBody>
          <a:bodyPr anchor="b">
            <a:noAutofit/>
          </a:bodyPr>
          <a:lstStyle>
            <a:lvl1pPr algn="l">
              <a:lnSpc>
                <a:spcPct val="100000"/>
              </a:lnSpc>
              <a:defRPr sz="2000" b="0">
                <a:latin typeface="Tahoma" pitchFamily="34" charset="0"/>
                <a:ea typeface="Tahoma" pitchFamily="34" charset="0"/>
                <a:cs typeface="Tahoma" pitchFamily="34" charset="0"/>
              </a:defRPr>
            </a:lvl1pPr>
          </a:lstStyle>
          <a:p>
            <a:r>
              <a:rPr lang="en-US" dirty="0"/>
              <a:t>Program Name (Acronym)</a:t>
            </a:r>
          </a:p>
        </p:txBody>
      </p:sp>
      <p:sp>
        <p:nvSpPr>
          <p:cNvPr id="61" name="Text Placeholder 4"/>
          <p:cNvSpPr>
            <a:spLocks noGrp="1"/>
          </p:cNvSpPr>
          <p:nvPr>
            <p:ph type="body" sz="quarter" idx="24" hasCustomPrompt="1"/>
          </p:nvPr>
        </p:nvSpPr>
        <p:spPr>
          <a:xfrm>
            <a:off x="1619250" y="587526"/>
            <a:ext cx="6421587" cy="390885"/>
          </a:xfr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800"/>
            </a:lvl1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PM / Office</a:t>
            </a:r>
          </a:p>
        </p:txBody>
      </p:sp>
    </p:spTree>
    <p:extLst>
      <p:ext uri="{BB962C8B-B14F-4D97-AF65-F5344CB8AC3E}">
        <p14:creationId xmlns:p14="http://schemas.microsoft.com/office/powerpoint/2010/main" val="2548186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IRO_Update_Concept_2 P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36" name="Rectangle 35"/>
          <p:cNvSpPr/>
          <p:nvPr userDrawn="1"/>
        </p:nvSpPr>
        <p:spPr>
          <a:xfrm>
            <a:off x="8041821" y="76201"/>
            <a:ext cx="949779" cy="5197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7" name="TextBox 36"/>
          <p:cNvSpPr txBox="1"/>
          <p:nvPr userDrawn="1"/>
        </p:nvSpPr>
        <p:spPr>
          <a:xfrm>
            <a:off x="8041822" y="197126"/>
            <a:ext cx="949780" cy="261610"/>
          </a:xfrm>
          <a:prstGeom prst="rect">
            <a:avLst/>
          </a:prstGeom>
          <a:noFill/>
        </p:spPr>
        <p:txBody>
          <a:bodyPr wrap="square" rtlCol="0">
            <a:spAutoFit/>
          </a:bodyPr>
          <a:lstStyle/>
          <a:p>
            <a:pPr algn="ctr"/>
            <a:r>
              <a:rPr lang="en-US" sz="1100" dirty="0">
                <a:solidFill>
                  <a:prstClr val="black"/>
                </a:solidFill>
                <a:ea typeface="Tahoma" pitchFamily="34" charset="0"/>
                <a:cs typeface="Tahoma" pitchFamily="34" charset="0"/>
              </a:rPr>
              <a:t>Concept</a:t>
            </a:r>
          </a:p>
        </p:txBody>
      </p:sp>
      <p:pic>
        <p:nvPicPr>
          <p:cNvPr id="39" name="Picture 3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41" name="TextBox 40"/>
          <p:cNvSpPr txBox="1"/>
          <p:nvPr userDrawn="1"/>
        </p:nvSpPr>
        <p:spPr>
          <a:xfrm>
            <a:off x="5591173" y="3843864"/>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DIRO UPDATE/ISSUES</a:t>
            </a:r>
          </a:p>
        </p:txBody>
      </p:sp>
      <p:sp>
        <p:nvSpPr>
          <p:cNvPr id="43" name="TextBox 42"/>
          <p:cNvSpPr txBox="1"/>
          <p:nvPr userDrawn="1"/>
        </p:nvSpPr>
        <p:spPr>
          <a:xfrm>
            <a:off x="900113" y="1363189"/>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OVERVIEW</a:t>
            </a:r>
          </a:p>
        </p:txBody>
      </p:sp>
      <p:sp>
        <p:nvSpPr>
          <p:cNvPr id="44" name="TextBox 43"/>
          <p:cNvSpPr txBox="1"/>
          <p:nvPr userDrawn="1"/>
        </p:nvSpPr>
        <p:spPr>
          <a:xfrm>
            <a:off x="5591173" y="1365362"/>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STATUS</a:t>
            </a:r>
          </a:p>
        </p:txBody>
      </p:sp>
      <p:sp>
        <p:nvSpPr>
          <p:cNvPr id="45" name="TextBox 44"/>
          <p:cNvSpPr txBox="1"/>
          <p:nvPr userDrawn="1"/>
        </p:nvSpPr>
        <p:spPr>
          <a:xfrm>
            <a:off x="255985" y="3843864"/>
            <a:ext cx="4002883"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CAPABILITY OBJECTIVE/GOAL</a:t>
            </a:r>
          </a:p>
        </p:txBody>
      </p:sp>
      <p:cxnSp>
        <p:nvCxnSpPr>
          <p:cNvPr id="47" name="Straight Connector 46"/>
          <p:cNvCxnSpPr/>
          <p:nvPr userDrawn="1"/>
        </p:nvCxnSpPr>
        <p:spPr bwMode="auto">
          <a:xfrm>
            <a:off x="0" y="3825875"/>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cxnSp>
        <p:nvCxnSpPr>
          <p:cNvPr id="48" name="Straight Connector 47"/>
          <p:cNvCxnSpPr/>
          <p:nvPr userDrawn="1"/>
        </p:nvCxnSpPr>
        <p:spPr bwMode="auto">
          <a:xfrm>
            <a:off x="4572000" y="1355726"/>
            <a:ext cx="0" cy="507047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49" name="Content Placeholder 6"/>
          <p:cNvSpPr>
            <a:spLocks noGrp="1"/>
          </p:cNvSpPr>
          <p:nvPr>
            <p:ph sz="quarter" idx="32" hasCustomPrompt="1"/>
          </p:nvPr>
        </p:nvSpPr>
        <p:spPr>
          <a:xfrm>
            <a:off x="195263" y="1642361"/>
            <a:ext cx="4283604" cy="2155469"/>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Insert text, images, and/or charts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0" name="Content Placeholder 6"/>
          <p:cNvSpPr>
            <a:spLocks noGrp="1"/>
          </p:cNvSpPr>
          <p:nvPr>
            <p:ph sz="quarter" idx="25" hasCustomPrompt="1"/>
          </p:nvPr>
        </p:nvSpPr>
        <p:spPr>
          <a:xfrm>
            <a:off x="195263" y="4120863"/>
            <a:ext cx="4283604" cy="2432337"/>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1" name="Content Placeholder 6"/>
          <p:cNvSpPr>
            <a:spLocks noGrp="1"/>
          </p:cNvSpPr>
          <p:nvPr>
            <p:ph sz="quarter" idx="33" hasCustomPrompt="1"/>
          </p:nvPr>
        </p:nvSpPr>
        <p:spPr>
          <a:xfrm>
            <a:off x="4707996" y="1642361"/>
            <a:ext cx="4283604" cy="2155469"/>
          </a:xfrm>
        </p:spPr>
        <p:txBody>
          <a:bodyPr/>
          <a:lstStyle>
            <a:lvl1pPr marL="171450" indent="-171450">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marL="171450" indent="-171450">
              <a:buFont typeface="Arial" pitchFamily="34" charset="0"/>
              <a:buChar char="•"/>
            </a:pPr>
            <a:r>
              <a:rPr lang="en-US" sz="1200" dirty="0">
                <a:latin typeface="Tahoma" pitchFamily="34" charset="0"/>
                <a:ea typeface="Tahoma" pitchFamily="34" charset="0"/>
                <a:cs typeface="Tahoma" pitchFamily="34" charset="0"/>
              </a:rPr>
              <a:t>Date started - Planned end - Upcoming key decision - Transition partners - Technical risk</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2" name="Content Placeholder 6"/>
          <p:cNvSpPr>
            <a:spLocks noGrp="1"/>
          </p:cNvSpPr>
          <p:nvPr>
            <p:ph sz="quarter" idx="34" hasCustomPrompt="1"/>
          </p:nvPr>
        </p:nvSpPr>
        <p:spPr>
          <a:xfrm>
            <a:off x="4707996" y="4120863"/>
            <a:ext cx="4283604" cy="2432337"/>
          </a:xfrm>
        </p:spPr>
        <p:txBody>
          <a:bodyPr/>
          <a:lstStyle>
            <a:lvl1pPr marL="169863" indent="-169863">
              <a:buFont typeface="Arial" pitchFamily="34" charset="0"/>
              <a:buChar char="•"/>
              <a:defRPr sz="1200" baseline="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Issues/Challenges and spend plan status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3" name="TextBox 52"/>
          <p:cNvSpPr txBox="1"/>
          <p:nvPr userDrawn="1"/>
        </p:nvSpPr>
        <p:spPr>
          <a:xfrm>
            <a:off x="28578" y="1109505"/>
            <a:ext cx="623887" cy="246221"/>
          </a:xfrm>
          <a:prstGeom prst="rect">
            <a:avLst/>
          </a:prstGeom>
          <a:noFill/>
        </p:spPr>
        <p:txBody>
          <a:bodyPr wrap="square" rtlCol="0">
            <a:spAutoFit/>
          </a:bodyPr>
          <a:lstStyle/>
          <a:p>
            <a:r>
              <a:rPr lang="en-US" sz="1000" dirty="0">
                <a:solidFill>
                  <a:prstClr val="black"/>
                </a:solidFill>
              </a:rPr>
              <a:t>PE:</a:t>
            </a:r>
          </a:p>
        </p:txBody>
      </p:sp>
      <p:sp>
        <p:nvSpPr>
          <p:cNvPr id="54" name="TextBox 53"/>
          <p:cNvSpPr txBox="1"/>
          <p:nvPr userDrawn="1"/>
        </p:nvSpPr>
        <p:spPr>
          <a:xfrm>
            <a:off x="1782269" y="1109505"/>
            <a:ext cx="792555" cy="246221"/>
          </a:xfrm>
          <a:prstGeom prst="rect">
            <a:avLst/>
          </a:prstGeom>
          <a:noFill/>
        </p:spPr>
        <p:txBody>
          <a:bodyPr wrap="square" rtlCol="0">
            <a:spAutoFit/>
          </a:bodyPr>
          <a:lstStyle/>
          <a:p>
            <a:r>
              <a:rPr lang="en-US" sz="1000" dirty="0">
                <a:solidFill>
                  <a:prstClr val="black"/>
                </a:solidFill>
              </a:rPr>
              <a:t>PROJECT:</a:t>
            </a:r>
          </a:p>
        </p:txBody>
      </p:sp>
      <p:sp>
        <p:nvSpPr>
          <p:cNvPr id="55" name="TextBox 54"/>
          <p:cNvSpPr txBox="1"/>
          <p:nvPr userDrawn="1"/>
        </p:nvSpPr>
        <p:spPr>
          <a:xfrm>
            <a:off x="3614740" y="1109505"/>
            <a:ext cx="1204913" cy="246221"/>
          </a:xfrm>
          <a:prstGeom prst="rect">
            <a:avLst/>
          </a:prstGeom>
          <a:noFill/>
        </p:spPr>
        <p:txBody>
          <a:bodyPr wrap="square" rtlCol="0">
            <a:spAutoFit/>
          </a:bodyPr>
          <a:lstStyle/>
          <a:p>
            <a:r>
              <a:rPr lang="en-US" sz="1000" dirty="0">
                <a:solidFill>
                  <a:prstClr val="black"/>
                </a:solidFill>
              </a:rPr>
              <a:t>RDDS PG #:</a:t>
            </a:r>
          </a:p>
        </p:txBody>
      </p:sp>
      <p:sp>
        <p:nvSpPr>
          <p:cNvPr id="56" name="Text Placeholder 2"/>
          <p:cNvSpPr>
            <a:spLocks noGrp="1"/>
          </p:cNvSpPr>
          <p:nvPr>
            <p:ph type="body" sz="quarter" idx="21" hasCustomPrompt="1"/>
          </p:nvPr>
        </p:nvSpPr>
        <p:spPr>
          <a:xfrm>
            <a:off x="280457" y="1109505"/>
            <a:ext cx="1489074" cy="246221"/>
          </a:xfrm>
          <a:noFill/>
        </p:spPr>
        <p:txBody>
          <a:bodyPr wrap="square" lIns="45720" rtlCol="0">
            <a:spAutoFit/>
          </a:bodyPr>
          <a:lstStyle>
            <a:lvl1pPr>
              <a:defRPr lang="en-US" sz="1000" baseline="0" dirty="0">
                <a:latin typeface="+mn-lt"/>
                <a:cs typeface="+mn-cs"/>
              </a:defRPr>
            </a:lvl1pPr>
          </a:lstStyle>
          <a:p>
            <a:pPr marL="0" lvl="0"/>
            <a:r>
              <a:rPr lang="en-US" dirty="0"/>
              <a:t>-</a:t>
            </a:r>
          </a:p>
        </p:txBody>
      </p:sp>
      <p:sp>
        <p:nvSpPr>
          <p:cNvPr id="57" name="Text Placeholder 2"/>
          <p:cNvSpPr>
            <a:spLocks noGrp="1"/>
          </p:cNvSpPr>
          <p:nvPr>
            <p:ph type="body" sz="quarter" idx="22" hasCustomPrompt="1"/>
          </p:nvPr>
        </p:nvSpPr>
        <p:spPr>
          <a:xfrm>
            <a:off x="2405680" y="1109505"/>
            <a:ext cx="1240732"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58" name="Text Placeholder 2"/>
          <p:cNvSpPr>
            <a:spLocks noGrp="1"/>
          </p:cNvSpPr>
          <p:nvPr>
            <p:ph type="body" sz="quarter" idx="23" hasCustomPrompt="1"/>
          </p:nvPr>
        </p:nvSpPr>
        <p:spPr>
          <a:xfrm>
            <a:off x="4388379" y="1109505"/>
            <a:ext cx="1040343"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59" name="Text Placeholder 39"/>
          <p:cNvSpPr>
            <a:spLocks noGrp="1"/>
          </p:cNvSpPr>
          <p:nvPr>
            <p:ph type="body" sz="quarter" idx="15" hasCustomPrompt="1"/>
          </p:nvPr>
        </p:nvSpPr>
        <p:spPr>
          <a:xfrm>
            <a:off x="6847954" y="1124894"/>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0" name="Text Placeholder 39"/>
          <p:cNvSpPr>
            <a:spLocks noGrp="1"/>
          </p:cNvSpPr>
          <p:nvPr>
            <p:ph type="body" sz="quarter" idx="29" hasCustomPrompt="1"/>
          </p:nvPr>
        </p:nvSpPr>
        <p:spPr>
          <a:xfrm>
            <a:off x="7579596" y="1124894"/>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1" name="Text Placeholder 39"/>
          <p:cNvSpPr>
            <a:spLocks noGrp="1"/>
          </p:cNvSpPr>
          <p:nvPr>
            <p:ph type="body" sz="quarter" idx="30" hasCustomPrompt="1"/>
          </p:nvPr>
        </p:nvSpPr>
        <p:spPr>
          <a:xfrm>
            <a:off x="8313898" y="1124894"/>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2" name="Text Placeholder 39"/>
          <p:cNvSpPr>
            <a:spLocks noGrp="1"/>
          </p:cNvSpPr>
          <p:nvPr>
            <p:ph type="body" sz="quarter" idx="31" hasCustomPrompt="1"/>
          </p:nvPr>
        </p:nvSpPr>
        <p:spPr>
          <a:xfrm>
            <a:off x="6847954" y="893966"/>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3" name="Text Placeholder 39"/>
          <p:cNvSpPr>
            <a:spLocks noGrp="1"/>
          </p:cNvSpPr>
          <p:nvPr>
            <p:ph type="body" sz="quarter" idx="35" hasCustomPrompt="1"/>
          </p:nvPr>
        </p:nvSpPr>
        <p:spPr>
          <a:xfrm>
            <a:off x="7579596" y="893966"/>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4" name="Text Placeholder 39"/>
          <p:cNvSpPr>
            <a:spLocks noGrp="1"/>
          </p:cNvSpPr>
          <p:nvPr>
            <p:ph type="body" sz="quarter" idx="36" hasCustomPrompt="1"/>
          </p:nvPr>
        </p:nvSpPr>
        <p:spPr>
          <a:xfrm>
            <a:off x="8313898" y="893966"/>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5" name="TextBox 64"/>
          <p:cNvSpPr txBox="1"/>
          <p:nvPr userDrawn="1"/>
        </p:nvSpPr>
        <p:spPr>
          <a:xfrm>
            <a:off x="8313898" y="663878"/>
            <a:ext cx="731520" cy="230832"/>
          </a:xfrm>
          <a:prstGeom prst="rect">
            <a:avLst/>
          </a:prstGeom>
          <a:noFill/>
        </p:spPr>
        <p:txBody>
          <a:bodyPr wrap="square" lIns="91440" tIns="45720" rIns="91440" bIns="45720" rtlCol="0">
            <a:spAutoFit/>
          </a:bodyPr>
          <a:lstStyle>
            <a:defPPr>
              <a:defRPr lang="en-US"/>
            </a:defPPr>
            <a:lvl1pPr>
              <a:defRPr sz="1000"/>
            </a:lvl1pPr>
          </a:lstStyle>
          <a:p>
            <a:pPr algn="ctr"/>
            <a:r>
              <a:rPr lang="en-US" sz="900" dirty="0">
                <a:solidFill>
                  <a:prstClr val="black"/>
                </a:solidFill>
              </a:rPr>
              <a:t>FY13</a:t>
            </a:r>
          </a:p>
        </p:txBody>
      </p:sp>
      <p:sp>
        <p:nvSpPr>
          <p:cNvPr id="66" name="TextBox 65"/>
          <p:cNvSpPr txBox="1"/>
          <p:nvPr userDrawn="1"/>
        </p:nvSpPr>
        <p:spPr>
          <a:xfrm>
            <a:off x="7579596" y="663878"/>
            <a:ext cx="731520" cy="230832"/>
          </a:xfrm>
          <a:prstGeom prst="rect">
            <a:avLst/>
          </a:prstGeom>
          <a:noFill/>
        </p:spPr>
        <p:txBody>
          <a:bodyPr wrap="square" lIns="91440" tIns="45720" rIns="91440" bIns="45720" rtlCol="0">
            <a:spAutoFit/>
          </a:bodyPr>
          <a:lstStyle>
            <a:defPPr>
              <a:defRPr lang="en-US"/>
            </a:defPPr>
            <a:lvl1pPr>
              <a:defRPr sz="1000"/>
            </a:lvl1pPr>
          </a:lstStyle>
          <a:p>
            <a:pPr algn="ctr"/>
            <a:r>
              <a:rPr lang="en-US" sz="900" dirty="0">
                <a:solidFill>
                  <a:prstClr val="black"/>
                </a:solidFill>
              </a:rPr>
              <a:t>FY12</a:t>
            </a:r>
          </a:p>
        </p:txBody>
      </p:sp>
      <p:sp>
        <p:nvSpPr>
          <p:cNvPr id="67" name="TextBox 66"/>
          <p:cNvSpPr txBox="1"/>
          <p:nvPr userDrawn="1"/>
        </p:nvSpPr>
        <p:spPr>
          <a:xfrm>
            <a:off x="6847954" y="663878"/>
            <a:ext cx="731520" cy="230832"/>
          </a:xfrm>
          <a:prstGeom prst="rect">
            <a:avLst/>
          </a:prstGeom>
          <a:noFill/>
        </p:spPr>
        <p:txBody>
          <a:bodyPr wrap="square" lIns="91440" tIns="45720" rIns="91440" bIns="45720" rtlCol="0">
            <a:spAutoFit/>
          </a:bodyPr>
          <a:lstStyle>
            <a:defPPr>
              <a:defRPr lang="en-US"/>
            </a:defPPr>
            <a:lvl1pPr>
              <a:defRPr sz="1000"/>
            </a:lvl1pPr>
          </a:lstStyle>
          <a:p>
            <a:pPr algn="ctr"/>
            <a:r>
              <a:rPr lang="en-US" sz="900" dirty="0">
                <a:solidFill>
                  <a:prstClr val="black"/>
                </a:solidFill>
              </a:rPr>
              <a:t>FY11</a:t>
            </a:r>
          </a:p>
        </p:txBody>
      </p:sp>
      <p:sp>
        <p:nvSpPr>
          <p:cNvPr id="68" name="TextBox 67"/>
          <p:cNvSpPr txBox="1"/>
          <p:nvPr userDrawn="1"/>
        </p:nvSpPr>
        <p:spPr>
          <a:xfrm>
            <a:off x="6116434" y="663878"/>
            <a:ext cx="731520" cy="230832"/>
          </a:xfrm>
          <a:prstGeom prst="rect">
            <a:avLst/>
          </a:prstGeom>
          <a:noFill/>
        </p:spPr>
        <p:txBody>
          <a:bodyPr wrap="square" lIns="91440" tIns="45720" rIns="91440" bIns="45720" rtlCol="0">
            <a:spAutoFit/>
          </a:bodyPr>
          <a:lstStyle>
            <a:defPPr>
              <a:defRPr lang="en-US"/>
            </a:defPPr>
            <a:lvl1pPr>
              <a:defRPr sz="1000"/>
            </a:lvl1pPr>
          </a:lstStyle>
          <a:p>
            <a:pPr algn="ctr"/>
            <a:r>
              <a:rPr lang="en-US" sz="900" dirty="0">
                <a:solidFill>
                  <a:prstClr val="black"/>
                </a:solidFill>
              </a:rPr>
              <a:t>PROJECT</a:t>
            </a:r>
          </a:p>
        </p:txBody>
      </p:sp>
      <p:sp>
        <p:nvSpPr>
          <p:cNvPr id="69" name="Text Placeholder 39"/>
          <p:cNvSpPr>
            <a:spLocks noGrp="1"/>
          </p:cNvSpPr>
          <p:nvPr>
            <p:ph type="body" sz="quarter" idx="37" hasCustomPrompt="1"/>
          </p:nvPr>
        </p:nvSpPr>
        <p:spPr>
          <a:xfrm>
            <a:off x="6116434" y="1124894"/>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a:t>
            </a:r>
          </a:p>
        </p:txBody>
      </p:sp>
      <p:sp>
        <p:nvSpPr>
          <p:cNvPr id="70" name="Text Placeholder 39"/>
          <p:cNvSpPr>
            <a:spLocks noGrp="1"/>
          </p:cNvSpPr>
          <p:nvPr>
            <p:ph type="body" sz="quarter" idx="38" hasCustomPrompt="1"/>
          </p:nvPr>
        </p:nvSpPr>
        <p:spPr>
          <a:xfrm>
            <a:off x="6116434" y="893966"/>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a:t>
            </a:r>
          </a:p>
        </p:txBody>
      </p:sp>
      <p:cxnSp>
        <p:nvCxnSpPr>
          <p:cNvPr id="71" name="Straight Connector 70"/>
          <p:cNvCxnSpPr/>
          <p:nvPr userDrawn="1"/>
        </p:nvCxnSpPr>
        <p:spPr bwMode="auto">
          <a:xfrm>
            <a:off x="0" y="1355726"/>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72" name="Title 1"/>
          <p:cNvSpPr>
            <a:spLocks noGrp="1"/>
          </p:cNvSpPr>
          <p:nvPr>
            <p:ph type="ctrTitle" hasCustomPrompt="1"/>
          </p:nvPr>
        </p:nvSpPr>
        <p:spPr>
          <a:xfrm>
            <a:off x="1619250" y="76202"/>
            <a:ext cx="6422572" cy="579062"/>
          </a:xfrm>
        </p:spPr>
        <p:txBody>
          <a:bodyPr anchor="b">
            <a:noAutofit/>
          </a:bodyPr>
          <a:lstStyle>
            <a:lvl1pPr algn="l">
              <a:lnSpc>
                <a:spcPct val="100000"/>
              </a:lnSpc>
              <a:defRPr sz="2000" b="0">
                <a:latin typeface="Tahoma" pitchFamily="34" charset="0"/>
                <a:ea typeface="Tahoma" pitchFamily="34" charset="0"/>
                <a:cs typeface="Tahoma" pitchFamily="34" charset="0"/>
              </a:defRPr>
            </a:lvl1pPr>
          </a:lstStyle>
          <a:p>
            <a:r>
              <a:rPr lang="en-US" dirty="0"/>
              <a:t>Program Name (Acronym)</a:t>
            </a:r>
          </a:p>
        </p:txBody>
      </p:sp>
      <p:sp>
        <p:nvSpPr>
          <p:cNvPr id="73" name="Text Placeholder 4"/>
          <p:cNvSpPr>
            <a:spLocks noGrp="1"/>
          </p:cNvSpPr>
          <p:nvPr>
            <p:ph type="body" sz="quarter" idx="24" hasCustomPrompt="1"/>
          </p:nvPr>
        </p:nvSpPr>
        <p:spPr>
          <a:xfrm>
            <a:off x="1619250" y="587526"/>
            <a:ext cx="6421587" cy="390885"/>
          </a:xfr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800"/>
            </a:lvl1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PM / Office</a:t>
            </a:r>
          </a:p>
        </p:txBody>
      </p:sp>
    </p:spTree>
    <p:extLst>
      <p:ext uri="{BB962C8B-B14F-4D97-AF65-F5344CB8AC3E}">
        <p14:creationId xmlns:p14="http://schemas.microsoft.com/office/powerpoint/2010/main" val="27562233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DIRO_Update_Prototype_2 P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36" name="Rectangle 35"/>
          <p:cNvSpPr/>
          <p:nvPr userDrawn="1"/>
        </p:nvSpPr>
        <p:spPr>
          <a:xfrm>
            <a:off x="8041821" y="76201"/>
            <a:ext cx="949779" cy="519793"/>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7" name="TextBox 36"/>
          <p:cNvSpPr txBox="1"/>
          <p:nvPr userDrawn="1"/>
        </p:nvSpPr>
        <p:spPr>
          <a:xfrm>
            <a:off x="8041822" y="197128"/>
            <a:ext cx="949780" cy="261610"/>
          </a:xfrm>
          <a:prstGeom prst="rect">
            <a:avLst/>
          </a:prstGeom>
          <a:noFill/>
        </p:spPr>
        <p:txBody>
          <a:bodyPr wrap="square" rtlCol="0">
            <a:spAutoFit/>
          </a:bodyPr>
          <a:lstStyle/>
          <a:p>
            <a:pPr algn="ctr"/>
            <a:r>
              <a:rPr lang="en-US" sz="1100" dirty="0">
                <a:solidFill>
                  <a:prstClr val="black"/>
                </a:solidFill>
                <a:ea typeface="Tahoma" pitchFamily="34" charset="0"/>
                <a:cs typeface="Tahoma" pitchFamily="34" charset="0"/>
              </a:rPr>
              <a:t>Prototype</a:t>
            </a:r>
          </a:p>
        </p:txBody>
      </p:sp>
      <p:pic>
        <p:nvPicPr>
          <p:cNvPr id="39" name="Picture 3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41" name="TextBox 40"/>
          <p:cNvSpPr txBox="1"/>
          <p:nvPr userDrawn="1"/>
        </p:nvSpPr>
        <p:spPr>
          <a:xfrm>
            <a:off x="5591173" y="3843864"/>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DIRO UPDATE/ISSUES</a:t>
            </a:r>
          </a:p>
        </p:txBody>
      </p:sp>
      <p:sp>
        <p:nvSpPr>
          <p:cNvPr id="43" name="TextBox 42"/>
          <p:cNvSpPr txBox="1"/>
          <p:nvPr userDrawn="1"/>
        </p:nvSpPr>
        <p:spPr>
          <a:xfrm>
            <a:off x="900113" y="1363189"/>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OVERVIEW</a:t>
            </a:r>
          </a:p>
        </p:txBody>
      </p:sp>
      <p:sp>
        <p:nvSpPr>
          <p:cNvPr id="44" name="TextBox 43"/>
          <p:cNvSpPr txBox="1"/>
          <p:nvPr userDrawn="1"/>
        </p:nvSpPr>
        <p:spPr>
          <a:xfrm>
            <a:off x="5591173" y="1365362"/>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STATUS</a:t>
            </a:r>
          </a:p>
        </p:txBody>
      </p:sp>
      <p:sp>
        <p:nvSpPr>
          <p:cNvPr id="45" name="TextBox 44"/>
          <p:cNvSpPr txBox="1"/>
          <p:nvPr userDrawn="1"/>
        </p:nvSpPr>
        <p:spPr>
          <a:xfrm>
            <a:off x="255985" y="3843864"/>
            <a:ext cx="4002883"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CAPABILITY OBJECTIVE/GOAL</a:t>
            </a:r>
          </a:p>
        </p:txBody>
      </p:sp>
      <p:cxnSp>
        <p:nvCxnSpPr>
          <p:cNvPr id="47" name="Straight Connector 46"/>
          <p:cNvCxnSpPr/>
          <p:nvPr userDrawn="1"/>
        </p:nvCxnSpPr>
        <p:spPr bwMode="auto">
          <a:xfrm>
            <a:off x="0" y="3825875"/>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cxnSp>
        <p:nvCxnSpPr>
          <p:cNvPr id="48" name="Straight Connector 47"/>
          <p:cNvCxnSpPr/>
          <p:nvPr userDrawn="1"/>
        </p:nvCxnSpPr>
        <p:spPr bwMode="auto">
          <a:xfrm>
            <a:off x="4572000" y="1355726"/>
            <a:ext cx="0" cy="507047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49" name="Content Placeholder 6"/>
          <p:cNvSpPr>
            <a:spLocks noGrp="1"/>
          </p:cNvSpPr>
          <p:nvPr>
            <p:ph sz="quarter" idx="32" hasCustomPrompt="1"/>
          </p:nvPr>
        </p:nvSpPr>
        <p:spPr>
          <a:xfrm>
            <a:off x="195263" y="1642361"/>
            <a:ext cx="4283604" cy="2155469"/>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Insert text, images, and/or charts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0" name="Content Placeholder 6"/>
          <p:cNvSpPr>
            <a:spLocks noGrp="1"/>
          </p:cNvSpPr>
          <p:nvPr>
            <p:ph sz="quarter" idx="25" hasCustomPrompt="1"/>
          </p:nvPr>
        </p:nvSpPr>
        <p:spPr>
          <a:xfrm>
            <a:off x="195263" y="4120863"/>
            <a:ext cx="4283604" cy="2432337"/>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1" name="Content Placeholder 6"/>
          <p:cNvSpPr>
            <a:spLocks noGrp="1"/>
          </p:cNvSpPr>
          <p:nvPr>
            <p:ph sz="quarter" idx="33" hasCustomPrompt="1"/>
          </p:nvPr>
        </p:nvSpPr>
        <p:spPr>
          <a:xfrm>
            <a:off x="4707996" y="1642361"/>
            <a:ext cx="4283604" cy="2155469"/>
          </a:xfrm>
        </p:spPr>
        <p:txBody>
          <a:bodyPr/>
          <a:lstStyle>
            <a:lvl1pPr marL="171450" indent="-171450">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marL="171450" indent="-171450">
              <a:buFont typeface="Arial" pitchFamily="34" charset="0"/>
              <a:buChar char="•"/>
            </a:pPr>
            <a:r>
              <a:rPr lang="en-US" sz="1200" dirty="0">
                <a:latin typeface="Tahoma" pitchFamily="34" charset="0"/>
                <a:ea typeface="Tahoma" pitchFamily="34" charset="0"/>
                <a:cs typeface="Tahoma" pitchFamily="34" charset="0"/>
              </a:rPr>
              <a:t>Date started - Planned end - Upcoming key decision - Transition partners - Technical risk</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2" name="Content Placeholder 6"/>
          <p:cNvSpPr>
            <a:spLocks noGrp="1"/>
          </p:cNvSpPr>
          <p:nvPr>
            <p:ph sz="quarter" idx="34" hasCustomPrompt="1"/>
          </p:nvPr>
        </p:nvSpPr>
        <p:spPr>
          <a:xfrm>
            <a:off x="4707996" y="4120863"/>
            <a:ext cx="4283604" cy="2432337"/>
          </a:xfrm>
        </p:spPr>
        <p:txBody>
          <a:bodyPr/>
          <a:lstStyle>
            <a:lvl1pPr marL="169863" indent="-169863">
              <a:buFont typeface="Arial" pitchFamily="34" charset="0"/>
              <a:buChar char="•"/>
              <a:defRPr sz="1200" baseline="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Issues/Challenges and spend plan status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3" name="TextBox 52"/>
          <p:cNvSpPr txBox="1"/>
          <p:nvPr userDrawn="1"/>
        </p:nvSpPr>
        <p:spPr>
          <a:xfrm>
            <a:off x="28578" y="1109505"/>
            <a:ext cx="623887" cy="246221"/>
          </a:xfrm>
          <a:prstGeom prst="rect">
            <a:avLst/>
          </a:prstGeom>
          <a:noFill/>
        </p:spPr>
        <p:txBody>
          <a:bodyPr wrap="square" rtlCol="0">
            <a:spAutoFit/>
          </a:bodyPr>
          <a:lstStyle/>
          <a:p>
            <a:r>
              <a:rPr lang="en-US" sz="1000" dirty="0">
                <a:solidFill>
                  <a:prstClr val="black"/>
                </a:solidFill>
              </a:rPr>
              <a:t>PE:</a:t>
            </a:r>
          </a:p>
        </p:txBody>
      </p:sp>
      <p:sp>
        <p:nvSpPr>
          <p:cNvPr id="54" name="TextBox 53"/>
          <p:cNvSpPr txBox="1"/>
          <p:nvPr userDrawn="1"/>
        </p:nvSpPr>
        <p:spPr>
          <a:xfrm>
            <a:off x="1782269" y="1109505"/>
            <a:ext cx="792555" cy="246221"/>
          </a:xfrm>
          <a:prstGeom prst="rect">
            <a:avLst/>
          </a:prstGeom>
          <a:noFill/>
        </p:spPr>
        <p:txBody>
          <a:bodyPr wrap="square" rtlCol="0">
            <a:spAutoFit/>
          </a:bodyPr>
          <a:lstStyle/>
          <a:p>
            <a:r>
              <a:rPr lang="en-US" sz="1000" dirty="0">
                <a:solidFill>
                  <a:prstClr val="black"/>
                </a:solidFill>
              </a:rPr>
              <a:t>PROJECT:</a:t>
            </a:r>
          </a:p>
        </p:txBody>
      </p:sp>
      <p:sp>
        <p:nvSpPr>
          <p:cNvPr id="55" name="TextBox 54"/>
          <p:cNvSpPr txBox="1"/>
          <p:nvPr userDrawn="1"/>
        </p:nvSpPr>
        <p:spPr>
          <a:xfrm>
            <a:off x="3614740" y="1109505"/>
            <a:ext cx="1204913" cy="246221"/>
          </a:xfrm>
          <a:prstGeom prst="rect">
            <a:avLst/>
          </a:prstGeom>
          <a:noFill/>
        </p:spPr>
        <p:txBody>
          <a:bodyPr wrap="square" rtlCol="0">
            <a:spAutoFit/>
          </a:bodyPr>
          <a:lstStyle/>
          <a:p>
            <a:r>
              <a:rPr lang="en-US" sz="1000" dirty="0">
                <a:solidFill>
                  <a:prstClr val="black"/>
                </a:solidFill>
              </a:rPr>
              <a:t>RDDS PG #:</a:t>
            </a:r>
          </a:p>
        </p:txBody>
      </p:sp>
      <p:sp>
        <p:nvSpPr>
          <p:cNvPr id="56" name="Text Placeholder 2"/>
          <p:cNvSpPr>
            <a:spLocks noGrp="1"/>
          </p:cNvSpPr>
          <p:nvPr>
            <p:ph type="body" sz="quarter" idx="21" hasCustomPrompt="1"/>
          </p:nvPr>
        </p:nvSpPr>
        <p:spPr>
          <a:xfrm>
            <a:off x="280457" y="1109505"/>
            <a:ext cx="1489074" cy="246221"/>
          </a:xfrm>
          <a:noFill/>
        </p:spPr>
        <p:txBody>
          <a:bodyPr wrap="square" lIns="45720" rtlCol="0">
            <a:spAutoFit/>
          </a:bodyPr>
          <a:lstStyle>
            <a:lvl1pPr>
              <a:defRPr lang="en-US" sz="1000" baseline="0" dirty="0">
                <a:latin typeface="+mn-lt"/>
                <a:cs typeface="+mn-cs"/>
              </a:defRPr>
            </a:lvl1pPr>
          </a:lstStyle>
          <a:p>
            <a:pPr marL="0" lvl="0"/>
            <a:r>
              <a:rPr lang="en-US" dirty="0"/>
              <a:t>-</a:t>
            </a:r>
          </a:p>
        </p:txBody>
      </p:sp>
      <p:sp>
        <p:nvSpPr>
          <p:cNvPr id="57" name="Text Placeholder 2"/>
          <p:cNvSpPr>
            <a:spLocks noGrp="1"/>
          </p:cNvSpPr>
          <p:nvPr>
            <p:ph type="body" sz="quarter" idx="22" hasCustomPrompt="1"/>
          </p:nvPr>
        </p:nvSpPr>
        <p:spPr>
          <a:xfrm>
            <a:off x="2405680" y="1109505"/>
            <a:ext cx="1240732"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58" name="Text Placeholder 2"/>
          <p:cNvSpPr>
            <a:spLocks noGrp="1"/>
          </p:cNvSpPr>
          <p:nvPr>
            <p:ph type="body" sz="quarter" idx="23" hasCustomPrompt="1"/>
          </p:nvPr>
        </p:nvSpPr>
        <p:spPr>
          <a:xfrm>
            <a:off x="4388379" y="1109505"/>
            <a:ext cx="1040343"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59" name="Text Placeholder 39"/>
          <p:cNvSpPr>
            <a:spLocks noGrp="1"/>
          </p:cNvSpPr>
          <p:nvPr>
            <p:ph type="body" sz="quarter" idx="15" hasCustomPrompt="1"/>
          </p:nvPr>
        </p:nvSpPr>
        <p:spPr>
          <a:xfrm>
            <a:off x="6847954" y="1124894"/>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0" name="Text Placeholder 39"/>
          <p:cNvSpPr>
            <a:spLocks noGrp="1"/>
          </p:cNvSpPr>
          <p:nvPr>
            <p:ph type="body" sz="quarter" idx="29" hasCustomPrompt="1"/>
          </p:nvPr>
        </p:nvSpPr>
        <p:spPr>
          <a:xfrm>
            <a:off x="7579596" y="1124894"/>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1" name="Text Placeholder 39"/>
          <p:cNvSpPr>
            <a:spLocks noGrp="1"/>
          </p:cNvSpPr>
          <p:nvPr>
            <p:ph type="body" sz="quarter" idx="30" hasCustomPrompt="1"/>
          </p:nvPr>
        </p:nvSpPr>
        <p:spPr>
          <a:xfrm>
            <a:off x="8313898" y="1124894"/>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2" name="Text Placeholder 39"/>
          <p:cNvSpPr>
            <a:spLocks noGrp="1"/>
          </p:cNvSpPr>
          <p:nvPr>
            <p:ph type="body" sz="quarter" idx="31" hasCustomPrompt="1"/>
          </p:nvPr>
        </p:nvSpPr>
        <p:spPr>
          <a:xfrm>
            <a:off x="6847954" y="893966"/>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3" name="Text Placeholder 39"/>
          <p:cNvSpPr>
            <a:spLocks noGrp="1"/>
          </p:cNvSpPr>
          <p:nvPr>
            <p:ph type="body" sz="quarter" idx="35" hasCustomPrompt="1"/>
          </p:nvPr>
        </p:nvSpPr>
        <p:spPr>
          <a:xfrm>
            <a:off x="7579596" y="893966"/>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4" name="Text Placeholder 39"/>
          <p:cNvSpPr>
            <a:spLocks noGrp="1"/>
          </p:cNvSpPr>
          <p:nvPr>
            <p:ph type="body" sz="quarter" idx="36" hasCustomPrompt="1"/>
          </p:nvPr>
        </p:nvSpPr>
        <p:spPr>
          <a:xfrm>
            <a:off x="8313898" y="893966"/>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5" name="TextBox 64"/>
          <p:cNvSpPr txBox="1"/>
          <p:nvPr userDrawn="1"/>
        </p:nvSpPr>
        <p:spPr>
          <a:xfrm>
            <a:off x="8313898" y="663878"/>
            <a:ext cx="731520" cy="230832"/>
          </a:xfrm>
          <a:prstGeom prst="rect">
            <a:avLst/>
          </a:prstGeom>
          <a:noFill/>
        </p:spPr>
        <p:txBody>
          <a:bodyPr wrap="square" lIns="91440" tIns="45720" rIns="91440" bIns="45720" rtlCol="0">
            <a:spAutoFit/>
          </a:bodyPr>
          <a:lstStyle>
            <a:defPPr>
              <a:defRPr lang="en-US"/>
            </a:defPPr>
            <a:lvl1pPr>
              <a:defRPr sz="1000"/>
            </a:lvl1pPr>
          </a:lstStyle>
          <a:p>
            <a:pPr algn="ctr"/>
            <a:r>
              <a:rPr lang="en-US" sz="900" dirty="0">
                <a:solidFill>
                  <a:prstClr val="black"/>
                </a:solidFill>
              </a:rPr>
              <a:t>FY13</a:t>
            </a:r>
          </a:p>
        </p:txBody>
      </p:sp>
      <p:sp>
        <p:nvSpPr>
          <p:cNvPr id="66" name="TextBox 65"/>
          <p:cNvSpPr txBox="1"/>
          <p:nvPr userDrawn="1"/>
        </p:nvSpPr>
        <p:spPr>
          <a:xfrm>
            <a:off x="7579596" y="663878"/>
            <a:ext cx="731520" cy="230832"/>
          </a:xfrm>
          <a:prstGeom prst="rect">
            <a:avLst/>
          </a:prstGeom>
          <a:noFill/>
        </p:spPr>
        <p:txBody>
          <a:bodyPr wrap="square" lIns="91440" tIns="45720" rIns="91440" bIns="45720" rtlCol="0">
            <a:spAutoFit/>
          </a:bodyPr>
          <a:lstStyle>
            <a:defPPr>
              <a:defRPr lang="en-US"/>
            </a:defPPr>
            <a:lvl1pPr>
              <a:defRPr sz="1000"/>
            </a:lvl1pPr>
          </a:lstStyle>
          <a:p>
            <a:pPr algn="ctr"/>
            <a:r>
              <a:rPr lang="en-US" sz="900" dirty="0">
                <a:solidFill>
                  <a:prstClr val="black"/>
                </a:solidFill>
              </a:rPr>
              <a:t>FY12</a:t>
            </a:r>
          </a:p>
        </p:txBody>
      </p:sp>
      <p:sp>
        <p:nvSpPr>
          <p:cNvPr id="67" name="TextBox 66"/>
          <p:cNvSpPr txBox="1"/>
          <p:nvPr userDrawn="1"/>
        </p:nvSpPr>
        <p:spPr>
          <a:xfrm>
            <a:off x="6847954" y="663878"/>
            <a:ext cx="731520" cy="230832"/>
          </a:xfrm>
          <a:prstGeom prst="rect">
            <a:avLst/>
          </a:prstGeom>
          <a:noFill/>
        </p:spPr>
        <p:txBody>
          <a:bodyPr wrap="square" lIns="91440" tIns="45720" rIns="91440" bIns="45720" rtlCol="0">
            <a:spAutoFit/>
          </a:bodyPr>
          <a:lstStyle>
            <a:defPPr>
              <a:defRPr lang="en-US"/>
            </a:defPPr>
            <a:lvl1pPr>
              <a:defRPr sz="1000"/>
            </a:lvl1pPr>
          </a:lstStyle>
          <a:p>
            <a:pPr algn="ctr"/>
            <a:r>
              <a:rPr lang="en-US" sz="900" dirty="0">
                <a:solidFill>
                  <a:prstClr val="black"/>
                </a:solidFill>
              </a:rPr>
              <a:t>FY11</a:t>
            </a:r>
          </a:p>
        </p:txBody>
      </p:sp>
      <p:sp>
        <p:nvSpPr>
          <p:cNvPr id="68" name="TextBox 67"/>
          <p:cNvSpPr txBox="1"/>
          <p:nvPr userDrawn="1"/>
        </p:nvSpPr>
        <p:spPr>
          <a:xfrm>
            <a:off x="6116434" y="663878"/>
            <a:ext cx="731520" cy="230832"/>
          </a:xfrm>
          <a:prstGeom prst="rect">
            <a:avLst/>
          </a:prstGeom>
          <a:noFill/>
        </p:spPr>
        <p:txBody>
          <a:bodyPr wrap="square" lIns="91440" tIns="45720" rIns="91440" bIns="45720" rtlCol="0">
            <a:spAutoFit/>
          </a:bodyPr>
          <a:lstStyle>
            <a:defPPr>
              <a:defRPr lang="en-US"/>
            </a:defPPr>
            <a:lvl1pPr>
              <a:defRPr sz="1000"/>
            </a:lvl1pPr>
          </a:lstStyle>
          <a:p>
            <a:pPr algn="ctr"/>
            <a:r>
              <a:rPr lang="en-US" sz="900" dirty="0">
                <a:solidFill>
                  <a:prstClr val="black"/>
                </a:solidFill>
              </a:rPr>
              <a:t>PROJECT</a:t>
            </a:r>
          </a:p>
        </p:txBody>
      </p:sp>
      <p:sp>
        <p:nvSpPr>
          <p:cNvPr id="69" name="Text Placeholder 39"/>
          <p:cNvSpPr>
            <a:spLocks noGrp="1"/>
          </p:cNvSpPr>
          <p:nvPr>
            <p:ph type="body" sz="quarter" idx="37" hasCustomPrompt="1"/>
          </p:nvPr>
        </p:nvSpPr>
        <p:spPr>
          <a:xfrm>
            <a:off x="6116434" y="1124894"/>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a:t>
            </a:r>
          </a:p>
        </p:txBody>
      </p:sp>
      <p:sp>
        <p:nvSpPr>
          <p:cNvPr id="70" name="Text Placeholder 39"/>
          <p:cNvSpPr>
            <a:spLocks noGrp="1"/>
          </p:cNvSpPr>
          <p:nvPr>
            <p:ph type="body" sz="quarter" idx="38" hasCustomPrompt="1"/>
          </p:nvPr>
        </p:nvSpPr>
        <p:spPr>
          <a:xfrm>
            <a:off x="6116434" y="893966"/>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a:t>
            </a:r>
          </a:p>
        </p:txBody>
      </p:sp>
      <p:cxnSp>
        <p:nvCxnSpPr>
          <p:cNvPr id="71" name="Straight Connector 70"/>
          <p:cNvCxnSpPr/>
          <p:nvPr userDrawn="1"/>
        </p:nvCxnSpPr>
        <p:spPr bwMode="auto">
          <a:xfrm>
            <a:off x="0" y="1355726"/>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72" name="Title 1"/>
          <p:cNvSpPr>
            <a:spLocks noGrp="1"/>
          </p:cNvSpPr>
          <p:nvPr>
            <p:ph type="ctrTitle" hasCustomPrompt="1"/>
          </p:nvPr>
        </p:nvSpPr>
        <p:spPr>
          <a:xfrm>
            <a:off x="1619250" y="76202"/>
            <a:ext cx="6422572" cy="579062"/>
          </a:xfrm>
        </p:spPr>
        <p:txBody>
          <a:bodyPr anchor="b">
            <a:noAutofit/>
          </a:bodyPr>
          <a:lstStyle>
            <a:lvl1pPr algn="l">
              <a:lnSpc>
                <a:spcPct val="100000"/>
              </a:lnSpc>
              <a:defRPr sz="2000" b="0">
                <a:latin typeface="Tahoma" pitchFamily="34" charset="0"/>
                <a:ea typeface="Tahoma" pitchFamily="34" charset="0"/>
                <a:cs typeface="Tahoma" pitchFamily="34" charset="0"/>
              </a:defRPr>
            </a:lvl1pPr>
          </a:lstStyle>
          <a:p>
            <a:r>
              <a:rPr lang="en-US" dirty="0"/>
              <a:t>Program Name (Acronym)</a:t>
            </a:r>
          </a:p>
        </p:txBody>
      </p:sp>
      <p:sp>
        <p:nvSpPr>
          <p:cNvPr id="73" name="Text Placeholder 4"/>
          <p:cNvSpPr>
            <a:spLocks noGrp="1"/>
          </p:cNvSpPr>
          <p:nvPr>
            <p:ph type="body" sz="quarter" idx="24" hasCustomPrompt="1"/>
          </p:nvPr>
        </p:nvSpPr>
        <p:spPr>
          <a:xfrm>
            <a:off x="1619250" y="587526"/>
            <a:ext cx="6421587" cy="390885"/>
          </a:xfr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800"/>
            </a:lvl1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PM / Office</a:t>
            </a:r>
          </a:p>
        </p:txBody>
      </p:sp>
    </p:spTree>
    <p:extLst>
      <p:ext uri="{BB962C8B-B14F-4D97-AF65-F5344CB8AC3E}">
        <p14:creationId xmlns:p14="http://schemas.microsoft.com/office/powerpoint/2010/main" val="26084832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IRO_Update_Field Demonstration_2 P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36" name="Rectangle 35"/>
          <p:cNvSpPr/>
          <p:nvPr userDrawn="1"/>
        </p:nvSpPr>
        <p:spPr>
          <a:xfrm>
            <a:off x="8041821" y="76201"/>
            <a:ext cx="949779" cy="519793"/>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7" name="TextBox 36"/>
          <p:cNvSpPr txBox="1"/>
          <p:nvPr userDrawn="1"/>
        </p:nvSpPr>
        <p:spPr>
          <a:xfrm>
            <a:off x="7968346" y="123651"/>
            <a:ext cx="1102180" cy="415498"/>
          </a:xfrm>
          <a:prstGeom prst="rect">
            <a:avLst/>
          </a:prstGeom>
          <a:noFill/>
        </p:spPr>
        <p:txBody>
          <a:bodyPr wrap="square" rtlCol="0">
            <a:spAutoFit/>
          </a:bodyPr>
          <a:lstStyle/>
          <a:p>
            <a:pPr algn="ctr"/>
            <a:r>
              <a:rPr lang="en-US" sz="1050" dirty="0">
                <a:solidFill>
                  <a:prstClr val="black"/>
                </a:solidFill>
                <a:ea typeface="Tahoma" pitchFamily="34" charset="0"/>
                <a:cs typeface="Tahoma" pitchFamily="34" charset="0"/>
              </a:rPr>
              <a:t>Field</a:t>
            </a:r>
          </a:p>
          <a:p>
            <a:pPr algn="ctr"/>
            <a:r>
              <a:rPr lang="en-US" sz="1050" dirty="0">
                <a:solidFill>
                  <a:prstClr val="black"/>
                </a:solidFill>
                <a:ea typeface="Tahoma" pitchFamily="34" charset="0"/>
                <a:cs typeface="Tahoma" pitchFamily="34" charset="0"/>
              </a:rPr>
              <a:t>Demonstration</a:t>
            </a:r>
          </a:p>
        </p:txBody>
      </p:sp>
      <p:pic>
        <p:nvPicPr>
          <p:cNvPr id="39" name="Picture 3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41" name="TextBox 40"/>
          <p:cNvSpPr txBox="1"/>
          <p:nvPr userDrawn="1"/>
        </p:nvSpPr>
        <p:spPr>
          <a:xfrm>
            <a:off x="5591173" y="3843864"/>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DIRO UPDATE/ISSUES</a:t>
            </a:r>
          </a:p>
        </p:txBody>
      </p:sp>
      <p:sp>
        <p:nvSpPr>
          <p:cNvPr id="43" name="TextBox 42"/>
          <p:cNvSpPr txBox="1"/>
          <p:nvPr userDrawn="1"/>
        </p:nvSpPr>
        <p:spPr>
          <a:xfrm>
            <a:off x="900113" y="1363189"/>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OVERVIEW</a:t>
            </a:r>
          </a:p>
        </p:txBody>
      </p:sp>
      <p:sp>
        <p:nvSpPr>
          <p:cNvPr id="44" name="TextBox 43"/>
          <p:cNvSpPr txBox="1"/>
          <p:nvPr userDrawn="1"/>
        </p:nvSpPr>
        <p:spPr>
          <a:xfrm>
            <a:off x="5591173" y="1365362"/>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STATUS</a:t>
            </a:r>
          </a:p>
        </p:txBody>
      </p:sp>
      <p:sp>
        <p:nvSpPr>
          <p:cNvPr id="45" name="TextBox 44"/>
          <p:cNvSpPr txBox="1"/>
          <p:nvPr userDrawn="1"/>
        </p:nvSpPr>
        <p:spPr>
          <a:xfrm>
            <a:off x="255985" y="3843864"/>
            <a:ext cx="4002883"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CAPABILITY OBJECTIVE/GOAL</a:t>
            </a:r>
          </a:p>
        </p:txBody>
      </p:sp>
      <p:cxnSp>
        <p:nvCxnSpPr>
          <p:cNvPr id="47" name="Straight Connector 46"/>
          <p:cNvCxnSpPr/>
          <p:nvPr userDrawn="1"/>
        </p:nvCxnSpPr>
        <p:spPr bwMode="auto">
          <a:xfrm>
            <a:off x="0" y="3825875"/>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cxnSp>
        <p:nvCxnSpPr>
          <p:cNvPr id="48" name="Straight Connector 47"/>
          <p:cNvCxnSpPr/>
          <p:nvPr userDrawn="1"/>
        </p:nvCxnSpPr>
        <p:spPr bwMode="auto">
          <a:xfrm>
            <a:off x="4572000" y="1355726"/>
            <a:ext cx="0" cy="507047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49" name="Content Placeholder 6"/>
          <p:cNvSpPr>
            <a:spLocks noGrp="1"/>
          </p:cNvSpPr>
          <p:nvPr>
            <p:ph sz="quarter" idx="32" hasCustomPrompt="1"/>
          </p:nvPr>
        </p:nvSpPr>
        <p:spPr>
          <a:xfrm>
            <a:off x="195263" y="1642361"/>
            <a:ext cx="4283604" cy="2155469"/>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Insert text, images, and/or charts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0" name="Content Placeholder 6"/>
          <p:cNvSpPr>
            <a:spLocks noGrp="1"/>
          </p:cNvSpPr>
          <p:nvPr>
            <p:ph sz="quarter" idx="25" hasCustomPrompt="1"/>
          </p:nvPr>
        </p:nvSpPr>
        <p:spPr>
          <a:xfrm>
            <a:off x="195263" y="4120863"/>
            <a:ext cx="4283604" cy="2432337"/>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1" name="Content Placeholder 6"/>
          <p:cNvSpPr>
            <a:spLocks noGrp="1"/>
          </p:cNvSpPr>
          <p:nvPr>
            <p:ph sz="quarter" idx="33" hasCustomPrompt="1"/>
          </p:nvPr>
        </p:nvSpPr>
        <p:spPr>
          <a:xfrm>
            <a:off x="4707996" y="1642361"/>
            <a:ext cx="4283604" cy="2155469"/>
          </a:xfrm>
        </p:spPr>
        <p:txBody>
          <a:bodyPr/>
          <a:lstStyle>
            <a:lvl1pPr marL="171450" indent="-171450">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marL="171450" indent="-171450">
              <a:buFont typeface="Arial" pitchFamily="34" charset="0"/>
              <a:buChar char="•"/>
            </a:pPr>
            <a:r>
              <a:rPr lang="en-US" sz="1200" dirty="0">
                <a:latin typeface="Tahoma" pitchFamily="34" charset="0"/>
                <a:ea typeface="Tahoma" pitchFamily="34" charset="0"/>
                <a:cs typeface="Tahoma" pitchFamily="34" charset="0"/>
              </a:rPr>
              <a:t>Date started - Planned end - Upcoming key decision - Transition partners - Technical risk</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2" name="Content Placeholder 6"/>
          <p:cNvSpPr>
            <a:spLocks noGrp="1"/>
          </p:cNvSpPr>
          <p:nvPr>
            <p:ph sz="quarter" idx="34" hasCustomPrompt="1"/>
          </p:nvPr>
        </p:nvSpPr>
        <p:spPr>
          <a:xfrm>
            <a:off x="4707996" y="4120863"/>
            <a:ext cx="4283604" cy="2432337"/>
          </a:xfrm>
        </p:spPr>
        <p:txBody>
          <a:bodyPr/>
          <a:lstStyle>
            <a:lvl1pPr marL="169863" indent="-169863">
              <a:buFont typeface="Arial" pitchFamily="34" charset="0"/>
              <a:buChar char="•"/>
              <a:defRPr sz="1200" baseline="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Issues/Challenges and spend plan status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3" name="TextBox 52"/>
          <p:cNvSpPr txBox="1"/>
          <p:nvPr userDrawn="1"/>
        </p:nvSpPr>
        <p:spPr>
          <a:xfrm>
            <a:off x="28578" y="1109505"/>
            <a:ext cx="623887" cy="246221"/>
          </a:xfrm>
          <a:prstGeom prst="rect">
            <a:avLst/>
          </a:prstGeom>
          <a:noFill/>
        </p:spPr>
        <p:txBody>
          <a:bodyPr wrap="square" rtlCol="0">
            <a:spAutoFit/>
          </a:bodyPr>
          <a:lstStyle/>
          <a:p>
            <a:r>
              <a:rPr lang="en-US" sz="1000" dirty="0">
                <a:solidFill>
                  <a:prstClr val="black"/>
                </a:solidFill>
              </a:rPr>
              <a:t>PE:</a:t>
            </a:r>
          </a:p>
        </p:txBody>
      </p:sp>
      <p:sp>
        <p:nvSpPr>
          <p:cNvPr id="54" name="TextBox 53"/>
          <p:cNvSpPr txBox="1"/>
          <p:nvPr userDrawn="1"/>
        </p:nvSpPr>
        <p:spPr>
          <a:xfrm>
            <a:off x="1782269" y="1109505"/>
            <a:ext cx="792555" cy="246221"/>
          </a:xfrm>
          <a:prstGeom prst="rect">
            <a:avLst/>
          </a:prstGeom>
          <a:noFill/>
        </p:spPr>
        <p:txBody>
          <a:bodyPr wrap="square" rtlCol="0">
            <a:spAutoFit/>
          </a:bodyPr>
          <a:lstStyle/>
          <a:p>
            <a:r>
              <a:rPr lang="en-US" sz="1000" dirty="0">
                <a:solidFill>
                  <a:prstClr val="black"/>
                </a:solidFill>
              </a:rPr>
              <a:t>PROJECT:</a:t>
            </a:r>
          </a:p>
        </p:txBody>
      </p:sp>
      <p:sp>
        <p:nvSpPr>
          <p:cNvPr id="55" name="TextBox 54"/>
          <p:cNvSpPr txBox="1"/>
          <p:nvPr userDrawn="1"/>
        </p:nvSpPr>
        <p:spPr>
          <a:xfrm>
            <a:off x="3614740" y="1109505"/>
            <a:ext cx="1204913" cy="246221"/>
          </a:xfrm>
          <a:prstGeom prst="rect">
            <a:avLst/>
          </a:prstGeom>
          <a:noFill/>
        </p:spPr>
        <p:txBody>
          <a:bodyPr wrap="square" rtlCol="0">
            <a:spAutoFit/>
          </a:bodyPr>
          <a:lstStyle/>
          <a:p>
            <a:r>
              <a:rPr lang="en-US" sz="1000" dirty="0">
                <a:solidFill>
                  <a:prstClr val="black"/>
                </a:solidFill>
              </a:rPr>
              <a:t>RDDS PG #:</a:t>
            </a:r>
          </a:p>
        </p:txBody>
      </p:sp>
      <p:sp>
        <p:nvSpPr>
          <p:cNvPr id="56" name="Text Placeholder 2"/>
          <p:cNvSpPr>
            <a:spLocks noGrp="1"/>
          </p:cNvSpPr>
          <p:nvPr>
            <p:ph type="body" sz="quarter" idx="21" hasCustomPrompt="1"/>
          </p:nvPr>
        </p:nvSpPr>
        <p:spPr>
          <a:xfrm>
            <a:off x="280457" y="1109505"/>
            <a:ext cx="1489074" cy="246221"/>
          </a:xfrm>
          <a:noFill/>
        </p:spPr>
        <p:txBody>
          <a:bodyPr wrap="square" lIns="45720" rtlCol="0">
            <a:spAutoFit/>
          </a:bodyPr>
          <a:lstStyle>
            <a:lvl1pPr>
              <a:defRPr lang="en-US" sz="1000" baseline="0" dirty="0">
                <a:latin typeface="+mn-lt"/>
                <a:cs typeface="+mn-cs"/>
              </a:defRPr>
            </a:lvl1pPr>
          </a:lstStyle>
          <a:p>
            <a:pPr marL="0" lvl="0"/>
            <a:r>
              <a:rPr lang="en-US" dirty="0"/>
              <a:t>-</a:t>
            </a:r>
          </a:p>
        </p:txBody>
      </p:sp>
      <p:sp>
        <p:nvSpPr>
          <p:cNvPr id="57" name="Text Placeholder 2"/>
          <p:cNvSpPr>
            <a:spLocks noGrp="1"/>
          </p:cNvSpPr>
          <p:nvPr>
            <p:ph type="body" sz="quarter" idx="22" hasCustomPrompt="1"/>
          </p:nvPr>
        </p:nvSpPr>
        <p:spPr>
          <a:xfrm>
            <a:off x="2405680" y="1109505"/>
            <a:ext cx="1240732"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58" name="Text Placeholder 2"/>
          <p:cNvSpPr>
            <a:spLocks noGrp="1"/>
          </p:cNvSpPr>
          <p:nvPr>
            <p:ph type="body" sz="quarter" idx="23" hasCustomPrompt="1"/>
          </p:nvPr>
        </p:nvSpPr>
        <p:spPr>
          <a:xfrm>
            <a:off x="4388379" y="1109505"/>
            <a:ext cx="1040343"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1000" dirty="0">
                <a:latin typeface="+mn-lt"/>
                <a:cs typeface="+mn-cs"/>
              </a:defRPr>
            </a:lvl1pPr>
          </a:lstStyle>
          <a:p>
            <a:pPr marL="0" lvl="0"/>
            <a:r>
              <a:rPr lang="en-US" dirty="0"/>
              <a:t>-</a:t>
            </a:r>
          </a:p>
        </p:txBody>
      </p:sp>
      <p:sp>
        <p:nvSpPr>
          <p:cNvPr id="59" name="Text Placeholder 39"/>
          <p:cNvSpPr>
            <a:spLocks noGrp="1"/>
          </p:cNvSpPr>
          <p:nvPr>
            <p:ph type="body" sz="quarter" idx="15" hasCustomPrompt="1"/>
          </p:nvPr>
        </p:nvSpPr>
        <p:spPr>
          <a:xfrm>
            <a:off x="6847954" y="1124894"/>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0" name="Text Placeholder 39"/>
          <p:cNvSpPr>
            <a:spLocks noGrp="1"/>
          </p:cNvSpPr>
          <p:nvPr>
            <p:ph type="body" sz="quarter" idx="29" hasCustomPrompt="1"/>
          </p:nvPr>
        </p:nvSpPr>
        <p:spPr>
          <a:xfrm>
            <a:off x="7579596" y="1124894"/>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1" name="Text Placeholder 39"/>
          <p:cNvSpPr>
            <a:spLocks noGrp="1"/>
          </p:cNvSpPr>
          <p:nvPr>
            <p:ph type="body" sz="quarter" idx="30" hasCustomPrompt="1"/>
          </p:nvPr>
        </p:nvSpPr>
        <p:spPr>
          <a:xfrm>
            <a:off x="8313898" y="1124894"/>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2" name="Text Placeholder 39"/>
          <p:cNvSpPr>
            <a:spLocks noGrp="1"/>
          </p:cNvSpPr>
          <p:nvPr>
            <p:ph type="body" sz="quarter" idx="31" hasCustomPrompt="1"/>
          </p:nvPr>
        </p:nvSpPr>
        <p:spPr>
          <a:xfrm>
            <a:off x="6847954" y="893966"/>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3" name="Text Placeholder 39"/>
          <p:cNvSpPr>
            <a:spLocks noGrp="1"/>
          </p:cNvSpPr>
          <p:nvPr>
            <p:ph type="body" sz="quarter" idx="35" hasCustomPrompt="1"/>
          </p:nvPr>
        </p:nvSpPr>
        <p:spPr>
          <a:xfrm>
            <a:off x="7579596" y="893966"/>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4" name="Text Placeholder 39"/>
          <p:cNvSpPr>
            <a:spLocks noGrp="1"/>
          </p:cNvSpPr>
          <p:nvPr>
            <p:ph type="body" sz="quarter" idx="36" hasCustomPrompt="1"/>
          </p:nvPr>
        </p:nvSpPr>
        <p:spPr>
          <a:xfrm>
            <a:off x="8313898" y="893966"/>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0.000</a:t>
            </a:r>
          </a:p>
        </p:txBody>
      </p:sp>
      <p:sp>
        <p:nvSpPr>
          <p:cNvPr id="65" name="TextBox 64"/>
          <p:cNvSpPr txBox="1"/>
          <p:nvPr userDrawn="1"/>
        </p:nvSpPr>
        <p:spPr>
          <a:xfrm>
            <a:off x="8313898" y="663878"/>
            <a:ext cx="731520" cy="230832"/>
          </a:xfrm>
          <a:prstGeom prst="rect">
            <a:avLst/>
          </a:prstGeom>
          <a:noFill/>
        </p:spPr>
        <p:txBody>
          <a:bodyPr wrap="square" lIns="91440" tIns="45720" rIns="91440" bIns="45720" rtlCol="0">
            <a:spAutoFit/>
          </a:bodyPr>
          <a:lstStyle>
            <a:defPPr>
              <a:defRPr lang="en-US"/>
            </a:defPPr>
            <a:lvl1pPr>
              <a:defRPr sz="1000"/>
            </a:lvl1pPr>
          </a:lstStyle>
          <a:p>
            <a:pPr algn="ctr"/>
            <a:r>
              <a:rPr lang="en-US" sz="900" dirty="0">
                <a:solidFill>
                  <a:prstClr val="black"/>
                </a:solidFill>
              </a:rPr>
              <a:t>FY13</a:t>
            </a:r>
          </a:p>
        </p:txBody>
      </p:sp>
      <p:sp>
        <p:nvSpPr>
          <p:cNvPr id="66" name="TextBox 65"/>
          <p:cNvSpPr txBox="1"/>
          <p:nvPr userDrawn="1"/>
        </p:nvSpPr>
        <p:spPr>
          <a:xfrm>
            <a:off x="7579596" y="663878"/>
            <a:ext cx="731520" cy="230832"/>
          </a:xfrm>
          <a:prstGeom prst="rect">
            <a:avLst/>
          </a:prstGeom>
          <a:noFill/>
        </p:spPr>
        <p:txBody>
          <a:bodyPr wrap="square" lIns="91440" tIns="45720" rIns="91440" bIns="45720" rtlCol="0">
            <a:spAutoFit/>
          </a:bodyPr>
          <a:lstStyle>
            <a:defPPr>
              <a:defRPr lang="en-US"/>
            </a:defPPr>
            <a:lvl1pPr>
              <a:defRPr sz="1000"/>
            </a:lvl1pPr>
          </a:lstStyle>
          <a:p>
            <a:pPr algn="ctr"/>
            <a:r>
              <a:rPr lang="en-US" sz="900" dirty="0">
                <a:solidFill>
                  <a:prstClr val="black"/>
                </a:solidFill>
              </a:rPr>
              <a:t>FY12</a:t>
            </a:r>
          </a:p>
        </p:txBody>
      </p:sp>
      <p:sp>
        <p:nvSpPr>
          <p:cNvPr id="67" name="TextBox 66"/>
          <p:cNvSpPr txBox="1"/>
          <p:nvPr userDrawn="1"/>
        </p:nvSpPr>
        <p:spPr>
          <a:xfrm>
            <a:off x="6847954" y="663878"/>
            <a:ext cx="731520" cy="230832"/>
          </a:xfrm>
          <a:prstGeom prst="rect">
            <a:avLst/>
          </a:prstGeom>
          <a:noFill/>
        </p:spPr>
        <p:txBody>
          <a:bodyPr wrap="square" lIns="91440" tIns="45720" rIns="91440" bIns="45720" rtlCol="0">
            <a:spAutoFit/>
          </a:bodyPr>
          <a:lstStyle>
            <a:defPPr>
              <a:defRPr lang="en-US"/>
            </a:defPPr>
            <a:lvl1pPr>
              <a:defRPr sz="1000"/>
            </a:lvl1pPr>
          </a:lstStyle>
          <a:p>
            <a:pPr algn="ctr"/>
            <a:r>
              <a:rPr lang="en-US" sz="900" dirty="0">
                <a:solidFill>
                  <a:prstClr val="black"/>
                </a:solidFill>
              </a:rPr>
              <a:t>FY11</a:t>
            </a:r>
          </a:p>
        </p:txBody>
      </p:sp>
      <p:sp>
        <p:nvSpPr>
          <p:cNvPr id="68" name="TextBox 67"/>
          <p:cNvSpPr txBox="1"/>
          <p:nvPr userDrawn="1"/>
        </p:nvSpPr>
        <p:spPr>
          <a:xfrm>
            <a:off x="6116434" y="663878"/>
            <a:ext cx="731520" cy="230832"/>
          </a:xfrm>
          <a:prstGeom prst="rect">
            <a:avLst/>
          </a:prstGeom>
          <a:noFill/>
        </p:spPr>
        <p:txBody>
          <a:bodyPr wrap="square" lIns="91440" tIns="45720" rIns="91440" bIns="45720" rtlCol="0">
            <a:spAutoFit/>
          </a:bodyPr>
          <a:lstStyle>
            <a:defPPr>
              <a:defRPr lang="en-US"/>
            </a:defPPr>
            <a:lvl1pPr>
              <a:defRPr sz="1000"/>
            </a:lvl1pPr>
          </a:lstStyle>
          <a:p>
            <a:pPr algn="ctr"/>
            <a:r>
              <a:rPr lang="en-US" sz="900" dirty="0">
                <a:solidFill>
                  <a:prstClr val="black"/>
                </a:solidFill>
              </a:rPr>
              <a:t>PROJECT</a:t>
            </a:r>
          </a:p>
        </p:txBody>
      </p:sp>
      <p:sp>
        <p:nvSpPr>
          <p:cNvPr id="69" name="Text Placeholder 39"/>
          <p:cNvSpPr>
            <a:spLocks noGrp="1"/>
          </p:cNvSpPr>
          <p:nvPr>
            <p:ph type="body" sz="quarter" idx="37" hasCustomPrompt="1"/>
          </p:nvPr>
        </p:nvSpPr>
        <p:spPr>
          <a:xfrm>
            <a:off x="6116434" y="1124894"/>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a:t>
            </a:r>
          </a:p>
        </p:txBody>
      </p:sp>
      <p:sp>
        <p:nvSpPr>
          <p:cNvPr id="70" name="Text Placeholder 39"/>
          <p:cNvSpPr>
            <a:spLocks noGrp="1"/>
          </p:cNvSpPr>
          <p:nvPr>
            <p:ph type="body" sz="quarter" idx="38" hasCustomPrompt="1"/>
          </p:nvPr>
        </p:nvSpPr>
        <p:spPr>
          <a:xfrm>
            <a:off x="6116434" y="893966"/>
            <a:ext cx="731520" cy="230832"/>
          </a:xfrm>
          <a:noFill/>
        </p:spPr>
        <p:txBody>
          <a:bodyPr wrap="square" lIns="91440" tIns="45720" rIns="91440" bIns="45720" rtlCol="0">
            <a:spAutoFit/>
          </a:bodyPr>
          <a:lstStyle>
            <a:lvl1pPr algn="ctr">
              <a:defRPr lang="en-US" sz="900" dirty="0">
                <a:latin typeface="+mn-lt"/>
                <a:cs typeface="+mn-cs"/>
              </a:defRPr>
            </a:lvl1pPr>
          </a:lstStyle>
          <a:p>
            <a:pPr marL="0" lvl="0"/>
            <a:r>
              <a:rPr lang="en-US" dirty="0"/>
              <a:t>-</a:t>
            </a:r>
          </a:p>
        </p:txBody>
      </p:sp>
      <p:cxnSp>
        <p:nvCxnSpPr>
          <p:cNvPr id="71" name="Straight Connector 70"/>
          <p:cNvCxnSpPr/>
          <p:nvPr userDrawn="1"/>
        </p:nvCxnSpPr>
        <p:spPr bwMode="auto">
          <a:xfrm>
            <a:off x="0" y="1355726"/>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72" name="Title 1"/>
          <p:cNvSpPr>
            <a:spLocks noGrp="1"/>
          </p:cNvSpPr>
          <p:nvPr>
            <p:ph type="ctrTitle" hasCustomPrompt="1"/>
          </p:nvPr>
        </p:nvSpPr>
        <p:spPr>
          <a:xfrm>
            <a:off x="1619250" y="76202"/>
            <a:ext cx="6422572" cy="579062"/>
          </a:xfrm>
        </p:spPr>
        <p:txBody>
          <a:bodyPr anchor="b">
            <a:noAutofit/>
          </a:bodyPr>
          <a:lstStyle>
            <a:lvl1pPr algn="l">
              <a:lnSpc>
                <a:spcPct val="100000"/>
              </a:lnSpc>
              <a:defRPr sz="2000" b="0">
                <a:latin typeface="Tahoma" pitchFamily="34" charset="0"/>
                <a:ea typeface="Tahoma" pitchFamily="34" charset="0"/>
                <a:cs typeface="Tahoma" pitchFamily="34" charset="0"/>
              </a:defRPr>
            </a:lvl1pPr>
          </a:lstStyle>
          <a:p>
            <a:r>
              <a:rPr lang="en-US" dirty="0"/>
              <a:t>Program Name (Acronym)</a:t>
            </a:r>
          </a:p>
        </p:txBody>
      </p:sp>
      <p:sp>
        <p:nvSpPr>
          <p:cNvPr id="73" name="Text Placeholder 4"/>
          <p:cNvSpPr>
            <a:spLocks noGrp="1"/>
          </p:cNvSpPr>
          <p:nvPr>
            <p:ph type="body" sz="quarter" idx="24" hasCustomPrompt="1"/>
          </p:nvPr>
        </p:nvSpPr>
        <p:spPr>
          <a:xfrm>
            <a:off x="1619250" y="587526"/>
            <a:ext cx="6421587" cy="390885"/>
          </a:xfr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800"/>
            </a:lvl1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PM / Office</a:t>
            </a:r>
          </a:p>
        </p:txBody>
      </p:sp>
    </p:spTree>
    <p:extLst>
      <p:ext uri="{BB962C8B-B14F-4D97-AF65-F5344CB8AC3E}">
        <p14:creationId xmlns:p14="http://schemas.microsoft.com/office/powerpoint/2010/main" val="39003935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IRO_Update_Concept_3 P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40" name="Rectangle 39"/>
          <p:cNvSpPr/>
          <p:nvPr userDrawn="1"/>
        </p:nvSpPr>
        <p:spPr>
          <a:xfrm>
            <a:off x="8041821" y="76201"/>
            <a:ext cx="949779" cy="5197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1" name="TextBox 40"/>
          <p:cNvSpPr txBox="1"/>
          <p:nvPr userDrawn="1"/>
        </p:nvSpPr>
        <p:spPr>
          <a:xfrm>
            <a:off x="8041822" y="197126"/>
            <a:ext cx="949780" cy="261610"/>
          </a:xfrm>
          <a:prstGeom prst="rect">
            <a:avLst/>
          </a:prstGeom>
          <a:noFill/>
        </p:spPr>
        <p:txBody>
          <a:bodyPr wrap="square" rtlCol="0">
            <a:spAutoFit/>
          </a:bodyPr>
          <a:lstStyle/>
          <a:p>
            <a:pPr algn="ctr"/>
            <a:r>
              <a:rPr lang="en-US" sz="1100" dirty="0">
                <a:solidFill>
                  <a:prstClr val="black"/>
                </a:solidFill>
                <a:ea typeface="Tahoma" pitchFamily="34" charset="0"/>
                <a:cs typeface="Tahoma" pitchFamily="34" charset="0"/>
              </a:rPr>
              <a:t>Concept</a:t>
            </a:r>
          </a:p>
        </p:txBody>
      </p:sp>
      <p:pic>
        <p:nvPicPr>
          <p:cNvPr id="43" name="Picture 4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45" name="TextBox 44"/>
          <p:cNvSpPr txBox="1"/>
          <p:nvPr userDrawn="1"/>
        </p:nvSpPr>
        <p:spPr>
          <a:xfrm>
            <a:off x="5591173" y="3843864"/>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DIRO UPDATE/ISSUES</a:t>
            </a:r>
          </a:p>
        </p:txBody>
      </p:sp>
      <p:sp>
        <p:nvSpPr>
          <p:cNvPr id="47" name="TextBox 46"/>
          <p:cNvSpPr txBox="1"/>
          <p:nvPr userDrawn="1"/>
        </p:nvSpPr>
        <p:spPr>
          <a:xfrm>
            <a:off x="900113" y="1363189"/>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OVERVIEW</a:t>
            </a:r>
          </a:p>
        </p:txBody>
      </p:sp>
      <p:sp>
        <p:nvSpPr>
          <p:cNvPr id="48" name="TextBox 47"/>
          <p:cNvSpPr txBox="1"/>
          <p:nvPr userDrawn="1"/>
        </p:nvSpPr>
        <p:spPr>
          <a:xfrm>
            <a:off x="5591173" y="1365362"/>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STATUS</a:t>
            </a:r>
          </a:p>
        </p:txBody>
      </p:sp>
      <p:sp>
        <p:nvSpPr>
          <p:cNvPr id="49" name="TextBox 48"/>
          <p:cNvSpPr txBox="1"/>
          <p:nvPr userDrawn="1"/>
        </p:nvSpPr>
        <p:spPr>
          <a:xfrm>
            <a:off x="255985" y="3843864"/>
            <a:ext cx="4002883"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CAPABILITY OBJECTIVE/GOAL</a:t>
            </a:r>
          </a:p>
        </p:txBody>
      </p:sp>
      <p:cxnSp>
        <p:nvCxnSpPr>
          <p:cNvPr id="51" name="Straight Connector 50"/>
          <p:cNvCxnSpPr/>
          <p:nvPr userDrawn="1"/>
        </p:nvCxnSpPr>
        <p:spPr bwMode="auto">
          <a:xfrm>
            <a:off x="0" y="3825875"/>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cxnSp>
        <p:nvCxnSpPr>
          <p:cNvPr id="52" name="Straight Connector 51"/>
          <p:cNvCxnSpPr/>
          <p:nvPr userDrawn="1"/>
        </p:nvCxnSpPr>
        <p:spPr bwMode="auto">
          <a:xfrm>
            <a:off x="4572000" y="1355726"/>
            <a:ext cx="0" cy="507047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53" name="Content Placeholder 6"/>
          <p:cNvSpPr>
            <a:spLocks noGrp="1"/>
          </p:cNvSpPr>
          <p:nvPr>
            <p:ph sz="quarter" idx="36" hasCustomPrompt="1"/>
          </p:nvPr>
        </p:nvSpPr>
        <p:spPr>
          <a:xfrm>
            <a:off x="195263" y="1642361"/>
            <a:ext cx="4283604" cy="2155469"/>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Insert text, images, and/or charts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4" name="Content Placeholder 6"/>
          <p:cNvSpPr>
            <a:spLocks noGrp="1"/>
          </p:cNvSpPr>
          <p:nvPr>
            <p:ph sz="quarter" idx="25" hasCustomPrompt="1"/>
          </p:nvPr>
        </p:nvSpPr>
        <p:spPr>
          <a:xfrm>
            <a:off x="195263" y="4120863"/>
            <a:ext cx="4283604" cy="2432337"/>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5" name="Content Placeholder 6"/>
          <p:cNvSpPr>
            <a:spLocks noGrp="1"/>
          </p:cNvSpPr>
          <p:nvPr>
            <p:ph sz="quarter" idx="37" hasCustomPrompt="1"/>
          </p:nvPr>
        </p:nvSpPr>
        <p:spPr>
          <a:xfrm>
            <a:off x="4707996" y="1642361"/>
            <a:ext cx="4283604" cy="2155469"/>
          </a:xfrm>
        </p:spPr>
        <p:txBody>
          <a:bodyPr/>
          <a:lstStyle>
            <a:lvl1pPr marL="171450" indent="-171450">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marL="171450" indent="-171450">
              <a:buFont typeface="Arial" pitchFamily="34" charset="0"/>
              <a:buChar char="•"/>
            </a:pPr>
            <a:r>
              <a:rPr lang="en-US" sz="1200" dirty="0">
                <a:latin typeface="Tahoma" pitchFamily="34" charset="0"/>
                <a:ea typeface="Tahoma" pitchFamily="34" charset="0"/>
                <a:cs typeface="Tahoma" pitchFamily="34" charset="0"/>
              </a:rPr>
              <a:t>Date started - Planned end - Upcoming key decision - Transition partners - Technical risk</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6" name="Content Placeholder 6"/>
          <p:cNvSpPr>
            <a:spLocks noGrp="1"/>
          </p:cNvSpPr>
          <p:nvPr>
            <p:ph sz="quarter" idx="38" hasCustomPrompt="1"/>
          </p:nvPr>
        </p:nvSpPr>
        <p:spPr>
          <a:xfrm>
            <a:off x="4707996" y="4120863"/>
            <a:ext cx="4283604" cy="2432337"/>
          </a:xfrm>
        </p:spPr>
        <p:txBody>
          <a:bodyPr/>
          <a:lstStyle>
            <a:lvl1pPr marL="169863" indent="-169863">
              <a:buFont typeface="Arial" pitchFamily="34" charset="0"/>
              <a:buChar char="•"/>
              <a:defRPr sz="1200" baseline="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Issues/Challenges and spend plan status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7" name="TextBox 56"/>
          <p:cNvSpPr txBox="1"/>
          <p:nvPr userDrawn="1"/>
        </p:nvSpPr>
        <p:spPr>
          <a:xfrm>
            <a:off x="0" y="1124894"/>
            <a:ext cx="623887" cy="230832"/>
          </a:xfrm>
          <a:prstGeom prst="rect">
            <a:avLst/>
          </a:prstGeom>
          <a:noFill/>
        </p:spPr>
        <p:txBody>
          <a:bodyPr wrap="square" rtlCol="0">
            <a:spAutoFit/>
          </a:bodyPr>
          <a:lstStyle/>
          <a:p>
            <a:r>
              <a:rPr lang="en-US" sz="900" dirty="0">
                <a:solidFill>
                  <a:prstClr val="black"/>
                </a:solidFill>
              </a:rPr>
              <a:t>PE:</a:t>
            </a:r>
          </a:p>
        </p:txBody>
      </p:sp>
      <p:sp>
        <p:nvSpPr>
          <p:cNvPr id="58" name="TextBox 57"/>
          <p:cNvSpPr txBox="1"/>
          <p:nvPr userDrawn="1"/>
        </p:nvSpPr>
        <p:spPr>
          <a:xfrm>
            <a:off x="2215265" y="1124894"/>
            <a:ext cx="792555" cy="230832"/>
          </a:xfrm>
          <a:prstGeom prst="rect">
            <a:avLst/>
          </a:prstGeom>
          <a:noFill/>
        </p:spPr>
        <p:txBody>
          <a:bodyPr wrap="square" rtlCol="0">
            <a:spAutoFit/>
          </a:bodyPr>
          <a:lstStyle/>
          <a:p>
            <a:r>
              <a:rPr lang="en-US" sz="900" dirty="0">
                <a:solidFill>
                  <a:prstClr val="black"/>
                </a:solidFill>
              </a:rPr>
              <a:t>PROJECT:</a:t>
            </a:r>
          </a:p>
        </p:txBody>
      </p:sp>
      <p:sp>
        <p:nvSpPr>
          <p:cNvPr id="59" name="TextBox 58"/>
          <p:cNvSpPr txBox="1"/>
          <p:nvPr userDrawn="1"/>
        </p:nvSpPr>
        <p:spPr>
          <a:xfrm>
            <a:off x="4426414" y="1124894"/>
            <a:ext cx="1204913" cy="230832"/>
          </a:xfrm>
          <a:prstGeom prst="rect">
            <a:avLst/>
          </a:prstGeom>
          <a:noFill/>
        </p:spPr>
        <p:txBody>
          <a:bodyPr wrap="square" rtlCol="0">
            <a:spAutoFit/>
          </a:bodyPr>
          <a:lstStyle/>
          <a:p>
            <a:r>
              <a:rPr lang="en-US" sz="900" dirty="0">
                <a:solidFill>
                  <a:prstClr val="black"/>
                </a:solidFill>
              </a:rPr>
              <a:t>RDDS PG #:</a:t>
            </a:r>
          </a:p>
        </p:txBody>
      </p:sp>
      <p:sp>
        <p:nvSpPr>
          <p:cNvPr id="60" name="Text Placeholder 2"/>
          <p:cNvSpPr>
            <a:spLocks noGrp="1"/>
          </p:cNvSpPr>
          <p:nvPr>
            <p:ph type="body" sz="quarter" idx="21" hasCustomPrompt="1"/>
          </p:nvPr>
        </p:nvSpPr>
        <p:spPr>
          <a:xfrm>
            <a:off x="263522" y="1124894"/>
            <a:ext cx="2073278" cy="230832"/>
          </a:xfrm>
          <a:noFill/>
        </p:spPr>
        <p:txBody>
          <a:bodyPr wrap="square" lIns="45720" rtlCol="0">
            <a:spAutoFit/>
          </a:bodyPr>
          <a:lstStyle>
            <a:lvl1pPr>
              <a:defRPr lang="en-US" sz="900" baseline="0" dirty="0">
                <a:latin typeface="+mn-lt"/>
                <a:cs typeface="+mn-cs"/>
              </a:defRPr>
            </a:lvl1pPr>
          </a:lstStyle>
          <a:p>
            <a:pPr marL="0" lvl="0"/>
            <a:r>
              <a:rPr lang="en-US" dirty="0"/>
              <a:t>-</a:t>
            </a:r>
          </a:p>
        </p:txBody>
      </p:sp>
      <p:sp>
        <p:nvSpPr>
          <p:cNvPr id="61" name="Text Placeholder 2"/>
          <p:cNvSpPr>
            <a:spLocks noGrp="1"/>
          </p:cNvSpPr>
          <p:nvPr>
            <p:ph type="body" sz="quarter" idx="22" hasCustomPrompt="1"/>
          </p:nvPr>
        </p:nvSpPr>
        <p:spPr>
          <a:xfrm>
            <a:off x="2816425" y="1124894"/>
            <a:ext cx="1882563" cy="2308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900" dirty="0">
                <a:latin typeface="+mn-lt"/>
                <a:cs typeface="+mn-cs"/>
              </a:defRPr>
            </a:lvl1pPr>
          </a:lstStyle>
          <a:p>
            <a:pPr marL="0" lvl="0"/>
            <a:r>
              <a:rPr lang="en-US" dirty="0"/>
              <a:t>-</a:t>
            </a:r>
          </a:p>
        </p:txBody>
      </p:sp>
      <p:sp>
        <p:nvSpPr>
          <p:cNvPr id="62" name="Text Placeholder 2"/>
          <p:cNvSpPr>
            <a:spLocks noGrp="1"/>
          </p:cNvSpPr>
          <p:nvPr>
            <p:ph type="body" sz="quarter" idx="23" hasCustomPrompt="1"/>
          </p:nvPr>
        </p:nvSpPr>
        <p:spPr>
          <a:xfrm>
            <a:off x="5132317" y="1124894"/>
            <a:ext cx="1040343" cy="2308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marL="0" marR="0" indent="-342900" algn="l" defTabSz="914400" rtl="0" eaLnBrk="1" fontAlgn="auto" latinLnBrk="0" hangingPunct="1">
              <a:lnSpc>
                <a:spcPct val="100000"/>
              </a:lnSpc>
              <a:spcBef>
                <a:spcPct val="20000"/>
              </a:spcBef>
              <a:spcAft>
                <a:spcPts val="0"/>
              </a:spcAft>
              <a:buClrTx/>
              <a:buSzTx/>
              <a:buFont typeface="Arial" pitchFamily="34" charset="0"/>
              <a:buNone/>
              <a:tabLst/>
              <a:defRPr lang="en-US" sz="900" dirty="0">
                <a:latin typeface="+mn-lt"/>
                <a:cs typeface="+mn-cs"/>
              </a:defRPr>
            </a:lvl1pPr>
          </a:lstStyle>
          <a:p>
            <a:pPr marL="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a:t>
            </a:r>
          </a:p>
        </p:txBody>
      </p:sp>
      <p:sp>
        <p:nvSpPr>
          <p:cNvPr id="63" name="Text Placeholder 39"/>
          <p:cNvSpPr>
            <a:spLocks noGrp="1"/>
          </p:cNvSpPr>
          <p:nvPr>
            <p:ph type="body" sz="quarter" idx="15" hasCustomPrompt="1"/>
          </p:nvPr>
        </p:nvSpPr>
        <p:spPr>
          <a:xfrm>
            <a:off x="6848323" y="118416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4" name="Text Placeholder 39"/>
          <p:cNvSpPr>
            <a:spLocks noGrp="1"/>
          </p:cNvSpPr>
          <p:nvPr>
            <p:ph type="body" sz="quarter" idx="29" hasCustomPrompt="1"/>
          </p:nvPr>
        </p:nvSpPr>
        <p:spPr>
          <a:xfrm>
            <a:off x="7579596" y="118416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5" name="Text Placeholder 39"/>
          <p:cNvSpPr>
            <a:spLocks noGrp="1"/>
          </p:cNvSpPr>
          <p:nvPr>
            <p:ph type="body" sz="quarter" idx="30" hasCustomPrompt="1"/>
          </p:nvPr>
        </p:nvSpPr>
        <p:spPr>
          <a:xfrm>
            <a:off x="8313898" y="118416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6" name="Text Placeholder 39"/>
          <p:cNvSpPr>
            <a:spLocks noGrp="1"/>
          </p:cNvSpPr>
          <p:nvPr>
            <p:ph type="body" sz="quarter" idx="31" hasCustomPrompt="1"/>
          </p:nvPr>
        </p:nvSpPr>
        <p:spPr>
          <a:xfrm>
            <a:off x="6848323" y="1020971"/>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7" name="Text Placeholder 39"/>
          <p:cNvSpPr>
            <a:spLocks noGrp="1"/>
          </p:cNvSpPr>
          <p:nvPr>
            <p:ph type="body" sz="quarter" idx="32" hasCustomPrompt="1"/>
          </p:nvPr>
        </p:nvSpPr>
        <p:spPr>
          <a:xfrm>
            <a:off x="7579596" y="1020971"/>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8" name="Text Placeholder 39"/>
          <p:cNvSpPr>
            <a:spLocks noGrp="1"/>
          </p:cNvSpPr>
          <p:nvPr>
            <p:ph type="body" sz="quarter" idx="33" hasCustomPrompt="1"/>
          </p:nvPr>
        </p:nvSpPr>
        <p:spPr>
          <a:xfrm>
            <a:off x="8313898" y="1020971"/>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9" name="TextBox 68"/>
          <p:cNvSpPr txBox="1"/>
          <p:nvPr userDrawn="1"/>
        </p:nvSpPr>
        <p:spPr>
          <a:xfrm>
            <a:off x="8313898" y="709920"/>
            <a:ext cx="731520" cy="160044"/>
          </a:xfrm>
          <a:prstGeom prst="rect">
            <a:avLst/>
          </a:prstGeom>
          <a:noFill/>
        </p:spPr>
        <p:txBody>
          <a:bodyPr wrap="square" lIns="91440" tIns="18288" rIns="91440" bIns="18288" rtlCol="0">
            <a:spAutoFit/>
          </a:bodyPr>
          <a:lstStyle>
            <a:defPPr>
              <a:defRPr lang="en-US"/>
            </a:defPPr>
            <a:lvl1pPr>
              <a:defRPr sz="1000"/>
            </a:lvl1pPr>
          </a:lstStyle>
          <a:p>
            <a:pPr algn="ctr"/>
            <a:r>
              <a:rPr lang="en-US" sz="800" dirty="0">
                <a:solidFill>
                  <a:prstClr val="black"/>
                </a:solidFill>
              </a:rPr>
              <a:t>FY13</a:t>
            </a:r>
          </a:p>
        </p:txBody>
      </p:sp>
      <p:sp>
        <p:nvSpPr>
          <p:cNvPr id="70" name="TextBox 69"/>
          <p:cNvSpPr txBox="1"/>
          <p:nvPr userDrawn="1"/>
        </p:nvSpPr>
        <p:spPr>
          <a:xfrm>
            <a:off x="7579596" y="709920"/>
            <a:ext cx="731520" cy="160044"/>
          </a:xfrm>
          <a:prstGeom prst="rect">
            <a:avLst/>
          </a:prstGeom>
          <a:noFill/>
        </p:spPr>
        <p:txBody>
          <a:bodyPr wrap="square" lIns="91440" tIns="18288" rIns="91440" bIns="18288" rtlCol="0">
            <a:spAutoFit/>
          </a:bodyPr>
          <a:lstStyle>
            <a:defPPr>
              <a:defRPr lang="en-US"/>
            </a:defPPr>
            <a:lvl1pPr>
              <a:defRPr sz="1000"/>
            </a:lvl1pPr>
          </a:lstStyle>
          <a:p>
            <a:pPr algn="ctr"/>
            <a:r>
              <a:rPr lang="en-US" sz="800" dirty="0">
                <a:solidFill>
                  <a:prstClr val="black"/>
                </a:solidFill>
              </a:rPr>
              <a:t>FY12</a:t>
            </a:r>
          </a:p>
        </p:txBody>
      </p:sp>
      <p:sp>
        <p:nvSpPr>
          <p:cNvPr id="71" name="TextBox 70"/>
          <p:cNvSpPr txBox="1"/>
          <p:nvPr userDrawn="1"/>
        </p:nvSpPr>
        <p:spPr>
          <a:xfrm>
            <a:off x="6848323" y="709920"/>
            <a:ext cx="731520" cy="160044"/>
          </a:xfrm>
          <a:prstGeom prst="rect">
            <a:avLst/>
          </a:prstGeom>
          <a:noFill/>
        </p:spPr>
        <p:txBody>
          <a:bodyPr wrap="square" lIns="91440" tIns="18288" rIns="91440" bIns="18288" rtlCol="0">
            <a:spAutoFit/>
          </a:bodyPr>
          <a:lstStyle>
            <a:defPPr>
              <a:defRPr lang="en-US"/>
            </a:defPPr>
            <a:lvl1pPr>
              <a:defRPr sz="1000"/>
            </a:lvl1pPr>
          </a:lstStyle>
          <a:p>
            <a:pPr algn="ctr"/>
            <a:r>
              <a:rPr lang="en-US" sz="800" dirty="0">
                <a:solidFill>
                  <a:prstClr val="black"/>
                </a:solidFill>
              </a:rPr>
              <a:t>FY11</a:t>
            </a:r>
          </a:p>
        </p:txBody>
      </p:sp>
      <p:sp>
        <p:nvSpPr>
          <p:cNvPr id="72" name="TextBox 71"/>
          <p:cNvSpPr txBox="1"/>
          <p:nvPr userDrawn="1"/>
        </p:nvSpPr>
        <p:spPr>
          <a:xfrm>
            <a:off x="6114145" y="709920"/>
            <a:ext cx="731520" cy="160044"/>
          </a:xfrm>
          <a:prstGeom prst="rect">
            <a:avLst/>
          </a:prstGeom>
          <a:noFill/>
        </p:spPr>
        <p:txBody>
          <a:bodyPr wrap="square" lIns="91440" tIns="18288" rIns="91440" bIns="18288" rtlCol="0">
            <a:spAutoFit/>
          </a:bodyPr>
          <a:lstStyle>
            <a:defPPr>
              <a:defRPr lang="en-US"/>
            </a:defPPr>
            <a:lvl1pPr>
              <a:defRPr sz="1000"/>
            </a:lvl1pPr>
          </a:lstStyle>
          <a:p>
            <a:pPr algn="ctr"/>
            <a:r>
              <a:rPr lang="en-US" sz="800" dirty="0">
                <a:solidFill>
                  <a:prstClr val="black"/>
                </a:solidFill>
              </a:rPr>
              <a:t>PROJECT</a:t>
            </a:r>
          </a:p>
        </p:txBody>
      </p:sp>
      <p:sp>
        <p:nvSpPr>
          <p:cNvPr id="73" name="Text Placeholder 39"/>
          <p:cNvSpPr>
            <a:spLocks noGrp="1"/>
          </p:cNvSpPr>
          <p:nvPr>
            <p:ph type="body" sz="quarter" idx="34" hasCustomPrompt="1"/>
          </p:nvPr>
        </p:nvSpPr>
        <p:spPr>
          <a:xfrm>
            <a:off x="6114145" y="118416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a:t>
            </a:r>
          </a:p>
        </p:txBody>
      </p:sp>
      <p:sp>
        <p:nvSpPr>
          <p:cNvPr id="74" name="Text Placeholder 39"/>
          <p:cNvSpPr>
            <a:spLocks noGrp="1"/>
          </p:cNvSpPr>
          <p:nvPr>
            <p:ph type="body" sz="quarter" idx="35" hasCustomPrompt="1"/>
          </p:nvPr>
        </p:nvSpPr>
        <p:spPr>
          <a:xfrm>
            <a:off x="6114145" y="1020971"/>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a:t>
            </a:r>
          </a:p>
        </p:txBody>
      </p:sp>
      <p:sp>
        <p:nvSpPr>
          <p:cNvPr id="76" name="Text Placeholder 39"/>
          <p:cNvSpPr>
            <a:spLocks noGrp="1"/>
          </p:cNvSpPr>
          <p:nvPr>
            <p:ph type="body" sz="quarter" idx="39" hasCustomPrompt="1"/>
          </p:nvPr>
        </p:nvSpPr>
        <p:spPr>
          <a:xfrm>
            <a:off x="6848323" y="85897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77" name="Text Placeholder 39"/>
          <p:cNvSpPr>
            <a:spLocks noGrp="1"/>
          </p:cNvSpPr>
          <p:nvPr>
            <p:ph type="body" sz="quarter" idx="40" hasCustomPrompt="1"/>
          </p:nvPr>
        </p:nvSpPr>
        <p:spPr>
          <a:xfrm>
            <a:off x="7579965" y="85897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78" name="Text Placeholder 39"/>
          <p:cNvSpPr>
            <a:spLocks noGrp="1"/>
          </p:cNvSpPr>
          <p:nvPr>
            <p:ph type="body" sz="quarter" idx="41" hasCustomPrompt="1"/>
          </p:nvPr>
        </p:nvSpPr>
        <p:spPr>
          <a:xfrm>
            <a:off x="8314267" y="85897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79" name="Text Placeholder 39"/>
          <p:cNvSpPr>
            <a:spLocks noGrp="1"/>
          </p:cNvSpPr>
          <p:nvPr>
            <p:ph type="body" sz="quarter" idx="42" hasCustomPrompt="1"/>
          </p:nvPr>
        </p:nvSpPr>
        <p:spPr>
          <a:xfrm>
            <a:off x="6114145" y="85897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a:t>
            </a:r>
          </a:p>
        </p:txBody>
      </p:sp>
      <p:cxnSp>
        <p:nvCxnSpPr>
          <p:cNvPr id="75" name="Straight Connector 74"/>
          <p:cNvCxnSpPr/>
          <p:nvPr userDrawn="1"/>
        </p:nvCxnSpPr>
        <p:spPr bwMode="auto">
          <a:xfrm>
            <a:off x="0" y="1355726"/>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80" name="Title 1"/>
          <p:cNvSpPr>
            <a:spLocks noGrp="1"/>
          </p:cNvSpPr>
          <p:nvPr>
            <p:ph type="ctrTitle" hasCustomPrompt="1"/>
          </p:nvPr>
        </p:nvSpPr>
        <p:spPr>
          <a:xfrm>
            <a:off x="1619250" y="76202"/>
            <a:ext cx="6422572" cy="579062"/>
          </a:xfrm>
        </p:spPr>
        <p:txBody>
          <a:bodyPr anchor="b">
            <a:noAutofit/>
          </a:bodyPr>
          <a:lstStyle>
            <a:lvl1pPr algn="l">
              <a:lnSpc>
                <a:spcPct val="100000"/>
              </a:lnSpc>
              <a:defRPr sz="2000" b="0">
                <a:latin typeface="Tahoma" pitchFamily="34" charset="0"/>
                <a:ea typeface="Tahoma" pitchFamily="34" charset="0"/>
                <a:cs typeface="Tahoma" pitchFamily="34" charset="0"/>
              </a:defRPr>
            </a:lvl1pPr>
          </a:lstStyle>
          <a:p>
            <a:r>
              <a:rPr lang="en-US" dirty="0"/>
              <a:t>Program Name (Acronym)</a:t>
            </a:r>
          </a:p>
        </p:txBody>
      </p:sp>
      <p:sp>
        <p:nvSpPr>
          <p:cNvPr id="81" name="Text Placeholder 4"/>
          <p:cNvSpPr>
            <a:spLocks noGrp="1"/>
          </p:cNvSpPr>
          <p:nvPr>
            <p:ph type="body" sz="quarter" idx="24" hasCustomPrompt="1"/>
          </p:nvPr>
        </p:nvSpPr>
        <p:spPr>
          <a:xfrm>
            <a:off x="1619250" y="587526"/>
            <a:ext cx="6421587" cy="390885"/>
          </a:xfr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800"/>
            </a:lvl1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PM / Office</a:t>
            </a:r>
          </a:p>
        </p:txBody>
      </p:sp>
    </p:spTree>
    <p:extLst>
      <p:ext uri="{BB962C8B-B14F-4D97-AF65-F5344CB8AC3E}">
        <p14:creationId xmlns:p14="http://schemas.microsoft.com/office/powerpoint/2010/main" val="287915432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IRO_Update_Prototype_3 P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40" name="Rectangle 39"/>
          <p:cNvSpPr/>
          <p:nvPr userDrawn="1"/>
        </p:nvSpPr>
        <p:spPr>
          <a:xfrm>
            <a:off x="8041821" y="76201"/>
            <a:ext cx="949779" cy="519793"/>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1" name="TextBox 40"/>
          <p:cNvSpPr txBox="1"/>
          <p:nvPr userDrawn="1"/>
        </p:nvSpPr>
        <p:spPr>
          <a:xfrm>
            <a:off x="8041822" y="197128"/>
            <a:ext cx="949780" cy="261610"/>
          </a:xfrm>
          <a:prstGeom prst="rect">
            <a:avLst/>
          </a:prstGeom>
          <a:noFill/>
        </p:spPr>
        <p:txBody>
          <a:bodyPr wrap="square" rtlCol="0">
            <a:spAutoFit/>
          </a:bodyPr>
          <a:lstStyle/>
          <a:p>
            <a:pPr algn="ctr"/>
            <a:r>
              <a:rPr lang="en-US" sz="1100" dirty="0">
                <a:solidFill>
                  <a:prstClr val="black"/>
                </a:solidFill>
                <a:ea typeface="Tahoma" pitchFamily="34" charset="0"/>
                <a:cs typeface="Tahoma" pitchFamily="34" charset="0"/>
              </a:rPr>
              <a:t>Prototype</a:t>
            </a:r>
          </a:p>
        </p:txBody>
      </p:sp>
      <p:pic>
        <p:nvPicPr>
          <p:cNvPr id="43" name="Picture 4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45" name="TextBox 44"/>
          <p:cNvSpPr txBox="1"/>
          <p:nvPr userDrawn="1"/>
        </p:nvSpPr>
        <p:spPr>
          <a:xfrm>
            <a:off x="5591173" y="3843864"/>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DIRO UPDATE/ISSUES</a:t>
            </a:r>
          </a:p>
        </p:txBody>
      </p:sp>
      <p:sp>
        <p:nvSpPr>
          <p:cNvPr id="47" name="TextBox 46"/>
          <p:cNvSpPr txBox="1"/>
          <p:nvPr userDrawn="1"/>
        </p:nvSpPr>
        <p:spPr>
          <a:xfrm>
            <a:off x="900113" y="1363189"/>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OVERVIEW</a:t>
            </a:r>
          </a:p>
        </p:txBody>
      </p:sp>
      <p:sp>
        <p:nvSpPr>
          <p:cNvPr id="48" name="TextBox 47"/>
          <p:cNvSpPr txBox="1"/>
          <p:nvPr userDrawn="1"/>
        </p:nvSpPr>
        <p:spPr>
          <a:xfrm>
            <a:off x="5591173" y="1365362"/>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STATUS</a:t>
            </a:r>
          </a:p>
        </p:txBody>
      </p:sp>
      <p:sp>
        <p:nvSpPr>
          <p:cNvPr id="49" name="TextBox 48"/>
          <p:cNvSpPr txBox="1"/>
          <p:nvPr userDrawn="1"/>
        </p:nvSpPr>
        <p:spPr>
          <a:xfrm>
            <a:off x="255985" y="3843864"/>
            <a:ext cx="4002883"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CAPABILITY OBJECTIVE/GOAL</a:t>
            </a:r>
          </a:p>
        </p:txBody>
      </p:sp>
      <p:cxnSp>
        <p:nvCxnSpPr>
          <p:cNvPr id="51" name="Straight Connector 50"/>
          <p:cNvCxnSpPr/>
          <p:nvPr userDrawn="1"/>
        </p:nvCxnSpPr>
        <p:spPr bwMode="auto">
          <a:xfrm>
            <a:off x="0" y="3825875"/>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cxnSp>
        <p:nvCxnSpPr>
          <p:cNvPr id="52" name="Straight Connector 51"/>
          <p:cNvCxnSpPr/>
          <p:nvPr userDrawn="1"/>
        </p:nvCxnSpPr>
        <p:spPr bwMode="auto">
          <a:xfrm>
            <a:off x="4572000" y="1355726"/>
            <a:ext cx="0" cy="507047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53" name="Content Placeholder 6"/>
          <p:cNvSpPr>
            <a:spLocks noGrp="1"/>
          </p:cNvSpPr>
          <p:nvPr>
            <p:ph sz="quarter" idx="36" hasCustomPrompt="1"/>
          </p:nvPr>
        </p:nvSpPr>
        <p:spPr>
          <a:xfrm>
            <a:off x="195263" y="1642361"/>
            <a:ext cx="4283604" cy="2155469"/>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Insert text, images, and/or charts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4" name="Content Placeholder 6"/>
          <p:cNvSpPr>
            <a:spLocks noGrp="1"/>
          </p:cNvSpPr>
          <p:nvPr>
            <p:ph sz="quarter" idx="25" hasCustomPrompt="1"/>
          </p:nvPr>
        </p:nvSpPr>
        <p:spPr>
          <a:xfrm>
            <a:off x="195263" y="4120863"/>
            <a:ext cx="4283604" cy="2432337"/>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5" name="Content Placeholder 6"/>
          <p:cNvSpPr>
            <a:spLocks noGrp="1"/>
          </p:cNvSpPr>
          <p:nvPr>
            <p:ph sz="quarter" idx="37" hasCustomPrompt="1"/>
          </p:nvPr>
        </p:nvSpPr>
        <p:spPr>
          <a:xfrm>
            <a:off x="4707996" y="1642361"/>
            <a:ext cx="4283604" cy="2155469"/>
          </a:xfrm>
        </p:spPr>
        <p:txBody>
          <a:bodyPr/>
          <a:lstStyle>
            <a:lvl1pPr marL="171450" indent="-171450">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marL="171450" indent="-171450">
              <a:buFont typeface="Arial" pitchFamily="34" charset="0"/>
              <a:buChar char="•"/>
            </a:pPr>
            <a:r>
              <a:rPr lang="en-US" sz="1200" dirty="0">
                <a:latin typeface="Tahoma" pitchFamily="34" charset="0"/>
                <a:ea typeface="Tahoma" pitchFamily="34" charset="0"/>
                <a:cs typeface="Tahoma" pitchFamily="34" charset="0"/>
              </a:rPr>
              <a:t>Date started - Planned end - Upcoming key decision - Transition partners - Technical risk</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6" name="Content Placeholder 6"/>
          <p:cNvSpPr>
            <a:spLocks noGrp="1"/>
          </p:cNvSpPr>
          <p:nvPr>
            <p:ph sz="quarter" idx="38" hasCustomPrompt="1"/>
          </p:nvPr>
        </p:nvSpPr>
        <p:spPr>
          <a:xfrm>
            <a:off x="4707996" y="4120863"/>
            <a:ext cx="4283604" cy="2432337"/>
          </a:xfrm>
        </p:spPr>
        <p:txBody>
          <a:bodyPr/>
          <a:lstStyle>
            <a:lvl1pPr marL="169863" indent="-169863">
              <a:buFont typeface="Arial" pitchFamily="34" charset="0"/>
              <a:buChar char="•"/>
              <a:defRPr sz="1200" baseline="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Issues/Challenges and spend plan status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7" name="TextBox 56"/>
          <p:cNvSpPr txBox="1"/>
          <p:nvPr userDrawn="1"/>
        </p:nvSpPr>
        <p:spPr>
          <a:xfrm>
            <a:off x="0" y="1124894"/>
            <a:ext cx="623887" cy="230832"/>
          </a:xfrm>
          <a:prstGeom prst="rect">
            <a:avLst/>
          </a:prstGeom>
          <a:noFill/>
        </p:spPr>
        <p:txBody>
          <a:bodyPr wrap="square" rtlCol="0">
            <a:spAutoFit/>
          </a:bodyPr>
          <a:lstStyle/>
          <a:p>
            <a:r>
              <a:rPr lang="en-US" sz="900" dirty="0">
                <a:solidFill>
                  <a:prstClr val="black"/>
                </a:solidFill>
              </a:rPr>
              <a:t>PE:</a:t>
            </a:r>
          </a:p>
        </p:txBody>
      </p:sp>
      <p:sp>
        <p:nvSpPr>
          <p:cNvPr id="58" name="TextBox 57"/>
          <p:cNvSpPr txBox="1"/>
          <p:nvPr userDrawn="1"/>
        </p:nvSpPr>
        <p:spPr>
          <a:xfrm>
            <a:off x="2215265" y="1124894"/>
            <a:ext cx="792555" cy="230832"/>
          </a:xfrm>
          <a:prstGeom prst="rect">
            <a:avLst/>
          </a:prstGeom>
          <a:noFill/>
        </p:spPr>
        <p:txBody>
          <a:bodyPr wrap="square" rtlCol="0">
            <a:spAutoFit/>
          </a:bodyPr>
          <a:lstStyle/>
          <a:p>
            <a:r>
              <a:rPr lang="en-US" sz="900" dirty="0">
                <a:solidFill>
                  <a:prstClr val="black"/>
                </a:solidFill>
              </a:rPr>
              <a:t>PROJECT:</a:t>
            </a:r>
          </a:p>
        </p:txBody>
      </p:sp>
      <p:sp>
        <p:nvSpPr>
          <p:cNvPr id="59" name="TextBox 58"/>
          <p:cNvSpPr txBox="1"/>
          <p:nvPr userDrawn="1"/>
        </p:nvSpPr>
        <p:spPr>
          <a:xfrm>
            <a:off x="4426414" y="1124894"/>
            <a:ext cx="1204913" cy="230832"/>
          </a:xfrm>
          <a:prstGeom prst="rect">
            <a:avLst/>
          </a:prstGeom>
          <a:noFill/>
        </p:spPr>
        <p:txBody>
          <a:bodyPr wrap="square" rtlCol="0">
            <a:spAutoFit/>
          </a:bodyPr>
          <a:lstStyle/>
          <a:p>
            <a:r>
              <a:rPr lang="en-US" sz="900" dirty="0">
                <a:solidFill>
                  <a:prstClr val="black"/>
                </a:solidFill>
              </a:rPr>
              <a:t>RDDS PG #:</a:t>
            </a:r>
          </a:p>
        </p:txBody>
      </p:sp>
      <p:sp>
        <p:nvSpPr>
          <p:cNvPr id="60" name="Text Placeholder 2"/>
          <p:cNvSpPr>
            <a:spLocks noGrp="1"/>
          </p:cNvSpPr>
          <p:nvPr>
            <p:ph type="body" sz="quarter" idx="21" hasCustomPrompt="1"/>
          </p:nvPr>
        </p:nvSpPr>
        <p:spPr>
          <a:xfrm>
            <a:off x="263522" y="1124894"/>
            <a:ext cx="2073278" cy="230832"/>
          </a:xfrm>
          <a:noFill/>
        </p:spPr>
        <p:txBody>
          <a:bodyPr wrap="square" lIns="45720" rtlCol="0">
            <a:spAutoFit/>
          </a:bodyPr>
          <a:lstStyle>
            <a:lvl1pPr>
              <a:defRPr lang="en-US" sz="900" baseline="0" dirty="0">
                <a:latin typeface="+mn-lt"/>
                <a:cs typeface="+mn-cs"/>
              </a:defRPr>
            </a:lvl1pPr>
          </a:lstStyle>
          <a:p>
            <a:pPr marL="0" lvl="0"/>
            <a:r>
              <a:rPr lang="en-US" dirty="0"/>
              <a:t>-</a:t>
            </a:r>
          </a:p>
        </p:txBody>
      </p:sp>
      <p:sp>
        <p:nvSpPr>
          <p:cNvPr id="61" name="Text Placeholder 2"/>
          <p:cNvSpPr>
            <a:spLocks noGrp="1"/>
          </p:cNvSpPr>
          <p:nvPr>
            <p:ph type="body" sz="quarter" idx="22" hasCustomPrompt="1"/>
          </p:nvPr>
        </p:nvSpPr>
        <p:spPr>
          <a:xfrm>
            <a:off x="2816425" y="1124894"/>
            <a:ext cx="1882563" cy="2308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900" dirty="0">
                <a:latin typeface="+mn-lt"/>
                <a:cs typeface="+mn-cs"/>
              </a:defRPr>
            </a:lvl1pPr>
          </a:lstStyle>
          <a:p>
            <a:pPr marL="0" lvl="0"/>
            <a:r>
              <a:rPr lang="en-US" dirty="0"/>
              <a:t>-</a:t>
            </a:r>
          </a:p>
        </p:txBody>
      </p:sp>
      <p:sp>
        <p:nvSpPr>
          <p:cNvPr id="62" name="Text Placeholder 2"/>
          <p:cNvSpPr>
            <a:spLocks noGrp="1"/>
          </p:cNvSpPr>
          <p:nvPr>
            <p:ph type="body" sz="quarter" idx="23" hasCustomPrompt="1"/>
          </p:nvPr>
        </p:nvSpPr>
        <p:spPr>
          <a:xfrm>
            <a:off x="5132317" y="1124894"/>
            <a:ext cx="1040343" cy="2308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marL="0" marR="0" indent="-342900" algn="l" defTabSz="914400" rtl="0" eaLnBrk="1" fontAlgn="auto" latinLnBrk="0" hangingPunct="1">
              <a:lnSpc>
                <a:spcPct val="100000"/>
              </a:lnSpc>
              <a:spcBef>
                <a:spcPct val="20000"/>
              </a:spcBef>
              <a:spcAft>
                <a:spcPts val="0"/>
              </a:spcAft>
              <a:buClrTx/>
              <a:buSzTx/>
              <a:buFont typeface="Arial" pitchFamily="34" charset="0"/>
              <a:buNone/>
              <a:tabLst/>
              <a:defRPr lang="en-US" sz="900" dirty="0">
                <a:latin typeface="+mn-lt"/>
                <a:cs typeface="+mn-cs"/>
              </a:defRPr>
            </a:lvl1pPr>
          </a:lstStyle>
          <a:p>
            <a:pPr marL="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a:t>
            </a:r>
          </a:p>
        </p:txBody>
      </p:sp>
      <p:sp>
        <p:nvSpPr>
          <p:cNvPr id="63" name="Text Placeholder 39"/>
          <p:cNvSpPr>
            <a:spLocks noGrp="1"/>
          </p:cNvSpPr>
          <p:nvPr>
            <p:ph type="body" sz="quarter" idx="15" hasCustomPrompt="1"/>
          </p:nvPr>
        </p:nvSpPr>
        <p:spPr>
          <a:xfrm>
            <a:off x="6848323" y="118416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4" name="Text Placeholder 39"/>
          <p:cNvSpPr>
            <a:spLocks noGrp="1"/>
          </p:cNvSpPr>
          <p:nvPr>
            <p:ph type="body" sz="quarter" idx="29" hasCustomPrompt="1"/>
          </p:nvPr>
        </p:nvSpPr>
        <p:spPr>
          <a:xfrm>
            <a:off x="7579596" y="118416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5" name="Text Placeholder 39"/>
          <p:cNvSpPr>
            <a:spLocks noGrp="1"/>
          </p:cNvSpPr>
          <p:nvPr>
            <p:ph type="body" sz="quarter" idx="30" hasCustomPrompt="1"/>
          </p:nvPr>
        </p:nvSpPr>
        <p:spPr>
          <a:xfrm>
            <a:off x="8313898" y="118416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6" name="Text Placeholder 39"/>
          <p:cNvSpPr>
            <a:spLocks noGrp="1"/>
          </p:cNvSpPr>
          <p:nvPr>
            <p:ph type="body" sz="quarter" idx="31" hasCustomPrompt="1"/>
          </p:nvPr>
        </p:nvSpPr>
        <p:spPr>
          <a:xfrm>
            <a:off x="6848323" y="1020971"/>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7" name="Text Placeholder 39"/>
          <p:cNvSpPr>
            <a:spLocks noGrp="1"/>
          </p:cNvSpPr>
          <p:nvPr>
            <p:ph type="body" sz="quarter" idx="32" hasCustomPrompt="1"/>
          </p:nvPr>
        </p:nvSpPr>
        <p:spPr>
          <a:xfrm>
            <a:off x="7579596" y="1020971"/>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8" name="Text Placeholder 39"/>
          <p:cNvSpPr>
            <a:spLocks noGrp="1"/>
          </p:cNvSpPr>
          <p:nvPr>
            <p:ph type="body" sz="quarter" idx="33" hasCustomPrompt="1"/>
          </p:nvPr>
        </p:nvSpPr>
        <p:spPr>
          <a:xfrm>
            <a:off x="8313898" y="1020971"/>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9" name="TextBox 68"/>
          <p:cNvSpPr txBox="1"/>
          <p:nvPr userDrawn="1"/>
        </p:nvSpPr>
        <p:spPr>
          <a:xfrm>
            <a:off x="8313898" y="709920"/>
            <a:ext cx="731520" cy="160044"/>
          </a:xfrm>
          <a:prstGeom prst="rect">
            <a:avLst/>
          </a:prstGeom>
          <a:noFill/>
        </p:spPr>
        <p:txBody>
          <a:bodyPr wrap="square" lIns="91440" tIns="18288" rIns="91440" bIns="18288" rtlCol="0">
            <a:spAutoFit/>
          </a:bodyPr>
          <a:lstStyle>
            <a:defPPr>
              <a:defRPr lang="en-US"/>
            </a:defPPr>
            <a:lvl1pPr>
              <a:defRPr sz="1000"/>
            </a:lvl1pPr>
          </a:lstStyle>
          <a:p>
            <a:pPr algn="ctr"/>
            <a:r>
              <a:rPr lang="en-US" sz="800" dirty="0">
                <a:solidFill>
                  <a:prstClr val="black"/>
                </a:solidFill>
              </a:rPr>
              <a:t>FY13</a:t>
            </a:r>
          </a:p>
        </p:txBody>
      </p:sp>
      <p:sp>
        <p:nvSpPr>
          <p:cNvPr id="70" name="TextBox 69"/>
          <p:cNvSpPr txBox="1"/>
          <p:nvPr userDrawn="1"/>
        </p:nvSpPr>
        <p:spPr>
          <a:xfrm>
            <a:off x="7579596" y="709920"/>
            <a:ext cx="731520" cy="160044"/>
          </a:xfrm>
          <a:prstGeom prst="rect">
            <a:avLst/>
          </a:prstGeom>
          <a:noFill/>
        </p:spPr>
        <p:txBody>
          <a:bodyPr wrap="square" lIns="91440" tIns="18288" rIns="91440" bIns="18288" rtlCol="0">
            <a:spAutoFit/>
          </a:bodyPr>
          <a:lstStyle>
            <a:defPPr>
              <a:defRPr lang="en-US"/>
            </a:defPPr>
            <a:lvl1pPr>
              <a:defRPr sz="1000"/>
            </a:lvl1pPr>
          </a:lstStyle>
          <a:p>
            <a:pPr algn="ctr"/>
            <a:r>
              <a:rPr lang="en-US" sz="800" dirty="0">
                <a:solidFill>
                  <a:prstClr val="black"/>
                </a:solidFill>
              </a:rPr>
              <a:t>FY12</a:t>
            </a:r>
          </a:p>
        </p:txBody>
      </p:sp>
      <p:sp>
        <p:nvSpPr>
          <p:cNvPr id="71" name="TextBox 70"/>
          <p:cNvSpPr txBox="1"/>
          <p:nvPr userDrawn="1"/>
        </p:nvSpPr>
        <p:spPr>
          <a:xfrm>
            <a:off x="6848323" y="709920"/>
            <a:ext cx="731520" cy="160044"/>
          </a:xfrm>
          <a:prstGeom prst="rect">
            <a:avLst/>
          </a:prstGeom>
          <a:noFill/>
        </p:spPr>
        <p:txBody>
          <a:bodyPr wrap="square" lIns="91440" tIns="18288" rIns="91440" bIns="18288" rtlCol="0">
            <a:spAutoFit/>
          </a:bodyPr>
          <a:lstStyle>
            <a:defPPr>
              <a:defRPr lang="en-US"/>
            </a:defPPr>
            <a:lvl1pPr>
              <a:defRPr sz="1000"/>
            </a:lvl1pPr>
          </a:lstStyle>
          <a:p>
            <a:pPr algn="ctr"/>
            <a:r>
              <a:rPr lang="en-US" sz="800" dirty="0">
                <a:solidFill>
                  <a:prstClr val="black"/>
                </a:solidFill>
              </a:rPr>
              <a:t>FY11</a:t>
            </a:r>
          </a:p>
        </p:txBody>
      </p:sp>
      <p:sp>
        <p:nvSpPr>
          <p:cNvPr id="72" name="TextBox 71"/>
          <p:cNvSpPr txBox="1"/>
          <p:nvPr userDrawn="1"/>
        </p:nvSpPr>
        <p:spPr>
          <a:xfrm>
            <a:off x="6114145" y="709920"/>
            <a:ext cx="731520" cy="160044"/>
          </a:xfrm>
          <a:prstGeom prst="rect">
            <a:avLst/>
          </a:prstGeom>
          <a:noFill/>
        </p:spPr>
        <p:txBody>
          <a:bodyPr wrap="square" lIns="91440" tIns="18288" rIns="91440" bIns="18288" rtlCol="0">
            <a:spAutoFit/>
          </a:bodyPr>
          <a:lstStyle>
            <a:defPPr>
              <a:defRPr lang="en-US"/>
            </a:defPPr>
            <a:lvl1pPr>
              <a:defRPr sz="1000"/>
            </a:lvl1pPr>
          </a:lstStyle>
          <a:p>
            <a:pPr algn="ctr"/>
            <a:r>
              <a:rPr lang="en-US" sz="800" dirty="0">
                <a:solidFill>
                  <a:prstClr val="black"/>
                </a:solidFill>
              </a:rPr>
              <a:t>PROJECT</a:t>
            </a:r>
          </a:p>
        </p:txBody>
      </p:sp>
      <p:sp>
        <p:nvSpPr>
          <p:cNvPr id="73" name="Text Placeholder 39"/>
          <p:cNvSpPr>
            <a:spLocks noGrp="1"/>
          </p:cNvSpPr>
          <p:nvPr>
            <p:ph type="body" sz="quarter" idx="34" hasCustomPrompt="1"/>
          </p:nvPr>
        </p:nvSpPr>
        <p:spPr>
          <a:xfrm>
            <a:off x="6114145" y="118416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a:t>
            </a:r>
          </a:p>
        </p:txBody>
      </p:sp>
      <p:sp>
        <p:nvSpPr>
          <p:cNvPr id="74" name="Text Placeholder 39"/>
          <p:cNvSpPr>
            <a:spLocks noGrp="1"/>
          </p:cNvSpPr>
          <p:nvPr>
            <p:ph type="body" sz="quarter" idx="35" hasCustomPrompt="1"/>
          </p:nvPr>
        </p:nvSpPr>
        <p:spPr>
          <a:xfrm>
            <a:off x="6114145" y="1020971"/>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a:t>
            </a:r>
          </a:p>
        </p:txBody>
      </p:sp>
      <p:sp>
        <p:nvSpPr>
          <p:cNvPr id="76" name="Text Placeholder 39"/>
          <p:cNvSpPr>
            <a:spLocks noGrp="1"/>
          </p:cNvSpPr>
          <p:nvPr>
            <p:ph type="body" sz="quarter" idx="39" hasCustomPrompt="1"/>
          </p:nvPr>
        </p:nvSpPr>
        <p:spPr>
          <a:xfrm>
            <a:off x="6848323" y="85897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77" name="Text Placeholder 39"/>
          <p:cNvSpPr>
            <a:spLocks noGrp="1"/>
          </p:cNvSpPr>
          <p:nvPr>
            <p:ph type="body" sz="quarter" idx="40" hasCustomPrompt="1"/>
          </p:nvPr>
        </p:nvSpPr>
        <p:spPr>
          <a:xfrm>
            <a:off x="7579965" y="85897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78" name="Text Placeholder 39"/>
          <p:cNvSpPr>
            <a:spLocks noGrp="1"/>
          </p:cNvSpPr>
          <p:nvPr>
            <p:ph type="body" sz="quarter" idx="41" hasCustomPrompt="1"/>
          </p:nvPr>
        </p:nvSpPr>
        <p:spPr>
          <a:xfrm>
            <a:off x="8314267" y="85897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79" name="Text Placeholder 39"/>
          <p:cNvSpPr>
            <a:spLocks noGrp="1"/>
          </p:cNvSpPr>
          <p:nvPr>
            <p:ph type="body" sz="quarter" idx="42" hasCustomPrompt="1"/>
          </p:nvPr>
        </p:nvSpPr>
        <p:spPr>
          <a:xfrm>
            <a:off x="6114145" y="85897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a:t>
            </a:r>
          </a:p>
        </p:txBody>
      </p:sp>
      <p:cxnSp>
        <p:nvCxnSpPr>
          <p:cNvPr id="75" name="Straight Connector 74"/>
          <p:cNvCxnSpPr/>
          <p:nvPr userDrawn="1"/>
        </p:nvCxnSpPr>
        <p:spPr bwMode="auto">
          <a:xfrm>
            <a:off x="0" y="1355726"/>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80" name="Title 1"/>
          <p:cNvSpPr>
            <a:spLocks noGrp="1"/>
          </p:cNvSpPr>
          <p:nvPr>
            <p:ph type="ctrTitle" hasCustomPrompt="1"/>
          </p:nvPr>
        </p:nvSpPr>
        <p:spPr>
          <a:xfrm>
            <a:off x="1619250" y="76202"/>
            <a:ext cx="6422572" cy="579062"/>
          </a:xfrm>
        </p:spPr>
        <p:txBody>
          <a:bodyPr anchor="b">
            <a:noAutofit/>
          </a:bodyPr>
          <a:lstStyle>
            <a:lvl1pPr algn="l">
              <a:lnSpc>
                <a:spcPct val="100000"/>
              </a:lnSpc>
              <a:defRPr sz="2000" b="0">
                <a:latin typeface="Tahoma" pitchFamily="34" charset="0"/>
                <a:ea typeface="Tahoma" pitchFamily="34" charset="0"/>
                <a:cs typeface="Tahoma" pitchFamily="34" charset="0"/>
              </a:defRPr>
            </a:lvl1pPr>
          </a:lstStyle>
          <a:p>
            <a:r>
              <a:rPr lang="en-US" dirty="0"/>
              <a:t>Program Name (Acronym)</a:t>
            </a:r>
          </a:p>
        </p:txBody>
      </p:sp>
      <p:sp>
        <p:nvSpPr>
          <p:cNvPr id="81" name="Text Placeholder 4"/>
          <p:cNvSpPr>
            <a:spLocks noGrp="1"/>
          </p:cNvSpPr>
          <p:nvPr>
            <p:ph type="body" sz="quarter" idx="24" hasCustomPrompt="1"/>
          </p:nvPr>
        </p:nvSpPr>
        <p:spPr>
          <a:xfrm>
            <a:off x="1619250" y="587526"/>
            <a:ext cx="6421587" cy="390885"/>
          </a:xfr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800"/>
            </a:lvl1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PM / Office</a:t>
            </a:r>
          </a:p>
        </p:txBody>
      </p:sp>
    </p:spTree>
    <p:extLst>
      <p:ext uri="{BB962C8B-B14F-4D97-AF65-F5344CB8AC3E}">
        <p14:creationId xmlns:p14="http://schemas.microsoft.com/office/powerpoint/2010/main" val="26844537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DIRO_Update_Field Demonstration_3 P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40" name="Rectangle 39"/>
          <p:cNvSpPr/>
          <p:nvPr userDrawn="1"/>
        </p:nvSpPr>
        <p:spPr>
          <a:xfrm>
            <a:off x="8041821" y="76201"/>
            <a:ext cx="949779" cy="519793"/>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1" name="TextBox 40"/>
          <p:cNvSpPr txBox="1"/>
          <p:nvPr userDrawn="1"/>
        </p:nvSpPr>
        <p:spPr>
          <a:xfrm>
            <a:off x="7968346" y="123651"/>
            <a:ext cx="1102180" cy="415498"/>
          </a:xfrm>
          <a:prstGeom prst="rect">
            <a:avLst/>
          </a:prstGeom>
          <a:noFill/>
        </p:spPr>
        <p:txBody>
          <a:bodyPr wrap="square" rtlCol="0">
            <a:spAutoFit/>
          </a:bodyPr>
          <a:lstStyle/>
          <a:p>
            <a:pPr algn="ctr"/>
            <a:r>
              <a:rPr lang="en-US" sz="1050" dirty="0">
                <a:solidFill>
                  <a:prstClr val="black"/>
                </a:solidFill>
                <a:ea typeface="Tahoma" pitchFamily="34" charset="0"/>
                <a:cs typeface="Tahoma" pitchFamily="34" charset="0"/>
              </a:rPr>
              <a:t>Field</a:t>
            </a:r>
          </a:p>
          <a:p>
            <a:pPr algn="ctr"/>
            <a:r>
              <a:rPr lang="en-US" sz="1050" dirty="0">
                <a:solidFill>
                  <a:prstClr val="black"/>
                </a:solidFill>
                <a:ea typeface="Tahoma" pitchFamily="34" charset="0"/>
                <a:cs typeface="Tahoma" pitchFamily="34" charset="0"/>
              </a:rPr>
              <a:t>Demonstration</a:t>
            </a:r>
          </a:p>
        </p:txBody>
      </p:sp>
      <p:pic>
        <p:nvPicPr>
          <p:cNvPr id="43" name="Picture 4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45" name="TextBox 44"/>
          <p:cNvSpPr txBox="1"/>
          <p:nvPr userDrawn="1"/>
        </p:nvSpPr>
        <p:spPr>
          <a:xfrm>
            <a:off x="5591173" y="3843864"/>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DIRO UPDATE/ISSUES</a:t>
            </a:r>
          </a:p>
        </p:txBody>
      </p:sp>
      <p:sp>
        <p:nvSpPr>
          <p:cNvPr id="47" name="TextBox 46"/>
          <p:cNvSpPr txBox="1"/>
          <p:nvPr userDrawn="1"/>
        </p:nvSpPr>
        <p:spPr>
          <a:xfrm>
            <a:off x="900113" y="1363189"/>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OVERVIEW</a:t>
            </a:r>
          </a:p>
        </p:txBody>
      </p:sp>
      <p:sp>
        <p:nvSpPr>
          <p:cNvPr id="48" name="TextBox 47"/>
          <p:cNvSpPr txBox="1"/>
          <p:nvPr userDrawn="1"/>
        </p:nvSpPr>
        <p:spPr>
          <a:xfrm>
            <a:off x="5591173" y="1365362"/>
            <a:ext cx="2714627"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PROGRAM STATUS</a:t>
            </a:r>
          </a:p>
        </p:txBody>
      </p:sp>
      <p:sp>
        <p:nvSpPr>
          <p:cNvPr id="49" name="TextBox 48"/>
          <p:cNvSpPr txBox="1"/>
          <p:nvPr userDrawn="1"/>
        </p:nvSpPr>
        <p:spPr>
          <a:xfrm>
            <a:off x="255985" y="3843864"/>
            <a:ext cx="4002883" cy="276999"/>
          </a:xfrm>
          <a:prstGeom prst="rect">
            <a:avLst/>
          </a:prstGeom>
          <a:noFill/>
        </p:spPr>
        <p:txBody>
          <a:bodyPr wrap="square" rtlCol="0">
            <a:spAutoFit/>
          </a:bodyPr>
          <a:lstStyle/>
          <a:p>
            <a:pPr algn="ctr"/>
            <a:r>
              <a:rPr lang="en-US" sz="1200" b="1" dirty="0">
                <a:solidFill>
                  <a:prstClr val="black"/>
                </a:solidFill>
                <a:ea typeface="Tahoma" pitchFamily="34" charset="0"/>
                <a:cs typeface="Tahoma" pitchFamily="34" charset="0"/>
              </a:rPr>
              <a:t>CAPABILITY OBJECTIVE/GOAL</a:t>
            </a:r>
          </a:p>
        </p:txBody>
      </p:sp>
      <p:cxnSp>
        <p:nvCxnSpPr>
          <p:cNvPr id="51" name="Straight Connector 50"/>
          <p:cNvCxnSpPr/>
          <p:nvPr userDrawn="1"/>
        </p:nvCxnSpPr>
        <p:spPr bwMode="auto">
          <a:xfrm>
            <a:off x="0" y="3825875"/>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cxnSp>
        <p:nvCxnSpPr>
          <p:cNvPr id="52" name="Straight Connector 51"/>
          <p:cNvCxnSpPr/>
          <p:nvPr userDrawn="1"/>
        </p:nvCxnSpPr>
        <p:spPr bwMode="auto">
          <a:xfrm>
            <a:off x="4572000" y="1355726"/>
            <a:ext cx="0" cy="507047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53" name="Content Placeholder 6"/>
          <p:cNvSpPr>
            <a:spLocks noGrp="1"/>
          </p:cNvSpPr>
          <p:nvPr>
            <p:ph sz="quarter" idx="36" hasCustomPrompt="1"/>
          </p:nvPr>
        </p:nvSpPr>
        <p:spPr>
          <a:xfrm>
            <a:off x="195263" y="1642361"/>
            <a:ext cx="4283604" cy="2155469"/>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Insert text, images, and/or charts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4" name="Content Placeholder 6"/>
          <p:cNvSpPr>
            <a:spLocks noGrp="1"/>
          </p:cNvSpPr>
          <p:nvPr>
            <p:ph sz="quarter" idx="25" hasCustomPrompt="1"/>
          </p:nvPr>
        </p:nvSpPr>
        <p:spPr>
          <a:xfrm>
            <a:off x="195263" y="4120863"/>
            <a:ext cx="4283604" cy="2432337"/>
          </a:xfrm>
        </p:spPr>
        <p:txBody>
          <a:bodyPr/>
          <a:lstStyle>
            <a:lvl1pPr marL="169863" indent="-169863">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5" name="Content Placeholder 6"/>
          <p:cNvSpPr>
            <a:spLocks noGrp="1"/>
          </p:cNvSpPr>
          <p:nvPr>
            <p:ph sz="quarter" idx="37" hasCustomPrompt="1"/>
          </p:nvPr>
        </p:nvSpPr>
        <p:spPr>
          <a:xfrm>
            <a:off x="4707996" y="1642361"/>
            <a:ext cx="4283604" cy="2155469"/>
          </a:xfrm>
        </p:spPr>
        <p:txBody>
          <a:bodyPr/>
          <a:lstStyle>
            <a:lvl1pPr marL="171450" indent="-171450">
              <a:buFont typeface="Arial" pitchFamily="34" charset="0"/>
              <a:buChar char="•"/>
              <a:defRPr sz="1200"/>
            </a:lvl1pPr>
            <a:lvl2pPr marL="347663" indent="-177800">
              <a:defRPr sz="1000"/>
            </a:lvl2pPr>
            <a:lvl3pPr marL="515938" indent="-168275">
              <a:defRPr sz="900"/>
            </a:lvl3pPr>
            <a:lvl4pPr marL="685800" indent="-169863">
              <a:defRPr sz="900"/>
            </a:lvl4pPr>
            <a:lvl5pPr marL="855663" indent="-169863">
              <a:defRPr sz="900"/>
            </a:lvl5pPr>
          </a:lstStyle>
          <a:p>
            <a:pPr marL="171450" indent="-171450">
              <a:buFont typeface="Arial" pitchFamily="34" charset="0"/>
              <a:buChar char="•"/>
            </a:pPr>
            <a:r>
              <a:rPr lang="en-US" sz="1200" dirty="0">
                <a:latin typeface="Tahoma" pitchFamily="34" charset="0"/>
                <a:ea typeface="Tahoma" pitchFamily="34" charset="0"/>
                <a:cs typeface="Tahoma" pitchFamily="34" charset="0"/>
              </a:rPr>
              <a:t>Date started - Planned end - Upcoming key decision - Transition partners - Technical risk</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6" name="Content Placeholder 6"/>
          <p:cNvSpPr>
            <a:spLocks noGrp="1"/>
          </p:cNvSpPr>
          <p:nvPr>
            <p:ph sz="quarter" idx="38" hasCustomPrompt="1"/>
          </p:nvPr>
        </p:nvSpPr>
        <p:spPr>
          <a:xfrm>
            <a:off x="4707996" y="4120863"/>
            <a:ext cx="4283604" cy="2432337"/>
          </a:xfrm>
        </p:spPr>
        <p:txBody>
          <a:bodyPr/>
          <a:lstStyle>
            <a:lvl1pPr marL="169863" indent="-169863">
              <a:buFont typeface="Arial" pitchFamily="34" charset="0"/>
              <a:buChar char="•"/>
              <a:defRPr sz="1200" baseline="0"/>
            </a:lvl1pPr>
            <a:lvl2pPr marL="347663" indent="-177800">
              <a:defRPr sz="1000"/>
            </a:lvl2pPr>
            <a:lvl3pPr marL="515938" indent="-168275">
              <a:defRPr sz="900"/>
            </a:lvl3pPr>
            <a:lvl4pPr marL="685800" indent="-169863">
              <a:defRPr sz="900"/>
            </a:lvl4pPr>
            <a:lvl5pPr marL="855663" indent="-169863">
              <a:defRPr sz="900"/>
            </a:lvl5pPr>
          </a:lstStyle>
          <a:p>
            <a:pPr lvl="0"/>
            <a:r>
              <a:rPr lang="en-US" dirty="0"/>
              <a:t>Issues/Challenges and spend plan status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7" name="TextBox 56"/>
          <p:cNvSpPr txBox="1"/>
          <p:nvPr userDrawn="1"/>
        </p:nvSpPr>
        <p:spPr>
          <a:xfrm>
            <a:off x="0" y="1124894"/>
            <a:ext cx="623887" cy="230832"/>
          </a:xfrm>
          <a:prstGeom prst="rect">
            <a:avLst/>
          </a:prstGeom>
          <a:noFill/>
        </p:spPr>
        <p:txBody>
          <a:bodyPr wrap="square" rtlCol="0">
            <a:spAutoFit/>
          </a:bodyPr>
          <a:lstStyle/>
          <a:p>
            <a:r>
              <a:rPr lang="en-US" sz="900" dirty="0">
                <a:solidFill>
                  <a:prstClr val="black"/>
                </a:solidFill>
              </a:rPr>
              <a:t>PE:</a:t>
            </a:r>
          </a:p>
        </p:txBody>
      </p:sp>
      <p:sp>
        <p:nvSpPr>
          <p:cNvPr id="58" name="TextBox 57"/>
          <p:cNvSpPr txBox="1"/>
          <p:nvPr userDrawn="1"/>
        </p:nvSpPr>
        <p:spPr>
          <a:xfrm>
            <a:off x="2215265" y="1124894"/>
            <a:ext cx="792555" cy="230832"/>
          </a:xfrm>
          <a:prstGeom prst="rect">
            <a:avLst/>
          </a:prstGeom>
          <a:noFill/>
        </p:spPr>
        <p:txBody>
          <a:bodyPr wrap="square" rtlCol="0">
            <a:spAutoFit/>
          </a:bodyPr>
          <a:lstStyle/>
          <a:p>
            <a:r>
              <a:rPr lang="en-US" sz="900" dirty="0">
                <a:solidFill>
                  <a:prstClr val="black"/>
                </a:solidFill>
              </a:rPr>
              <a:t>PROJECT:</a:t>
            </a:r>
          </a:p>
        </p:txBody>
      </p:sp>
      <p:sp>
        <p:nvSpPr>
          <p:cNvPr id="59" name="TextBox 58"/>
          <p:cNvSpPr txBox="1"/>
          <p:nvPr userDrawn="1"/>
        </p:nvSpPr>
        <p:spPr>
          <a:xfrm>
            <a:off x="4426414" y="1124894"/>
            <a:ext cx="1204913" cy="230832"/>
          </a:xfrm>
          <a:prstGeom prst="rect">
            <a:avLst/>
          </a:prstGeom>
          <a:noFill/>
        </p:spPr>
        <p:txBody>
          <a:bodyPr wrap="square" rtlCol="0">
            <a:spAutoFit/>
          </a:bodyPr>
          <a:lstStyle/>
          <a:p>
            <a:r>
              <a:rPr lang="en-US" sz="900" dirty="0">
                <a:solidFill>
                  <a:prstClr val="black"/>
                </a:solidFill>
              </a:rPr>
              <a:t>RDDS PG #:</a:t>
            </a:r>
          </a:p>
        </p:txBody>
      </p:sp>
      <p:sp>
        <p:nvSpPr>
          <p:cNvPr id="60" name="Text Placeholder 2"/>
          <p:cNvSpPr>
            <a:spLocks noGrp="1"/>
          </p:cNvSpPr>
          <p:nvPr>
            <p:ph type="body" sz="quarter" idx="21" hasCustomPrompt="1"/>
          </p:nvPr>
        </p:nvSpPr>
        <p:spPr>
          <a:xfrm>
            <a:off x="263522" y="1124894"/>
            <a:ext cx="2073278" cy="230832"/>
          </a:xfrm>
          <a:noFill/>
        </p:spPr>
        <p:txBody>
          <a:bodyPr wrap="square" lIns="45720" rtlCol="0">
            <a:spAutoFit/>
          </a:bodyPr>
          <a:lstStyle>
            <a:lvl1pPr>
              <a:defRPr lang="en-US" sz="900" baseline="0" dirty="0">
                <a:latin typeface="+mn-lt"/>
                <a:cs typeface="+mn-cs"/>
              </a:defRPr>
            </a:lvl1pPr>
          </a:lstStyle>
          <a:p>
            <a:pPr marL="0" lvl="0"/>
            <a:r>
              <a:rPr lang="en-US" dirty="0"/>
              <a:t>-</a:t>
            </a:r>
          </a:p>
        </p:txBody>
      </p:sp>
      <p:sp>
        <p:nvSpPr>
          <p:cNvPr id="61" name="Text Placeholder 2"/>
          <p:cNvSpPr>
            <a:spLocks noGrp="1"/>
          </p:cNvSpPr>
          <p:nvPr>
            <p:ph type="body" sz="quarter" idx="22" hasCustomPrompt="1"/>
          </p:nvPr>
        </p:nvSpPr>
        <p:spPr>
          <a:xfrm>
            <a:off x="2816425" y="1124894"/>
            <a:ext cx="1882563" cy="2308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a:defRPr lang="en-US" sz="900" dirty="0">
                <a:latin typeface="+mn-lt"/>
                <a:cs typeface="+mn-cs"/>
              </a:defRPr>
            </a:lvl1pPr>
          </a:lstStyle>
          <a:p>
            <a:pPr marL="0" lvl="0"/>
            <a:r>
              <a:rPr lang="en-US" dirty="0"/>
              <a:t>-</a:t>
            </a:r>
          </a:p>
        </p:txBody>
      </p:sp>
      <p:sp>
        <p:nvSpPr>
          <p:cNvPr id="62" name="Text Placeholder 2"/>
          <p:cNvSpPr>
            <a:spLocks noGrp="1"/>
          </p:cNvSpPr>
          <p:nvPr>
            <p:ph type="body" sz="quarter" idx="23" hasCustomPrompt="1"/>
          </p:nvPr>
        </p:nvSpPr>
        <p:spPr>
          <a:xfrm>
            <a:off x="5132317" y="1124894"/>
            <a:ext cx="1040343" cy="2308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91440" bIns="45720" numCol="1" rtlCol="0" anchor="t" anchorCtr="0" compatLnSpc="1">
            <a:prstTxWarp prst="textNoShape">
              <a:avLst/>
            </a:prstTxWarp>
            <a:spAutoFit/>
          </a:bodyPr>
          <a:lstStyle>
            <a:lvl1pPr marL="0" marR="0" indent="-342900" algn="l" defTabSz="914400" rtl="0" eaLnBrk="1" fontAlgn="auto" latinLnBrk="0" hangingPunct="1">
              <a:lnSpc>
                <a:spcPct val="100000"/>
              </a:lnSpc>
              <a:spcBef>
                <a:spcPct val="20000"/>
              </a:spcBef>
              <a:spcAft>
                <a:spcPts val="0"/>
              </a:spcAft>
              <a:buClrTx/>
              <a:buSzTx/>
              <a:buFont typeface="Arial" pitchFamily="34" charset="0"/>
              <a:buNone/>
              <a:tabLst/>
              <a:defRPr lang="en-US" sz="900" dirty="0">
                <a:latin typeface="+mn-lt"/>
                <a:cs typeface="+mn-cs"/>
              </a:defRPr>
            </a:lvl1pPr>
          </a:lstStyle>
          <a:p>
            <a:pPr marL="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a:t>
            </a:r>
          </a:p>
        </p:txBody>
      </p:sp>
      <p:sp>
        <p:nvSpPr>
          <p:cNvPr id="63" name="Text Placeholder 39"/>
          <p:cNvSpPr>
            <a:spLocks noGrp="1"/>
          </p:cNvSpPr>
          <p:nvPr>
            <p:ph type="body" sz="quarter" idx="15" hasCustomPrompt="1"/>
          </p:nvPr>
        </p:nvSpPr>
        <p:spPr>
          <a:xfrm>
            <a:off x="6848323" y="118416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4" name="Text Placeholder 39"/>
          <p:cNvSpPr>
            <a:spLocks noGrp="1"/>
          </p:cNvSpPr>
          <p:nvPr>
            <p:ph type="body" sz="quarter" idx="29" hasCustomPrompt="1"/>
          </p:nvPr>
        </p:nvSpPr>
        <p:spPr>
          <a:xfrm>
            <a:off x="7579596" y="118416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5" name="Text Placeholder 39"/>
          <p:cNvSpPr>
            <a:spLocks noGrp="1"/>
          </p:cNvSpPr>
          <p:nvPr>
            <p:ph type="body" sz="quarter" idx="30" hasCustomPrompt="1"/>
          </p:nvPr>
        </p:nvSpPr>
        <p:spPr>
          <a:xfrm>
            <a:off x="8313898" y="118416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6" name="Text Placeholder 39"/>
          <p:cNvSpPr>
            <a:spLocks noGrp="1"/>
          </p:cNvSpPr>
          <p:nvPr>
            <p:ph type="body" sz="quarter" idx="31" hasCustomPrompt="1"/>
          </p:nvPr>
        </p:nvSpPr>
        <p:spPr>
          <a:xfrm>
            <a:off x="6848323" y="1020971"/>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7" name="Text Placeholder 39"/>
          <p:cNvSpPr>
            <a:spLocks noGrp="1"/>
          </p:cNvSpPr>
          <p:nvPr>
            <p:ph type="body" sz="quarter" idx="32" hasCustomPrompt="1"/>
          </p:nvPr>
        </p:nvSpPr>
        <p:spPr>
          <a:xfrm>
            <a:off x="7579596" y="1020971"/>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8" name="Text Placeholder 39"/>
          <p:cNvSpPr>
            <a:spLocks noGrp="1"/>
          </p:cNvSpPr>
          <p:nvPr>
            <p:ph type="body" sz="quarter" idx="33" hasCustomPrompt="1"/>
          </p:nvPr>
        </p:nvSpPr>
        <p:spPr>
          <a:xfrm>
            <a:off x="8313898" y="1020971"/>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69" name="TextBox 68"/>
          <p:cNvSpPr txBox="1"/>
          <p:nvPr userDrawn="1"/>
        </p:nvSpPr>
        <p:spPr>
          <a:xfrm>
            <a:off x="8313898" y="709920"/>
            <a:ext cx="731520" cy="160044"/>
          </a:xfrm>
          <a:prstGeom prst="rect">
            <a:avLst/>
          </a:prstGeom>
          <a:noFill/>
        </p:spPr>
        <p:txBody>
          <a:bodyPr wrap="square" lIns="91440" tIns="18288" rIns="91440" bIns="18288" rtlCol="0">
            <a:spAutoFit/>
          </a:bodyPr>
          <a:lstStyle>
            <a:defPPr>
              <a:defRPr lang="en-US"/>
            </a:defPPr>
            <a:lvl1pPr>
              <a:defRPr sz="1000"/>
            </a:lvl1pPr>
          </a:lstStyle>
          <a:p>
            <a:pPr algn="ctr"/>
            <a:r>
              <a:rPr lang="en-US" sz="800" dirty="0">
                <a:solidFill>
                  <a:prstClr val="black"/>
                </a:solidFill>
              </a:rPr>
              <a:t>FY13</a:t>
            </a:r>
          </a:p>
        </p:txBody>
      </p:sp>
      <p:sp>
        <p:nvSpPr>
          <p:cNvPr id="70" name="TextBox 69"/>
          <p:cNvSpPr txBox="1"/>
          <p:nvPr userDrawn="1"/>
        </p:nvSpPr>
        <p:spPr>
          <a:xfrm>
            <a:off x="7579596" y="709920"/>
            <a:ext cx="731520" cy="160044"/>
          </a:xfrm>
          <a:prstGeom prst="rect">
            <a:avLst/>
          </a:prstGeom>
          <a:noFill/>
        </p:spPr>
        <p:txBody>
          <a:bodyPr wrap="square" lIns="91440" tIns="18288" rIns="91440" bIns="18288" rtlCol="0">
            <a:spAutoFit/>
          </a:bodyPr>
          <a:lstStyle>
            <a:defPPr>
              <a:defRPr lang="en-US"/>
            </a:defPPr>
            <a:lvl1pPr>
              <a:defRPr sz="1000"/>
            </a:lvl1pPr>
          </a:lstStyle>
          <a:p>
            <a:pPr algn="ctr"/>
            <a:r>
              <a:rPr lang="en-US" sz="800" dirty="0">
                <a:solidFill>
                  <a:prstClr val="black"/>
                </a:solidFill>
              </a:rPr>
              <a:t>FY12</a:t>
            </a:r>
          </a:p>
        </p:txBody>
      </p:sp>
      <p:sp>
        <p:nvSpPr>
          <p:cNvPr id="71" name="TextBox 70"/>
          <p:cNvSpPr txBox="1"/>
          <p:nvPr userDrawn="1"/>
        </p:nvSpPr>
        <p:spPr>
          <a:xfrm>
            <a:off x="6848323" y="709920"/>
            <a:ext cx="731520" cy="160044"/>
          </a:xfrm>
          <a:prstGeom prst="rect">
            <a:avLst/>
          </a:prstGeom>
          <a:noFill/>
        </p:spPr>
        <p:txBody>
          <a:bodyPr wrap="square" lIns="91440" tIns="18288" rIns="91440" bIns="18288" rtlCol="0">
            <a:spAutoFit/>
          </a:bodyPr>
          <a:lstStyle>
            <a:defPPr>
              <a:defRPr lang="en-US"/>
            </a:defPPr>
            <a:lvl1pPr>
              <a:defRPr sz="1000"/>
            </a:lvl1pPr>
          </a:lstStyle>
          <a:p>
            <a:pPr algn="ctr"/>
            <a:r>
              <a:rPr lang="en-US" sz="800" dirty="0">
                <a:solidFill>
                  <a:prstClr val="black"/>
                </a:solidFill>
              </a:rPr>
              <a:t>FY11</a:t>
            </a:r>
          </a:p>
        </p:txBody>
      </p:sp>
      <p:sp>
        <p:nvSpPr>
          <p:cNvPr id="72" name="TextBox 71"/>
          <p:cNvSpPr txBox="1"/>
          <p:nvPr userDrawn="1"/>
        </p:nvSpPr>
        <p:spPr>
          <a:xfrm>
            <a:off x="6114145" y="709920"/>
            <a:ext cx="731520" cy="160044"/>
          </a:xfrm>
          <a:prstGeom prst="rect">
            <a:avLst/>
          </a:prstGeom>
          <a:noFill/>
        </p:spPr>
        <p:txBody>
          <a:bodyPr wrap="square" lIns="91440" tIns="18288" rIns="91440" bIns="18288" rtlCol="0">
            <a:spAutoFit/>
          </a:bodyPr>
          <a:lstStyle>
            <a:defPPr>
              <a:defRPr lang="en-US"/>
            </a:defPPr>
            <a:lvl1pPr>
              <a:defRPr sz="1000"/>
            </a:lvl1pPr>
          </a:lstStyle>
          <a:p>
            <a:pPr algn="ctr"/>
            <a:r>
              <a:rPr lang="en-US" sz="800" dirty="0">
                <a:solidFill>
                  <a:prstClr val="black"/>
                </a:solidFill>
              </a:rPr>
              <a:t>PROJECT</a:t>
            </a:r>
          </a:p>
        </p:txBody>
      </p:sp>
      <p:sp>
        <p:nvSpPr>
          <p:cNvPr id="73" name="Text Placeholder 39"/>
          <p:cNvSpPr>
            <a:spLocks noGrp="1"/>
          </p:cNvSpPr>
          <p:nvPr>
            <p:ph type="body" sz="quarter" idx="34" hasCustomPrompt="1"/>
          </p:nvPr>
        </p:nvSpPr>
        <p:spPr>
          <a:xfrm>
            <a:off x="6114145" y="118416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a:t>
            </a:r>
          </a:p>
        </p:txBody>
      </p:sp>
      <p:sp>
        <p:nvSpPr>
          <p:cNvPr id="74" name="Text Placeholder 39"/>
          <p:cNvSpPr>
            <a:spLocks noGrp="1"/>
          </p:cNvSpPr>
          <p:nvPr>
            <p:ph type="body" sz="quarter" idx="35" hasCustomPrompt="1"/>
          </p:nvPr>
        </p:nvSpPr>
        <p:spPr>
          <a:xfrm>
            <a:off x="6114145" y="1020971"/>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a:t>
            </a:r>
          </a:p>
        </p:txBody>
      </p:sp>
      <p:sp>
        <p:nvSpPr>
          <p:cNvPr id="76" name="Text Placeholder 39"/>
          <p:cNvSpPr>
            <a:spLocks noGrp="1"/>
          </p:cNvSpPr>
          <p:nvPr>
            <p:ph type="body" sz="quarter" idx="39" hasCustomPrompt="1"/>
          </p:nvPr>
        </p:nvSpPr>
        <p:spPr>
          <a:xfrm>
            <a:off x="6848323" y="85897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77" name="Text Placeholder 39"/>
          <p:cNvSpPr>
            <a:spLocks noGrp="1"/>
          </p:cNvSpPr>
          <p:nvPr>
            <p:ph type="body" sz="quarter" idx="40" hasCustomPrompt="1"/>
          </p:nvPr>
        </p:nvSpPr>
        <p:spPr>
          <a:xfrm>
            <a:off x="7579965" y="85897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78" name="Text Placeholder 39"/>
          <p:cNvSpPr>
            <a:spLocks noGrp="1"/>
          </p:cNvSpPr>
          <p:nvPr>
            <p:ph type="body" sz="quarter" idx="41" hasCustomPrompt="1"/>
          </p:nvPr>
        </p:nvSpPr>
        <p:spPr>
          <a:xfrm>
            <a:off x="8314267" y="85897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0.000</a:t>
            </a:r>
          </a:p>
        </p:txBody>
      </p:sp>
      <p:sp>
        <p:nvSpPr>
          <p:cNvPr id="79" name="Text Placeholder 39"/>
          <p:cNvSpPr>
            <a:spLocks noGrp="1"/>
          </p:cNvSpPr>
          <p:nvPr>
            <p:ph type="body" sz="quarter" idx="42" hasCustomPrompt="1"/>
          </p:nvPr>
        </p:nvSpPr>
        <p:spPr>
          <a:xfrm>
            <a:off x="6114145" y="858973"/>
            <a:ext cx="731520" cy="160044"/>
          </a:xfrm>
          <a:noFill/>
        </p:spPr>
        <p:txBody>
          <a:bodyPr wrap="square" lIns="91440" tIns="18288" rIns="91440" bIns="18288" rtlCol="0">
            <a:spAutoFit/>
          </a:bodyPr>
          <a:lstStyle>
            <a:lvl1pPr algn="ctr">
              <a:defRPr lang="en-US" sz="800" dirty="0">
                <a:latin typeface="+mn-lt"/>
                <a:cs typeface="+mn-cs"/>
              </a:defRPr>
            </a:lvl1pPr>
          </a:lstStyle>
          <a:p>
            <a:pPr marL="0" lvl="0"/>
            <a:r>
              <a:rPr lang="en-US" dirty="0"/>
              <a:t>-</a:t>
            </a:r>
          </a:p>
        </p:txBody>
      </p:sp>
      <p:cxnSp>
        <p:nvCxnSpPr>
          <p:cNvPr id="75" name="Straight Connector 74"/>
          <p:cNvCxnSpPr/>
          <p:nvPr userDrawn="1"/>
        </p:nvCxnSpPr>
        <p:spPr bwMode="auto">
          <a:xfrm>
            <a:off x="0" y="1355726"/>
            <a:ext cx="91440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80" name="Title 1"/>
          <p:cNvSpPr>
            <a:spLocks noGrp="1"/>
          </p:cNvSpPr>
          <p:nvPr>
            <p:ph type="ctrTitle" hasCustomPrompt="1"/>
          </p:nvPr>
        </p:nvSpPr>
        <p:spPr>
          <a:xfrm>
            <a:off x="1619250" y="76202"/>
            <a:ext cx="6422572" cy="579062"/>
          </a:xfrm>
        </p:spPr>
        <p:txBody>
          <a:bodyPr anchor="b">
            <a:noAutofit/>
          </a:bodyPr>
          <a:lstStyle>
            <a:lvl1pPr algn="l">
              <a:lnSpc>
                <a:spcPct val="100000"/>
              </a:lnSpc>
              <a:defRPr sz="2000" b="0">
                <a:latin typeface="Tahoma" pitchFamily="34" charset="0"/>
                <a:ea typeface="Tahoma" pitchFamily="34" charset="0"/>
                <a:cs typeface="Tahoma" pitchFamily="34" charset="0"/>
              </a:defRPr>
            </a:lvl1pPr>
          </a:lstStyle>
          <a:p>
            <a:r>
              <a:rPr lang="en-US" dirty="0"/>
              <a:t>Program Name (Acronym)</a:t>
            </a:r>
          </a:p>
        </p:txBody>
      </p:sp>
      <p:sp>
        <p:nvSpPr>
          <p:cNvPr id="81" name="Text Placeholder 4"/>
          <p:cNvSpPr>
            <a:spLocks noGrp="1"/>
          </p:cNvSpPr>
          <p:nvPr>
            <p:ph type="body" sz="quarter" idx="24" hasCustomPrompt="1"/>
          </p:nvPr>
        </p:nvSpPr>
        <p:spPr>
          <a:xfrm>
            <a:off x="1619250" y="587526"/>
            <a:ext cx="6421587" cy="390885"/>
          </a:xfr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800"/>
            </a:lvl1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PM / Office</a:t>
            </a:r>
          </a:p>
        </p:txBody>
      </p:sp>
    </p:spTree>
    <p:extLst>
      <p:ext uri="{BB962C8B-B14F-4D97-AF65-F5344CB8AC3E}">
        <p14:creationId xmlns:p14="http://schemas.microsoft.com/office/powerpoint/2010/main" val="20450453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_and_Content_Vert">
    <p:spTree>
      <p:nvGrpSpPr>
        <p:cNvPr id="1" name=""/>
        <p:cNvGrpSpPr/>
        <p:nvPr/>
      </p:nvGrpSpPr>
      <p:grpSpPr>
        <a:xfrm>
          <a:off x="0" y="0"/>
          <a:ext cx="0" cy="0"/>
          <a:chOff x="0" y="0"/>
          <a:chExt cx="0" cy="0"/>
        </a:xfrm>
      </p:grpSpPr>
      <p:sp>
        <p:nvSpPr>
          <p:cNvPr id="5" name="Content Placeholder 10"/>
          <p:cNvSpPr>
            <a:spLocks noGrp="1"/>
          </p:cNvSpPr>
          <p:nvPr>
            <p:ph sz="quarter" idx="13"/>
          </p:nvPr>
        </p:nvSpPr>
        <p:spPr>
          <a:xfrm rot="5400000">
            <a:off x="1152522" y="-142872"/>
            <a:ext cx="6400803" cy="7143751"/>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vl2pPr>
            <a:lvl3pPr marL="1143000" indent="-228600">
              <a:buFont typeface="Arial" pitchFamily="34" charset="0"/>
              <a:buChar char="•"/>
              <a:defRPr sz="1400"/>
            </a:lvl3pPr>
            <a:lvl4pPr marL="1600200" indent="-228600">
              <a:buFont typeface="Arial" pitchFamily="34" charset="0"/>
              <a:buChar char="•"/>
              <a:defRPr sz="1300"/>
            </a:lvl4pPr>
            <a:lvl5pPr marL="2057400" indent="-228600">
              <a:buFont typeface="Arial" pitchFamily="34" charset="0"/>
              <a:buChar cha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0"/>
          </p:nvPr>
        </p:nvSpPr>
        <p:spPr>
          <a:xfrm rot="5400000">
            <a:off x="-2528935" y="3278187"/>
            <a:ext cx="5546817" cy="298450"/>
          </a:xfrm>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a:xfrm rot="5400000">
            <a:off x="-23720" y="6357843"/>
            <a:ext cx="530038" cy="292102"/>
          </a:xfrm>
        </p:spPr>
        <p:txBody>
          <a:bodyPr/>
          <a:lstStyle/>
          <a:p>
            <a:pPr>
              <a:defRPr/>
            </a:pPr>
            <a:fld id="{231CC523-8BC6-4921-807A-66BD262F34AB}" type="slidenum">
              <a:rPr lang="en-US" smtClean="0"/>
              <a:pPr>
                <a:defRPr/>
              </a:pPr>
              <a:t>‹#›</a:t>
            </a:fld>
            <a:endParaRPr lang="en-US"/>
          </a:p>
        </p:txBody>
      </p:sp>
      <p:sp>
        <p:nvSpPr>
          <p:cNvPr id="6" name="Title 1"/>
          <p:cNvSpPr>
            <a:spLocks noGrp="1"/>
          </p:cNvSpPr>
          <p:nvPr>
            <p:ph type="ctrTitle"/>
          </p:nvPr>
        </p:nvSpPr>
        <p:spPr>
          <a:xfrm rot="5400000">
            <a:off x="6100764" y="3695703"/>
            <a:ext cx="5191125" cy="676275"/>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cxnSp>
        <p:nvCxnSpPr>
          <p:cNvPr id="7" name="Straight Connector 6"/>
          <p:cNvCxnSpPr>
            <a:cxnSpLocks noChangeShapeType="1"/>
          </p:cNvCxnSpPr>
          <p:nvPr userDrawn="1"/>
        </p:nvCxnSpPr>
        <p:spPr bwMode="auto">
          <a:xfrm flipH="1">
            <a:off x="8266909" y="228600"/>
            <a:ext cx="1588" cy="6410325"/>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8156508" y="374048"/>
            <a:ext cx="1085438" cy="655071"/>
          </a:xfrm>
          <a:prstGeom prst="rect">
            <a:avLst/>
          </a:prstGeom>
        </p:spPr>
      </p:pic>
    </p:spTree>
    <p:extLst>
      <p:ext uri="{BB962C8B-B14F-4D97-AF65-F5344CB8AC3E}">
        <p14:creationId xmlns:p14="http://schemas.microsoft.com/office/powerpoint/2010/main" val="783532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_Slide_Subtitl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Title 1"/>
          <p:cNvSpPr>
            <a:spLocks noGrp="1"/>
          </p:cNvSpPr>
          <p:nvPr>
            <p:ph type="ctrTitle"/>
          </p:nvPr>
        </p:nvSpPr>
        <p:spPr>
          <a:xfrm>
            <a:off x="685800" y="2514600"/>
            <a:ext cx="7772400" cy="914400"/>
          </a:xfrm>
        </p:spPr>
        <p:txBody>
          <a:bodyPr/>
          <a:lstStyle>
            <a:lvl1pPr algn="ctr">
              <a:defRPr sz="2200" b="0">
                <a:latin typeface="Tahoma" pitchFamily="34" charset="0"/>
                <a:ea typeface="Tahoma" pitchFamily="34" charset="0"/>
                <a:cs typeface="Tahoma" pitchFamily="34" charset="0"/>
              </a:defRPr>
            </a:lvl1pPr>
          </a:lstStyle>
          <a:p>
            <a:r>
              <a:rPr lang="en-US"/>
              <a:t>Click to edit Master title style</a:t>
            </a:r>
            <a:endParaRPr lang="en-US" dirty="0"/>
          </a:p>
        </p:txBody>
      </p:sp>
      <p:cxnSp>
        <p:nvCxnSpPr>
          <p:cNvPr id="6" name="Straight Connector 5"/>
          <p:cNvCxnSpPr>
            <a:cxnSpLocks noChangeShapeType="1"/>
          </p:cNvCxnSpPr>
          <p:nvPr userDrawn="1"/>
        </p:nvCxnSpPr>
        <p:spPr bwMode="auto">
          <a:xfrm>
            <a:off x="381000" y="3198815"/>
            <a:ext cx="8382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sp>
        <p:nvSpPr>
          <p:cNvPr id="8" name="Text Placeholder 3"/>
          <p:cNvSpPr>
            <a:spLocks noGrp="1"/>
          </p:cNvSpPr>
          <p:nvPr>
            <p:ph type="body" sz="quarter" idx="12" hasCustomPrompt="1"/>
          </p:nvPr>
        </p:nvSpPr>
        <p:spPr>
          <a:xfrm>
            <a:off x="685800" y="3352798"/>
            <a:ext cx="7772400" cy="465138"/>
          </a:xfrm>
        </p:spPr>
        <p:txBody>
          <a:bodyPr/>
          <a:lstStyle>
            <a:lvl1pPr algn="ctr">
              <a:defRPr sz="1800">
                <a:solidFill>
                  <a:schemeClr val="bg1">
                    <a:lumMod val="65000"/>
                  </a:schemeClr>
                </a:solidFill>
              </a:defRPr>
            </a:lvl1pPr>
          </a:lstStyle>
          <a:p>
            <a:pPr lvl="0"/>
            <a:r>
              <a:rPr lang="en-US" dirty="0"/>
              <a:t>Click to add subtitle</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Tree>
    <p:extLst>
      <p:ext uri="{BB962C8B-B14F-4D97-AF65-F5344CB8AC3E}">
        <p14:creationId xmlns:p14="http://schemas.microsoft.com/office/powerpoint/2010/main" val="2543357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_Heade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Title 1"/>
          <p:cNvSpPr>
            <a:spLocks noGrp="1"/>
          </p:cNvSpPr>
          <p:nvPr>
            <p:ph type="ctrTitle" hasCustomPrompt="1"/>
          </p:nvPr>
        </p:nvSpPr>
        <p:spPr>
          <a:xfrm>
            <a:off x="657225" y="4329372"/>
            <a:ext cx="7772400" cy="1461828"/>
          </a:xfrm>
        </p:spPr>
        <p:txBody>
          <a:bodyPr anchor="t"/>
          <a:lstStyle>
            <a:lvl1pPr algn="l">
              <a:defRPr sz="2400" b="1" baseline="0">
                <a:latin typeface="Tahoma" pitchFamily="34" charset="0"/>
                <a:ea typeface="Tahoma" pitchFamily="34" charset="0"/>
                <a:cs typeface="Tahoma" pitchFamily="34" charset="0"/>
              </a:defRPr>
            </a:lvl1pPr>
          </a:lstStyle>
          <a:p>
            <a:r>
              <a:rPr lang="en-US" dirty="0"/>
              <a:t>CLICK TO EDIT MASTER TITLE STYLE</a:t>
            </a:r>
          </a:p>
        </p:txBody>
      </p:sp>
      <p:cxnSp>
        <p:nvCxnSpPr>
          <p:cNvPr id="6" name="Straight Connector 5"/>
          <p:cNvCxnSpPr>
            <a:cxnSpLocks noChangeShapeType="1"/>
          </p:cNvCxnSpPr>
          <p:nvPr userDrawn="1"/>
        </p:nvCxnSpPr>
        <p:spPr bwMode="auto">
          <a:xfrm>
            <a:off x="381000" y="4341815"/>
            <a:ext cx="8382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sp>
        <p:nvSpPr>
          <p:cNvPr id="7" name="Text Placeholder 3"/>
          <p:cNvSpPr>
            <a:spLocks noGrp="1"/>
          </p:cNvSpPr>
          <p:nvPr>
            <p:ph type="body" sz="quarter" idx="12"/>
          </p:nvPr>
        </p:nvSpPr>
        <p:spPr>
          <a:xfrm>
            <a:off x="669472" y="2954111"/>
            <a:ext cx="7772400" cy="1379538"/>
          </a:xfrm>
        </p:spPr>
        <p:txBody>
          <a:bodyPr anchor="b"/>
          <a:lstStyle>
            <a:lvl1pPr algn="l">
              <a:defRPr sz="1800">
                <a:solidFill>
                  <a:schemeClr val="bg1">
                    <a:lumMod val="65000"/>
                  </a:schemeClr>
                </a:solidFill>
              </a:defRPr>
            </a:lvl1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Tree>
    <p:extLst>
      <p:ext uri="{BB962C8B-B14F-4D97-AF65-F5344CB8AC3E}">
        <p14:creationId xmlns:p14="http://schemas.microsoft.com/office/powerpoint/2010/main" val="3751012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_and_Content">
    <p:spTree>
      <p:nvGrpSpPr>
        <p:cNvPr id="1" name=""/>
        <p:cNvGrpSpPr/>
        <p:nvPr/>
      </p:nvGrpSpPr>
      <p:grpSpPr>
        <a:xfrm>
          <a:off x="0" y="0"/>
          <a:ext cx="0" cy="0"/>
          <a:chOff x="0" y="0"/>
          <a:chExt cx="0" cy="0"/>
        </a:xfrm>
      </p:grpSpPr>
      <p:sp>
        <p:nvSpPr>
          <p:cNvPr id="6" name="Title 1"/>
          <p:cNvSpPr>
            <a:spLocks noGrp="1"/>
          </p:cNvSpPr>
          <p:nvPr>
            <p:ph type="ctrTitle"/>
          </p:nvPr>
        </p:nvSpPr>
        <p:spPr>
          <a:xfrm>
            <a:off x="1622425" y="151418"/>
            <a:ext cx="7140575" cy="612648"/>
          </a:xfrm>
        </p:spPr>
        <p:txBody>
          <a:bodyPr>
            <a:normAutofit/>
          </a:bodyPr>
          <a:lstStyle>
            <a:lvl1pPr algn="l">
              <a:defRPr sz="2400" b="0">
                <a:latin typeface="Calibri" panose="020F0502020204030204" pitchFamily="34" charset="0"/>
                <a:ea typeface="Tahoma" pitchFamily="34" charset="0"/>
                <a:cs typeface="Calibri" panose="020F0502020204030204" pitchFamily="34" charset="0"/>
              </a:defRPr>
            </a:lvl1pPr>
          </a:lstStyle>
          <a:p>
            <a:r>
              <a:rPr lang="en-US"/>
              <a:t>Click to edit Master title style</a:t>
            </a:r>
            <a:endParaRPr lang="en-US" dirty="0"/>
          </a:p>
        </p:txBody>
      </p:sp>
      <p:cxnSp>
        <p:nvCxnSpPr>
          <p:cNvPr id="7" name="Straight Connector 6"/>
          <p:cNvCxnSpPr>
            <a:cxnSpLocks noChangeShapeType="1"/>
          </p:cNvCxnSpPr>
          <p:nvPr userDrawn="1"/>
        </p:nvCxnSpPr>
        <p:spPr bwMode="auto">
          <a:xfrm>
            <a:off x="381000" y="840101"/>
            <a:ext cx="8382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cxnSp>
        <p:nvCxnSpPr>
          <p:cNvPr id="8" name="Straight Connector 7"/>
          <p:cNvCxnSpPr>
            <a:cxnSpLocks/>
          </p:cNvCxnSpPr>
          <p:nvPr userDrawn="1"/>
        </p:nvCxnSpPr>
        <p:spPr>
          <a:xfrm flipH="1">
            <a:off x="4572000" y="841688"/>
            <a:ext cx="12825" cy="5708338"/>
          </a:xfrm>
          <a:prstGeom prst="line">
            <a:avLst/>
          </a:prstGeom>
          <a:ln w="3175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381000" y="3657600"/>
            <a:ext cx="84582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1390050" y="893550"/>
            <a:ext cx="1981200" cy="307777"/>
          </a:xfrm>
          <a:prstGeom prst="rect">
            <a:avLst/>
          </a:prstGeom>
          <a:noFill/>
        </p:spPr>
        <p:txBody>
          <a:bodyPr wrap="square" rtlCol="0">
            <a:spAutoFit/>
          </a:bodyPr>
          <a:lstStyle/>
          <a:p>
            <a:pPr algn="ctr"/>
            <a:r>
              <a:rPr lang="en-US" sz="1400" b="1" dirty="0">
                <a:solidFill>
                  <a:prstClr val="black"/>
                </a:solidFill>
                <a:latin typeface="Calibri" panose="020F0502020204030204" pitchFamily="34" charset="0"/>
                <a:cs typeface="Calibri" panose="020F0502020204030204" pitchFamily="34" charset="0"/>
              </a:rPr>
              <a:t>CONCEPT</a:t>
            </a:r>
            <a:endParaRPr lang="en-US" sz="1200" b="1" dirty="0">
              <a:solidFill>
                <a:prstClr val="black"/>
              </a:solidFill>
              <a:latin typeface="Calibri" panose="020F0502020204030204" pitchFamily="34" charset="0"/>
              <a:cs typeface="Calibri" panose="020F0502020204030204" pitchFamily="34" charset="0"/>
            </a:endParaRPr>
          </a:p>
        </p:txBody>
      </p:sp>
      <p:sp>
        <p:nvSpPr>
          <p:cNvPr id="12" name="TextBox 11"/>
          <p:cNvSpPr txBox="1"/>
          <p:nvPr userDrawn="1"/>
        </p:nvSpPr>
        <p:spPr>
          <a:xfrm>
            <a:off x="932850" y="3657600"/>
            <a:ext cx="2895600" cy="307777"/>
          </a:xfrm>
          <a:prstGeom prst="rect">
            <a:avLst/>
          </a:prstGeom>
          <a:noFill/>
        </p:spPr>
        <p:txBody>
          <a:bodyPr wrap="square" rtlCol="0">
            <a:spAutoFit/>
          </a:bodyPr>
          <a:lstStyle/>
          <a:p>
            <a:pPr algn="ctr"/>
            <a:r>
              <a:rPr lang="en-US" sz="1400" b="1" dirty="0">
                <a:solidFill>
                  <a:prstClr val="black"/>
                </a:solidFill>
                <a:latin typeface="Calibri" panose="020F0502020204030204" pitchFamily="34" charset="0"/>
                <a:cs typeface="Calibri" panose="020F0502020204030204" pitchFamily="34" charset="0"/>
              </a:rPr>
              <a:t>RISKS</a:t>
            </a:r>
            <a:endParaRPr lang="en-US" sz="1200" b="1" dirty="0">
              <a:solidFill>
                <a:prstClr val="black"/>
              </a:solidFill>
              <a:latin typeface="Calibri" panose="020F0502020204030204" pitchFamily="34" charset="0"/>
              <a:cs typeface="Calibri" panose="020F0502020204030204" pitchFamily="34" charset="0"/>
            </a:endParaRPr>
          </a:p>
        </p:txBody>
      </p:sp>
      <p:sp>
        <p:nvSpPr>
          <p:cNvPr id="14" name="TextBox 13"/>
          <p:cNvSpPr txBox="1"/>
          <p:nvPr userDrawn="1"/>
        </p:nvSpPr>
        <p:spPr>
          <a:xfrm>
            <a:off x="5087750" y="3676050"/>
            <a:ext cx="3295650" cy="307777"/>
          </a:xfrm>
          <a:prstGeom prst="rect">
            <a:avLst/>
          </a:prstGeom>
          <a:noFill/>
        </p:spPr>
        <p:txBody>
          <a:bodyPr wrap="square" rtlCol="0">
            <a:spAutoFit/>
          </a:bodyPr>
          <a:lstStyle/>
          <a:p>
            <a:pPr algn="ctr"/>
            <a:r>
              <a:rPr lang="en-US" sz="1400" b="1" dirty="0">
                <a:solidFill>
                  <a:prstClr val="black"/>
                </a:solidFill>
                <a:latin typeface="Calibri" panose="020F0502020204030204" pitchFamily="34" charset="0"/>
                <a:cs typeface="Calibri" panose="020F0502020204030204" pitchFamily="34" charset="0"/>
              </a:rPr>
              <a:t>TEAM</a:t>
            </a:r>
            <a:endParaRPr lang="en-US" sz="1200" b="1" dirty="0">
              <a:solidFill>
                <a:prstClr val="black"/>
              </a:solidFill>
              <a:latin typeface="Calibri" panose="020F0502020204030204" pitchFamily="34" charset="0"/>
              <a:cs typeface="Calibri" panose="020F0502020204030204" pitchFamily="34" charset="0"/>
            </a:endParaRPr>
          </a:p>
        </p:txBody>
      </p:sp>
      <p:sp>
        <p:nvSpPr>
          <p:cNvPr id="15" name="TextBox 13"/>
          <p:cNvSpPr txBox="1"/>
          <p:nvPr userDrawn="1"/>
        </p:nvSpPr>
        <p:spPr>
          <a:xfrm>
            <a:off x="4693641" y="933573"/>
            <a:ext cx="3909268"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a:solidFill>
                  <a:prstClr val="black"/>
                </a:solidFill>
                <a:latin typeface="Calibri" panose="020F0502020204030204" pitchFamily="34" charset="0"/>
                <a:cs typeface="Calibri" panose="020F0502020204030204" pitchFamily="34" charset="0"/>
              </a:rPr>
              <a:t>APPROACH</a:t>
            </a:r>
            <a:endParaRPr lang="en-US" sz="1200" b="1" dirty="0">
              <a:solidFill>
                <a:prstClr val="black"/>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70237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ogo_and_Title_Only">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cxnSp>
        <p:nvCxnSpPr>
          <p:cNvPr id="6" name="Straight Connector 5"/>
          <p:cNvCxnSpPr>
            <a:cxnSpLocks noChangeShapeType="1"/>
          </p:cNvCxnSpPr>
          <p:nvPr userDrawn="1"/>
        </p:nvCxnSpPr>
        <p:spPr bwMode="auto">
          <a:xfrm>
            <a:off x="381000" y="840101"/>
            <a:ext cx="8382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7" name="Title 1"/>
          <p:cNvSpPr>
            <a:spLocks noGrp="1"/>
          </p:cNvSpPr>
          <p:nvPr>
            <p:ph type="ctrTitle"/>
          </p:nvPr>
        </p:nvSpPr>
        <p:spPr>
          <a:xfrm>
            <a:off x="1622425" y="151418"/>
            <a:ext cx="7140575" cy="612648"/>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102521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_Two_Row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Content Placeholder 2"/>
          <p:cNvSpPr>
            <a:spLocks noGrp="1"/>
          </p:cNvSpPr>
          <p:nvPr>
            <p:ph sz="quarter" idx="13"/>
          </p:nvPr>
        </p:nvSpPr>
        <p:spPr>
          <a:xfrm>
            <a:off x="457200" y="1066800"/>
            <a:ext cx="8305800"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p:cNvSpPr>
            <a:spLocks noGrp="1"/>
          </p:cNvSpPr>
          <p:nvPr>
            <p:ph sz="quarter" idx="14"/>
          </p:nvPr>
        </p:nvSpPr>
        <p:spPr>
          <a:xfrm>
            <a:off x="457200" y="3581400"/>
            <a:ext cx="8305800" cy="23622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8" name="Straight Connector 7"/>
          <p:cNvCxnSpPr>
            <a:cxnSpLocks noChangeShapeType="1"/>
          </p:cNvCxnSpPr>
          <p:nvPr userDrawn="1"/>
        </p:nvCxnSpPr>
        <p:spPr bwMode="auto">
          <a:xfrm>
            <a:off x="381000" y="840101"/>
            <a:ext cx="8382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9" name="Title 1"/>
          <p:cNvSpPr>
            <a:spLocks noGrp="1"/>
          </p:cNvSpPr>
          <p:nvPr>
            <p:ph type="ctrTitle"/>
          </p:nvPr>
        </p:nvSpPr>
        <p:spPr>
          <a:xfrm>
            <a:off x="1619250" y="151418"/>
            <a:ext cx="7143750" cy="612648"/>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44676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_Two_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Content Placeholder 2"/>
          <p:cNvSpPr>
            <a:spLocks noGrp="1"/>
          </p:cNvSpPr>
          <p:nvPr>
            <p:ph sz="quarter" idx="13"/>
          </p:nvPr>
        </p:nvSpPr>
        <p:spPr>
          <a:xfrm>
            <a:off x="457200" y="1066800"/>
            <a:ext cx="4038600" cy="49530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p:cNvSpPr>
            <a:spLocks noGrp="1"/>
          </p:cNvSpPr>
          <p:nvPr>
            <p:ph sz="quarter" idx="14"/>
          </p:nvPr>
        </p:nvSpPr>
        <p:spPr>
          <a:xfrm>
            <a:off x="4648200" y="1066800"/>
            <a:ext cx="4038600" cy="49530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8" name="Straight Connector 7"/>
          <p:cNvCxnSpPr>
            <a:cxnSpLocks noChangeShapeType="1"/>
          </p:cNvCxnSpPr>
          <p:nvPr userDrawn="1"/>
        </p:nvCxnSpPr>
        <p:spPr bwMode="auto">
          <a:xfrm>
            <a:off x="381000" y="840101"/>
            <a:ext cx="8382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9" name="Title 1"/>
          <p:cNvSpPr>
            <a:spLocks noGrp="1"/>
          </p:cNvSpPr>
          <p:nvPr>
            <p:ph type="ctrTitle"/>
          </p:nvPr>
        </p:nvSpPr>
        <p:spPr>
          <a:xfrm>
            <a:off x="1622424" y="151418"/>
            <a:ext cx="7140575" cy="612648"/>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622050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_Three_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DARPA-BAA-14-62    ICONS  </a:t>
            </a:r>
            <a:endParaRPr lang="en-US" dirty="0"/>
          </a:p>
        </p:txBody>
      </p:sp>
      <p:sp>
        <p:nvSpPr>
          <p:cNvPr id="4" name="Slide Number Placeholder 3"/>
          <p:cNvSpPr>
            <a:spLocks noGrp="1"/>
          </p:cNvSpPr>
          <p:nvPr>
            <p:ph type="sldNum" sz="quarter" idx="11"/>
          </p:nvPr>
        </p:nvSpPr>
        <p:spPr/>
        <p:txBody>
          <a:bodyPr/>
          <a:lstStyle/>
          <a:p>
            <a:pPr>
              <a:defRPr/>
            </a:pPr>
            <a:fld id="{231CC523-8BC6-4921-807A-66BD262F34AB}" type="slidenum">
              <a:rPr lang="en-US" smtClean="0"/>
              <a:pPr>
                <a:defRPr/>
              </a:pPr>
              <a:t>‹#›</a:t>
            </a:fld>
            <a:endParaRPr lang="en-US"/>
          </a:p>
        </p:txBody>
      </p:sp>
      <p:sp>
        <p:nvSpPr>
          <p:cNvPr id="5" name="Content Placeholder 2"/>
          <p:cNvSpPr>
            <a:spLocks noGrp="1"/>
          </p:cNvSpPr>
          <p:nvPr>
            <p:ph sz="quarter" idx="13"/>
          </p:nvPr>
        </p:nvSpPr>
        <p:spPr>
          <a:xfrm>
            <a:off x="457200" y="1066800"/>
            <a:ext cx="2667000" cy="49530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p:cNvSpPr>
            <a:spLocks noGrp="1"/>
          </p:cNvSpPr>
          <p:nvPr>
            <p:ph sz="quarter" idx="14"/>
          </p:nvPr>
        </p:nvSpPr>
        <p:spPr>
          <a:xfrm>
            <a:off x="3276600" y="1066800"/>
            <a:ext cx="2667000" cy="49530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2"/>
          <p:cNvSpPr>
            <a:spLocks noGrp="1"/>
          </p:cNvSpPr>
          <p:nvPr>
            <p:ph sz="quarter" idx="15"/>
          </p:nvPr>
        </p:nvSpPr>
        <p:spPr>
          <a:xfrm>
            <a:off x="6096000" y="1066800"/>
            <a:ext cx="2667000" cy="4953000"/>
          </a:xfrm>
        </p:spPr>
        <p:txBody>
          <a:bodyPr/>
          <a:lstStyle>
            <a:lvl1pPr marL="342900" indent="-342900">
              <a:buFont typeface="Arial" pitchFamily="34" charset="0"/>
              <a:buChar char="•"/>
              <a:defRPr sz="1800">
                <a:latin typeface="Tahoma" pitchFamily="34" charset="0"/>
                <a:ea typeface="Tahoma" pitchFamily="34" charset="0"/>
                <a:cs typeface="Tahoma" pitchFamily="34" charset="0"/>
              </a:defRPr>
            </a:lvl1pPr>
            <a:lvl2pPr marL="742950" indent="-285750">
              <a:buFont typeface="Arial" pitchFamily="34" charset="0"/>
              <a:buChar char="•"/>
              <a:defRPr sz="1600">
                <a:latin typeface="Tahoma" pitchFamily="34" charset="0"/>
                <a:ea typeface="Tahoma" pitchFamily="34" charset="0"/>
                <a:cs typeface="Tahoma" pitchFamily="34" charset="0"/>
              </a:defRPr>
            </a:lvl2pPr>
            <a:lvl3pPr marL="1143000" indent="-228600">
              <a:buFont typeface="Arial" pitchFamily="34" charset="0"/>
              <a:buChar char="•"/>
              <a:defRPr sz="1400">
                <a:latin typeface="Tahoma" pitchFamily="34" charset="0"/>
                <a:ea typeface="Tahoma" pitchFamily="34" charset="0"/>
                <a:cs typeface="Tahoma" pitchFamily="34" charset="0"/>
              </a:defRPr>
            </a:lvl3pPr>
            <a:lvl4pPr marL="1600200" indent="-228600">
              <a:buFont typeface="Arial" pitchFamily="34" charset="0"/>
              <a:buChar char="•"/>
              <a:defRPr sz="1300">
                <a:latin typeface="Tahoma" pitchFamily="34" charset="0"/>
                <a:ea typeface="Tahoma" pitchFamily="34" charset="0"/>
                <a:cs typeface="Tahoma" pitchFamily="34" charset="0"/>
              </a:defRPr>
            </a:lvl4pPr>
            <a:lvl5pPr marL="2057400" indent="-228600">
              <a:buFont typeface="Arial" pitchFamily="34" charset="0"/>
              <a:buChar char="•"/>
              <a:defRPr sz="1300">
                <a:latin typeface="Tahoma" pitchFamily="34" charset="0"/>
                <a:ea typeface="Tahoma" pitchFamily="34" charset="0"/>
                <a:cs typeface="Tahom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9" name="Straight Connector 8"/>
          <p:cNvCxnSpPr>
            <a:cxnSpLocks noChangeShapeType="1"/>
          </p:cNvCxnSpPr>
          <p:nvPr userDrawn="1"/>
        </p:nvCxnSpPr>
        <p:spPr bwMode="auto">
          <a:xfrm>
            <a:off x="381000" y="840101"/>
            <a:ext cx="8382000" cy="1587"/>
          </a:xfrm>
          <a:prstGeom prst="line">
            <a:avLst/>
          </a:prstGeom>
          <a:noFill/>
          <a:ln w="22225">
            <a:solidFill>
              <a:srgbClr val="0F5E90"/>
            </a:solidFill>
            <a:round/>
            <a:headEnd/>
            <a:tailEnd/>
          </a:ln>
          <a:extLst>
            <a:ext uri="{909E8E84-426E-40DD-AFC4-6F175D3DCCD1}">
              <a14:hiddenFill xmlns:a14="http://schemas.microsoft.com/office/drawing/2010/main">
                <a:noFill/>
              </a14:hiddenFill>
            </a:ext>
          </a:extLst>
        </p:spPr>
      </p:cxn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414" y="130207"/>
            <a:ext cx="1085438" cy="655071"/>
          </a:xfrm>
          <a:prstGeom prst="rect">
            <a:avLst/>
          </a:prstGeom>
        </p:spPr>
      </p:pic>
      <p:sp>
        <p:nvSpPr>
          <p:cNvPr id="10" name="Title 1"/>
          <p:cNvSpPr>
            <a:spLocks noGrp="1"/>
          </p:cNvSpPr>
          <p:nvPr>
            <p:ph type="ctrTitle"/>
          </p:nvPr>
        </p:nvSpPr>
        <p:spPr>
          <a:xfrm>
            <a:off x="1622854" y="151418"/>
            <a:ext cx="7140146" cy="612648"/>
          </a:xfrm>
        </p:spPr>
        <p:txBody>
          <a:bodyPr>
            <a:normAutofit/>
          </a:bodyPr>
          <a:lstStyle>
            <a:lvl1pPr algn="l">
              <a:defRPr sz="2400" b="0">
                <a:latin typeface="Tahoma" pitchFamily="34" charset="0"/>
                <a:ea typeface="Tahoma" pitchFamily="34" charset="0"/>
                <a:cs typeface="Tahoma"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896424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Text Placeholder 2"/>
          <p:cNvSpPr>
            <a:spLocks noGrp="1"/>
          </p:cNvSpPr>
          <p:nvPr>
            <p:ph type="body" idx="1"/>
          </p:nvPr>
        </p:nvSpPr>
        <p:spPr bwMode="auto">
          <a:xfrm>
            <a:off x="381000" y="1219200"/>
            <a:ext cx="83820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Footer Placeholder 4"/>
          <p:cNvSpPr>
            <a:spLocks noGrp="1"/>
          </p:cNvSpPr>
          <p:nvPr>
            <p:ph type="ftr" sz="quarter" idx="3"/>
          </p:nvPr>
        </p:nvSpPr>
        <p:spPr>
          <a:xfrm>
            <a:off x="1333500" y="6550026"/>
            <a:ext cx="6477000" cy="298450"/>
          </a:xfrm>
          <a:prstGeom prst="rect">
            <a:avLst/>
          </a:prstGeom>
        </p:spPr>
        <p:txBody>
          <a:bodyPr vert="horz" wrap="square" lIns="91440" tIns="45720" rIns="91440" bIns="45720" numCol="1" anchor="ctr" anchorCtr="0" compatLnSpc="1">
            <a:prstTxWarp prst="textNoShape">
              <a:avLst/>
            </a:prstTxWarp>
          </a:bodyPr>
          <a:lstStyle>
            <a:lvl1pPr algn="ctr">
              <a:defRPr sz="900" baseline="0">
                <a:solidFill>
                  <a:srgbClr val="898989"/>
                </a:solidFill>
                <a:latin typeface="Tahoma" charset="0"/>
              </a:defRPr>
            </a:lvl1pPr>
          </a:lstStyle>
          <a:p>
            <a:pPr>
              <a:defRPr/>
            </a:pPr>
            <a:r>
              <a:rPr lang="en-US"/>
              <a:t>DARPA-BAA-14-62    ICONS  </a:t>
            </a:r>
            <a:endParaRPr lang="en-US" dirty="0"/>
          </a:p>
        </p:txBody>
      </p:sp>
      <p:sp>
        <p:nvSpPr>
          <p:cNvPr id="12" name="Slide Number Placeholder 5"/>
          <p:cNvSpPr>
            <a:spLocks noGrp="1"/>
          </p:cNvSpPr>
          <p:nvPr>
            <p:ph type="sldNum" sz="quarter" idx="4"/>
          </p:nvPr>
        </p:nvSpPr>
        <p:spPr>
          <a:xfrm>
            <a:off x="8102430" y="6553200"/>
            <a:ext cx="762000" cy="292102"/>
          </a:xfrm>
          <a:prstGeom prst="rect">
            <a:avLst/>
          </a:prstGeom>
        </p:spPr>
        <p:txBody>
          <a:bodyPr vert="horz" wrap="square" lIns="91440" tIns="45720" rIns="91440" bIns="45720" numCol="1" anchor="ctr" anchorCtr="0" compatLnSpc="1">
            <a:prstTxWarp prst="textNoShape">
              <a:avLst/>
            </a:prstTxWarp>
          </a:bodyPr>
          <a:lstStyle>
            <a:lvl1pPr algn="r">
              <a:defRPr sz="1200" baseline="0">
                <a:solidFill>
                  <a:srgbClr val="898989"/>
                </a:solidFill>
                <a:latin typeface="Tahoma" charset="0"/>
              </a:defRPr>
            </a:lvl1pPr>
          </a:lstStyle>
          <a:p>
            <a:pPr>
              <a:defRPr/>
            </a:pPr>
            <a:fld id="{231CC523-8BC6-4921-807A-66BD262F34AB}" type="slidenum">
              <a:rPr lang="en-US"/>
              <a:pPr>
                <a:defRPr/>
              </a:pPr>
              <a:t>‹#›</a:t>
            </a:fld>
            <a:endParaRPr lang="en-US"/>
          </a:p>
        </p:txBody>
      </p:sp>
      <p:sp>
        <p:nvSpPr>
          <p:cNvPr id="13" name="Title Placeholder 9"/>
          <p:cNvSpPr>
            <a:spLocks noGrp="1"/>
          </p:cNvSpPr>
          <p:nvPr>
            <p:ph type="title"/>
          </p:nvPr>
        </p:nvSpPr>
        <p:spPr bwMode="auto">
          <a:xfrm>
            <a:off x="1622424" y="152400"/>
            <a:ext cx="71405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Master title style</a:t>
            </a:r>
          </a:p>
        </p:txBody>
      </p:sp>
      <p:sp>
        <p:nvSpPr>
          <p:cNvPr id="2" name="Date Placeholder 1"/>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solidFill>
                <a:prstClr val="black">
                  <a:tint val="75000"/>
                </a:prstClr>
              </a:solidFill>
            </a:endParaRPr>
          </a:p>
        </p:txBody>
      </p:sp>
    </p:spTree>
    <p:extLst>
      <p:ext uri="{BB962C8B-B14F-4D97-AF65-F5344CB8AC3E}">
        <p14:creationId xmlns:p14="http://schemas.microsoft.com/office/powerpoint/2010/main" val="1211192292"/>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 id="2147483771" r:id="rId12"/>
    <p:sldLayoutId id="2147483772" r:id="rId13"/>
    <p:sldLayoutId id="2147483773" r:id="rId14"/>
    <p:sldLayoutId id="2147483774" r:id="rId15"/>
    <p:sldLayoutId id="2147483775" r:id="rId16"/>
    <p:sldLayoutId id="2147483776" r:id="rId17"/>
    <p:sldLayoutId id="2147483777" r:id="rId18"/>
    <p:sldLayoutId id="2147483778" r:id="rId19"/>
    <p:sldLayoutId id="2147483779" r:id="rId20"/>
    <p:sldLayoutId id="2147483780" r:id="rId21"/>
    <p:sldLayoutId id="2147483781" r:id="rId22"/>
    <p:sldLayoutId id="2147483782" r:id="rId23"/>
    <p:sldLayoutId id="2147483783" r:id="rId24"/>
    <p:sldLayoutId id="2147483784" r:id="rId25"/>
    <p:sldLayoutId id="2147483785" r:id="rId26"/>
    <p:sldLayoutId id="2147483786" r:id="rId27"/>
  </p:sldLayoutIdLst>
  <p:hf hdr="0" dt="0"/>
  <p:txStyles>
    <p:titleStyle>
      <a:lvl1pPr algn="l" defTabSz="914400" rtl="0" eaLnBrk="1" latinLnBrk="0" hangingPunct="1">
        <a:spcBef>
          <a:spcPct val="0"/>
        </a:spcBef>
        <a:buNone/>
        <a:defRPr sz="2200" kern="1200">
          <a:solidFill>
            <a:schemeClr val="tx1"/>
          </a:solidFill>
          <a:latin typeface="Tahoma" pitchFamily="34" charset="0"/>
          <a:ea typeface="+mj-ea"/>
          <a:cs typeface="Tahoma" pitchFamily="34" charset="0"/>
        </a:defRPr>
      </a:lvl1pPr>
    </p:titleStyle>
    <p:bodyStyle>
      <a:lvl1pPr marL="342900" indent="-342900" algn="l" defTabSz="914400" rtl="0" eaLnBrk="1" latinLnBrk="0" hangingPunct="1">
        <a:spcBef>
          <a:spcPct val="20000"/>
        </a:spcBef>
        <a:buFont typeface="Arial" pitchFamily="34" charset="0"/>
        <a:buNone/>
        <a:defRPr sz="2000" kern="1200">
          <a:solidFill>
            <a:schemeClr val="tx1"/>
          </a:solidFill>
          <a:latin typeface="Tahoma" pitchFamily="34" charset="0"/>
          <a:ea typeface="+mn-ea"/>
          <a:cs typeface="Tahoma"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Tahoma" pitchFamily="34" charset="0"/>
          <a:ea typeface="+mn-ea"/>
          <a:cs typeface="Tahoma"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Tahoma" pitchFamily="34" charset="0"/>
          <a:ea typeface="+mn-ea"/>
          <a:cs typeface="Tahoma"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Tahoma" pitchFamily="34" charset="0"/>
          <a:ea typeface="+mn-ea"/>
          <a:cs typeface="Tahoma" pitchFamily="34" charset="0"/>
        </a:defRPr>
      </a:lvl4pPr>
      <a:lvl5pPr marL="2057400" indent="-228600" algn="l" defTabSz="914400" rtl="0" eaLnBrk="1" latinLnBrk="0" hangingPunct="1">
        <a:spcBef>
          <a:spcPct val="20000"/>
        </a:spcBef>
        <a:buFont typeface="Arial" pitchFamily="34" charset="0"/>
        <a:buChar char="•"/>
        <a:defRPr sz="1400" kern="1200">
          <a:solidFill>
            <a:schemeClr val="tx1"/>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7"/>
          <p:cNvSpPr txBox="1">
            <a:spLocks noGrp="1"/>
          </p:cNvSpPr>
          <p:nvPr>
            <p:ph type="ctrTitle"/>
          </p:nvPr>
        </p:nvSpPr>
        <p:spPr>
          <a:xfrm>
            <a:off x="406554" y="162570"/>
            <a:ext cx="5471732" cy="612648"/>
          </a:xfrm>
          <a:prstGeom prst="rect">
            <a:avLst/>
          </a:prstGeom>
        </p:spPr>
        <p:txBody>
          <a:bodyPr>
            <a:normAutofit fontScale="90000"/>
          </a:bodyPr>
          <a:lstStyle/>
          <a:p>
            <a:pPr lvl="0" fontAlgn="base">
              <a:spcAft>
                <a:spcPct val="0"/>
              </a:spcAft>
              <a:defRPr/>
            </a:pPr>
            <a:r>
              <a:rPr kumimoji="0" lang="en-US" sz="2400" b="1" i="0" u="none" strike="noStrike" kern="1200" cap="none" spc="0" normalizeH="0" noProof="0" dirty="0">
                <a:ln>
                  <a:noFill/>
                </a:ln>
                <a:solidFill>
                  <a:srgbClr val="FF0000"/>
                </a:solidFill>
                <a:effectLst/>
                <a:uLnTx/>
                <a:uFillTx/>
                <a:ea typeface="ＭＳ Ｐゴシック" pitchFamily="-32" charset="-128"/>
              </a:rPr>
              <a:t>Abstract </a:t>
            </a:r>
            <a:r>
              <a:rPr kumimoji="0" lang="en-US" sz="2400" b="1" i="0" u="none" strike="noStrike" kern="1200" cap="none" spc="0" normalizeH="0" baseline="0" noProof="0" dirty="0">
                <a:ln>
                  <a:noFill/>
                </a:ln>
                <a:solidFill>
                  <a:srgbClr val="FF0000"/>
                </a:solidFill>
                <a:effectLst/>
                <a:uLnTx/>
                <a:uFillTx/>
                <a:ea typeface="ＭＳ Ｐゴシック" pitchFamily="-32" charset="-128"/>
              </a:rPr>
              <a:t>Title</a:t>
            </a:r>
            <a:br>
              <a:rPr lang="en-US" dirty="0">
                <a:solidFill>
                  <a:srgbClr val="FF0000"/>
                </a:solidFill>
                <a:ea typeface="ＭＳ Ｐゴシック" pitchFamily="-32" charset="-128"/>
              </a:rPr>
            </a:br>
            <a:r>
              <a:rPr lang="en-US" sz="1600" dirty="0">
                <a:solidFill>
                  <a:srgbClr val="FF0000"/>
                </a:solidFill>
                <a:ea typeface="ＭＳ Ｐゴシック" pitchFamily="-32" charset="-128"/>
              </a:rPr>
              <a:t>Organization Name(s); Technical POC Name(s)</a:t>
            </a:r>
            <a:endParaRPr kumimoji="0" lang="en-US" sz="1600" b="0" i="0" u="none" strike="noStrike" kern="1200" cap="none" spc="0" normalizeH="0" baseline="0" noProof="0" dirty="0">
              <a:ln>
                <a:noFill/>
              </a:ln>
              <a:solidFill>
                <a:srgbClr val="FF0000"/>
              </a:solidFill>
              <a:effectLst/>
              <a:uLnTx/>
              <a:uFillTx/>
              <a:ea typeface="ＭＳ Ｐゴシック" pitchFamily="-32" charset="-128"/>
            </a:endParaRPr>
          </a:p>
        </p:txBody>
      </p:sp>
      <p:sp>
        <p:nvSpPr>
          <p:cNvPr id="12" name="Text Placeholder 17"/>
          <p:cNvSpPr txBox="1">
            <a:spLocks/>
          </p:cNvSpPr>
          <p:nvPr/>
        </p:nvSpPr>
        <p:spPr>
          <a:xfrm>
            <a:off x="500063" y="1195388"/>
            <a:ext cx="3889375" cy="2251075"/>
          </a:xfrm>
          <a:prstGeom prst="rect">
            <a:avLst/>
          </a:prstGeom>
        </p:spPr>
        <p:txBody>
          <a:bodyPr/>
          <a:lstStyle>
            <a:lvl1pPr marL="342900" indent="-342900" algn="l" defTabSz="914400" rtl="0" eaLnBrk="1" latinLnBrk="0" hangingPunct="1">
              <a:spcBef>
                <a:spcPct val="20000"/>
              </a:spcBef>
              <a:buFont typeface="Arial" pitchFamily="34" charset="0"/>
              <a:buNone/>
              <a:defRPr sz="1400" kern="1200" baseline="0">
                <a:solidFill>
                  <a:schemeClr val="tx1"/>
                </a:solidFill>
                <a:latin typeface="Tahoma" pitchFamily="34" charset="0"/>
                <a:ea typeface="+mn-ea"/>
                <a:cs typeface="Tahoma" pitchFamily="34" charset="0"/>
              </a:defRPr>
            </a:lvl1pPr>
            <a:lvl2pPr marL="742950" indent="-285750" algn="l" defTabSz="914400" rtl="0" eaLnBrk="1" latinLnBrk="0" hangingPunct="1">
              <a:spcBef>
                <a:spcPct val="20000"/>
              </a:spcBef>
              <a:buFont typeface="Arial" pitchFamily="34" charset="0"/>
              <a:buChar char="•"/>
              <a:defRPr sz="1200" kern="1200">
                <a:solidFill>
                  <a:schemeClr val="tx1"/>
                </a:solidFill>
                <a:latin typeface="Tahoma" pitchFamily="34" charset="0"/>
                <a:ea typeface="+mn-ea"/>
                <a:cs typeface="Tahoma" pitchFamily="34" charset="0"/>
              </a:defRPr>
            </a:lvl2pPr>
            <a:lvl3pPr marL="1143000" indent="-228600" algn="l" defTabSz="914400" rtl="0" eaLnBrk="1" latinLnBrk="0" hangingPunct="1">
              <a:spcBef>
                <a:spcPct val="20000"/>
              </a:spcBef>
              <a:buFont typeface="Arial" pitchFamily="34" charset="0"/>
              <a:buChar char="•"/>
              <a:defRPr sz="1100" kern="1200">
                <a:solidFill>
                  <a:schemeClr val="tx1"/>
                </a:solidFill>
                <a:latin typeface="Tahoma" pitchFamily="34" charset="0"/>
                <a:ea typeface="+mn-ea"/>
                <a:cs typeface="Tahoma" pitchFamily="34" charset="0"/>
              </a:defRPr>
            </a:lvl3pPr>
            <a:lvl4pPr marL="1600200" indent="-228600" algn="l" defTabSz="914400" rtl="0" eaLnBrk="1" latinLnBrk="0" hangingPunct="1">
              <a:spcBef>
                <a:spcPct val="20000"/>
              </a:spcBef>
              <a:buFont typeface="Arial" pitchFamily="34" charset="0"/>
              <a:buChar char="•"/>
              <a:defRPr sz="1050" kern="1200">
                <a:solidFill>
                  <a:schemeClr val="tx1"/>
                </a:solidFill>
                <a:latin typeface="Tahoma" pitchFamily="34" charset="0"/>
                <a:ea typeface="+mn-ea"/>
                <a:cs typeface="Tahoma" pitchFamily="34" charset="0"/>
              </a:defRPr>
            </a:lvl4pPr>
            <a:lvl5pPr marL="2057400" indent="-228600" algn="l" defTabSz="914400" rtl="0" eaLnBrk="1" latinLnBrk="0" hangingPunct="1">
              <a:spcBef>
                <a:spcPct val="20000"/>
              </a:spcBef>
              <a:buFont typeface="Arial" pitchFamily="34" charset="0"/>
              <a:buChar char="•"/>
              <a:defRPr sz="1050" kern="1200">
                <a:solidFill>
                  <a:schemeClr val="tx1"/>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b="1" dirty="0">
                <a:solidFill>
                  <a:srgbClr val="FF0000"/>
                </a:solidFill>
                <a:latin typeface="Calibri" panose="020F0502020204030204" pitchFamily="34" charset="0"/>
                <a:cs typeface="Calibri" panose="020F0502020204030204" pitchFamily="34" charset="0"/>
              </a:rPr>
              <a:t>Provide graphic</a:t>
            </a:r>
            <a:r>
              <a:rPr lang="en-US" dirty="0">
                <a:latin typeface="Calibri" panose="020F0502020204030204" pitchFamily="34" charset="0"/>
                <a:cs typeface="Calibri" panose="020F0502020204030204" pitchFamily="34" charset="0"/>
              </a:rPr>
              <a:t>.</a:t>
            </a:r>
          </a:p>
        </p:txBody>
      </p:sp>
      <p:sp>
        <p:nvSpPr>
          <p:cNvPr id="13" name="Text Placeholder 19"/>
          <p:cNvSpPr txBox="1">
            <a:spLocks/>
          </p:cNvSpPr>
          <p:nvPr/>
        </p:nvSpPr>
        <p:spPr>
          <a:xfrm>
            <a:off x="490538" y="3953049"/>
            <a:ext cx="3956050" cy="2447751"/>
          </a:xfrm>
          <a:prstGeom prst="rect">
            <a:avLst/>
          </a:prstGeom>
        </p:spPr>
        <p:txBody>
          <a:bodyPr/>
          <a:lstStyle>
            <a:lvl1pPr marL="0" indent="0" algn="l" defTabSz="914400" rtl="0" eaLnBrk="1" latinLnBrk="0" hangingPunct="1">
              <a:spcBef>
                <a:spcPct val="20000"/>
              </a:spcBef>
              <a:buFont typeface="Arial" pitchFamily="34" charset="0"/>
              <a:buNone/>
              <a:defRPr sz="1400" kern="1200" baseline="0">
                <a:solidFill>
                  <a:schemeClr val="tx1"/>
                </a:solidFill>
                <a:latin typeface="Tahoma" pitchFamily="34" charset="0"/>
                <a:ea typeface="+mn-ea"/>
                <a:cs typeface="Tahoma" pitchFamily="34" charset="0"/>
              </a:defRPr>
            </a:lvl1pPr>
            <a:lvl2pPr marL="742950" indent="-285750" algn="l" defTabSz="914400" rtl="0" eaLnBrk="1" latinLnBrk="0" hangingPunct="1">
              <a:spcBef>
                <a:spcPct val="20000"/>
              </a:spcBef>
              <a:buFont typeface="Arial" pitchFamily="34" charset="0"/>
              <a:buChar char="•"/>
              <a:defRPr sz="1200" kern="1200">
                <a:solidFill>
                  <a:schemeClr val="tx1"/>
                </a:solidFill>
                <a:latin typeface="Tahoma" pitchFamily="34" charset="0"/>
                <a:ea typeface="+mn-ea"/>
                <a:cs typeface="Tahoma" pitchFamily="34" charset="0"/>
              </a:defRPr>
            </a:lvl2pPr>
            <a:lvl3pPr marL="1143000" indent="-228600" algn="l" defTabSz="914400" rtl="0" eaLnBrk="1" latinLnBrk="0" hangingPunct="1">
              <a:spcBef>
                <a:spcPct val="20000"/>
              </a:spcBef>
              <a:buFont typeface="Arial" pitchFamily="34" charset="0"/>
              <a:buChar char="•"/>
              <a:defRPr sz="1100" kern="1200">
                <a:solidFill>
                  <a:schemeClr val="tx1"/>
                </a:solidFill>
                <a:latin typeface="Tahoma" pitchFamily="34" charset="0"/>
                <a:ea typeface="+mn-ea"/>
                <a:cs typeface="Tahoma" pitchFamily="34" charset="0"/>
              </a:defRPr>
            </a:lvl3pPr>
            <a:lvl4pPr marL="1600200" indent="-228600" algn="l" defTabSz="914400" rtl="0" eaLnBrk="1" latinLnBrk="0" hangingPunct="1">
              <a:spcBef>
                <a:spcPct val="20000"/>
              </a:spcBef>
              <a:buFont typeface="Arial" pitchFamily="34" charset="0"/>
              <a:buChar char="•"/>
              <a:defRPr sz="1050" kern="1200">
                <a:solidFill>
                  <a:schemeClr val="tx1"/>
                </a:solidFill>
                <a:latin typeface="Tahoma" pitchFamily="34" charset="0"/>
                <a:ea typeface="+mn-ea"/>
                <a:cs typeface="Tahoma" pitchFamily="34" charset="0"/>
              </a:defRPr>
            </a:lvl4pPr>
            <a:lvl5pPr marL="2057400" indent="-228600" algn="l" defTabSz="914400" rtl="0" eaLnBrk="1" latinLnBrk="0" hangingPunct="1">
              <a:spcBef>
                <a:spcPct val="20000"/>
              </a:spcBef>
              <a:buFont typeface="Arial" pitchFamily="34" charset="0"/>
              <a:buChar char="•"/>
              <a:defRPr sz="1050" kern="1200">
                <a:solidFill>
                  <a:schemeClr val="tx1"/>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b="1" dirty="0">
                <a:solidFill>
                  <a:srgbClr val="FF0000"/>
                </a:solidFill>
                <a:latin typeface="Calibri" panose="020F0502020204030204" pitchFamily="34" charset="0"/>
                <a:cs typeface="Calibri" panose="020F0502020204030204" pitchFamily="34" charset="0"/>
              </a:rPr>
              <a:t>Describe the risks of the effort.</a:t>
            </a:r>
            <a:endParaRPr lang="en-US" dirty="0">
              <a:latin typeface="Calibri" panose="020F0502020204030204" pitchFamily="34" charset="0"/>
              <a:cs typeface="Calibri" panose="020F0502020204030204" pitchFamily="34" charset="0"/>
            </a:endParaRPr>
          </a:p>
          <a:p>
            <a:pPr marL="285750" indent="-285750">
              <a:buFont typeface="Arial" pitchFamily="34" charset="0"/>
              <a:buChar char="•"/>
            </a:pPr>
            <a:endParaRPr lang="en-US" dirty="0">
              <a:solidFill>
                <a:prstClr val="black"/>
              </a:solidFill>
              <a:latin typeface="Calibri" panose="020F0502020204030204" pitchFamily="34" charset="0"/>
              <a:cs typeface="Calibri" panose="020F0502020204030204" pitchFamily="34" charset="0"/>
            </a:endParaRPr>
          </a:p>
          <a:p>
            <a:r>
              <a:rPr lang="en-US" dirty="0">
                <a:solidFill>
                  <a:prstClr val="black"/>
                </a:solidFill>
                <a:latin typeface="Calibri" panose="020F0502020204030204" pitchFamily="34" charset="0"/>
                <a:cs typeface="Calibri" panose="020F0502020204030204" pitchFamily="34" charset="0"/>
              </a:rPr>
              <a:t>	</a:t>
            </a:r>
          </a:p>
        </p:txBody>
      </p:sp>
      <p:sp>
        <p:nvSpPr>
          <p:cNvPr id="4" name="TextBox 3"/>
          <p:cNvSpPr txBox="1"/>
          <p:nvPr/>
        </p:nvSpPr>
        <p:spPr>
          <a:xfrm>
            <a:off x="4705525" y="1198373"/>
            <a:ext cx="4133675" cy="307777"/>
          </a:xfrm>
          <a:prstGeom prst="rect">
            <a:avLst/>
          </a:prstGeom>
          <a:noFill/>
        </p:spPr>
        <p:txBody>
          <a:bodyPr wrap="square" rtlCol="0">
            <a:spAutoFit/>
          </a:bodyPr>
          <a:lstStyle/>
          <a:p>
            <a:r>
              <a:rPr lang="en-US" sz="1400" b="1" dirty="0">
                <a:solidFill>
                  <a:srgbClr val="FF0000"/>
                </a:solidFill>
                <a:latin typeface="Calibri" panose="020F0502020204030204" pitchFamily="34" charset="0"/>
                <a:cs typeface="Calibri" panose="020F0502020204030204" pitchFamily="34" charset="0"/>
              </a:rPr>
              <a:t>Describe new ideas</a:t>
            </a:r>
            <a:r>
              <a:rPr lang="en-US" sz="1400" dirty="0">
                <a:latin typeface="Calibri" panose="020F0502020204030204" pitchFamily="34" charset="0"/>
                <a:cs typeface="Calibri" panose="020F0502020204030204" pitchFamily="34" charset="0"/>
              </a:rPr>
              <a:t>.</a:t>
            </a:r>
          </a:p>
        </p:txBody>
      </p:sp>
      <p:sp>
        <p:nvSpPr>
          <p:cNvPr id="8" name="Text Placeholder 19"/>
          <p:cNvSpPr txBox="1">
            <a:spLocks/>
          </p:cNvSpPr>
          <p:nvPr/>
        </p:nvSpPr>
        <p:spPr>
          <a:xfrm>
            <a:off x="4705525" y="3973385"/>
            <a:ext cx="3956050" cy="2447751"/>
          </a:xfrm>
          <a:prstGeom prst="rect">
            <a:avLst/>
          </a:prstGeom>
        </p:spPr>
        <p:txBody>
          <a:bodyPr/>
          <a:lstStyle>
            <a:lvl1pPr marL="0" indent="0" algn="l" defTabSz="914400" rtl="0" eaLnBrk="1" latinLnBrk="0" hangingPunct="1">
              <a:spcBef>
                <a:spcPct val="20000"/>
              </a:spcBef>
              <a:buFont typeface="Arial" pitchFamily="34" charset="0"/>
              <a:buNone/>
              <a:defRPr sz="1400" kern="1200" baseline="0">
                <a:solidFill>
                  <a:schemeClr val="tx1"/>
                </a:solidFill>
                <a:latin typeface="Tahoma" pitchFamily="34" charset="0"/>
                <a:ea typeface="+mn-ea"/>
                <a:cs typeface="Tahoma" pitchFamily="34" charset="0"/>
              </a:defRPr>
            </a:lvl1pPr>
            <a:lvl2pPr marL="742950" indent="-285750" algn="l" defTabSz="914400" rtl="0" eaLnBrk="1" latinLnBrk="0" hangingPunct="1">
              <a:spcBef>
                <a:spcPct val="20000"/>
              </a:spcBef>
              <a:buFont typeface="Arial" pitchFamily="34" charset="0"/>
              <a:buChar char="•"/>
              <a:defRPr sz="1200" kern="1200">
                <a:solidFill>
                  <a:schemeClr val="tx1"/>
                </a:solidFill>
                <a:latin typeface="Tahoma" pitchFamily="34" charset="0"/>
                <a:ea typeface="+mn-ea"/>
                <a:cs typeface="Tahoma" pitchFamily="34" charset="0"/>
              </a:defRPr>
            </a:lvl2pPr>
            <a:lvl3pPr marL="1143000" indent="-228600" algn="l" defTabSz="914400" rtl="0" eaLnBrk="1" latinLnBrk="0" hangingPunct="1">
              <a:spcBef>
                <a:spcPct val="20000"/>
              </a:spcBef>
              <a:buFont typeface="Arial" pitchFamily="34" charset="0"/>
              <a:buChar char="•"/>
              <a:defRPr sz="1100" kern="1200">
                <a:solidFill>
                  <a:schemeClr val="tx1"/>
                </a:solidFill>
                <a:latin typeface="Tahoma" pitchFamily="34" charset="0"/>
                <a:ea typeface="+mn-ea"/>
                <a:cs typeface="Tahoma" pitchFamily="34" charset="0"/>
              </a:defRPr>
            </a:lvl3pPr>
            <a:lvl4pPr marL="1600200" indent="-228600" algn="l" defTabSz="914400" rtl="0" eaLnBrk="1" latinLnBrk="0" hangingPunct="1">
              <a:spcBef>
                <a:spcPct val="20000"/>
              </a:spcBef>
              <a:buFont typeface="Arial" pitchFamily="34" charset="0"/>
              <a:buChar char="•"/>
              <a:defRPr sz="1050" kern="1200">
                <a:solidFill>
                  <a:schemeClr val="tx1"/>
                </a:solidFill>
                <a:latin typeface="Tahoma" pitchFamily="34" charset="0"/>
                <a:ea typeface="+mn-ea"/>
                <a:cs typeface="Tahoma" pitchFamily="34" charset="0"/>
              </a:defRPr>
            </a:lvl4pPr>
            <a:lvl5pPr marL="2057400" indent="-228600" algn="l" defTabSz="914400" rtl="0" eaLnBrk="1" latinLnBrk="0" hangingPunct="1">
              <a:spcBef>
                <a:spcPct val="20000"/>
              </a:spcBef>
              <a:buFont typeface="Arial" pitchFamily="34" charset="0"/>
              <a:buChar char="•"/>
              <a:defRPr sz="1050" kern="1200">
                <a:solidFill>
                  <a:schemeClr val="tx1"/>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b="1" dirty="0">
                <a:solidFill>
                  <a:srgbClr val="FF0000"/>
                </a:solidFill>
                <a:latin typeface="Calibri" panose="020F0502020204030204" pitchFamily="34" charset="0"/>
                <a:cs typeface="Calibri" panose="020F0502020204030204" pitchFamily="34" charset="0"/>
              </a:rPr>
              <a:t>Describe the team and responsibilities. </a:t>
            </a:r>
            <a:r>
              <a:rPr lang="en-US" dirty="0">
                <a:solidFill>
                  <a:prstClr val="black"/>
                </a:solidFill>
                <a:latin typeface="Calibri" panose="020F0502020204030204" pitchFamily="34" charset="0"/>
                <a:cs typeface="Calibri" panose="020F0502020204030204" pitchFamily="34" charset="0"/>
              </a:rPr>
              <a:t>	</a:t>
            </a:r>
          </a:p>
        </p:txBody>
      </p:sp>
      <p:sp>
        <p:nvSpPr>
          <p:cNvPr id="2" name="Footer Placeholder 1"/>
          <p:cNvSpPr>
            <a:spLocks noGrp="1"/>
          </p:cNvSpPr>
          <p:nvPr>
            <p:ph type="ftr" sz="quarter" idx="4294967295"/>
          </p:nvPr>
        </p:nvSpPr>
        <p:spPr>
          <a:xfrm>
            <a:off x="4446589" y="238876"/>
            <a:ext cx="4697412" cy="487579"/>
          </a:xfrm>
        </p:spPr>
        <p:txBody>
          <a:bodyPr/>
          <a:lstStyle/>
          <a:p>
            <a:pPr>
              <a:defRPr/>
            </a:pP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HR001126S0013 </a:t>
            </a:r>
            <a:r>
              <a:rPr lang="en-US" sz="2200" b="1" dirty="0" err="1">
                <a:solidFill>
                  <a:schemeClr val="tx1"/>
                </a:solidFill>
                <a:latin typeface="Calibri" panose="020F0502020204030204" pitchFamily="34" charset="0"/>
                <a:ea typeface="Calibri" panose="020F0502020204030204" pitchFamily="34" charset="0"/>
                <a:cs typeface="Calibri" panose="020F0502020204030204" pitchFamily="34" charset="0"/>
              </a:rPr>
              <a:t>MMoMA</a:t>
            </a:r>
            <a:endPar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defRPr/>
            </a:pPr>
            <a:r>
              <a:rPr lang="en-US" sz="1400" dirty="0">
                <a:solidFill>
                  <a:schemeClr val="tx1"/>
                </a:solidFill>
                <a:latin typeface="Calibri" panose="020F0502020204030204" pitchFamily="34" charset="0"/>
                <a:ea typeface="Calibri" panose="020F0502020204030204" pitchFamily="34" charset="0"/>
                <a:cs typeface="Calibri" panose="020F0502020204030204" pitchFamily="34" charset="0"/>
              </a:rPr>
              <a:t>Abstract Summary Slide Template</a:t>
            </a:r>
          </a:p>
        </p:txBody>
      </p:sp>
      <p:sp>
        <p:nvSpPr>
          <p:cNvPr id="9" name="Footer Placeholder 1"/>
          <p:cNvSpPr txBox="1">
            <a:spLocks/>
          </p:cNvSpPr>
          <p:nvPr/>
        </p:nvSpPr>
        <p:spPr>
          <a:xfrm>
            <a:off x="1615441" y="6559550"/>
            <a:ext cx="6049284" cy="298450"/>
          </a:xfrm>
          <a:prstGeom prst="rect">
            <a:avLst/>
          </a:prstGeom>
        </p:spPr>
        <p:txBody>
          <a:bodyPr vert="horz" wrap="square" lIns="91440" tIns="45720" rIns="91440" bIns="45720" numCol="1" anchor="ctr" anchorCtr="0" compatLnSpc="1">
            <a:prstTxWarp prst="textNoShape">
              <a:avLst/>
            </a:prstTxWarp>
          </a:bodyPr>
          <a:lstStyle>
            <a:defPPr>
              <a:defRPr lang="en-US"/>
            </a:defPPr>
            <a:lvl1pPr marL="0" algn="ctr" defTabSz="914400" rtl="0" eaLnBrk="1" latinLnBrk="0" hangingPunct="1">
              <a:defRPr sz="900" kern="1200" baseline="0">
                <a:solidFill>
                  <a:srgbClr val="898989"/>
                </a:solidFill>
                <a:latin typeface="Tahoma"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Source Selection Sensitive – See FAR 2.101 and FAR 3.104</a:t>
            </a:r>
          </a:p>
        </p:txBody>
      </p:sp>
    </p:spTree>
    <p:extLst>
      <p:ext uri="{BB962C8B-B14F-4D97-AF65-F5344CB8AC3E}">
        <p14:creationId xmlns:p14="http://schemas.microsoft.com/office/powerpoint/2010/main" val="3769729806"/>
      </p:ext>
    </p:extLst>
  </p:cSld>
  <p:clrMapOvr>
    <a:masterClrMapping/>
  </p:clrMapOvr>
</p:sld>
</file>

<file path=ppt/theme/theme1.xml><?xml version="1.0" encoding="utf-8"?>
<a:theme xmlns:a="http://schemas.openxmlformats.org/drawingml/2006/main" name="1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auto">
        <a:noFill/>
        <a:ln w="22225">
          <a:solidFill>
            <a:schemeClr val="tx1"/>
          </a:solidFill>
          <a:round/>
          <a:headEnd/>
          <a:tailEnd/>
        </a:ln>
        <a:extLst>
          <a:ext uri="{909E8E84-426E-40DD-AFC4-6F175D3DCCD1}">
            <a14:hiddenFill xmlns:a14="http://schemas.microsoft.com/office/drawing/2010/main">
              <a:noFill/>
            </a14:hiddenFill>
          </a:ext>
        </a:extLst>
      </a:spPr>
      <a:bodyPr/>
      <a:lst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0b59d1c-721b-47d3-9451-b79b30f3c7bf" xsi:nil="true"/>
    <Hyperlink xmlns="0cd26ea9-6aaa-409c-ab6d-4ad08ad0145d">
      <Url xsi:nil="true"/>
      <Description xsi:nil="true"/>
    </Hyperlink>
    <lcf76f155ced4ddcb4097134ff3c332f xmlns="0cd26ea9-6aaa-409c-ab6d-4ad08ad0145d">
      <Terms xmlns="http://schemas.microsoft.com/office/infopath/2007/PartnerControls"/>
    </lcf76f155ced4ddcb4097134ff3c332f>
    <SortOrder xmlns="0cd26ea9-6aaa-409c-ab6d-4ad08ad0145d" xsi:nil="true"/>
    <dateandtime xmlns="0cd26ea9-6aaa-409c-ab6d-4ad08ad0145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C9B658FCD9924439C41A369948A4EE0" ma:contentTypeVersion="20" ma:contentTypeDescription="Create a new document." ma:contentTypeScope="" ma:versionID="ecc61cc3cf998f1fca6509d688254880">
  <xsd:schema xmlns:xsd="http://www.w3.org/2001/XMLSchema" xmlns:xs="http://www.w3.org/2001/XMLSchema" xmlns:p="http://schemas.microsoft.com/office/2006/metadata/properties" xmlns:ns2="0cd26ea9-6aaa-409c-ab6d-4ad08ad0145d" xmlns:ns3="50b59d1c-721b-47d3-9451-b79b30f3c7bf" targetNamespace="http://schemas.microsoft.com/office/2006/metadata/properties" ma:root="true" ma:fieldsID="e51bb972127214d2108b82b0f260f630" ns2:_="" ns3:_="">
    <xsd:import namespace="0cd26ea9-6aaa-409c-ab6d-4ad08ad0145d"/>
    <xsd:import namespace="50b59d1c-721b-47d3-9451-b79b30f3c7b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Hyperlink" minOccurs="0"/>
                <xsd:element ref="ns2:MediaServiceDateTake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Location" minOccurs="0"/>
                <xsd:element ref="ns2:MediaLengthInSeconds" minOccurs="0"/>
                <xsd:element ref="ns2:SortOrder" minOccurs="0"/>
                <xsd:element ref="ns2:dateandtim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d26ea9-6aaa-409c-ab6d-4ad08ad014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Hyperlink" ma:index="12" nillable="true" ma:displayName="Hyperlink" ma:format="Hyperlink" ma:internalName="Hyperlink">
      <xsd:complexType>
        <xsd:complexContent>
          <xsd:extension base="dms:URL">
            <xsd:sequence>
              <xsd:element name="Url" type="dms:ValidUrl" minOccurs="0" nillable="true"/>
              <xsd:element name="Description" type="xsd:string" nillable="true"/>
            </xsd:sequence>
          </xsd:extension>
        </xsd:complexContent>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9aa863f-a18b-4de0-9c78-b693d194da8f"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SortOrder" ma:index="22" nillable="true" ma:displayName="Sort Order" ma:decimals="0" ma:format="Dropdown" ma:internalName="SortOrder" ma:percentage="FALSE">
      <xsd:simpleType>
        <xsd:restriction base="dms:Number"/>
      </xsd:simpleType>
    </xsd:element>
    <xsd:element name="dateandtime" ma:index="23" nillable="true" ma:displayName="date and time" ma:format="DateOnly" ma:internalName="dateandtime">
      <xsd:simpleType>
        <xsd:restriction base="dms:DateTim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0b59d1c-721b-47d3-9451-b79b30f3c7b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b10b894-4339-4970-9fe9-a3addb5e1d27}" ma:internalName="TaxCatchAll" ma:showField="CatchAllData" ma:web="50b59d1c-721b-47d3-9451-b79b30f3c7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EF37E45-24B4-4784-B3DC-D2C520FDAAEE}">
  <ds:schemaRefs>
    <ds:schemaRef ds:uri="http://purl.org/dc/elements/1.1/"/>
    <ds:schemaRef ds:uri="http://schemas.openxmlformats.org/package/2006/metadata/core-properties"/>
    <ds:schemaRef ds:uri="http://schemas.microsoft.com/office/infopath/2007/PartnerControls"/>
    <ds:schemaRef ds:uri="http://purl.org/dc/terms/"/>
    <ds:schemaRef ds:uri="50b59d1c-721b-47d3-9451-b79b30f3c7bf"/>
    <ds:schemaRef ds:uri="0cd26ea9-6aaa-409c-ab6d-4ad08ad0145d"/>
    <ds:schemaRef ds:uri="http://schemas.microsoft.com/office/2006/documentManagement/type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E186013F-9D5B-46B3-A677-3DDDC10878A6}">
  <ds:schemaRefs>
    <ds:schemaRef ds:uri="http://schemas.microsoft.com/sharepoint/v3/contenttype/forms"/>
  </ds:schemaRefs>
</ds:datastoreItem>
</file>

<file path=customXml/itemProps3.xml><?xml version="1.0" encoding="utf-8"?>
<ds:datastoreItem xmlns:ds="http://schemas.openxmlformats.org/officeDocument/2006/customXml" ds:itemID="{B75DDEBE-7817-427F-8728-2EE1724C64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d26ea9-6aaa-409c-ab6d-4ad08ad0145d"/>
    <ds:schemaRef ds:uri="50b59d1c-721b-47d3-9451-b79b30f3c7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84814b5-f44e-4690-9314-553e36b5f585}" enabled="0" method="" siteId="{f84814b5-f44e-4690-9314-553e36b5f585}" removed="1"/>
</clbl:labelList>
</file>

<file path=docProps/app.xml><?xml version="1.0" encoding="utf-8"?>
<Properties xmlns="http://schemas.openxmlformats.org/officeDocument/2006/extended-properties" xmlns:vt="http://schemas.openxmlformats.org/officeDocument/2006/docPropsVTypes">
  <Template>blank</Template>
  <TotalTime>2316</TotalTime>
  <Words>53</Words>
  <Application>Microsoft Office PowerPoint</Application>
  <PresentationFormat>On-screen Show (4:3)</PresentationFormat>
  <Paragraphs>11</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ＭＳ Ｐゴシック</vt:lpstr>
      <vt:lpstr>ＭＳ Ｐゴシック</vt:lpstr>
      <vt:lpstr>Arial</vt:lpstr>
      <vt:lpstr>Calibri</vt:lpstr>
      <vt:lpstr>Tahoma</vt:lpstr>
      <vt:lpstr>Times New Roman</vt:lpstr>
      <vt:lpstr>1_blank</vt:lpstr>
      <vt:lpstr>Abstract Title Organization Name(s); Technical POC Name(s)</vt:lpstr>
    </vt:vector>
  </TitlesOfParts>
  <Company>Wyle Information Systems - DARPA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Name (Acronym) Office/PM</dc:title>
  <dc:creator>Emily VanSice</dc:creator>
  <cp:lastModifiedBy>Gifford, Kelly (contr-dso)</cp:lastModifiedBy>
  <cp:revision>100</cp:revision>
  <cp:lastPrinted>2011-09-22T20:00:03Z</cp:lastPrinted>
  <dcterms:created xsi:type="dcterms:W3CDTF">2012-01-24T15:16:44Z</dcterms:created>
  <dcterms:modified xsi:type="dcterms:W3CDTF">2026-06-08T18:36:52Z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0x0101006C9B658FCD9924439C41A369948A4EE0</vt:lpwstr>
  </property>
  <property fmtid="{D5CDD505-2E9C-101B-9397-08002B2CF9AE}" pid="3" name="MediaServiceImageTags">
    <vt:lpwstr/>
  </property>
</Properties>
</file>