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99" r:id="rId6"/>
    <p:sldId id="296" r:id="rId7"/>
    <p:sldId id="300" r:id="rId8"/>
    <p:sldId id="295" r:id="rId9"/>
    <p:sldId id="298" r:id="rId10"/>
  </p:sldIdLst>
  <p:sldSz cx="9144000" cy="5184775"/>
  <p:notesSz cx="6881813" cy="92964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Gill Sans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3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AAFD5D9-10F3-B52F-A141-4C5BB044973A}" name="Soh, Andre" initials="SA" userId="S::asoh@usaid.gov::d9eb36c0-fe5e-4900-a524-6803fae117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7" d="100"/>
          <a:sy n="137" d="100"/>
        </p:scale>
        <p:origin x="126" y="450"/>
      </p:cViewPr>
      <p:guideLst>
        <p:guide orient="horz" pos="163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82119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98102" y="0"/>
            <a:ext cx="2982119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68300" y="696913"/>
            <a:ext cx="6145213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2982119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96913"/>
            <a:ext cx="6145213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" name="Google Shape;244;p1:notes"/>
          <p:cNvSpPr txBox="1">
            <a:spLocks noGrp="1"/>
          </p:cNvSpPr>
          <p:nvPr>
            <p:ph type="body" idx="1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527d08b235_2_9:notes"/>
          <p:cNvSpPr txBox="1">
            <a:spLocks noGrp="1"/>
          </p:cNvSpPr>
          <p:nvPr>
            <p:ph type="body" idx="1"/>
          </p:nvPr>
        </p:nvSpPr>
        <p:spPr>
          <a:xfrm>
            <a:off x="688182" y="4415790"/>
            <a:ext cx="5505600" cy="4183500"/>
          </a:xfrm>
          <a:prstGeom prst="rect">
            <a:avLst/>
          </a:prstGeom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g527d08b235_2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96913"/>
            <a:ext cx="6145213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527d08b235_2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96913"/>
            <a:ext cx="6145213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g527d08b235_2_250:notes"/>
          <p:cNvSpPr txBox="1">
            <a:spLocks noGrp="1"/>
          </p:cNvSpPr>
          <p:nvPr>
            <p:ph type="body" idx="1"/>
          </p:nvPr>
        </p:nvSpPr>
        <p:spPr>
          <a:xfrm>
            <a:off x="688182" y="4415790"/>
            <a:ext cx="55056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g527d08b235_2_250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0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527d08b235_2_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96913"/>
            <a:ext cx="6145213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g527d08b235_2_490:notes"/>
          <p:cNvSpPr txBox="1">
            <a:spLocks noGrp="1"/>
          </p:cNvSpPr>
          <p:nvPr>
            <p:ph type="body" idx="1"/>
          </p:nvPr>
        </p:nvSpPr>
        <p:spPr>
          <a:xfrm>
            <a:off x="688182" y="4415790"/>
            <a:ext cx="55056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527d08b235_2_490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0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527d08b235_2_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96913"/>
            <a:ext cx="6145213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g527d08b235_2_490:notes"/>
          <p:cNvSpPr txBox="1">
            <a:spLocks noGrp="1"/>
          </p:cNvSpPr>
          <p:nvPr>
            <p:ph type="body" idx="1"/>
          </p:nvPr>
        </p:nvSpPr>
        <p:spPr>
          <a:xfrm>
            <a:off x="688182" y="4415790"/>
            <a:ext cx="55056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527d08b235_2_490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0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8934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527d08b235_2_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96913"/>
            <a:ext cx="6145213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g527d08b235_2_490:notes"/>
          <p:cNvSpPr txBox="1">
            <a:spLocks noGrp="1"/>
          </p:cNvSpPr>
          <p:nvPr>
            <p:ph type="body" idx="1"/>
          </p:nvPr>
        </p:nvSpPr>
        <p:spPr>
          <a:xfrm>
            <a:off x="688182" y="4415790"/>
            <a:ext cx="55056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527d08b235_2_490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0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6898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527d08b235_2_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96913"/>
            <a:ext cx="6145213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g527d08b235_2_490:notes"/>
          <p:cNvSpPr txBox="1">
            <a:spLocks noGrp="1"/>
          </p:cNvSpPr>
          <p:nvPr>
            <p:ph type="body" idx="1"/>
          </p:nvPr>
        </p:nvSpPr>
        <p:spPr>
          <a:xfrm>
            <a:off x="688182" y="4415790"/>
            <a:ext cx="55056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527d08b235_2_490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0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4443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ver - Full Red">
  <p:cSld name="1_Cover - Full Red">
    <p:bg>
      <p:bgPr>
        <a:solidFill>
          <a:srgbClr val="002F6C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ctrTitle"/>
          </p:nvPr>
        </p:nvSpPr>
        <p:spPr>
          <a:xfrm>
            <a:off x="685800" y="1601787"/>
            <a:ext cx="38862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  <a:defRPr sz="2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ubTitle" idx="1"/>
          </p:nvPr>
        </p:nvSpPr>
        <p:spPr>
          <a:xfrm>
            <a:off x="685800" y="3135206"/>
            <a:ext cx="34290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22" name="Google Shape;22;p2"/>
          <p:cNvCxnSpPr/>
          <p:nvPr/>
        </p:nvCxnSpPr>
        <p:spPr>
          <a:xfrm>
            <a:off x="746760" y="2973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1 Content + Bottom Photo">
  <p:cSld name="Red/Gray 1 Content + Bottom Photo">
    <p:bg>
      <p:bgPr>
        <a:solidFill>
          <a:srgbClr val="E7E7E5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>
            <a:spLocks noGrp="1"/>
          </p:cNvSpPr>
          <p:nvPr>
            <p:ph type="pic" idx="2"/>
          </p:nvPr>
        </p:nvSpPr>
        <p:spPr>
          <a:xfrm>
            <a:off x="152400" y="2592387"/>
            <a:ext cx="8839200" cy="24405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2pPr>
            <a:lvl3pPr marL="1371600" lvl="2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>
                <a:solidFill>
                  <a:srgbClr val="6C6463"/>
                </a:solidFill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body" idx="3"/>
          </p:nvPr>
        </p:nvSpPr>
        <p:spPr>
          <a:xfrm rot="-5400000">
            <a:off x="7862313" y="3537008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14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1 Content + Right Photo">
  <p:cSld name="Red/Gray 1 Content + Right Photo">
    <p:bg>
      <p:bgPr>
        <a:solidFill>
          <a:srgbClr val="E7E7E5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>
            <a:spLocks noGrp="1"/>
          </p:cNvSpPr>
          <p:nvPr>
            <p:ph type="pic" idx="2"/>
          </p:nvPr>
        </p:nvSpPr>
        <p:spPr>
          <a:xfrm>
            <a:off x="4572000" y="153988"/>
            <a:ext cx="4419600" cy="487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1"/>
          </p:nvPr>
        </p:nvSpPr>
        <p:spPr>
          <a:xfrm>
            <a:off x="685800" y="1677987"/>
            <a:ext cx="3657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body" idx="3"/>
          </p:nvPr>
        </p:nvSpPr>
        <p:spPr>
          <a:xfrm rot="-5400000">
            <a:off x="7862312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title"/>
          </p:nvPr>
        </p:nvSpPr>
        <p:spPr>
          <a:xfrm>
            <a:off x="685800" y="678715"/>
            <a:ext cx="3657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Title Only">
  <p:cSld name="Red/Gray Title Only">
    <p:bg>
      <p:bgPr>
        <a:solidFill>
          <a:srgbClr val="E7E7E5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8" name="Google Shape;118;p16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body" idx="1"/>
          </p:nvPr>
        </p:nvSpPr>
        <p:spPr>
          <a:xfrm rot="-5400000">
            <a:off x="34427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title"/>
          </p:nvPr>
        </p:nvSpPr>
        <p:spPr>
          <a:xfrm>
            <a:off x="4877104" y="2188567"/>
            <a:ext cx="3885896" cy="83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1 Content">
  <p:cSld name="1_Red/Gray 1 Content">
    <p:bg>
      <p:bgPr>
        <a:solidFill>
          <a:schemeClr val="lt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7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7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/>
            </a:lvl1pPr>
            <a:lvl2pPr marL="914400" lvl="1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2 Content">
  <p:cSld name="1_Red/Gray 2 Content">
    <p:bg>
      <p:bgPr>
        <a:solidFill>
          <a:schemeClr val="lt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6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30" name="Google Shape;130;p18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31" name="Google Shape;131;p18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8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8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4" name="Google Shape;134;p18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3 Content">
  <p:cSld name="1_Red/Gray 3 Content">
    <p:bg>
      <p:bgPr>
        <a:solidFill>
          <a:schemeClr val="lt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2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37" name="Google Shape;137;p19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38" name="Google Shape;138;p19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9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9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1" name="Google Shape;141;p19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42" name="Google Shape;142;p19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1 Content + Bottom Photo">
  <p:cSld name="1_Red/Gray 1 Content + Bottom Photo">
    <p:bg>
      <p:bgPr>
        <a:solidFill>
          <a:schemeClr val="lt1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>
            <a:spLocks noGrp="1"/>
          </p:cNvSpPr>
          <p:nvPr>
            <p:ph type="pic" idx="2"/>
          </p:nvPr>
        </p:nvSpPr>
        <p:spPr>
          <a:xfrm>
            <a:off x="152400" y="2592387"/>
            <a:ext cx="8839200" cy="2440594"/>
          </a:xfrm>
          <a:prstGeom prst="rect">
            <a:avLst/>
          </a:prstGeom>
          <a:solidFill>
            <a:srgbClr val="E7E7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5" name="Google Shape;145;p20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2pPr>
            <a:lvl3pPr marL="1371600" lvl="2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>
                <a:solidFill>
                  <a:srgbClr val="6C6463"/>
                </a:solidFill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0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0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9" name="Google Shape;149;p20"/>
          <p:cNvSpPr txBox="1">
            <a:spLocks noGrp="1"/>
          </p:cNvSpPr>
          <p:nvPr>
            <p:ph type="body" idx="3"/>
          </p:nvPr>
        </p:nvSpPr>
        <p:spPr>
          <a:xfrm rot="-5400000">
            <a:off x="7862313" y="3537008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20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1 Content + Right Photo">
  <p:cSld name="1_Red/Gray 1 Content + Right Photo">
    <p:bg>
      <p:bgPr>
        <a:solidFill>
          <a:schemeClr val="lt1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>
            <a:spLocks noGrp="1"/>
          </p:cNvSpPr>
          <p:nvPr>
            <p:ph type="pic" idx="2"/>
          </p:nvPr>
        </p:nvSpPr>
        <p:spPr>
          <a:xfrm>
            <a:off x="4572000" y="153988"/>
            <a:ext cx="4419600" cy="4876800"/>
          </a:xfrm>
          <a:prstGeom prst="rect">
            <a:avLst/>
          </a:prstGeom>
          <a:solidFill>
            <a:srgbClr val="E7E7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53" name="Google Shape;153;p21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1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5" name="Google Shape;155;p21"/>
          <p:cNvSpPr txBox="1">
            <a:spLocks noGrp="1"/>
          </p:cNvSpPr>
          <p:nvPr>
            <p:ph type="body" idx="1"/>
          </p:nvPr>
        </p:nvSpPr>
        <p:spPr>
          <a:xfrm>
            <a:off x="685800" y="1677987"/>
            <a:ext cx="3657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21"/>
          <p:cNvSpPr txBox="1">
            <a:spLocks noGrp="1"/>
          </p:cNvSpPr>
          <p:nvPr>
            <p:ph type="body" idx="3"/>
          </p:nvPr>
        </p:nvSpPr>
        <p:spPr>
          <a:xfrm rot="-5400000">
            <a:off x="7862312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21"/>
          <p:cNvSpPr txBox="1">
            <a:spLocks noGrp="1"/>
          </p:cNvSpPr>
          <p:nvPr>
            <p:ph type="title"/>
          </p:nvPr>
        </p:nvSpPr>
        <p:spPr>
          <a:xfrm>
            <a:off x="685800" y="678715"/>
            <a:ext cx="3657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Title Only">
  <p:cSld name="1_Red/Gray Title Only">
    <p:bg>
      <p:bgPr>
        <a:solidFill>
          <a:schemeClr val="lt1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2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799"/>
          </a:xfrm>
          <a:prstGeom prst="rect">
            <a:avLst/>
          </a:prstGeom>
          <a:solidFill>
            <a:srgbClr val="E7E7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60" name="Google Shape;160;p22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2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2" name="Google Shape;162;p22"/>
          <p:cNvSpPr txBox="1">
            <a:spLocks noGrp="1"/>
          </p:cNvSpPr>
          <p:nvPr>
            <p:ph type="body" idx="1"/>
          </p:nvPr>
        </p:nvSpPr>
        <p:spPr>
          <a:xfrm rot="-5400000">
            <a:off x="34427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22"/>
          <p:cNvSpPr txBox="1">
            <a:spLocks noGrp="1"/>
          </p:cNvSpPr>
          <p:nvPr>
            <p:ph type="title"/>
          </p:nvPr>
        </p:nvSpPr>
        <p:spPr>
          <a:xfrm>
            <a:off x="4877104" y="2188567"/>
            <a:ext cx="3885896" cy="83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">
  <p:cSld name="Contact Info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00" y="153987"/>
            <a:ext cx="8839201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3"/>
          <p:cNvSpPr txBox="1">
            <a:spLocks noGrp="1"/>
          </p:cNvSpPr>
          <p:nvPr>
            <p:ph type="body" idx="1"/>
          </p:nvPr>
        </p:nvSpPr>
        <p:spPr>
          <a:xfrm rot="-5400000">
            <a:off x="78623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23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3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9" name="Google Shape;169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768" y="4344987"/>
            <a:ext cx="1369673" cy="41090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3"/>
          <p:cNvSpPr txBox="1">
            <a:spLocks noGrp="1"/>
          </p:cNvSpPr>
          <p:nvPr>
            <p:ph type="subTitle" idx="2"/>
          </p:nvPr>
        </p:nvSpPr>
        <p:spPr>
          <a:xfrm>
            <a:off x="685800" y="3135206"/>
            <a:ext cx="3429000" cy="1209781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171" name="Google Shape;171;p23"/>
          <p:cNvCxnSpPr/>
          <p:nvPr/>
        </p:nvCxnSpPr>
        <p:spPr>
          <a:xfrm>
            <a:off x="746760" y="2973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1 Content + Bottom Photo">
  <p:cSld name="2_Red/Gray 1 Content + Bottom Photo">
    <p:bg>
      <p:bgPr>
        <a:solidFill>
          <a:srgbClr val="E7E7E5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>
            <a:spLocks noGrp="1"/>
          </p:cNvSpPr>
          <p:nvPr>
            <p:ph type="pic" idx="2"/>
          </p:nvPr>
        </p:nvSpPr>
        <p:spPr>
          <a:xfrm>
            <a:off x="152400" y="2592387"/>
            <a:ext cx="8839200" cy="24405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2pPr>
            <a:lvl3pPr marL="1371600" lvl="2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>
                <a:solidFill>
                  <a:srgbClr val="6C6463"/>
                </a:solidFill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3"/>
          </p:nvPr>
        </p:nvSpPr>
        <p:spPr>
          <a:xfrm rot="-5400000">
            <a:off x="7862313" y="3537008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 - Full Red">
  <p:cSld name="1_Divider - Full Red">
    <p:bg>
      <p:bgPr>
        <a:solidFill>
          <a:srgbClr val="002F6C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1143000" y="534987"/>
            <a:ext cx="5486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ill Sans"/>
              <a:buNone/>
              <a:defRPr sz="24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4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4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4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7" name="Google Shape;177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4768" y="4344987"/>
            <a:ext cx="1369673" cy="4109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8" name="Google Shape;178;p24"/>
          <p:cNvCxnSpPr/>
          <p:nvPr/>
        </p:nvCxnSpPr>
        <p:spPr>
          <a:xfrm>
            <a:off x="746760" y="687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2 Content">
  <p:cSld name="2_Red/Gray 2 Content">
    <p:bg>
      <p:bgPr>
        <a:solidFill>
          <a:srgbClr val="E7E7E5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5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6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81" name="Google Shape;181;p25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82" name="Google Shape;182;p25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5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5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5" name="Google Shape;185;p25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3 Content">
  <p:cSld name="2_Red/Gray 3 Content">
    <p:bg>
      <p:bgPr>
        <a:solidFill>
          <a:srgbClr val="E7E7E5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6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2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88" name="Google Shape;188;p26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89" name="Google Shape;189;p26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6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6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93" name="Google Shape;193;p26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Title Only">
  <p:cSld name="2_Red/Gray Title Only">
    <p:bg>
      <p:bgPr>
        <a:solidFill>
          <a:srgbClr val="E7E7E5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7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96" name="Google Shape;196;p27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27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8" name="Google Shape;198;p27"/>
          <p:cNvSpPr txBox="1">
            <a:spLocks noGrp="1"/>
          </p:cNvSpPr>
          <p:nvPr>
            <p:ph type="body" idx="1"/>
          </p:nvPr>
        </p:nvSpPr>
        <p:spPr>
          <a:xfrm rot="-5400000">
            <a:off x="34427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27"/>
          <p:cNvSpPr txBox="1">
            <a:spLocks noGrp="1"/>
          </p:cNvSpPr>
          <p:nvPr>
            <p:ph type="title"/>
          </p:nvPr>
        </p:nvSpPr>
        <p:spPr>
          <a:xfrm>
            <a:off x="4877104" y="2188567"/>
            <a:ext cx="3885896" cy="83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1 Content">
  <p:cSld name="3_Red/Gray 1 Content">
    <p:bg>
      <p:bgPr>
        <a:solidFill>
          <a:schemeClr val="lt1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8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8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4" name="Google Shape;204;p28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28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/>
            </a:lvl1pPr>
            <a:lvl2pPr marL="914400" lvl="1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2 Content">
  <p:cSld name="3_Red/Gray 2 Content">
    <p:bg>
      <p:bgPr>
        <a:solidFill>
          <a:schemeClr val="lt1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9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6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08" name="Google Shape;208;p29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09" name="Google Shape;209;p29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9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9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2" name="Google Shape;212;p29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3 Content">
  <p:cSld name="3_Red/Gray 3 Content">
    <p:bg>
      <p:bgPr>
        <a:solidFill>
          <a:schemeClr val="lt1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0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2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15" name="Google Shape;215;p30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16" name="Google Shape;216;p30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0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0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9" name="Google Shape;219;p30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20" name="Google Shape;220;p30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1 Content + Bottom Photo">
  <p:cSld name="3_Red/Gray 1 Content + Bottom Photo">
    <p:bg>
      <p:bgPr>
        <a:solidFill>
          <a:schemeClr val="lt1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1"/>
          <p:cNvSpPr>
            <a:spLocks noGrp="1"/>
          </p:cNvSpPr>
          <p:nvPr>
            <p:ph type="pic" idx="2"/>
          </p:nvPr>
        </p:nvSpPr>
        <p:spPr>
          <a:xfrm>
            <a:off x="152400" y="2592387"/>
            <a:ext cx="8839200" cy="2440594"/>
          </a:xfrm>
          <a:prstGeom prst="rect">
            <a:avLst/>
          </a:prstGeom>
          <a:solidFill>
            <a:srgbClr val="E7E7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23" name="Google Shape;223;p31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2pPr>
            <a:lvl3pPr marL="1371600" lvl="2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>
                <a:solidFill>
                  <a:srgbClr val="6C6463"/>
                </a:solidFill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31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1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1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7" name="Google Shape;227;p31"/>
          <p:cNvSpPr txBox="1">
            <a:spLocks noGrp="1"/>
          </p:cNvSpPr>
          <p:nvPr>
            <p:ph type="body" idx="3"/>
          </p:nvPr>
        </p:nvSpPr>
        <p:spPr>
          <a:xfrm rot="-5400000">
            <a:off x="7862313" y="3537008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8" name="Google Shape;228;p31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1 Content + Right Photo">
  <p:cSld name="3_Red/Gray 1 Content + Right Photo">
    <p:bg>
      <p:bgPr>
        <a:solidFill>
          <a:schemeClr val="lt1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2"/>
          <p:cNvSpPr>
            <a:spLocks noGrp="1"/>
          </p:cNvSpPr>
          <p:nvPr>
            <p:ph type="pic" idx="2"/>
          </p:nvPr>
        </p:nvSpPr>
        <p:spPr>
          <a:xfrm>
            <a:off x="4572000" y="153988"/>
            <a:ext cx="4419600" cy="4876800"/>
          </a:xfrm>
          <a:prstGeom prst="rect">
            <a:avLst/>
          </a:prstGeom>
          <a:solidFill>
            <a:srgbClr val="E7E7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31" name="Google Shape;231;p32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2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3" name="Google Shape;233;p32"/>
          <p:cNvSpPr txBox="1">
            <a:spLocks noGrp="1"/>
          </p:cNvSpPr>
          <p:nvPr>
            <p:ph type="body" idx="1"/>
          </p:nvPr>
        </p:nvSpPr>
        <p:spPr>
          <a:xfrm>
            <a:off x="685800" y="1677987"/>
            <a:ext cx="3657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" name="Google Shape;234;p32"/>
          <p:cNvSpPr txBox="1">
            <a:spLocks noGrp="1"/>
          </p:cNvSpPr>
          <p:nvPr>
            <p:ph type="body" idx="3"/>
          </p:nvPr>
        </p:nvSpPr>
        <p:spPr>
          <a:xfrm rot="-5400000">
            <a:off x="7862312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p32"/>
          <p:cNvSpPr txBox="1">
            <a:spLocks noGrp="1"/>
          </p:cNvSpPr>
          <p:nvPr>
            <p:ph type="title"/>
          </p:nvPr>
        </p:nvSpPr>
        <p:spPr>
          <a:xfrm>
            <a:off x="685800" y="678715"/>
            <a:ext cx="3657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Title Only">
  <p:cSld name="3_Red/Gray Title Only">
    <p:bg>
      <p:bgPr>
        <a:solidFill>
          <a:schemeClr val="lt1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3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799"/>
          </a:xfrm>
          <a:prstGeom prst="rect">
            <a:avLst/>
          </a:prstGeom>
          <a:solidFill>
            <a:srgbClr val="E7E7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6C6463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38" name="Google Shape;238;p33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33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0" name="Google Shape;240;p33"/>
          <p:cNvSpPr txBox="1">
            <a:spLocks noGrp="1"/>
          </p:cNvSpPr>
          <p:nvPr>
            <p:ph type="body" idx="1"/>
          </p:nvPr>
        </p:nvSpPr>
        <p:spPr>
          <a:xfrm rot="-5400000">
            <a:off x="34427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33"/>
          <p:cNvSpPr txBox="1">
            <a:spLocks noGrp="1"/>
          </p:cNvSpPr>
          <p:nvPr>
            <p:ph type="title"/>
          </p:nvPr>
        </p:nvSpPr>
        <p:spPr>
          <a:xfrm>
            <a:off x="4877104" y="2188567"/>
            <a:ext cx="3885896" cy="83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1 Content">
  <p:cSld name="2_Red/Gray 1 Content">
    <p:bg>
      <p:bgPr>
        <a:solidFill>
          <a:srgbClr val="E7E7E5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/>
            </a:lvl1pPr>
            <a:lvl2pPr marL="914400" lvl="1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Full Photo">
  <p:cSld name="Cover - Full Photo">
    <p:bg>
      <p:bgPr>
        <a:solidFill>
          <a:schemeClr val="dk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00" y="153988"/>
            <a:ext cx="8839199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8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ctrTitle"/>
          </p:nvPr>
        </p:nvSpPr>
        <p:spPr>
          <a:xfrm>
            <a:off x="685800" y="1601787"/>
            <a:ext cx="3886200" cy="1209781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  <a:defRPr sz="2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subTitle" idx="1"/>
          </p:nvPr>
        </p:nvSpPr>
        <p:spPr>
          <a:xfrm>
            <a:off x="685800" y="3135206"/>
            <a:ext cx="3429000" cy="1209781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8"/>
          <p:cNvCxnSpPr/>
          <p:nvPr/>
        </p:nvCxnSpPr>
        <p:spPr>
          <a:xfrm>
            <a:off x="746760" y="2973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</p:cxnSp>
      <p:sp>
        <p:nvSpPr>
          <p:cNvPr id="63" name="Google Shape;63;p8"/>
          <p:cNvSpPr txBox="1">
            <a:spLocks noGrp="1"/>
          </p:cNvSpPr>
          <p:nvPr>
            <p:ph type="body" idx="2"/>
          </p:nvPr>
        </p:nvSpPr>
        <p:spPr>
          <a:xfrm rot="-5400000">
            <a:off x="7862312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None/>
              <a:defRPr sz="6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4" name="Google Shape;6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768" y="569937"/>
            <a:ext cx="1369673" cy="410902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Full Red">
  <p:cSld name="Cover - Full Red">
    <p:bg>
      <p:bgPr>
        <a:solidFill>
          <a:srgbClr val="BA0C2F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ctrTitle"/>
          </p:nvPr>
        </p:nvSpPr>
        <p:spPr>
          <a:xfrm>
            <a:off x="685800" y="1601787"/>
            <a:ext cx="38862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  <a:defRPr sz="2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subTitle" idx="1"/>
          </p:nvPr>
        </p:nvSpPr>
        <p:spPr>
          <a:xfrm>
            <a:off x="685800" y="3135206"/>
            <a:ext cx="34290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71" name="Google Shape;71;p9"/>
          <p:cNvCxnSpPr/>
          <p:nvPr/>
        </p:nvCxnSpPr>
        <p:spPr>
          <a:xfrm>
            <a:off x="746760" y="2973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2" name="Google Shape;72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4768" y="569937"/>
            <a:ext cx="1369673" cy="410902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Full Red">
  <p:cSld name="Divider - Full Red">
    <p:bg>
      <p:bgPr>
        <a:solidFill>
          <a:srgbClr val="BA0C2F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>
            <a:spLocks noGrp="1"/>
          </p:cNvSpPr>
          <p:nvPr>
            <p:ph type="title"/>
          </p:nvPr>
        </p:nvSpPr>
        <p:spPr>
          <a:xfrm>
            <a:off x="1143000" y="534987"/>
            <a:ext cx="5486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ill Sans"/>
              <a:buNone/>
              <a:defRPr sz="24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8" name="Google Shape;78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4768" y="4344987"/>
            <a:ext cx="1369673" cy="4109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" name="Google Shape;79;p10"/>
          <p:cNvCxnSpPr/>
          <p:nvPr/>
        </p:nvCxnSpPr>
        <p:spPr>
          <a:xfrm>
            <a:off x="746760" y="687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2 Content">
  <p:cSld name="Red/Gray 2 Content">
    <p:bg>
      <p:bgPr>
        <a:solidFill>
          <a:srgbClr val="E7E7E5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1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Red/Gray 2 Content">
  <p:cSld name="4_Red/Gray 2 Content">
    <p:bg>
      <p:bgPr>
        <a:solidFill>
          <a:srgbClr val="E7E7E5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6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3 Content">
  <p:cSld name="Red/Gray 3 Content">
    <p:bg>
      <p:bgPr>
        <a:solidFill>
          <a:srgbClr val="E7E7E5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2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/>
          </p:nvPr>
        </p:nvSpPr>
        <p:spPr>
          <a:xfrm>
            <a:off x="686104" y="679217"/>
            <a:ext cx="7772400" cy="4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7E5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 sz="2400" b="0" i="0" u="none" strike="noStrike" cap="none">
                <a:solidFill>
                  <a:srgbClr val="BA0C2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42900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152400" y="4864207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4864207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858000" y="4864207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"/>
          <p:cNvSpPr/>
          <p:nvPr/>
        </p:nvSpPr>
        <p:spPr>
          <a:xfrm>
            <a:off x="0" y="0"/>
            <a:ext cx="9144000" cy="5189384"/>
          </a:xfrm>
          <a:prstGeom prst="frame">
            <a:avLst>
              <a:gd name="adj1" fmla="val 296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xhere.com/en/photo/656415" TargetMode="Externa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lickr.com/photos/geezaweezer/2760526173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pngall.com/businessman-pn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am.gov/content/entity-registratio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ants.gov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usaid.gov/business-forecast" TargetMode="External"/><Relationship Id="rId4" Type="http://schemas.openxmlformats.org/officeDocument/2006/relationships/hyperlink" Target="https://sam.gov/content/opportunities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4"/>
          <p:cNvSpPr txBox="1">
            <a:spLocks noGrp="1"/>
          </p:cNvSpPr>
          <p:nvPr>
            <p:ph type="ctrTitle"/>
          </p:nvPr>
        </p:nvSpPr>
        <p:spPr>
          <a:xfrm>
            <a:off x="562157" y="1497032"/>
            <a:ext cx="3675681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rPr lang="en-US" sz="1800" dirty="0"/>
              <a:t>Presentación del APS 2022 y Enmiendas </a:t>
            </a:r>
            <a:br>
              <a:rPr lang="en-US" sz="1800" dirty="0"/>
            </a:br>
            <a:endParaRPr sz="1800" dirty="0"/>
          </a:p>
        </p:txBody>
      </p:sp>
      <p:sp>
        <p:nvSpPr>
          <p:cNvPr id="248" name="Google Shape;248;p34"/>
          <p:cNvSpPr txBox="1"/>
          <p:nvPr/>
        </p:nvSpPr>
        <p:spPr>
          <a:xfrm>
            <a:off x="1173176" y="4269067"/>
            <a:ext cx="2453641" cy="645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Sesión para Organizaciones Locales Mayo 31, 2023</a:t>
            </a:r>
            <a:endParaRPr sz="1200" dirty="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endParaRPr sz="1200" dirty="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9" name="Google Shape;249;p34"/>
          <p:cNvSpPr txBox="1"/>
          <p:nvPr/>
        </p:nvSpPr>
        <p:spPr>
          <a:xfrm>
            <a:off x="744762" y="3194419"/>
            <a:ext cx="3310467" cy="718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bg1"/>
                </a:solidFill>
                <a:latin typeface="Google Sans"/>
              </a:rPr>
              <a:t>Programa de Desarollo Liderado por Actores Locales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250" name="Google Shape;25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707" y="338527"/>
            <a:ext cx="1995158" cy="860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picture containing outdoor, woodland, grass, deciduous">
            <a:extLst>
              <a:ext uri="{FF2B5EF4-FFF2-40B4-BE49-F238E27FC236}">
                <a16:creationId xmlns:a16="http://schemas.microsoft.com/office/drawing/2014/main" id="{ECBD7F2A-2388-0007-D03E-05715948C6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572000" y="145315"/>
            <a:ext cx="4426492" cy="48873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777544" y="1475232"/>
            <a:ext cx="3471368" cy="2978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-US" sz="2400" dirty="0"/>
              <a:t>Propósito</a:t>
            </a: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lang="en-US" sz="2400" dirty="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-US" sz="2400" dirty="0"/>
              <a:t>Localización en USAID</a:t>
            </a: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endParaRPr lang="en-US" sz="2400" dirty="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-US" sz="2400" dirty="0" err="1"/>
              <a:t>Duración</a:t>
            </a:r>
            <a:endParaRPr lang="en-US" sz="2400" dirty="0"/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lang="en-US" sz="2400" dirty="0"/>
          </a:p>
        </p:txBody>
      </p:sp>
      <p:sp>
        <p:nvSpPr>
          <p:cNvPr id="258" name="Google Shape;258;p35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259" name="Google Shape;259;p35"/>
          <p:cNvSpPr txBox="1">
            <a:spLocks noGrp="1"/>
          </p:cNvSpPr>
          <p:nvPr>
            <p:ph type="title"/>
          </p:nvPr>
        </p:nvSpPr>
        <p:spPr>
          <a:xfrm>
            <a:off x="686104" y="584773"/>
            <a:ext cx="3471368" cy="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 algn="ctr"/>
            <a:r>
              <a:rPr lang="en-US" dirty="0"/>
              <a:t>Declaración de Programa </a:t>
            </a:r>
            <a:r>
              <a:rPr lang="es-PE" dirty="0"/>
              <a:t>Anual</a:t>
            </a:r>
          </a:p>
        </p:txBody>
      </p:sp>
      <p:pic>
        <p:nvPicPr>
          <p:cNvPr id="3" name="Picture 2" descr="A picture containing mountain, mammal, outdoor, llama&#10;&#10;Description automatically generated">
            <a:extLst>
              <a:ext uri="{FF2B5EF4-FFF2-40B4-BE49-F238E27FC236}">
                <a16:creationId xmlns:a16="http://schemas.microsoft.com/office/drawing/2014/main" id="{93C3CF83-CCF0-E0BD-B60F-2F0581F3F7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572000" y="154135"/>
            <a:ext cx="4431390" cy="48765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6"/>
          <p:cNvSpPr txBox="1">
            <a:spLocks noGrp="1"/>
          </p:cNvSpPr>
          <p:nvPr>
            <p:ph type="title"/>
          </p:nvPr>
        </p:nvSpPr>
        <p:spPr>
          <a:xfrm>
            <a:off x="685800" y="641041"/>
            <a:ext cx="77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</a:pPr>
            <a:r>
              <a:rPr lang="es-PE" dirty="0"/>
              <a:t>Características del APS</a:t>
            </a:r>
            <a:endParaRPr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EE8280-9215-0653-081C-C06F04C6676E}"/>
              </a:ext>
            </a:extLst>
          </p:cNvPr>
          <p:cNvSpPr txBox="1">
            <a:spLocks/>
          </p:cNvSpPr>
          <p:nvPr/>
        </p:nvSpPr>
        <p:spPr>
          <a:xfrm>
            <a:off x="560739" y="1479210"/>
            <a:ext cx="4772098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es-PE" sz="2400" dirty="0"/>
              <a:t>Limitado a organizaciones locales</a:t>
            </a:r>
          </a:p>
          <a:p>
            <a:endParaRPr lang="es-PE" sz="2400" dirty="0"/>
          </a:p>
          <a:p>
            <a:r>
              <a:rPr lang="es-PE" sz="2400" dirty="0"/>
              <a:t>Ventanas de revisión</a:t>
            </a:r>
          </a:p>
          <a:p>
            <a:pPr marL="0" indent="0">
              <a:buFont typeface="Arial"/>
              <a:buNone/>
            </a:pPr>
            <a:endParaRPr lang="es-PE" sz="2400" dirty="0"/>
          </a:p>
          <a:p>
            <a:r>
              <a:rPr lang="es-PE" sz="2400" dirty="0"/>
              <a:t>Dos (2) páginas</a:t>
            </a:r>
          </a:p>
          <a:p>
            <a:pPr marL="0" indent="0">
              <a:buFont typeface="Arial"/>
              <a:buNone/>
            </a:pPr>
            <a:endParaRPr lang="es-PE" sz="2400" dirty="0"/>
          </a:p>
          <a:p>
            <a:r>
              <a:rPr lang="es-PE" sz="2400" dirty="0"/>
              <a:t>En Inglés con copia en Español </a:t>
            </a:r>
          </a:p>
          <a:p>
            <a:pPr marL="0" indent="0">
              <a:buFont typeface="Arial"/>
              <a:buNone/>
            </a:pPr>
            <a:endParaRPr lang="es-PE" sz="2400" dirty="0"/>
          </a:p>
          <a:p>
            <a:r>
              <a:rPr lang="es-PE" sz="2400" dirty="0"/>
              <a:t>Áreas de Intervención Específicas</a:t>
            </a:r>
          </a:p>
        </p:txBody>
      </p:sp>
      <p:pic>
        <p:nvPicPr>
          <p:cNvPr id="3" name="Picture 2" descr="A person in a suit pointing&#10;&#10;Description automatically generated with low confidence">
            <a:extLst>
              <a:ext uri="{FF2B5EF4-FFF2-40B4-BE49-F238E27FC236}">
                <a16:creationId xmlns:a16="http://schemas.microsoft.com/office/drawing/2014/main" id="{FE5460FC-35B9-F906-EE36-0E66FAE04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671775" y="1479210"/>
            <a:ext cx="2743753" cy="25208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7"/>
          <p:cNvSpPr txBox="1">
            <a:spLocks noGrp="1"/>
          </p:cNvSpPr>
          <p:nvPr>
            <p:ph type="title"/>
          </p:nvPr>
        </p:nvSpPr>
        <p:spPr>
          <a:xfrm>
            <a:off x="621750" y="404849"/>
            <a:ext cx="7900500" cy="44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</a:pPr>
            <a:r>
              <a:rPr lang="es-PE" dirty="0"/>
              <a:t>Áreas Técnicas del APS – Enmiendas</a:t>
            </a:r>
            <a:endParaRPr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D188D7B-C189-0F04-4B04-3889DDA65D3D}"/>
              </a:ext>
            </a:extLst>
          </p:cNvPr>
          <p:cNvSpPr txBox="1">
            <a:spLocks/>
          </p:cNvSpPr>
          <p:nvPr/>
        </p:nvSpPr>
        <p:spPr>
          <a:xfrm>
            <a:off x="197189" y="1400682"/>
            <a:ext cx="8483515" cy="2661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584200" indent="-457200">
              <a:buFont typeface="+mj-lt"/>
              <a:buAutoNum type="arabicPeriod"/>
            </a:pPr>
            <a:r>
              <a:rPr lang="es-PE" sz="2400" dirty="0"/>
              <a:t>Mejorando la Gestión de Residuos Sólidos y Reduciendo el plástico en el Océano del Perú</a:t>
            </a:r>
          </a:p>
          <a:p>
            <a:pPr marL="127000" indent="0">
              <a:buNone/>
            </a:pPr>
            <a:endParaRPr lang="es-PE" sz="2400" dirty="0"/>
          </a:p>
          <a:p>
            <a:pPr marL="584200" indent="-457200">
              <a:buFont typeface="+mj-lt"/>
              <a:buAutoNum type="arabicPeriod" startAt="2"/>
            </a:pPr>
            <a:r>
              <a:rPr lang="es-PE" sz="2400" dirty="0"/>
              <a:t>Protegiendo a los Defensores del Medioambiente en la Amazonía Peruana</a:t>
            </a:r>
          </a:p>
          <a:p>
            <a:endParaRPr lang="es-P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24FF78-BBAD-D354-EC7E-237348E419B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0DB3FC5-0022-0DDF-6099-81B10320C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7477"/>
            <a:ext cx="7772400" cy="461665"/>
          </a:xfrm>
        </p:spPr>
        <p:txBody>
          <a:bodyPr/>
          <a:lstStyle/>
          <a:p>
            <a:pPr algn="ctr"/>
            <a:r>
              <a:rPr lang="en-US" dirty="0"/>
              <a:t>Criterios de Evaluación</a:t>
            </a:r>
            <a:endParaRPr lang="es-P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84844B5-4E8A-F725-3C4F-7E14F59ABB39}"/>
              </a:ext>
            </a:extLst>
          </p:cNvPr>
          <p:cNvSpPr txBox="1">
            <a:spLocks/>
          </p:cNvSpPr>
          <p:nvPr/>
        </p:nvSpPr>
        <p:spPr>
          <a:xfrm>
            <a:off x="253030" y="1221630"/>
            <a:ext cx="8077200" cy="3963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es-PE" sz="2400" dirty="0"/>
              <a:t>Claridad, validez y relevancia del problema de desarrollo identificado (Planteamiento del problema). </a:t>
            </a:r>
          </a:p>
          <a:p>
            <a:endParaRPr lang="es-PE" sz="2400" dirty="0"/>
          </a:p>
          <a:p>
            <a:r>
              <a:rPr lang="es-PE" sz="2400" dirty="0"/>
              <a:t>Claridad y practicidad del Enfoque de Desarrollo propuesto (Teoría del Cambio). </a:t>
            </a:r>
          </a:p>
          <a:p>
            <a:endParaRPr lang="es-PE" sz="2400" dirty="0"/>
          </a:p>
          <a:p>
            <a:r>
              <a:rPr lang="es-PE" sz="2400" dirty="0"/>
              <a:t>Probabilidad de que las ideas/intervenciones propuestas conduzcan a un cambio a largo plazo o se vuelvan autosuficientes. 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802104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7"/>
          <p:cNvSpPr txBox="1">
            <a:spLocks noGrp="1"/>
          </p:cNvSpPr>
          <p:nvPr>
            <p:ph type="title"/>
          </p:nvPr>
        </p:nvSpPr>
        <p:spPr>
          <a:xfrm>
            <a:off x="621750" y="362967"/>
            <a:ext cx="7900500" cy="456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</a:pPr>
            <a:r>
              <a:rPr lang="en-US" dirty="0"/>
              <a:t>E</a:t>
            </a:r>
            <a:r>
              <a:rPr lang="es-PE" dirty="0"/>
              <a:t>rrores más Comunes</a:t>
            </a:r>
            <a:endParaRPr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96A6FF1-5FDD-01CB-3696-CB631659685B}"/>
              </a:ext>
            </a:extLst>
          </p:cNvPr>
          <p:cNvSpPr txBox="1">
            <a:spLocks/>
          </p:cNvSpPr>
          <p:nvPr/>
        </p:nvSpPr>
        <p:spPr bwMode="auto">
          <a:xfrm>
            <a:off x="621750" y="1122641"/>
            <a:ext cx="77724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>
                <a:solidFill>
                  <a:srgbClr val="6C6463"/>
                </a:solidFill>
                <a:latin typeface="Gill Sans"/>
                <a:sym typeface="Gill Sans"/>
              </a:rPr>
              <a:t>La organización no ha empezado su registro en SAM.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>
                <a:solidFill>
                  <a:srgbClr val="6C6463"/>
                </a:solidFill>
                <a:latin typeface="Gill Sans"/>
                <a:sym typeface="Gill Sans"/>
              </a:rPr>
              <a:t>La Nota Conceptual no cumple con las instrucciones de formato.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>
                <a:solidFill>
                  <a:srgbClr val="6C6463"/>
                </a:solidFill>
                <a:latin typeface="Gill Sans"/>
                <a:sym typeface="Gill Sans"/>
              </a:rPr>
              <a:t>La Nota Conceptual no está orientada a ninguna de las áreas técnicas.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>
                <a:solidFill>
                  <a:srgbClr val="6C6463"/>
                </a:solidFill>
                <a:latin typeface="Gill Sans"/>
                <a:sym typeface="Gill Sans"/>
              </a:rPr>
              <a:t>La Nota Conceptual no cumple con alguno de los criterios de evaluación.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s-P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262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7"/>
          <p:cNvSpPr txBox="1">
            <a:spLocks noGrp="1"/>
          </p:cNvSpPr>
          <p:nvPr>
            <p:ph type="title"/>
          </p:nvPr>
        </p:nvSpPr>
        <p:spPr>
          <a:xfrm>
            <a:off x="621750" y="362967"/>
            <a:ext cx="7900500" cy="456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</a:pPr>
            <a:r>
              <a:rPr lang="en-US" dirty="0"/>
              <a:t>¿Cuáles son los requisitios legales para participar del APS?</a:t>
            </a:r>
            <a:endParaRPr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96A6FF1-5FDD-01CB-3696-CB631659685B}"/>
              </a:ext>
            </a:extLst>
          </p:cNvPr>
          <p:cNvSpPr txBox="1">
            <a:spLocks/>
          </p:cNvSpPr>
          <p:nvPr/>
        </p:nvSpPr>
        <p:spPr bwMode="auto">
          <a:xfrm>
            <a:off x="621750" y="1122641"/>
            <a:ext cx="77724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s-PE" dirty="0">
                <a:solidFill>
                  <a:srgbClr val="6C6463"/>
                </a:solidFill>
                <a:latin typeface="Gill Sans"/>
              </a:rPr>
              <a:t>Es necesario haber empezado el registro en </a:t>
            </a:r>
            <a:r>
              <a:rPr lang="es-PE" dirty="0">
                <a:solidFill>
                  <a:schemeClr val="bg2">
                    <a:lumMod val="60000"/>
                    <a:lumOff val="40000"/>
                  </a:schemeClr>
                </a:solidFill>
                <a:latin typeface="Gill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SAM.gov </a:t>
            </a:r>
            <a:r>
              <a:rPr lang="es-PE" dirty="0">
                <a:solidFill>
                  <a:srgbClr val="6C6463"/>
                </a:solidFill>
                <a:latin typeface="Gill Sans"/>
              </a:rPr>
              <a:t>para enviar una Nota Conceptual.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PE" dirty="0">
              <a:solidFill>
                <a:srgbClr val="6C6463"/>
              </a:solidFill>
              <a:latin typeface="Gill San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s-PE" dirty="0">
                <a:solidFill>
                  <a:srgbClr val="6C6463"/>
                </a:solidFill>
                <a:latin typeface="Gill Sans"/>
              </a:rPr>
              <a:t>Es necesario haber completado el registro en </a:t>
            </a:r>
            <a:r>
              <a:rPr lang="es-PE" dirty="0">
                <a:solidFill>
                  <a:schemeClr val="bg2">
                    <a:lumMod val="60000"/>
                    <a:lumOff val="40000"/>
                  </a:schemeClr>
                </a:solidFill>
                <a:latin typeface="Gill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SAM.gov </a:t>
            </a:r>
            <a:r>
              <a:rPr lang="es-PE" dirty="0">
                <a:solidFill>
                  <a:srgbClr val="6C6463"/>
                </a:solidFill>
                <a:latin typeface="Gill Sans"/>
              </a:rPr>
              <a:t>al finalizar el proceso de co-diseño.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PE" dirty="0">
              <a:solidFill>
                <a:srgbClr val="6C6463"/>
              </a:solidFill>
              <a:latin typeface="Gill San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s-PE" dirty="0">
                <a:solidFill>
                  <a:srgbClr val="6C6463"/>
                </a:solidFill>
                <a:latin typeface="Gill Sans"/>
              </a:rPr>
              <a:t>Estar debidamente registrado como una organización en el sistema local.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s-P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537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7"/>
          <p:cNvSpPr txBox="1">
            <a:spLocks noGrp="1"/>
          </p:cNvSpPr>
          <p:nvPr>
            <p:ph type="title"/>
          </p:nvPr>
        </p:nvSpPr>
        <p:spPr>
          <a:xfrm>
            <a:off x="621750" y="177112"/>
            <a:ext cx="79005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</a:pPr>
            <a:r>
              <a:rPr lang="es-PE" dirty="0">
                <a:solidFill>
                  <a:schemeClr val="tx1"/>
                </a:solidFill>
              </a:rPr>
              <a:t>¿Dónde publicamos nuestras convocatorias?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0E6F657-E5C8-A22B-D077-C08F6C8FDE56}"/>
              </a:ext>
            </a:extLst>
          </p:cNvPr>
          <p:cNvSpPr txBox="1">
            <a:spLocks/>
          </p:cNvSpPr>
          <p:nvPr/>
        </p:nvSpPr>
        <p:spPr>
          <a:xfrm>
            <a:off x="495869" y="1170064"/>
            <a:ext cx="7772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indent="0">
              <a:buFont typeface="Arial"/>
              <a:buNone/>
            </a:pPr>
            <a:endParaRPr lang="es-PE" dirty="0">
              <a:solidFill>
                <a:schemeClr val="tx1"/>
              </a:solidFill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PE" sz="24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https://www.grants.gov/</a:t>
            </a:r>
            <a:r>
              <a:rPr kumimoji="0" lang="es-PE" sz="24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2400" b="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60000"/>
                  <a:lumOff val="40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PE" sz="24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https://sam.gov/content/opportunities</a:t>
            </a:r>
            <a:r>
              <a:rPr kumimoji="0" lang="es-PE" sz="24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2400" b="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60000"/>
                  <a:lumOff val="40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PE" sz="24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https://www.usaid.gov/business-forecast</a:t>
            </a:r>
            <a:r>
              <a:rPr kumimoji="0" lang="es-PE" sz="24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P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USAID/Perú Redes Sociales (FB, Instagram)</a:t>
            </a:r>
          </a:p>
          <a:p>
            <a:pPr marL="457200" lvl="1" indent="0">
              <a:buFont typeface="Arial"/>
              <a:buNone/>
            </a:pPr>
            <a:endParaRPr lang="es-PE" sz="1800" dirty="0"/>
          </a:p>
        </p:txBody>
      </p:sp>
    </p:spTree>
    <p:extLst>
      <p:ext uri="{BB962C8B-B14F-4D97-AF65-F5344CB8AC3E}">
        <p14:creationId xmlns:p14="http://schemas.microsoft.com/office/powerpoint/2010/main" val="3942022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D47823-4ACF-CDFF-A5A3-536E2D59AAB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3BCD77-BD6A-E42D-CEA0-7F58471DE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607" y="2361554"/>
            <a:ext cx="3341444" cy="461665"/>
          </a:xfrm>
        </p:spPr>
        <p:txBody>
          <a:bodyPr/>
          <a:lstStyle/>
          <a:p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¿Preguntas?</a:t>
            </a:r>
            <a:endParaRPr lang="es-PE" dirty="0"/>
          </a:p>
        </p:txBody>
      </p:sp>
      <p:pic>
        <p:nvPicPr>
          <p:cNvPr id="5" name="Picture 3" descr="C:\Users\jzarzar\AppData\Local\Microsoft\Windows\Temporary Internet Files\Content.IE5\GVSWJ4EY\scared-baby[1].jpg">
            <a:extLst>
              <a:ext uri="{FF2B5EF4-FFF2-40B4-BE49-F238E27FC236}">
                <a16:creationId xmlns:a16="http://schemas.microsoft.com/office/drawing/2014/main" id="{9F54C8DE-D342-9C05-74BE-84B631EE2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19" y="1034858"/>
            <a:ext cx="4343401" cy="399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442222"/>
      </p:ext>
    </p:extLst>
  </p:cSld>
  <p:clrMapOvr>
    <a:masterClrMapping/>
  </p:clrMapOvr>
</p:sld>
</file>

<file path=ppt/theme/theme1.xml><?xml version="1.0" encoding="utf-8"?>
<a:theme xmlns:a="http://schemas.openxmlformats.org/drawingml/2006/main" name="16.9-Template_12.7.2016">
  <a:themeElements>
    <a:clrScheme name="Custom 2">
      <a:dk1>
        <a:srgbClr val="000000"/>
      </a:dk1>
      <a:lt1>
        <a:srgbClr val="FFFFFF"/>
      </a:lt1>
      <a:dk2>
        <a:srgbClr val="002F6C"/>
      </a:dk2>
      <a:lt2>
        <a:srgbClr val="BA0C2F"/>
      </a:lt2>
      <a:accent1>
        <a:srgbClr val="002F6C"/>
      </a:accent1>
      <a:accent2>
        <a:srgbClr val="BA0C2F"/>
      </a:accent2>
      <a:accent3>
        <a:srgbClr val="6C6463"/>
      </a:accent3>
      <a:accent4>
        <a:srgbClr val="000000"/>
      </a:accent4>
      <a:accent5>
        <a:srgbClr val="CFCDC9"/>
      </a:accent5>
      <a:accent6>
        <a:srgbClr val="0067B9"/>
      </a:accent6>
      <a:hlink>
        <a:srgbClr val="6C6463"/>
      </a:hlink>
      <a:folHlink>
        <a:srgbClr val="CFCDC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</TotalTime>
  <Words>298</Words>
  <Application>Microsoft Office PowerPoint</Application>
  <PresentationFormat>Custom</PresentationFormat>
  <Paragraphs>59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Google Sans</vt:lpstr>
      <vt:lpstr>Arial</vt:lpstr>
      <vt:lpstr>Gill Sans</vt:lpstr>
      <vt:lpstr>16.9-Template_12.7.2016</vt:lpstr>
      <vt:lpstr>Presentación del APS 2022 y Enmiendas  </vt:lpstr>
      <vt:lpstr>Declaración de Programa Anual</vt:lpstr>
      <vt:lpstr>Características del APS</vt:lpstr>
      <vt:lpstr>Áreas Técnicas del APS – Enmiendas</vt:lpstr>
      <vt:lpstr>Criterios de Evaluación</vt:lpstr>
      <vt:lpstr>Errores más Comunes</vt:lpstr>
      <vt:lpstr>¿Cuáles son los requisitios legales para participar del APS?</vt:lpstr>
      <vt:lpstr>¿Dónde publicamos nuestras convocatorias?</vt:lpstr>
      <vt:lpstr>¿Preguntas?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Conversatorio - Instituciones Locales Madre de Dios</dc:title>
  <dc:creator>Zarzar, Jose Antonio (PERU/ROAA)</dc:creator>
  <cp:lastModifiedBy>Zarzar, Jose Antonio (PERU/ROAA)</cp:lastModifiedBy>
  <cp:revision>10</cp:revision>
  <dcterms:modified xsi:type="dcterms:W3CDTF">2023-05-31T12:03:24Z</dcterms:modified>
</cp:coreProperties>
</file>