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5"/>
    <p:sldMasterId id="2147483751" r:id="rId6"/>
    <p:sldMasterId id="2147483776" r:id="rId7"/>
  </p:sldMasterIdLst>
  <p:notesMasterIdLst>
    <p:notesMasterId r:id="rId17"/>
  </p:notesMasterIdLst>
  <p:handoutMasterIdLst>
    <p:handoutMasterId r:id="rId18"/>
  </p:handoutMasterIdLst>
  <p:sldIdLst>
    <p:sldId id="5853" r:id="rId8"/>
    <p:sldId id="5859" r:id="rId9"/>
    <p:sldId id="5952" r:id="rId10"/>
    <p:sldId id="5956" r:id="rId11"/>
    <p:sldId id="324" r:id="rId12"/>
    <p:sldId id="5957" r:id="rId13"/>
    <p:sldId id="427" r:id="rId14"/>
    <p:sldId id="5887" r:id="rId15"/>
    <p:sldId id="713" r:id="rId16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MC Section" id="{E29DCA40-D224-445E-97F9-DB38C7D5F64E}">
          <p14:sldIdLst/>
        </p14:section>
        <p14:section name="MSC Section" id="{0DC7E152-7C79-4DE3-8317-7A181F6D3423}">
          <p14:sldIdLst>
            <p14:sldId id="5853"/>
            <p14:sldId id="5859"/>
            <p14:sldId id="5952"/>
            <p14:sldId id="5956"/>
            <p14:sldId id="324"/>
            <p14:sldId id="5957"/>
            <p14:sldId id="427"/>
            <p14:sldId id="5887"/>
            <p14:sldId id="71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74B386F-5376-23FC-685D-D6B611579AB1}" name="Sanner, Michelle A CIV USARMY ACC (USA)" initials="S(" userId="S::michelle.a.sanner.civ@army.mil::4c6b06fd-000e-4889-8e46-5e2d7f4473e2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Landphair, Mary E (Mary Beth ) CIV USARMY ACC (USA)" initials="L(" lastIdx="11" clrIdx="1">
    <p:extLst>
      <p:ext uri="{19B8F6BF-5375-455C-9EA6-DF929625EA0E}">
        <p15:presenceInfo xmlns:p15="http://schemas.microsoft.com/office/powerpoint/2012/main" userId="S::mary.e.landphair.civ@cvr.mil::f5b0e228-ac40-479b-a86c-add4aaf94a34" providerId="AD"/>
      </p:ext>
    </p:extLst>
  </p:cmAuthor>
  <p:cmAuthor id="16" name="REBECCA Williams" initials="RW" lastIdx="18" clrIdx="0">
    <p:extLst>
      <p:ext uri="{19B8F6BF-5375-455C-9EA6-DF929625EA0E}">
        <p15:presenceInfo xmlns:p15="http://schemas.microsoft.com/office/powerpoint/2012/main" userId="REBECCA Williams" providerId="None"/>
      </p:ext>
    </p:extLst>
  </p:cmAuthor>
  <p:cmAuthor id="2" name="Sanner, Michelle A CIV USARMY ACC (USA)" initials="S(" lastIdx="4" clrIdx="3">
    <p:extLst>
      <p:ext uri="{19B8F6BF-5375-455C-9EA6-DF929625EA0E}">
        <p15:presenceInfo xmlns:p15="http://schemas.microsoft.com/office/powerpoint/2012/main" userId="S::michelle.a.sanner.civ@cvr.mil::79a4779c-3d1f-4ce4-a483-15464dd0f8f8" providerId="AD"/>
      </p:ext>
    </p:extLst>
  </p:cmAuthor>
  <p:cmAuthor id="17" name="Sanner, Michelle A CIV USARMY ACC (USA)" initials="S( [2]" lastIdx="5" clrIdx="4">
    <p:extLst>
      <p:ext uri="{19B8F6BF-5375-455C-9EA6-DF929625EA0E}">
        <p15:presenceInfo xmlns:p15="http://schemas.microsoft.com/office/powerpoint/2012/main" userId="S::michelle.a.sanner.civ@army.mil::4c6b06fd-000e-4889-8e46-5e2d7f4473e2" providerId="AD"/>
      </p:ext>
    </p:extLst>
  </p:cmAuthor>
  <p:cmAuthor id="18" name="Kovacs, Attila Z CIV USARMY ACC (USA)" initials="KAZCUA(" lastIdx="1" clrIdx="5">
    <p:extLst>
      <p:ext uri="{19B8F6BF-5375-455C-9EA6-DF929625EA0E}">
        <p15:presenceInfo xmlns:p15="http://schemas.microsoft.com/office/powerpoint/2012/main" userId="Kovacs, Attila Z CIV USARMY ACC (USA)" providerId="None"/>
      </p:ext>
    </p:extLst>
  </p:cmAuthor>
  <p:cmAuthor id="19" name="Kovacs, Attila Z CIV USARMY ACC (USA)" initials="K( [2]" lastIdx="1" clrIdx="6">
    <p:extLst>
      <p:ext uri="{19B8F6BF-5375-455C-9EA6-DF929625EA0E}">
        <p15:presenceInfo xmlns:p15="http://schemas.microsoft.com/office/powerpoint/2012/main" userId="S::attila.z.kovacs.civ@army.mil::99f2dc5d-e696-472d-9e4f-8a6bbbca2d3d" providerId="AD"/>
      </p:ext>
    </p:extLst>
  </p:cmAuthor>
  <p:cmAuthor id="13" name="Kovacs, Attila Z CIV USARMY ACC (USA)" initials="K(" lastIdx="2" clrIdx="2">
    <p:extLst>
      <p:ext uri="{19B8F6BF-5375-455C-9EA6-DF929625EA0E}">
        <p15:presenceInfo xmlns:p15="http://schemas.microsoft.com/office/powerpoint/2012/main" userId="S::attila.z.kovacs.civ@cvr.mil::cda8e5c9-70c8-49b7-9aaa-14a210490178" providerId="AD"/>
      </p:ext>
    </p:extLst>
  </p:cmAuthor>
  <p:cmAuthor id="20" name="Kirkpatrick, Erin A CIV USARMY ACC (USA)" initials="K(" lastIdx="1" clrIdx="7">
    <p:extLst>
      <p:ext uri="{19B8F6BF-5375-455C-9EA6-DF929625EA0E}">
        <p15:presenceInfo xmlns:p15="http://schemas.microsoft.com/office/powerpoint/2012/main" userId="S::erin.a.kirkpatrick.civ@army.mil::2016a3c3-13f7-46d6-99cc-52acc14a21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E533"/>
    <a:srgbClr val="7F7F73"/>
    <a:srgbClr val="FFCB05"/>
    <a:srgbClr val="7821AF"/>
    <a:srgbClr val="CC14B2"/>
    <a:srgbClr val="BE2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21" autoAdjust="0"/>
    <p:restoredTop sz="95141" autoAdjust="0"/>
  </p:normalViewPr>
  <p:slideViewPr>
    <p:cSldViewPr snapToGrid="0">
      <p:cViewPr varScale="1">
        <p:scale>
          <a:sx n="76" d="100"/>
          <a:sy n="76" d="100"/>
        </p:scale>
        <p:origin x="13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244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microsoft.com/office/2018/10/relationships/authors" Target="author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DCCA1D-26F0-ADD0-F1C3-1D577D8186D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15C49-B1B7-4B9A-8EF1-BB608545F7CD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69E33F-20DB-CF4E-F2AD-372416A649F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8209F-2122-4DD3-A142-FE4C1CC46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70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C1E4B8CC-50C6-460D-A937-1D42699A48E1}" type="datetimeFigureOut">
              <a:rPr lang="en-US" smtClean="0"/>
              <a:t>8/6/2024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7637" y="1163638"/>
            <a:ext cx="4187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13AFE1A4-0A45-453D-A823-FBDE329F22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48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AFE1A4-0A45-453D-A823-FBDE329F22D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042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C820C4-1FDE-4707-B0C6-D88FA40369D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92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C820C4-1FDE-4707-B0C6-D88FA40369D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558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C820C4-1FDE-4707-B0C6-D88FA40369D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4447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7638" y="1163638"/>
            <a:ext cx="41878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AFE1A4-0A45-453D-A823-FBDE329F22DD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435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Bump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7252" y="6193640"/>
            <a:ext cx="7352812" cy="369332"/>
          </a:xfrm>
          <a:prstGeom prst="rect">
            <a:avLst/>
          </a:prstGeom>
        </p:spPr>
        <p:txBody>
          <a:bodyPr vert="horz" wrap="square" lIns="182880" tIns="45720" rIns="91440" bIns="45720" rtlCol="0" anchor="t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lang="en-US" sz="2000" b="1" i="1" smtClean="0">
                <a:solidFill>
                  <a:schemeClr val="tx1"/>
                </a:solidFill>
                <a:ea typeface="+mj-ea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>
              <a:spcBef>
                <a:spcPct val="0"/>
              </a:spcBef>
            </a:pPr>
            <a:r>
              <a:rPr lang="en-US"/>
              <a:t>Click to add bumper</a:t>
            </a:r>
          </a:p>
        </p:txBody>
      </p:sp>
      <p:sp>
        <p:nvSpPr>
          <p:cNvPr id="32" name="Title Placeholder 1"/>
          <p:cNvSpPr>
            <a:spLocks noGrp="1"/>
          </p:cNvSpPr>
          <p:nvPr>
            <p:ph type="title"/>
          </p:nvPr>
        </p:nvSpPr>
        <p:spPr bwMode="gray">
          <a:xfrm>
            <a:off x="836761" y="99565"/>
            <a:ext cx="7955280" cy="4801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>
              <a:defRPr b="1">
                <a:solidFill>
                  <a:schemeClr val="tx1"/>
                </a:solidFill>
                <a:latin typeface="G.I. 400" pitchFamily="2" charset="0"/>
              </a:defRPr>
            </a:lvl1pPr>
          </a:lstStyle>
          <a:p>
            <a:pPr marL="0" lvl="0"/>
            <a:endParaRPr lang="en-US" dirty="0"/>
          </a:p>
        </p:txBody>
      </p:sp>
      <p:sp>
        <p:nvSpPr>
          <p:cNvPr id="37" name="Text Placeholder 36"/>
          <p:cNvSpPr>
            <a:spLocks noGrp="1"/>
          </p:cNvSpPr>
          <p:nvPr>
            <p:ph type="body" sz="quarter" idx="14"/>
          </p:nvPr>
        </p:nvSpPr>
        <p:spPr>
          <a:xfrm>
            <a:off x="836761" y="683879"/>
            <a:ext cx="7955280" cy="914400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ü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76700" y="6737503"/>
            <a:ext cx="990600" cy="1077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kumimoji="0" lang="en-US" sz="700" b="0" i="0" u="none" strike="noStrike" kern="6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.I. 530" pitchFamily="2" charset="0"/>
                <a:cs typeface="Arial" panose="020B0604020202020204" pitchFamily="34" charset="0"/>
              </a:defRPr>
            </a:lvl1pPr>
          </a:lstStyle>
          <a:p>
            <a:fld id="{C097D8A2-1060-445D-9A44-8315A403614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5118100" y="6742889"/>
            <a:ext cx="2537995" cy="96950"/>
          </a:xfrm>
          <a:prstGeom prst="rect">
            <a:avLst/>
          </a:prstGeom>
        </p:spPr>
        <p:txBody>
          <a:bodyPr wrap="square" lIns="0" tIns="0" rIns="18288" bIns="0" anchor="ctr" anchorCtr="0">
            <a:spAutoFit/>
          </a:bodyPr>
          <a:lstStyle>
            <a:lvl1pPr marL="0" indent="0" algn="r">
              <a:buFontTx/>
              <a:buNone/>
              <a:defRPr sz="700" b="0"/>
            </a:lvl1pPr>
            <a:lvl2pPr marL="457200" indent="0" algn="r">
              <a:buFontTx/>
              <a:buNone/>
              <a:defRPr sz="700" b="0"/>
            </a:lvl2pPr>
            <a:lvl3pPr marL="914400" indent="0" algn="r">
              <a:buFontTx/>
              <a:buNone/>
              <a:defRPr sz="700" b="0"/>
            </a:lvl3pPr>
            <a:lvl4pPr marL="1371600" indent="0" algn="r">
              <a:buFontTx/>
              <a:buNone/>
              <a:defRPr sz="700" b="0"/>
            </a:lvl4pPr>
            <a:lvl5pPr marL="1828800" indent="0" algn="r">
              <a:buFontTx/>
              <a:buNone/>
              <a:defRPr sz="700" b="0"/>
            </a:lvl5pPr>
          </a:lstStyle>
          <a:p>
            <a:pPr lvl="0"/>
            <a:r>
              <a:rPr lang="en-US"/>
              <a:t>POC Name/Phone Number – if necessary— Arial 7</a:t>
            </a:r>
          </a:p>
        </p:txBody>
      </p:sp>
    </p:spTree>
    <p:extLst>
      <p:ext uri="{BB962C8B-B14F-4D97-AF65-F5344CB8AC3E}">
        <p14:creationId xmlns:p14="http://schemas.microsoft.com/office/powerpoint/2010/main" val="283117089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761" y="711257"/>
            <a:ext cx="77724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59192" y="6661630"/>
            <a:ext cx="2225616" cy="184666"/>
          </a:xfrm>
          <a:prstGeom prst="rect">
            <a:avLst/>
          </a:prstGeom>
        </p:spPr>
        <p:txBody>
          <a:bodyPr/>
          <a:lstStyle>
            <a:lvl1pPr algn="ctr">
              <a:defRPr sz="750" b="0"/>
            </a:lvl1pPr>
          </a:lstStyle>
          <a:p>
            <a:fld id="{1A3C3F5D-9F0A-4D26-898B-10DC4C85EEE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CC57F7-2872-27E1-8ED0-872E8C26B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3724373"/>
      </p:ext>
    </p:extLst>
  </p:cSld>
  <p:clrMapOvr>
    <a:masterClrMapping/>
  </p:clrMapOvr>
  <p:transition spd="slow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D73AF-2AAC-AC96-2E30-3AEB63649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DD0CC1-FDCA-E970-4AD7-CF4B3B9EE1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C3F5D-9F0A-4D26-898B-10DC4C85EEE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854513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Bump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7252" y="6193640"/>
            <a:ext cx="7352812" cy="369332"/>
          </a:xfrm>
          <a:prstGeom prst="rect">
            <a:avLst/>
          </a:prstGeom>
        </p:spPr>
        <p:txBody>
          <a:bodyPr vert="horz" wrap="square" lIns="182880" tIns="45720" rIns="91440" bIns="45720" rtlCol="0" anchor="t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lang="en-US" sz="2000" b="1" i="1" smtClean="0">
                <a:solidFill>
                  <a:schemeClr val="tx1"/>
                </a:solidFill>
                <a:ea typeface="+mj-ea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>
              <a:spcBef>
                <a:spcPct val="0"/>
              </a:spcBef>
            </a:pPr>
            <a:r>
              <a:rPr lang="en-US" dirty="0"/>
              <a:t>Click to add bumper</a:t>
            </a:r>
          </a:p>
        </p:txBody>
      </p:sp>
      <p:sp>
        <p:nvSpPr>
          <p:cNvPr id="32" name="Title Placeholder 1"/>
          <p:cNvSpPr>
            <a:spLocks noGrp="1"/>
          </p:cNvSpPr>
          <p:nvPr>
            <p:ph type="title" hasCustomPrompt="1"/>
          </p:nvPr>
        </p:nvSpPr>
        <p:spPr bwMode="gray">
          <a:xfrm>
            <a:off x="836761" y="99565"/>
            <a:ext cx="7955280" cy="4801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>
              <a:defRPr b="1">
                <a:solidFill>
                  <a:schemeClr val="tx1"/>
                </a:solidFill>
                <a:latin typeface="G.I. 400" pitchFamily="2" charset="0"/>
              </a:defRPr>
            </a:lvl1pPr>
          </a:lstStyle>
          <a:p>
            <a:pPr marL="0" lvl="0"/>
            <a:r>
              <a:rPr lang="en-US" dirty="0"/>
              <a:t>Slide Title — G.I. 400 28 Bold</a:t>
            </a:r>
          </a:p>
        </p:txBody>
      </p:sp>
      <p:sp>
        <p:nvSpPr>
          <p:cNvPr id="37" name="Text Placeholder 36"/>
          <p:cNvSpPr>
            <a:spLocks noGrp="1"/>
          </p:cNvSpPr>
          <p:nvPr>
            <p:ph type="body" sz="quarter" idx="14"/>
          </p:nvPr>
        </p:nvSpPr>
        <p:spPr>
          <a:xfrm>
            <a:off x="836761" y="683879"/>
            <a:ext cx="7955280" cy="914400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ü"/>
              <a:defRPr>
                <a:latin typeface="G.I. 530" pitchFamily="2" charset="0"/>
              </a:defRPr>
            </a:lvl1pPr>
            <a:lvl2pPr>
              <a:defRPr>
                <a:latin typeface="G.I. 530" pitchFamily="2" charset="0"/>
              </a:defRPr>
            </a:lvl2pPr>
            <a:lvl3pPr>
              <a:defRPr>
                <a:latin typeface="G.I. 530" pitchFamily="2" charset="0"/>
              </a:defRPr>
            </a:lvl3pPr>
            <a:lvl4pPr>
              <a:defRPr>
                <a:latin typeface="G.I. 530" pitchFamily="2" charset="0"/>
              </a:defRPr>
            </a:lvl4pPr>
            <a:lvl5pPr>
              <a:defRPr>
                <a:latin typeface="G.I. 53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76700" y="6733656"/>
            <a:ext cx="990600" cy="11541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kumimoji="0" lang="en-US" sz="750" b="0" i="0" u="none" strike="noStrike" kern="6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.I. 530" pitchFamily="2" charset="0"/>
                <a:cs typeface="Arial" panose="020B0604020202020204" pitchFamily="34" charset="0"/>
              </a:defRPr>
            </a:lvl1pPr>
          </a:lstStyle>
          <a:p>
            <a:fld id="{C097D8A2-1060-445D-9A44-8315A403614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5118100" y="6742889"/>
            <a:ext cx="2537995" cy="96950"/>
          </a:xfrm>
          <a:prstGeom prst="rect">
            <a:avLst/>
          </a:prstGeom>
        </p:spPr>
        <p:txBody>
          <a:bodyPr wrap="square" lIns="0" tIns="0" rIns="18288" bIns="0" anchor="ctr" anchorCtr="0">
            <a:spAutoFit/>
          </a:bodyPr>
          <a:lstStyle>
            <a:lvl1pPr marL="0" indent="0" algn="r">
              <a:buFontTx/>
              <a:buNone/>
              <a:defRPr sz="700" b="0"/>
            </a:lvl1pPr>
            <a:lvl2pPr marL="457200" indent="0" algn="r">
              <a:buFontTx/>
              <a:buNone/>
              <a:defRPr sz="700" b="0"/>
            </a:lvl2pPr>
            <a:lvl3pPr marL="914400" indent="0" algn="r">
              <a:buFontTx/>
              <a:buNone/>
              <a:defRPr sz="700" b="0"/>
            </a:lvl3pPr>
            <a:lvl4pPr marL="1371600" indent="0" algn="r">
              <a:buFontTx/>
              <a:buNone/>
              <a:defRPr sz="700" b="0"/>
            </a:lvl4pPr>
            <a:lvl5pPr marL="1828800" indent="0" algn="r">
              <a:buFontTx/>
              <a:buNone/>
              <a:defRPr sz="700" b="0"/>
            </a:lvl5pPr>
          </a:lstStyle>
          <a:p>
            <a:pPr lvl="0"/>
            <a:r>
              <a:rPr lang="en-US"/>
              <a:t>POC Name/Phone Number – if necessary— Arial 7</a:t>
            </a:r>
          </a:p>
        </p:txBody>
      </p:sp>
    </p:spTree>
    <p:extLst>
      <p:ext uri="{BB962C8B-B14F-4D97-AF65-F5344CB8AC3E}">
        <p14:creationId xmlns:p14="http://schemas.microsoft.com/office/powerpoint/2010/main" val="388904110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C3F5D-9F0A-4D26-898B-10DC4C85EEE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620784"/>
            <a:ext cx="9144793" cy="606524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124" y="5777566"/>
            <a:ext cx="1902081" cy="1082022"/>
          </a:xfrm>
          <a:prstGeom prst="rect">
            <a:avLst/>
          </a:prstGeom>
        </p:spPr>
      </p:pic>
      <p:grpSp>
        <p:nvGrpSpPr>
          <p:cNvPr id="26" name="AMC insignia"/>
          <p:cNvGrpSpPr>
            <a:grpSpLocks noChangeAspect="1"/>
          </p:cNvGrpSpPr>
          <p:nvPr userDrawn="1"/>
        </p:nvGrpSpPr>
        <p:grpSpPr bwMode="auto">
          <a:xfrm>
            <a:off x="7631229" y="6090451"/>
            <a:ext cx="533159" cy="626380"/>
            <a:chOff x="4592" y="1364"/>
            <a:chExt cx="1161" cy="1364"/>
          </a:xfrm>
        </p:grpSpPr>
        <p:sp>
          <p:nvSpPr>
            <p:cNvPr id="27" name="Crest Freeform"/>
            <p:cNvSpPr>
              <a:spLocks/>
            </p:cNvSpPr>
            <p:nvPr userDrawn="1"/>
          </p:nvSpPr>
          <p:spPr bwMode="auto">
            <a:xfrm>
              <a:off x="4605" y="1378"/>
              <a:ext cx="1135" cy="1335"/>
            </a:xfrm>
            <a:custGeom>
              <a:avLst/>
              <a:gdLst>
                <a:gd name="T0" fmla="*/ 1477 w 2954"/>
                <a:gd name="T1" fmla="*/ 0 h 3479"/>
                <a:gd name="T2" fmla="*/ 2954 w 2954"/>
                <a:gd name="T3" fmla="*/ 356 h 3479"/>
                <a:gd name="T4" fmla="*/ 2954 w 2954"/>
                <a:gd name="T5" fmla="*/ 1377 h 3479"/>
                <a:gd name="T6" fmla="*/ 1477 w 2954"/>
                <a:gd name="T7" fmla="*/ 3479 h 3479"/>
                <a:gd name="T8" fmla="*/ 0 w 2954"/>
                <a:gd name="T9" fmla="*/ 1377 h 3479"/>
                <a:gd name="T10" fmla="*/ 0 w 2954"/>
                <a:gd name="T11" fmla="*/ 356 h 3479"/>
                <a:gd name="T12" fmla="*/ 1477 w 2954"/>
                <a:gd name="T13" fmla="*/ 0 h 3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4" h="3479">
                  <a:moveTo>
                    <a:pt x="1477" y="0"/>
                  </a:moveTo>
                  <a:cubicBezTo>
                    <a:pt x="2003" y="0"/>
                    <a:pt x="2609" y="127"/>
                    <a:pt x="2954" y="356"/>
                  </a:cubicBezTo>
                  <a:cubicBezTo>
                    <a:pt x="2954" y="1377"/>
                    <a:pt x="2954" y="1377"/>
                    <a:pt x="2954" y="1377"/>
                  </a:cubicBezTo>
                  <a:cubicBezTo>
                    <a:pt x="2954" y="2275"/>
                    <a:pt x="2402" y="3111"/>
                    <a:pt x="1477" y="3479"/>
                  </a:cubicBezTo>
                  <a:cubicBezTo>
                    <a:pt x="552" y="3111"/>
                    <a:pt x="0" y="2275"/>
                    <a:pt x="0" y="1377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345" y="127"/>
                    <a:pt x="951" y="0"/>
                    <a:pt x="14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Black Frame Freeform"/>
            <p:cNvSpPr>
              <a:spLocks noEditPoints="1"/>
            </p:cNvSpPr>
            <p:nvPr userDrawn="1"/>
          </p:nvSpPr>
          <p:spPr bwMode="auto">
            <a:xfrm>
              <a:off x="4592" y="1364"/>
              <a:ext cx="1161" cy="1364"/>
            </a:xfrm>
            <a:custGeom>
              <a:avLst/>
              <a:gdLst>
                <a:gd name="T0" fmla="*/ 3010 w 3026"/>
                <a:gd name="T1" fmla="*/ 362 h 3554"/>
                <a:gd name="T2" fmla="*/ 2328 w 3026"/>
                <a:gd name="T3" fmla="*/ 93 h 3554"/>
                <a:gd name="T4" fmla="*/ 1513 w 3026"/>
                <a:gd name="T5" fmla="*/ 0 h 3554"/>
                <a:gd name="T6" fmla="*/ 698 w 3026"/>
                <a:gd name="T7" fmla="*/ 93 h 3554"/>
                <a:gd name="T8" fmla="*/ 16 w 3026"/>
                <a:gd name="T9" fmla="*/ 362 h 3554"/>
                <a:gd name="T10" fmla="*/ 0 w 3026"/>
                <a:gd name="T11" fmla="*/ 373 h 3554"/>
                <a:gd name="T12" fmla="*/ 0 w 3026"/>
                <a:gd name="T13" fmla="*/ 1413 h 3554"/>
                <a:gd name="T14" fmla="*/ 398 w 3026"/>
                <a:gd name="T15" fmla="*/ 2683 h 3554"/>
                <a:gd name="T16" fmla="*/ 1500 w 3026"/>
                <a:gd name="T17" fmla="*/ 3548 h 3554"/>
                <a:gd name="T18" fmla="*/ 1513 w 3026"/>
                <a:gd name="T19" fmla="*/ 3554 h 3554"/>
                <a:gd name="T20" fmla="*/ 1526 w 3026"/>
                <a:gd name="T21" fmla="*/ 3548 h 3554"/>
                <a:gd name="T22" fmla="*/ 2628 w 3026"/>
                <a:gd name="T23" fmla="*/ 2683 h 3554"/>
                <a:gd name="T24" fmla="*/ 3026 w 3026"/>
                <a:gd name="T25" fmla="*/ 1413 h 3554"/>
                <a:gd name="T26" fmla="*/ 3026 w 3026"/>
                <a:gd name="T27" fmla="*/ 373 h 3554"/>
                <a:gd name="T28" fmla="*/ 3010 w 3026"/>
                <a:gd name="T29" fmla="*/ 362 h 3554"/>
                <a:gd name="T30" fmla="*/ 2954 w 3026"/>
                <a:gd name="T31" fmla="*/ 1413 h 3554"/>
                <a:gd name="T32" fmla="*/ 1513 w 3026"/>
                <a:gd name="T33" fmla="*/ 3476 h 3554"/>
                <a:gd name="T34" fmla="*/ 72 w 3026"/>
                <a:gd name="T35" fmla="*/ 1413 h 3554"/>
                <a:gd name="T36" fmla="*/ 72 w 3026"/>
                <a:gd name="T37" fmla="*/ 412 h 3554"/>
                <a:gd name="T38" fmla="*/ 1513 w 3026"/>
                <a:gd name="T39" fmla="*/ 72 h 3554"/>
                <a:gd name="T40" fmla="*/ 2954 w 3026"/>
                <a:gd name="T41" fmla="*/ 412 h 3554"/>
                <a:gd name="T42" fmla="*/ 2954 w 3026"/>
                <a:gd name="T43" fmla="*/ 1413 h 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6" h="3554">
                  <a:moveTo>
                    <a:pt x="3010" y="362"/>
                  </a:moveTo>
                  <a:cubicBezTo>
                    <a:pt x="2842" y="251"/>
                    <a:pt x="2606" y="158"/>
                    <a:pt x="2328" y="93"/>
                  </a:cubicBezTo>
                  <a:cubicBezTo>
                    <a:pt x="2069" y="33"/>
                    <a:pt x="1779" y="0"/>
                    <a:pt x="1513" y="0"/>
                  </a:cubicBezTo>
                  <a:cubicBezTo>
                    <a:pt x="1247" y="0"/>
                    <a:pt x="957" y="33"/>
                    <a:pt x="698" y="93"/>
                  </a:cubicBezTo>
                  <a:cubicBezTo>
                    <a:pt x="420" y="158"/>
                    <a:pt x="184" y="251"/>
                    <a:pt x="16" y="362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1413"/>
                    <a:pt x="0" y="1413"/>
                    <a:pt x="0" y="1413"/>
                  </a:cubicBezTo>
                  <a:cubicBezTo>
                    <a:pt x="0" y="1867"/>
                    <a:pt x="138" y="2306"/>
                    <a:pt x="398" y="2683"/>
                  </a:cubicBezTo>
                  <a:cubicBezTo>
                    <a:pt x="664" y="3068"/>
                    <a:pt x="1045" y="3368"/>
                    <a:pt x="1500" y="3548"/>
                  </a:cubicBezTo>
                  <a:cubicBezTo>
                    <a:pt x="1513" y="3554"/>
                    <a:pt x="1513" y="3554"/>
                    <a:pt x="1513" y="3554"/>
                  </a:cubicBezTo>
                  <a:cubicBezTo>
                    <a:pt x="1526" y="3548"/>
                    <a:pt x="1526" y="3548"/>
                    <a:pt x="1526" y="3548"/>
                  </a:cubicBezTo>
                  <a:cubicBezTo>
                    <a:pt x="1981" y="3368"/>
                    <a:pt x="2362" y="3068"/>
                    <a:pt x="2628" y="2683"/>
                  </a:cubicBezTo>
                  <a:cubicBezTo>
                    <a:pt x="2888" y="2306"/>
                    <a:pt x="3026" y="1867"/>
                    <a:pt x="3026" y="1413"/>
                  </a:cubicBezTo>
                  <a:cubicBezTo>
                    <a:pt x="3026" y="373"/>
                    <a:pt x="3026" y="373"/>
                    <a:pt x="3026" y="373"/>
                  </a:cubicBezTo>
                  <a:lnTo>
                    <a:pt x="3010" y="362"/>
                  </a:lnTo>
                  <a:close/>
                  <a:moveTo>
                    <a:pt x="2954" y="1413"/>
                  </a:moveTo>
                  <a:cubicBezTo>
                    <a:pt x="2954" y="2314"/>
                    <a:pt x="2389" y="3122"/>
                    <a:pt x="1513" y="3476"/>
                  </a:cubicBezTo>
                  <a:cubicBezTo>
                    <a:pt x="637" y="3122"/>
                    <a:pt x="72" y="2314"/>
                    <a:pt x="72" y="1413"/>
                  </a:cubicBezTo>
                  <a:cubicBezTo>
                    <a:pt x="72" y="412"/>
                    <a:pt x="72" y="412"/>
                    <a:pt x="72" y="412"/>
                  </a:cubicBezTo>
                  <a:cubicBezTo>
                    <a:pt x="391" y="208"/>
                    <a:pt x="966" y="72"/>
                    <a:pt x="1513" y="72"/>
                  </a:cubicBezTo>
                  <a:cubicBezTo>
                    <a:pt x="2060" y="72"/>
                    <a:pt x="2635" y="208"/>
                    <a:pt x="2954" y="412"/>
                  </a:cubicBezTo>
                  <a:lnTo>
                    <a:pt x="2954" y="14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Blue Freeform"/>
            <p:cNvSpPr>
              <a:spLocks/>
            </p:cNvSpPr>
            <p:nvPr userDrawn="1"/>
          </p:nvSpPr>
          <p:spPr bwMode="auto">
            <a:xfrm>
              <a:off x="5172" y="1540"/>
              <a:ext cx="511" cy="1116"/>
            </a:xfrm>
            <a:custGeom>
              <a:avLst/>
              <a:gdLst>
                <a:gd name="T0" fmla="*/ 1329 w 1329"/>
                <a:gd name="T1" fmla="*/ 40 h 2908"/>
                <a:gd name="T2" fmla="*/ 302 w 1329"/>
                <a:gd name="T3" fmla="*/ 1068 h 2908"/>
                <a:gd name="T4" fmla="*/ 544 w 1329"/>
                <a:gd name="T5" fmla="*/ 1370 h 2908"/>
                <a:gd name="T6" fmla="*/ 0 w 1329"/>
                <a:gd name="T7" fmla="*/ 1991 h 2908"/>
                <a:gd name="T8" fmla="*/ 0 w 1329"/>
                <a:gd name="T9" fmla="*/ 2908 h 2908"/>
                <a:gd name="T10" fmla="*/ 1329 w 1329"/>
                <a:gd name="T11" fmla="*/ 930 h 2908"/>
                <a:gd name="T12" fmla="*/ 1329 w 1329"/>
                <a:gd name="T13" fmla="*/ 40 h 2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9" h="2908">
                  <a:moveTo>
                    <a:pt x="1329" y="40"/>
                  </a:moveTo>
                  <a:cubicBezTo>
                    <a:pt x="302" y="1068"/>
                    <a:pt x="302" y="1068"/>
                    <a:pt x="302" y="1068"/>
                  </a:cubicBezTo>
                  <a:cubicBezTo>
                    <a:pt x="544" y="1370"/>
                    <a:pt x="544" y="1370"/>
                    <a:pt x="544" y="1370"/>
                  </a:cubicBezTo>
                  <a:cubicBezTo>
                    <a:pt x="0" y="1991"/>
                    <a:pt x="0" y="1991"/>
                    <a:pt x="0" y="1991"/>
                  </a:cubicBezTo>
                  <a:cubicBezTo>
                    <a:pt x="0" y="2908"/>
                    <a:pt x="0" y="2908"/>
                    <a:pt x="0" y="2908"/>
                  </a:cubicBezTo>
                  <a:cubicBezTo>
                    <a:pt x="540" y="2665"/>
                    <a:pt x="1329" y="2054"/>
                    <a:pt x="1329" y="930"/>
                  </a:cubicBezTo>
                  <a:cubicBezTo>
                    <a:pt x="1329" y="0"/>
                    <a:pt x="1329" y="41"/>
                    <a:pt x="1329" y="40"/>
                  </a:cubicBezTo>
                  <a:close/>
                </a:path>
              </a:pathLst>
            </a:custGeom>
            <a:solidFill>
              <a:srgbClr val="0056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Red Freeform"/>
            <p:cNvSpPr>
              <a:spLocks/>
            </p:cNvSpPr>
            <p:nvPr userDrawn="1"/>
          </p:nvSpPr>
          <p:spPr bwMode="auto">
            <a:xfrm>
              <a:off x="4662" y="1540"/>
              <a:ext cx="510" cy="1116"/>
            </a:xfrm>
            <a:custGeom>
              <a:avLst/>
              <a:gdLst>
                <a:gd name="T0" fmla="*/ 0 w 1329"/>
                <a:gd name="T1" fmla="*/ 40 h 2908"/>
                <a:gd name="T2" fmla="*/ 1027 w 1329"/>
                <a:gd name="T3" fmla="*/ 1068 h 2908"/>
                <a:gd name="T4" fmla="*/ 785 w 1329"/>
                <a:gd name="T5" fmla="*/ 1370 h 2908"/>
                <a:gd name="T6" fmla="*/ 1329 w 1329"/>
                <a:gd name="T7" fmla="*/ 1991 h 2908"/>
                <a:gd name="T8" fmla="*/ 1329 w 1329"/>
                <a:gd name="T9" fmla="*/ 2908 h 2908"/>
                <a:gd name="T10" fmla="*/ 0 w 1329"/>
                <a:gd name="T11" fmla="*/ 930 h 2908"/>
                <a:gd name="T12" fmla="*/ 0 w 1329"/>
                <a:gd name="T13" fmla="*/ 40 h 2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9" h="2908">
                  <a:moveTo>
                    <a:pt x="0" y="40"/>
                  </a:moveTo>
                  <a:cubicBezTo>
                    <a:pt x="1027" y="1068"/>
                    <a:pt x="1027" y="1068"/>
                    <a:pt x="1027" y="1068"/>
                  </a:cubicBezTo>
                  <a:cubicBezTo>
                    <a:pt x="785" y="1370"/>
                    <a:pt x="785" y="1370"/>
                    <a:pt x="785" y="1370"/>
                  </a:cubicBezTo>
                  <a:cubicBezTo>
                    <a:pt x="1329" y="1991"/>
                    <a:pt x="1329" y="1991"/>
                    <a:pt x="1329" y="1991"/>
                  </a:cubicBezTo>
                  <a:cubicBezTo>
                    <a:pt x="1329" y="2908"/>
                    <a:pt x="1329" y="2908"/>
                    <a:pt x="1329" y="2908"/>
                  </a:cubicBezTo>
                  <a:cubicBezTo>
                    <a:pt x="789" y="2665"/>
                    <a:pt x="0" y="2054"/>
                    <a:pt x="0" y="930"/>
                  </a:cubicBezTo>
                  <a:cubicBezTo>
                    <a:pt x="0" y="0"/>
                    <a:pt x="0" y="41"/>
                    <a:pt x="0" y="40"/>
                  </a:cubicBezTo>
                  <a:close/>
                </a:path>
              </a:pathLst>
            </a:custGeom>
            <a:solidFill>
              <a:srgbClr val="C320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917" y="6098222"/>
            <a:ext cx="586849" cy="610377"/>
          </a:xfrm>
          <a:prstGeom prst="rect">
            <a:avLst/>
          </a:prstGeom>
        </p:spPr>
      </p:pic>
      <p:sp>
        <p:nvSpPr>
          <p:cNvPr id="3" name="Round Same Side Corner Rectangle 17">
            <a:extLst>
              <a:ext uri="{FF2B5EF4-FFF2-40B4-BE49-F238E27FC236}">
                <a16:creationId xmlns:a16="http://schemas.microsoft.com/office/drawing/2014/main" id="{669733F4-4BDE-04DA-05B7-48676825B537}"/>
              </a:ext>
            </a:extLst>
          </p:cNvPr>
          <p:cNvSpPr/>
          <p:nvPr userDrawn="1"/>
        </p:nvSpPr>
        <p:spPr>
          <a:xfrm>
            <a:off x="1" y="0"/>
            <a:ext cx="801278" cy="886120"/>
          </a:xfrm>
          <a:prstGeom prst="round2SameRect">
            <a:avLst>
              <a:gd name="adj1" fmla="val 0"/>
              <a:gd name="adj2" fmla="val 7443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68000">
                <a:schemeClr val="tx1">
                  <a:lumMod val="95000"/>
                  <a:lumOff val="5000"/>
                </a:schemeClr>
              </a:gs>
              <a:gs pos="34000">
                <a:schemeClr val="tx1">
                  <a:lumMod val="85000"/>
                  <a:lumOff val="15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5284CF85-E01C-DD08-6723-789D970A213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94" y="58950"/>
            <a:ext cx="547055" cy="6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3828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, Subtitle, Content and Bump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7252" y="6193640"/>
            <a:ext cx="7352812" cy="369332"/>
          </a:xfrm>
          <a:prstGeom prst="rect">
            <a:avLst/>
          </a:prstGeom>
        </p:spPr>
        <p:txBody>
          <a:bodyPr vert="horz" wrap="square" lIns="182880" tIns="45720" rIns="91440" bIns="45720" rtlCol="0" anchor="t" anchorCtr="0">
            <a:spAutoFit/>
          </a:bodyPr>
          <a:lstStyle>
            <a:lvl1pPr marL="0" indent="0">
              <a:buFont typeface="Arial" panose="020B0604020202020204" pitchFamily="34" charset="0"/>
              <a:buNone/>
              <a:defRPr lang="en-US" sz="2000" b="1" i="1" smtClean="0">
                <a:solidFill>
                  <a:schemeClr val="tx1"/>
                </a:solidFill>
                <a:ea typeface="+mj-ea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>
              <a:spcBef>
                <a:spcPct val="0"/>
              </a:spcBef>
            </a:pPr>
            <a:r>
              <a:rPr lang="en-US" dirty="0"/>
              <a:t>Click to add bumper</a:t>
            </a:r>
          </a:p>
        </p:txBody>
      </p:sp>
      <p:sp>
        <p:nvSpPr>
          <p:cNvPr id="32" name="Title Placeholder 1"/>
          <p:cNvSpPr>
            <a:spLocks noGrp="1"/>
          </p:cNvSpPr>
          <p:nvPr>
            <p:ph type="title" hasCustomPrompt="1"/>
          </p:nvPr>
        </p:nvSpPr>
        <p:spPr bwMode="gray">
          <a:xfrm>
            <a:off x="836761" y="99565"/>
            <a:ext cx="7955280" cy="4801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>
              <a:defRPr b="1">
                <a:solidFill>
                  <a:schemeClr val="tx1"/>
                </a:solidFill>
                <a:latin typeface="G.I. 400" pitchFamily="2" charset="0"/>
              </a:defRPr>
            </a:lvl1pPr>
          </a:lstStyle>
          <a:p>
            <a:pPr marL="0" lvl="0"/>
            <a:r>
              <a:rPr lang="en-US" dirty="0"/>
              <a:t>Slide Title — G.I. 400 28 Bold</a:t>
            </a:r>
          </a:p>
        </p:txBody>
      </p:sp>
      <p:sp>
        <p:nvSpPr>
          <p:cNvPr id="37" name="Text Placeholder 36"/>
          <p:cNvSpPr>
            <a:spLocks noGrp="1"/>
          </p:cNvSpPr>
          <p:nvPr>
            <p:ph type="body" sz="quarter" idx="14"/>
          </p:nvPr>
        </p:nvSpPr>
        <p:spPr>
          <a:xfrm>
            <a:off x="836761" y="683879"/>
            <a:ext cx="7955280" cy="914400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ü"/>
              <a:defRPr>
                <a:latin typeface="G.I. 530" pitchFamily="2" charset="0"/>
              </a:defRPr>
            </a:lvl1pPr>
            <a:lvl2pPr>
              <a:defRPr>
                <a:latin typeface="G.I. 530" pitchFamily="2" charset="0"/>
              </a:defRPr>
            </a:lvl2pPr>
            <a:lvl3pPr>
              <a:defRPr>
                <a:latin typeface="G.I. 530" pitchFamily="2" charset="0"/>
              </a:defRPr>
            </a:lvl3pPr>
            <a:lvl4pPr>
              <a:defRPr>
                <a:latin typeface="G.I. 530" pitchFamily="2" charset="0"/>
              </a:defRPr>
            </a:lvl4pPr>
            <a:lvl5pPr>
              <a:defRPr>
                <a:latin typeface="G.I. 53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76700" y="6719832"/>
            <a:ext cx="677726" cy="11541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kumimoji="0" lang="en-US" sz="750" b="0" i="0" u="none" strike="noStrike" kern="600" cap="none" spc="0" normalizeH="0" baseline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.I. 530" pitchFamily="2" charset="0"/>
                <a:cs typeface="Arial" panose="020B0604020202020204" pitchFamily="34" charset="0"/>
              </a:defRPr>
            </a:lvl1pPr>
          </a:lstStyle>
          <a:p>
            <a:fld id="{C097D8A2-1060-445D-9A44-8315A403614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5594935" y="6732965"/>
            <a:ext cx="2061160" cy="96950"/>
          </a:xfrm>
          <a:prstGeom prst="rect">
            <a:avLst/>
          </a:prstGeom>
        </p:spPr>
        <p:txBody>
          <a:bodyPr wrap="square" lIns="0" tIns="0" rIns="18288" bIns="0" anchor="ctr" anchorCtr="0">
            <a:spAutoFit/>
          </a:bodyPr>
          <a:lstStyle>
            <a:lvl1pPr marL="0" indent="0" algn="r">
              <a:buFontTx/>
              <a:buNone/>
              <a:defRPr sz="700" b="0"/>
            </a:lvl1pPr>
            <a:lvl2pPr marL="457200" indent="0" algn="r">
              <a:buFontTx/>
              <a:buNone/>
              <a:defRPr sz="700" b="0"/>
            </a:lvl2pPr>
            <a:lvl3pPr marL="914400" indent="0" algn="r">
              <a:buFontTx/>
              <a:buNone/>
              <a:defRPr sz="700" b="0"/>
            </a:lvl3pPr>
            <a:lvl4pPr marL="1371600" indent="0" algn="r">
              <a:buFontTx/>
              <a:buNone/>
              <a:defRPr sz="700" b="0"/>
            </a:lvl4pPr>
            <a:lvl5pPr marL="1828800" indent="0" algn="r">
              <a:buFontTx/>
              <a:buNone/>
              <a:defRPr sz="700" b="0"/>
            </a:lvl5pPr>
          </a:lstStyle>
          <a:p>
            <a:pPr lvl="0"/>
            <a:r>
              <a:rPr lang="en-US" dirty="0"/>
              <a:t>POC Name/Phone Number – if necessary— Arial 7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D744AB-7CCB-00B0-2402-7D6F6917DB9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53000" y="11218"/>
            <a:ext cx="677726" cy="123111"/>
          </a:xfrm>
        </p:spPr>
        <p:txBody>
          <a:bodyPr wrap="square" lIns="0" tIns="0" rIns="18288" bIns="0" anchor="ctr" anchorCtr="0">
            <a:spAutoFit/>
          </a:bodyPr>
          <a:lstStyle>
            <a:lvl1pPr marL="0" indent="0" algn="ctr">
              <a:buFontTx/>
              <a:buNone/>
              <a:defRPr sz="800" b="0"/>
            </a:lvl1pPr>
            <a:lvl2pPr marL="457200" indent="0" algn="r">
              <a:buFontTx/>
              <a:buNone/>
              <a:defRPr sz="700" b="0"/>
            </a:lvl2pPr>
            <a:lvl3pPr marL="914400" indent="0" algn="r">
              <a:buFontTx/>
              <a:buNone/>
              <a:defRPr sz="700" b="0"/>
            </a:lvl3pPr>
            <a:lvl4pPr marL="1371600" indent="0" algn="r">
              <a:buFontTx/>
              <a:buNone/>
              <a:defRPr sz="700" b="0"/>
            </a:lvl4pPr>
            <a:lvl5pPr marL="1828800" indent="0" algn="r">
              <a:buFontTx/>
              <a:buNone/>
              <a:defRPr sz="700" b="0"/>
            </a:lvl5pPr>
          </a:lstStyle>
          <a:p>
            <a:pPr lvl="0"/>
            <a:r>
              <a:rPr lang="en-US" dirty="0"/>
              <a:t>Markings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45B89D2E-76F5-8BCC-7EAC-31A007661BC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23545" y="6727658"/>
            <a:ext cx="677726" cy="123111"/>
          </a:xfrm>
        </p:spPr>
        <p:txBody>
          <a:bodyPr wrap="square" lIns="0" tIns="0" rIns="18288" bIns="0" anchor="ctr" anchorCtr="0">
            <a:spAutoFit/>
          </a:bodyPr>
          <a:lstStyle>
            <a:lvl1pPr marL="0" indent="0" algn="ctr">
              <a:buFontTx/>
              <a:buNone/>
              <a:defRPr sz="800" b="0"/>
            </a:lvl1pPr>
            <a:lvl2pPr marL="457200" indent="0" algn="r">
              <a:buFontTx/>
              <a:buNone/>
              <a:defRPr sz="700" b="0"/>
            </a:lvl2pPr>
            <a:lvl3pPr marL="914400" indent="0" algn="r">
              <a:buFontTx/>
              <a:buNone/>
              <a:defRPr sz="700" b="0"/>
            </a:lvl3pPr>
            <a:lvl4pPr marL="1371600" indent="0" algn="r">
              <a:buFontTx/>
              <a:buNone/>
              <a:defRPr sz="700" b="0"/>
            </a:lvl4pPr>
            <a:lvl5pPr marL="1828800" indent="0" algn="r">
              <a:buFontTx/>
              <a:buNone/>
              <a:defRPr sz="700" b="0"/>
            </a:lvl5pPr>
          </a:lstStyle>
          <a:p>
            <a:pPr lvl="0"/>
            <a:r>
              <a:rPr lang="en-US" dirty="0"/>
              <a:t>Markings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90BDAC-44EB-AD23-2395-A73F32556A8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59034" y="6698554"/>
            <a:ext cx="892525" cy="110800"/>
          </a:xfrm>
        </p:spPr>
        <p:txBody>
          <a:bodyPr wrap="square" lIns="0" tIns="0" rIns="18288" bIns="0" anchor="ctr" anchorCtr="0">
            <a:spAutoFit/>
          </a:bodyPr>
          <a:lstStyle>
            <a:lvl1pPr marL="0" indent="0" algn="ctr">
              <a:buFontTx/>
              <a:buNone/>
              <a:defRPr sz="800" b="0"/>
            </a:lvl1pPr>
            <a:lvl2pPr marL="457200" indent="0" algn="r">
              <a:buFontTx/>
              <a:buNone/>
              <a:defRPr sz="700" b="0"/>
            </a:lvl2pPr>
            <a:lvl3pPr marL="914400" indent="0" algn="r">
              <a:buFontTx/>
              <a:buNone/>
              <a:defRPr sz="700" b="0"/>
            </a:lvl3pPr>
            <a:lvl4pPr marL="1371600" indent="0" algn="r">
              <a:buFontTx/>
              <a:buNone/>
              <a:defRPr sz="700" b="0"/>
            </a:lvl4pPr>
            <a:lvl5pPr marL="1828800" indent="0" algn="r">
              <a:buFontTx/>
              <a:buNone/>
              <a:defRPr sz="700" b="0"/>
            </a:lvl5pPr>
          </a:lstStyle>
          <a:p>
            <a:pPr lvl="0"/>
            <a:r>
              <a:rPr lang="en-US" dirty="0"/>
              <a:t>As of date M/D/Y</a:t>
            </a:r>
          </a:p>
        </p:txBody>
      </p:sp>
    </p:spTree>
    <p:extLst>
      <p:ext uri="{BB962C8B-B14F-4D97-AF65-F5344CB8AC3E}">
        <p14:creationId xmlns:p14="http://schemas.microsoft.com/office/powerpoint/2010/main" val="191672235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gradFill>
          <a:gsLst>
            <a:gs pos="0">
              <a:srgbClr val="7F7F73">
                <a:lumMod val="5000"/>
                <a:lumOff val="95000"/>
              </a:srgbClr>
            </a:gs>
            <a:gs pos="74000">
              <a:srgbClr val="7F7F73"/>
            </a:gs>
            <a:gs pos="83000">
              <a:srgbClr val="7F7F73"/>
            </a:gs>
            <a:gs pos="100000">
              <a:srgbClr val="7F7F73">
                <a:lumMod val="50000"/>
                <a:lumOff val="50000"/>
              </a:srgbClr>
            </a:gs>
          </a:gsLst>
          <a:lin ang="3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posing for a photo&#10;&#10;Description automatically generated with medium confidence">
            <a:extLst>
              <a:ext uri="{FF2B5EF4-FFF2-40B4-BE49-F238E27FC236}">
                <a16:creationId xmlns:a16="http://schemas.microsoft.com/office/drawing/2014/main" id="{38E57C7A-2ACC-4371-81AE-A3FDFF286D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Round Same Side Corner Rectangle 17"/>
          <p:cNvSpPr/>
          <p:nvPr userDrawn="1"/>
        </p:nvSpPr>
        <p:spPr>
          <a:xfrm>
            <a:off x="0" y="-1588"/>
            <a:ext cx="2960017" cy="956014"/>
          </a:xfrm>
          <a:prstGeom prst="round2SameRect">
            <a:avLst>
              <a:gd name="adj1" fmla="val 0"/>
              <a:gd name="adj2" fmla="val 7443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68000">
                <a:schemeClr val="tx1">
                  <a:lumMod val="95000"/>
                  <a:lumOff val="5000"/>
                </a:schemeClr>
              </a:gs>
              <a:gs pos="34000">
                <a:schemeClr val="tx1">
                  <a:lumMod val="85000"/>
                  <a:lumOff val="15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41F10D-3EDF-3EC6-8CC6-FAC7CC29567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287" y="5777566"/>
            <a:ext cx="1902081" cy="1082022"/>
          </a:xfrm>
          <a:prstGeom prst="rect">
            <a:avLst/>
          </a:prstGeom>
        </p:spPr>
      </p:pic>
      <p:grpSp>
        <p:nvGrpSpPr>
          <p:cNvPr id="4" name="AMC insignia">
            <a:extLst>
              <a:ext uri="{FF2B5EF4-FFF2-40B4-BE49-F238E27FC236}">
                <a16:creationId xmlns:a16="http://schemas.microsoft.com/office/drawing/2014/main" id="{6268229C-6291-5475-051B-CA723A6FB857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354392" y="6090451"/>
            <a:ext cx="533159" cy="626380"/>
            <a:chOff x="4592" y="1364"/>
            <a:chExt cx="1161" cy="1364"/>
          </a:xfrm>
        </p:grpSpPr>
        <p:sp>
          <p:nvSpPr>
            <p:cNvPr id="6" name="Crest Freeform">
              <a:extLst>
                <a:ext uri="{FF2B5EF4-FFF2-40B4-BE49-F238E27FC236}">
                  <a16:creationId xmlns:a16="http://schemas.microsoft.com/office/drawing/2014/main" id="{45A174CC-A214-E189-C263-C5291D6C79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5" y="1378"/>
              <a:ext cx="1135" cy="1335"/>
            </a:xfrm>
            <a:custGeom>
              <a:avLst/>
              <a:gdLst>
                <a:gd name="T0" fmla="*/ 1477 w 2954"/>
                <a:gd name="T1" fmla="*/ 0 h 3479"/>
                <a:gd name="T2" fmla="*/ 2954 w 2954"/>
                <a:gd name="T3" fmla="*/ 356 h 3479"/>
                <a:gd name="T4" fmla="*/ 2954 w 2954"/>
                <a:gd name="T5" fmla="*/ 1377 h 3479"/>
                <a:gd name="T6" fmla="*/ 1477 w 2954"/>
                <a:gd name="T7" fmla="*/ 3479 h 3479"/>
                <a:gd name="T8" fmla="*/ 0 w 2954"/>
                <a:gd name="T9" fmla="*/ 1377 h 3479"/>
                <a:gd name="T10" fmla="*/ 0 w 2954"/>
                <a:gd name="T11" fmla="*/ 356 h 3479"/>
                <a:gd name="T12" fmla="*/ 1477 w 2954"/>
                <a:gd name="T13" fmla="*/ 0 h 3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4" h="3479">
                  <a:moveTo>
                    <a:pt x="1477" y="0"/>
                  </a:moveTo>
                  <a:cubicBezTo>
                    <a:pt x="2003" y="0"/>
                    <a:pt x="2609" y="127"/>
                    <a:pt x="2954" y="356"/>
                  </a:cubicBezTo>
                  <a:cubicBezTo>
                    <a:pt x="2954" y="1377"/>
                    <a:pt x="2954" y="1377"/>
                    <a:pt x="2954" y="1377"/>
                  </a:cubicBezTo>
                  <a:cubicBezTo>
                    <a:pt x="2954" y="2275"/>
                    <a:pt x="2402" y="3111"/>
                    <a:pt x="1477" y="3479"/>
                  </a:cubicBezTo>
                  <a:cubicBezTo>
                    <a:pt x="552" y="3111"/>
                    <a:pt x="0" y="2275"/>
                    <a:pt x="0" y="1377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345" y="127"/>
                    <a:pt x="951" y="0"/>
                    <a:pt x="14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" name="Black Frame Freeform">
              <a:extLst>
                <a:ext uri="{FF2B5EF4-FFF2-40B4-BE49-F238E27FC236}">
                  <a16:creationId xmlns:a16="http://schemas.microsoft.com/office/drawing/2014/main" id="{4A57904B-0E02-3C6C-169D-CAC17048059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592" y="1364"/>
              <a:ext cx="1161" cy="1364"/>
            </a:xfrm>
            <a:custGeom>
              <a:avLst/>
              <a:gdLst>
                <a:gd name="T0" fmla="*/ 3010 w 3026"/>
                <a:gd name="T1" fmla="*/ 362 h 3554"/>
                <a:gd name="T2" fmla="*/ 2328 w 3026"/>
                <a:gd name="T3" fmla="*/ 93 h 3554"/>
                <a:gd name="T4" fmla="*/ 1513 w 3026"/>
                <a:gd name="T5" fmla="*/ 0 h 3554"/>
                <a:gd name="T6" fmla="*/ 698 w 3026"/>
                <a:gd name="T7" fmla="*/ 93 h 3554"/>
                <a:gd name="T8" fmla="*/ 16 w 3026"/>
                <a:gd name="T9" fmla="*/ 362 h 3554"/>
                <a:gd name="T10" fmla="*/ 0 w 3026"/>
                <a:gd name="T11" fmla="*/ 373 h 3554"/>
                <a:gd name="T12" fmla="*/ 0 w 3026"/>
                <a:gd name="T13" fmla="*/ 1413 h 3554"/>
                <a:gd name="T14" fmla="*/ 398 w 3026"/>
                <a:gd name="T15" fmla="*/ 2683 h 3554"/>
                <a:gd name="T16" fmla="*/ 1500 w 3026"/>
                <a:gd name="T17" fmla="*/ 3548 h 3554"/>
                <a:gd name="T18" fmla="*/ 1513 w 3026"/>
                <a:gd name="T19" fmla="*/ 3554 h 3554"/>
                <a:gd name="T20" fmla="*/ 1526 w 3026"/>
                <a:gd name="T21" fmla="*/ 3548 h 3554"/>
                <a:gd name="T22" fmla="*/ 2628 w 3026"/>
                <a:gd name="T23" fmla="*/ 2683 h 3554"/>
                <a:gd name="T24" fmla="*/ 3026 w 3026"/>
                <a:gd name="T25" fmla="*/ 1413 h 3554"/>
                <a:gd name="T26" fmla="*/ 3026 w 3026"/>
                <a:gd name="T27" fmla="*/ 373 h 3554"/>
                <a:gd name="T28" fmla="*/ 3010 w 3026"/>
                <a:gd name="T29" fmla="*/ 362 h 3554"/>
                <a:gd name="T30" fmla="*/ 2954 w 3026"/>
                <a:gd name="T31" fmla="*/ 1413 h 3554"/>
                <a:gd name="T32" fmla="*/ 1513 w 3026"/>
                <a:gd name="T33" fmla="*/ 3476 h 3554"/>
                <a:gd name="T34" fmla="*/ 72 w 3026"/>
                <a:gd name="T35" fmla="*/ 1413 h 3554"/>
                <a:gd name="T36" fmla="*/ 72 w 3026"/>
                <a:gd name="T37" fmla="*/ 412 h 3554"/>
                <a:gd name="T38" fmla="*/ 1513 w 3026"/>
                <a:gd name="T39" fmla="*/ 72 h 3554"/>
                <a:gd name="T40" fmla="*/ 2954 w 3026"/>
                <a:gd name="T41" fmla="*/ 412 h 3554"/>
                <a:gd name="T42" fmla="*/ 2954 w 3026"/>
                <a:gd name="T43" fmla="*/ 1413 h 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6" h="3554">
                  <a:moveTo>
                    <a:pt x="3010" y="362"/>
                  </a:moveTo>
                  <a:cubicBezTo>
                    <a:pt x="2842" y="251"/>
                    <a:pt x="2606" y="158"/>
                    <a:pt x="2328" y="93"/>
                  </a:cubicBezTo>
                  <a:cubicBezTo>
                    <a:pt x="2069" y="33"/>
                    <a:pt x="1779" y="0"/>
                    <a:pt x="1513" y="0"/>
                  </a:cubicBezTo>
                  <a:cubicBezTo>
                    <a:pt x="1247" y="0"/>
                    <a:pt x="957" y="33"/>
                    <a:pt x="698" y="93"/>
                  </a:cubicBezTo>
                  <a:cubicBezTo>
                    <a:pt x="420" y="158"/>
                    <a:pt x="184" y="251"/>
                    <a:pt x="16" y="362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1413"/>
                    <a:pt x="0" y="1413"/>
                    <a:pt x="0" y="1413"/>
                  </a:cubicBezTo>
                  <a:cubicBezTo>
                    <a:pt x="0" y="1867"/>
                    <a:pt x="138" y="2306"/>
                    <a:pt x="398" y="2683"/>
                  </a:cubicBezTo>
                  <a:cubicBezTo>
                    <a:pt x="664" y="3068"/>
                    <a:pt x="1045" y="3368"/>
                    <a:pt x="1500" y="3548"/>
                  </a:cubicBezTo>
                  <a:cubicBezTo>
                    <a:pt x="1513" y="3554"/>
                    <a:pt x="1513" y="3554"/>
                    <a:pt x="1513" y="3554"/>
                  </a:cubicBezTo>
                  <a:cubicBezTo>
                    <a:pt x="1526" y="3548"/>
                    <a:pt x="1526" y="3548"/>
                    <a:pt x="1526" y="3548"/>
                  </a:cubicBezTo>
                  <a:cubicBezTo>
                    <a:pt x="1981" y="3368"/>
                    <a:pt x="2362" y="3068"/>
                    <a:pt x="2628" y="2683"/>
                  </a:cubicBezTo>
                  <a:cubicBezTo>
                    <a:pt x="2888" y="2306"/>
                    <a:pt x="3026" y="1867"/>
                    <a:pt x="3026" y="1413"/>
                  </a:cubicBezTo>
                  <a:cubicBezTo>
                    <a:pt x="3026" y="373"/>
                    <a:pt x="3026" y="373"/>
                    <a:pt x="3026" y="373"/>
                  </a:cubicBezTo>
                  <a:lnTo>
                    <a:pt x="3010" y="362"/>
                  </a:lnTo>
                  <a:close/>
                  <a:moveTo>
                    <a:pt x="2954" y="1413"/>
                  </a:moveTo>
                  <a:cubicBezTo>
                    <a:pt x="2954" y="2314"/>
                    <a:pt x="2389" y="3122"/>
                    <a:pt x="1513" y="3476"/>
                  </a:cubicBezTo>
                  <a:cubicBezTo>
                    <a:pt x="637" y="3122"/>
                    <a:pt x="72" y="2314"/>
                    <a:pt x="72" y="1413"/>
                  </a:cubicBezTo>
                  <a:cubicBezTo>
                    <a:pt x="72" y="412"/>
                    <a:pt x="72" y="412"/>
                    <a:pt x="72" y="412"/>
                  </a:cubicBezTo>
                  <a:cubicBezTo>
                    <a:pt x="391" y="208"/>
                    <a:pt x="966" y="72"/>
                    <a:pt x="1513" y="72"/>
                  </a:cubicBezTo>
                  <a:cubicBezTo>
                    <a:pt x="2060" y="72"/>
                    <a:pt x="2635" y="208"/>
                    <a:pt x="2954" y="412"/>
                  </a:cubicBezTo>
                  <a:lnTo>
                    <a:pt x="2954" y="14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" name="Blue Freeform">
              <a:extLst>
                <a:ext uri="{FF2B5EF4-FFF2-40B4-BE49-F238E27FC236}">
                  <a16:creationId xmlns:a16="http://schemas.microsoft.com/office/drawing/2014/main" id="{0E4419A0-5184-EC4C-57A0-A6BC13A3D5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72" y="1540"/>
              <a:ext cx="511" cy="1116"/>
            </a:xfrm>
            <a:custGeom>
              <a:avLst/>
              <a:gdLst>
                <a:gd name="T0" fmla="*/ 1329 w 1329"/>
                <a:gd name="T1" fmla="*/ 40 h 2908"/>
                <a:gd name="T2" fmla="*/ 302 w 1329"/>
                <a:gd name="T3" fmla="*/ 1068 h 2908"/>
                <a:gd name="T4" fmla="*/ 544 w 1329"/>
                <a:gd name="T5" fmla="*/ 1370 h 2908"/>
                <a:gd name="T6" fmla="*/ 0 w 1329"/>
                <a:gd name="T7" fmla="*/ 1991 h 2908"/>
                <a:gd name="T8" fmla="*/ 0 w 1329"/>
                <a:gd name="T9" fmla="*/ 2908 h 2908"/>
                <a:gd name="T10" fmla="*/ 1329 w 1329"/>
                <a:gd name="T11" fmla="*/ 930 h 2908"/>
                <a:gd name="T12" fmla="*/ 1329 w 1329"/>
                <a:gd name="T13" fmla="*/ 40 h 2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9" h="2908">
                  <a:moveTo>
                    <a:pt x="1329" y="40"/>
                  </a:moveTo>
                  <a:cubicBezTo>
                    <a:pt x="302" y="1068"/>
                    <a:pt x="302" y="1068"/>
                    <a:pt x="302" y="1068"/>
                  </a:cubicBezTo>
                  <a:cubicBezTo>
                    <a:pt x="544" y="1370"/>
                    <a:pt x="544" y="1370"/>
                    <a:pt x="544" y="1370"/>
                  </a:cubicBezTo>
                  <a:cubicBezTo>
                    <a:pt x="0" y="1991"/>
                    <a:pt x="0" y="1991"/>
                    <a:pt x="0" y="1991"/>
                  </a:cubicBezTo>
                  <a:cubicBezTo>
                    <a:pt x="0" y="2908"/>
                    <a:pt x="0" y="2908"/>
                    <a:pt x="0" y="2908"/>
                  </a:cubicBezTo>
                  <a:cubicBezTo>
                    <a:pt x="540" y="2665"/>
                    <a:pt x="1329" y="2054"/>
                    <a:pt x="1329" y="930"/>
                  </a:cubicBezTo>
                  <a:cubicBezTo>
                    <a:pt x="1329" y="0"/>
                    <a:pt x="1329" y="41"/>
                    <a:pt x="1329" y="40"/>
                  </a:cubicBezTo>
                  <a:close/>
                </a:path>
              </a:pathLst>
            </a:custGeom>
            <a:solidFill>
              <a:srgbClr val="0056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" name="Red Freeform">
              <a:extLst>
                <a:ext uri="{FF2B5EF4-FFF2-40B4-BE49-F238E27FC236}">
                  <a16:creationId xmlns:a16="http://schemas.microsoft.com/office/drawing/2014/main" id="{F063F40E-6451-3506-06EF-A27AB597B2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62" y="1540"/>
              <a:ext cx="510" cy="1116"/>
            </a:xfrm>
            <a:custGeom>
              <a:avLst/>
              <a:gdLst>
                <a:gd name="T0" fmla="*/ 0 w 1329"/>
                <a:gd name="T1" fmla="*/ 40 h 2908"/>
                <a:gd name="T2" fmla="*/ 1027 w 1329"/>
                <a:gd name="T3" fmla="*/ 1068 h 2908"/>
                <a:gd name="T4" fmla="*/ 785 w 1329"/>
                <a:gd name="T5" fmla="*/ 1370 h 2908"/>
                <a:gd name="T6" fmla="*/ 1329 w 1329"/>
                <a:gd name="T7" fmla="*/ 1991 h 2908"/>
                <a:gd name="T8" fmla="*/ 1329 w 1329"/>
                <a:gd name="T9" fmla="*/ 2908 h 2908"/>
                <a:gd name="T10" fmla="*/ 0 w 1329"/>
                <a:gd name="T11" fmla="*/ 930 h 2908"/>
                <a:gd name="T12" fmla="*/ 0 w 1329"/>
                <a:gd name="T13" fmla="*/ 40 h 2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9" h="2908">
                  <a:moveTo>
                    <a:pt x="0" y="40"/>
                  </a:moveTo>
                  <a:cubicBezTo>
                    <a:pt x="1027" y="1068"/>
                    <a:pt x="1027" y="1068"/>
                    <a:pt x="1027" y="1068"/>
                  </a:cubicBezTo>
                  <a:cubicBezTo>
                    <a:pt x="785" y="1370"/>
                    <a:pt x="785" y="1370"/>
                    <a:pt x="785" y="1370"/>
                  </a:cubicBezTo>
                  <a:cubicBezTo>
                    <a:pt x="1329" y="1991"/>
                    <a:pt x="1329" y="1991"/>
                    <a:pt x="1329" y="1991"/>
                  </a:cubicBezTo>
                  <a:cubicBezTo>
                    <a:pt x="1329" y="2908"/>
                    <a:pt x="1329" y="2908"/>
                    <a:pt x="1329" y="2908"/>
                  </a:cubicBezTo>
                  <a:cubicBezTo>
                    <a:pt x="789" y="2665"/>
                    <a:pt x="0" y="2054"/>
                    <a:pt x="0" y="930"/>
                  </a:cubicBezTo>
                  <a:cubicBezTo>
                    <a:pt x="0" y="0"/>
                    <a:pt x="0" y="41"/>
                    <a:pt x="0" y="40"/>
                  </a:cubicBezTo>
                  <a:close/>
                </a:path>
              </a:pathLst>
            </a:custGeom>
            <a:solidFill>
              <a:srgbClr val="C320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CFB51BC6-3ECC-616C-54B5-19DCE64EA8D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080" y="6098222"/>
            <a:ext cx="586849" cy="610377"/>
          </a:xfrm>
          <a:prstGeom prst="rect">
            <a:avLst/>
          </a:prstGeom>
        </p:spPr>
      </p:pic>
      <p:pic>
        <p:nvPicPr>
          <p:cNvPr id="13" name="Picture 12" descr="Logo&#10;&#10;Description automatically generated">
            <a:extLst>
              <a:ext uri="{FF2B5EF4-FFF2-40B4-BE49-F238E27FC236}">
                <a16:creationId xmlns:a16="http://schemas.microsoft.com/office/drawing/2014/main" id="{987CD9BB-8AC3-C65B-C533-069FFF79FEA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92" y="138149"/>
            <a:ext cx="2309567" cy="54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880474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G.I. 530" pitchFamily="2" charset="0"/>
              </a:defRPr>
            </a:lvl1pPr>
          </a:lstStyle>
          <a:p>
            <a:fld id="{F9AF2913-2DB3-46CA-AB90-630B618DC11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4C851-4310-E903-5B42-BBBFCD0C11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242" y="5494924"/>
            <a:ext cx="1902081" cy="1082022"/>
          </a:xfrm>
          <a:prstGeom prst="rect">
            <a:avLst/>
          </a:prstGeom>
        </p:spPr>
      </p:pic>
      <p:grpSp>
        <p:nvGrpSpPr>
          <p:cNvPr id="5" name="AMC insignia">
            <a:extLst>
              <a:ext uri="{FF2B5EF4-FFF2-40B4-BE49-F238E27FC236}">
                <a16:creationId xmlns:a16="http://schemas.microsoft.com/office/drawing/2014/main" id="{42DE0849-D6B1-45A9-D566-BFF73FBFED85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645347" y="5807809"/>
            <a:ext cx="533159" cy="626380"/>
            <a:chOff x="4592" y="1364"/>
            <a:chExt cx="1161" cy="1364"/>
          </a:xfrm>
        </p:grpSpPr>
        <p:sp>
          <p:nvSpPr>
            <p:cNvPr id="6" name="Crest Freeform">
              <a:extLst>
                <a:ext uri="{FF2B5EF4-FFF2-40B4-BE49-F238E27FC236}">
                  <a16:creationId xmlns:a16="http://schemas.microsoft.com/office/drawing/2014/main" id="{B2190D8F-F1A5-9D10-47CA-0947AFC69C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05" y="1378"/>
              <a:ext cx="1135" cy="1335"/>
            </a:xfrm>
            <a:custGeom>
              <a:avLst/>
              <a:gdLst>
                <a:gd name="T0" fmla="*/ 1477 w 2954"/>
                <a:gd name="T1" fmla="*/ 0 h 3479"/>
                <a:gd name="T2" fmla="*/ 2954 w 2954"/>
                <a:gd name="T3" fmla="*/ 356 h 3479"/>
                <a:gd name="T4" fmla="*/ 2954 w 2954"/>
                <a:gd name="T5" fmla="*/ 1377 h 3479"/>
                <a:gd name="T6" fmla="*/ 1477 w 2954"/>
                <a:gd name="T7" fmla="*/ 3479 h 3479"/>
                <a:gd name="T8" fmla="*/ 0 w 2954"/>
                <a:gd name="T9" fmla="*/ 1377 h 3479"/>
                <a:gd name="T10" fmla="*/ 0 w 2954"/>
                <a:gd name="T11" fmla="*/ 356 h 3479"/>
                <a:gd name="T12" fmla="*/ 1477 w 2954"/>
                <a:gd name="T13" fmla="*/ 0 h 3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4" h="3479">
                  <a:moveTo>
                    <a:pt x="1477" y="0"/>
                  </a:moveTo>
                  <a:cubicBezTo>
                    <a:pt x="2003" y="0"/>
                    <a:pt x="2609" y="127"/>
                    <a:pt x="2954" y="356"/>
                  </a:cubicBezTo>
                  <a:cubicBezTo>
                    <a:pt x="2954" y="1377"/>
                    <a:pt x="2954" y="1377"/>
                    <a:pt x="2954" y="1377"/>
                  </a:cubicBezTo>
                  <a:cubicBezTo>
                    <a:pt x="2954" y="2275"/>
                    <a:pt x="2402" y="3111"/>
                    <a:pt x="1477" y="3479"/>
                  </a:cubicBezTo>
                  <a:cubicBezTo>
                    <a:pt x="552" y="3111"/>
                    <a:pt x="0" y="2275"/>
                    <a:pt x="0" y="1377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345" y="127"/>
                    <a:pt x="951" y="0"/>
                    <a:pt x="14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" name="Black Frame Freeform">
              <a:extLst>
                <a:ext uri="{FF2B5EF4-FFF2-40B4-BE49-F238E27FC236}">
                  <a16:creationId xmlns:a16="http://schemas.microsoft.com/office/drawing/2014/main" id="{7C974F45-7C53-1416-CF63-C0FD449572B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592" y="1364"/>
              <a:ext cx="1161" cy="1364"/>
            </a:xfrm>
            <a:custGeom>
              <a:avLst/>
              <a:gdLst>
                <a:gd name="T0" fmla="*/ 3010 w 3026"/>
                <a:gd name="T1" fmla="*/ 362 h 3554"/>
                <a:gd name="T2" fmla="*/ 2328 w 3026"/>
                <a:gd name="T3" fmla="*/ 93 h 3554"/>
                <a:gd name="T4" fmla="*/ 1513 w 3026"/>
                <a:gd name="T5" fmla="*/ 0 h 3554"/>
                <a:gd name="T6" fmla="*/ 698 w 3026"/>
                <a:gd name="T7" fmla="*/ 93 h 3554"/>
                <a:gd name="T8" fmla="*/ 16 w 3026"/>
                <a:gd name="T9" fmla="*/ 362 h 3554"/>
                <a:gd name="T10" fmla="*/ 0 w 3026"/>
                <a:gd name="T11" fmla="*/ 373 h 3554"/>
                <a:gd name="T12" fmla="*/ 0 w 3026"/>
                <a:gd name="T13" fmla="*/ 1413 h 3554"/>
                <a:gd name="T14" fmla="*/ 398 w 3026"/>
                <a:gd name="T15" fmla="*/ 2683 h 3554"/>
                <a:gd name="T16" fmla="*/ 1500 w 3026"/>
                <a:gd name="T17" fmla="*/ 3548 h 3554"/>
                <a:gd name="T18" fmla="*/ 1513 w 3026"/>
                <a:gd name="T19" fmla="*/ 3554 h 3554"/>
                <a:gd name="T20" fmla="*/ 1526 w 3026"/>
                <a:gd name="T21" fmla="*/ 3548 h 3554"/>
                <a:gd name="T22" fmla="*/ 2628 w 3026"/>
                <a:gd name="T23" fmla="*/ 2683 h 3554"/>
                <a:gd name="T24" fmla="*/ 3026 w 3026"/>
                <a:gd name="T25" fmla="*/ 1413 h 3554"/>
                <a:gd name="T26" fmla="*/ 3026 w 3026"/>
                <a:gd name="T27" fmla="*/ 373 h 3554"/>
                <a:gd name="T28" fmla="*/ 3010 w 3026"/>
                <a:gd name="T29" fmla="*/ 362 h 3554"/>
                <a:gd name="T30" fmla="*/ 2954 w 3026"/>
                <a:gd name="T31" fmla="*/ 1413 h 3554"/>
                <a:gd name="T32" fmla="*/ 1513 w 3026"/>
                <a:gd name="T33" fmla="*/ 3476 h 3554"/>
                <a:gd name="T34" fmla="*/ 72 w 3026"/>
                <a:gd name="T35" fmla="*/ 1413 h 3554"/>
                <a:gd name="T36" fmla="*/ 72 w 3026"/>
                <a:gd name="T37" fmla="*/ 412 h 3554"/>
                <a:gd name="T38" fmla="*/ 1513 w 3026"/>
                <a:gd name="T39" fmla="*/ 72 h 3554"/>
                <a:gd name="T40" fmla="*/ 2954 w 3026"/>
                <a:gd name="T41" fmla="*/ 412 h 3554"/>
                <a:gd name="T42" fmla="*/ 2954 w 3026"/>
                <a:gd name="T43" fmla="*/ 1413 h 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6" h="3554">
                  <a:moveTo>
                    <a:pt x="3010" y="362"/>
                  </a:moveTo>
                  <a:cubicBezTo>
                    <a:pt x="2842" y="251"/>
                    <a:pt x="2606" y="158"/>
                    <a:pt x="2328" y="93"/>
                  </a:cubicBezTo>
                  <a:cubicBezTo>
                    <a:pt x="2069" y="33"/>
                    <a:pt x="1779" y="0"/>
                    <a:pt x="1513" y="0"/>
                  </a:cubicBezTo>
                  <a:cubicBezTo>
                    <a:pt x="1247" y="0"/>
                    <a:pt x="957" y="33"/>
                    <a:pt x="698" y="93"/>
                  </a:cubicBezTo>
                  <a:cubicBezTo>
                    <a:pt x="420" y="158"/>
                    <a:pt x="184" y="251"/>
                    <a:pt x="16" y="362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0" y="1413"/>
                    <a:pt x="0" y="1413"/>
                    <a:pt x="0" y="1413"/>
                  </a:cubicBezTo>
                  <a:cubicBezTo>
                    <a:pt x="0" y="1867"/>
                    <a:pt x="138" y="2306"/>
                    <a:pt x="398" y="2683"/>
                  </a:cubicBezTo>
                  <a:cubicBezTo>
                    <a:pt x="664" y="3068"/>
                    <a:pt x="1045" y="3368"/>
                    <a:pt x="1500" y="3548"/>
                  </a:cubicBezTo>
                  <a:cubicBezTo>
                    <a:pt x="1513" y="3554"/>
                    <a:pt x="1513" y="3554"/>
                    <a:pt x="1513" y="3554"/>
                  </a:cubicBezTo>
                  <a:cubicBezTo>
                    <a:pt x="1526" y="3548"/>
                    <a:pt x="1526" y="3548"/>
                    <a:pt x="1526" y="3548"/>
                  </a:cubicBezTo>
                  <a:cubicBezTo>
                    <a:pt x="1981" y="3368"/>
                    <a:pt x="2362" y="3068"/>
                    <a:pt x="2628" y="2683"/>
                  </a:cubicBezTo>
                  <a:cubicBezTo>
                    <a:pt x="2888" y="2306"/>
                    <a:pt x="3026" y="1867"/>
                    <a:pt x="3026" y="1413"/>
                  </a:cubicBezTo>
                  <a:cubicBezTo>
                    <a:pt x="3026" y="373"/>
                    <a:pt x="3026" y="373"/>
                    <a:pt x="3026" y="373"/>
                  </a:cubicBezTo>
                  <a:lnTo>
                    <a:pt x="3010" y="362"/>
                  </a:lnTo>
                  <a:close/>
                  <a:moveTo>
                    <a:pt x="2954" y="1413"/>
                  </a:moveTo>
                  <a:cubicBezTo>
                    <a:pt x="2954" y="2314"/>
                    <a:pt x="2389" y="3122"/>
                    <a:pt x="1513" y="3476"/>
                  </a:cubicBezTo>
                  <a:cubicBezTo>
                    <a:pt x="637" y="3122"/>
                    <a:pt x="72" y="2314"/>
                    <a:pt x="72" y="1413"/>
                  </a:cubicBezTo>
                  <a:cubicBezTo>
                    <a:pt x="72" y="412"/>
                    <a:pt x="72" y="412"/>
                    <a:pt x="72" y="412"/>
                  </a:cubicBezTo>
                  <a:cubicBezTo>
                    <a:pt x="391" y="208"/>
                    <a:pt x="966" y="72"/>
                    <a:pt x="1513" y="72"/>
                  </a:cubicBezTo>
                  <a:cubicBezTo>
                    <a:pt x="2060" y="72"/>
                    <a:pt x="2635" y="208"/>
                    <a:pt x="2954" y="412"/>
                  </a:cubicBezTo>
                  <a:lnTo>
                    <a:pt x="2954" y="14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" name="Blue Freeform">
              <a:extLst>
                <a:ext uri="{FF2B5EF4-FFF2-40B4-BE49-F238E27FC236}">
                  <a16:creationId xmlns:a16="http://schemas.microsoft.com/office/drawing/2014/main" id="{4CA632E0-474F-5632-7AF8-5C56E93155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72" y="1540"/>
              <a:ext cx="511" cy="1116"/>
            </a:xfrm>
            <a:custGeom>
              <a:avLst/>
              <a:gdLst>
                <a:gd name="T0" fmla="*/ 1329 w 1329"/>
                <a:gd name="T1" fmla="*/ 40 h 2908"/>
                <a:gd name="T2" fmla="*/ 302 w 1329"/>
                <a:gd name="T3" fmla="*/ 1068 h 2908"/>
                <a:gd name="T4" fmla="*/ 544 w 1329"/>
                <a:gd name="T5" fmla="*/ 1370 h 2908"/>
                <a:gd name="T6" fmla="*/ 0 w 1329"/>
                <a:gd name="T7" fmla="*/ 1991 h 2908"/>
                <a:gd name="T8" fmla="*/ 0 w 1329"/>
                <a:gd name="T9" fmla="*/ 2908 h 2908"/>
                <a:gd name="T10" fmla="*/ 1329 w 1329"/>
                <a:gd name="T11" fmla="*/ 930 h 2908"/>
                <a:gd name="T12" fmla="*/ 1329 w 1329"/>
                <a:gd name="T13" fmla="*/ 40 h 2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9" h="2908">
                  <a:moveTo>
                    <a:pt x="1329" y="40"/>
                  </a:moveTo>
                  <a:cubicBezTo>
                    <a:pt x="302" y="1068"/>
                    <a:pt x="302" y="1068"/>
                    <a:pt x="302" y="1068"/>
                  </a:cubicBezTo>
                  <a:cubicBezTo>
                    <a:pt x="544" y="1370"/>
                    <a:pt x="544" y="1370"/>
                    <a:pt x="544" y="1370"/>
                  </a:cubicBezTo>
                  <a:cubicBezTo>
                    <a:pt x="0" y="1991"/>
                    <a:pt x="0" y="1991"/>
                    <a:pt x="0" y="1991"/>
                  </a:cubicBezTo>
                  <a:cubicBezTo>
                    <a:pt x="0" y="2908"/>
                    <a:pt x="0" y="2908"/>
                    <a:pt x="0" y="2908"/>
                  </a:cubicBezTo>
                  <a:cubicBezTo>
                    <a:pt x="540" y="2665"/>
                    <a:pt x="1329" y="2054"/>
                    <a:pt x="1329" y="930"/>
                  </a:cubicBezTo>
                  <a:cubicBezTo>
                    <a:pt x="1329" y="0"/>
                    <a:pt x="1329" y="41"/>
                    <a:pt x="1329" y="40"/>
                  </a:cubicBezTo>
                  <a:close/>
                </a:path>
              </a:pathLst>
            </a:custGeom>
            <a:solidFill>
              <a:srgbClr val="0056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" name="Red Freeform">
              <a:extLst>
                <a:ext uri="{FF2B5EF4-FFF2-40B4-BE49-F238E27FC236}">
                  <a16:creationId xmlns:a16="http://schemas.microsoft.com/office/drawing/2014/main" id="{B7A8C01A-49F5-D44F-9DB1-BF98EBC8A52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62" y="1540"/>
              <a:ext cx="510" cy="1116"/>
            </a:xfrm>
            <a:custGeom>
              <a:avLst/>
              <a:gdLst>
                <a:gd name="T0" fmla="*/ 0 w 1329"/>
                <a:gd name="T1" fmla="*/ 40 h 2908"/>
                <a:gd name="T2" fmla="*/ 1027 w 1329"/>
                <a:gd name="T3" fmla="*/ 1068 h 2908"/>
                <a:gd name="T4" fmla="*/ 785 w 1329"/>
                <a:gd name="T5" fmla="*/ 1370 h 2908"/>
                <a:gd name="T6" fmla="*/ 1329 w 1329"/>
                <a:gd name="T7" fmla="*/ 1991 h 2908"/>
                <a:gd name="T8" fmla="*/ 1329 w 1329"/>
                <a:gd name="T9" fmla="*/ 2908 h 2908"/>
                <a:gd name="T10" fmla="*/ 0 w 1329"/>
                <a:gd name="T11" fmla="*/ 930 h 2908"/>
                <a:gd name="T12" fmla="*/ 0 w 1329"/>
                <a:gd name="T13" fmla="*/ 40 h 2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9" h="2908">
                  <a:moveTo>
                    <a:pt x="0" y="40"/>
                  </a:moveTo>
                  <a:cubicBezTo>
                    <a:pt x="1027" y="1068"/>
                    <a:pt x="1027" y="1068"/>
                    <a:pt x="1027" y="1068"/>
                  </a:cubicBezTo>
                  <a:cubicBezTo>
                    <a:pt x="785" y="1370"/>
                    <a:pt x="785" y="1370"/>
                    <a:pt x="785" y="1370"/>
                  </a:cubicBezTo>
                  <a:cubicBezTo>
                    <a:pt x="1329" y="1991"/>
                    <a:pt x="1329" y="1991"/>
                    <a:pt x="1329" y="1991"/>
                  </a:cubicBezTo>
                  <a:cubicBezTo>
                    <a:pt x="1329" y="2908"/>
                    <a:pt x="1329" y="2908"/>
                    <a:pt x="1329" y="2908"/>
                  </a:cubicBezTo>
                  <a:cubicBezTo>
                    <a:pt x="789" y="2665"/>
                    <a:pt x="0" y="2054"/>
                    <a:pt x="0" y="930"/>
                  </a:cubicBezTo>
                  <a:cubicBezTo>
                    <a:pt x="0" y="0"/>
                    <a:pt x="0" y="41"/>
                    <a:pt x="0" y="40"/>
                  </a:cubicBezTo>
                  <a:close/>
                </a:path>
              </a:pathLst>
            </a:custGeom>
            <a:solidFill>
              <a:srgbClr val="C320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DE43F703-5C27-3090-FAA6-F69AD2C36AB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035" y="5815580"/>
            <a:ext cx="586849" cy="610377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D716D9-3EF7-ACE5-A48B-50D449D57B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836761" y="99565"/>
            <a:ext cx="7955280" cy="4801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>
              <a:defRPr sz="2800" b="1">
                <a:solidFill>
                  <a:schemeClr val="tx1"/>
                </a:solidFill>
                <a:latin typeface="G.I. 400" pitchFamily="2" charset="0"/>
              </a:defRPr>
            </a:lvl1pPr>
          </a:lstStyle>
          <a:p>
            <a:pPr marL="0" lvl="0"/>
            <a:r>
              <a:rPr lang="en-US" dirty="0"/>
              <a:t>Slide Title — G.I. 400</a:t>
            </a:r>
          </a:p>
        </p:txBody>
      </p:sp>
      <p:sp>
        <p:nvSpPr>
          <p:cNvPr id="11" name="Text Placeholder 36">
            <a:extLst>
              <a:ext uri="{FF2B5EF4-FFF2-40B4-BE49-F238E27FC236}">
                <a16:creationId xmlns:a16="http://schemas.microsoft.com/office/drawing/2014/main" id="{BFC3035E-24D0-7F55-F64D-11627A7EBE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6761" y="683879"/>
            <a:ext cx="7955280" cy="914400"/>
          </a:xfrm>
          <a:prstGeom prst="rect">
            <a:avLst/>
          </a:prstGeom>
        </p:spPr>
        <p:txBody>
          <a:bodyPr/>
          <a:lstStyle>
            <a:lvl1pPr marL="228600" indent="-228600">
              <a:buFont typeface="Wingdings" panose="05000000000000000000" pitchFamily="2" charset="2"/>
              <a:buChar char="ü"/>
              <a:defRPr b="0">
                <a:latin typeface="G.I. 530" pitchFamily="2" charset="0"/>
              </a:defRPr>
            </a:lvl1pPr>
            <a:lvl2pPr>
              <a:defRPr b="0">
                <a:latin typeface="G.I. 530" pitchFamily="2" charset="0"/>
              </a:defRPr>
            </a:lvl2pPr>
            <a:lvl3pPr>
              <a:defRPr b="0">
                <a:latin typeface="G.I. 530" pitchFamily="2" charset="0"/>
              </a:defRPr>
            </a:lvl3pPr>
            <a:lvl4pPr>
              <a:defRPr b="0">
                <a:latin typeface="G.I. 530" pitchFamily="2" charset="0"/>
              </a:defRPr>
            </a:lvl4pPr>
            <a:lvl5pPr>
              <a:defRPr b="0">
                <a:latin typeface="G.I. 53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5132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94776" y="6462611"/>
            <a:ext cx="612648" cy="365125"/>
          </a:xfrm>
          <a:prstGeom prst="rect">
            <a:avLst/>
          </a:prstGeom>
        </p:spPr>
        <p:txBody>
          <a:bodyPr/>
          <a:lstStyle/>
          <a:p>
            <a:fld id="{89F2C004-2715-FE49-B628-06E74F704C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35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61" y="711257"/>
            <a:ext cx="77724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Click to edit Master text styles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Second level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Third level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Fourth level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Fifth level</a:t>
            </a:r>
          </a:p>
          <a:p>
            <a:pPr lvl="4"/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7662672" y="6125553"/>
            <a:ext cx="1408176" cy="734917"/>
            <a:chOff x="7662672" y="6108192"/>
            <a:chExt cx="1408176" cy="734917"/>
          </a:xfrm>
        </p:grpSpPr>
        <p:sp>
          <p:nvSpPr>
            <p:cNvPr id="60" name="Round Same Side Corner Rectangle 59"/>
            <p:cNvSpPr/>
            <p:nvPr userDrawn="1"/>
          </p:nvSpPr>
          <p:spPr>
            <a:xfrm>
              <a:off x="7662672" y="6135624"/>
              <a:ext cx="1408176" cy="706828"/>
            </a:xfrm>
            <a:prstGeom prst="round2SameRect">
              <a:avLst>
                <a:gd name="adj1" fmla="val 9581"/>
                <a:gd name="adj2" fmla="val 0"/>
              </a:avLst>
            </a:prstGeom>
            <a:gradFill>
              <a:gsLst>
                <a:gs pos="59000">
                  <a:sysClr val="window" lastClr="FFFFFF">
                    <a:alpha val="20000"/>
                    <a:lumMod val="60000"/>
                  </a:sysClr>
                </a:gs>
                <a:gs pos="67000">
                  <a:sysClr val="window" lastClr="FFFFFF">
                    <a:alpha val="20000"/>
                  </a:sysClr>
                </a:gs>
                <a:gs pos="100000">
                  <a:sysClr val="window" lastClr="FFFFFF">
                    <a:alpha val="20000"/>
                    <a:lumMod val="20000"/>
                  </a:sysClr>
                </a:gs>
                <a:gs pos="23000">
                  <a:sysClr val="windowText" lastClr="000000">
                    <a:lumMod val="52000"/>
                    <a:lumOff val="48000"/>
                    <a:alpha val="20000"/>
                  </a:sysClr>
                </a:gs>
                <a:gs pos="9000">
                  <a:sysClr val="windowText" lastClr="000000">
                    <a:alpha val="20000"/>
                    <a:lumMod val="0"/>
                    <a:lumOff val="100000"/>
                  </a:sysClr>
                </a:gs>
                <a:gs pos="35000">
                  <a:sysClr val="windowText" lastClr="000000">
                    <a:lumMod val="95000"/>
                    <a:lumOff val="5000"/>
                    <a:alpha val="20000"/>
                  </a:sysClr>
                </a:gs>
                <a:gs pos="43000">
                  <a:sysClr val="window" lastClr="FFFFFF">
                    <a:alpha val="20000"/>
                    <a:lumMod val="100000"/>
                  </a:sysClr>
                </a:gs>
              </a:gsLst>
              <a:lin ang="33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1" name="Round Same Side Corner Rectangle 70"/>
            <p:cNvSpPr/>
            <p:nvPr userDrawn="1"/>
          </p:nvSpPr>
          <p:spPr>
            <a:xfrm>
              <a:off x="7666210" y="6108192"/>
              <a:ext cx="1399032" cy="731520"/>
            </a:xfrm>
            <a:prstGeom prst="round2SameRect">
              <a:avLst>
                <a:gd name="adj1" fmla="val 9581"/>
                <a:gd name="adj2" fmla="val 0"/>
              </a:avLst>
            </a:prstGeom>
            <a:solidFill>
              <a:srgbClr val="C0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2" name="Round Same Side Corner Rectangle 71"/>
            <p:cNvSpPr/>
            <p:nvPr userDrawn="1"/>
          </p:nvSpPr>
          <p:spPr>
            <a:xfrm>
              <a:off x="7662672" y="6136281"/>
              <a:ext cx="1408176" cy="706828"/>
            </a:xfrm>
            <a:prstGeom prst="round2SameRect">
              <a:avLst>
                <a:gd name="adj1" fmla="val 9581"/>
                <a:gd name="adj2" fmla="val 0"/>
              </a:avLst>
            </a:prstGeom>
            <a:gradFill>
              <a:gsLst>
                <a:gs pos="0">
                  <a:sysClr val="windowText" lastClr="000000">
                    <a:lumMod val="52000"/>
                    <a:lumOff val="48000"/>
                    <a:alpha val="17000"/>
                  </a:sysClr>
                </a:gs>
                <a:gs pos="68000">
                  <a:sysClr val="windowText" lastClr="000000">
                    <a:lumMod val="95000"/>
                    <a:lumOff val="5000"/>
                    <a:alpha val="20000"/>
                  </a:sysClr>
                </a:gs>
                <a:gs pos="34000">
                  <a:sysClr val="windowText" lastClr="000000">
                    <a:lumMod val="85000"/>
                    <a:lumOff val="15000"/>
                    <a:alpha val="20000"/>
                  </a:sysClr>
                </a:gs>
              </a:gsLst>
              <a:lin ang="36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1" name="Round Same Side Corner Rectangle 60"/>
            <p:cNvSpPr/>
            <p:nvPr userDrawn="1"/>
          </p:nvSpPr>
          <p:spPr>
            <a:xfrm>
              <a:off x="7662672" y="6135624"/>
              <a:ext cx="1408176" cy="706828"/>
            </a:xfrm>
            <a:prstGeom prst="round2SameRect">
              <a:avLst>
                <a:gd name="adj1" fmla="val 9581"/>
                <a:gd name="adj2" fmla="val 0"/>
              </a:avLst>
            </a:prstGeom>
            <a:gradFill>
              <a:gsLst>
                <a:gs pos="73000">
                  <a:sysClr val="window" lastClr="FFFFFF">
                    <a:lumMod val="75000"/>
                  </a:sysClr>
                </a:gs>
                <a:gs pos="91000">
                  <a:srgbClr val="7F7F7F"/>
                </a:gs>
                <a:gs pos="0">
                  <a:sysClr val="window" lastClr="FFFFFF">
                    <a:lumMod val="85000"/>
                  </a:sysClr>
                </a:gs>
                <a:gs pos="13000">
                  <a:sysClr val="window" lastClr="FFFFFF">
                    <a:lumMod val="95000"/>
                  </a:sysClr>
                </a:gs>
                <a:gs pos="34000">
                  <a:sysClr val="window" lastClr="FFFFFF">
                    <a:lumMod val="75000"/>
                  </a:sysClr>
                </a:gs>
                <a:gs pos="100000">
                  <a:sysClr val="windowText" lastClr="000000">
                    <a:lumMod val="50000"/>
                    <a:lumOff val="50000"/>
                  </a:sysClr>
                </a:gs>
                <a:gs pos="48000">
                  <a:sysClr val="window" lastClr="FFFFFF">
                    <a:lumMod val="95000"/>
                  </a:sysClr>
                </a:gs>
              </a:gsLst>
              <a:lin ang="42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grpSp>
          <p:nvGrpSpPr>
            <p:cNvPr id="74" name="AMC"/>
            <p:cNvGrpSpPr>
              <a:grpSpLocks noChangeAspect="1"/>
            </p:cNvGrpSpPr>
            <p:nvPr userDrawn="1"/>
          </p:nvGrpSpPr>
          <p:grpSpPr bwMode="auto">
            <a:xfrm>
              <a:off x="7857433" y="6251059"/>
              <a:ext cx="398631" cy="467776"/>
              <a:chOff x="3311" y="1094"/>
              <a:chExt cx="1816" cy="2131"/>
            </a:xfrm>
          </p:grpSpPr>
          <p:sp>
            <p:nvSpPr>
              <p:cNvPr id="75" name="WHITE bkgrnd"/>
              <p:cNvSpPr>
                <a:spLocks/>
              </p:cNvSpPr>
              <p:nvPr/>
            </p:nvSpPr>
            <p:spPr bwMode="auto">
              <a:xfrm>
                <a:off x="3333" y="1116"/>
                <a:ext cx="1772" cy="2086"/>
              </a:xfrm>
              <a:custGeom>
                <a:avLst/>
                <a:gdLst>
                  <a:gd name="T0" fmla="*/ 1477 w 2954"/>
                  <a:gd name="T1" fmla="*/ 0 h 3479"/>
                  <a:gd name="T2" fmla="*/ 2954 w 2954"/>
                  <a:gd name="T3" fmla="*/ 356 h 3479"/>
                  <a:gd name="T4" fmla="*/ 2954 w 2954"/>
                  <a:gd name="T5" fmla="*/ 1377 h 3479"/>
                  <a:gd name="T6" fmla="*/ 1477 w 2954"/>
                  <a:gd name="T7" fmla="*/ 3479 h 3479"/>
                  <a:gd name="T8" fmla="*/ 0 w 2954"/>
                  <a:gd name="T9" fmla="*/ 1377 h 3479"/>
                  <a:gd name="T10" fmla="*/ 0 w 2954"/>
                  <a:gd name="T11" fmla="*/ 356 h 3479"/>
                  <a:gd name="T12" fmla="*/ 1477 w 2954"/>
                  <a:gd name="T13" fmla="*/ 0 h 3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54" h="3479">
                    <a:moveTo>
                      <a:pt x="1477" y="0"/>
                    </a:moveTo>
                    <a:cubicBezTo>
                      <a:pt x="2003" y="0"/>
                      <a:pt x="2609" y="127"/>
                      <a:pt x="2954" y="356"/>
                    </a:cubicBezTo>
                    <a:cubicBezTo>
                      <a:pt x="2954" y="1377"/>
                      <a:pt x="2954" y="1377"/>
                      <a:pt x="2954" y="1377"/>
                    </a:cubicBezTo>
                    <a:cubicBezTo>
                      <a:pt x="2954" y="2275"/>
                      <a:pt x="2402" y="3111"/>
                      <a:pt x="1477" y="3479"/>
                    </a:cubicBezTo>
                    <a:cubicBezTo>
                      <a:pt x="552" y="3111"/>
                      <a:pt x="0" y="2275"/>
                      <a:pt x="0" y="1377"/>
                    </a:cubicBezTo>
                    <a:cubicBezTo>
                      <a:pt x="0" y="356"/>
                      <a:pt x="0" y="356"/>
                      <a:pt x="0" y="356"/>
                    </a:cubicBezTo>
                    <a:cubicBezTo>
                      <a:pt x="345" y="127"/>
                      <a:pt x="951" y="0"/>
                      <a:pt x="147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prstClr val="black"/>
                  </a:solidFill>
                  <a:latin typeface="Adobe Garamond Pro" panose="02020502060506020403" pitchFamily="18" charset="0"/>
                </a:endParaRPr>
              </a:p>
            </p:txBody>
          </p:sp>
          <p:sp>
            <p:nvSpPr>
              <p:cNvPr id="76" name="BLACK outline"/>
              <p:cNvSpPr>
                <a:spLocks noEditPoints="1"/>
              </p:cNvSpPr>
              <p:nvPr/>
            </p:nvSpPr>
            <p:spPr bwMode="auto">
              <a:xfrm>
                <a:off x="3311" y="1094"/>
                <a:ext cx="1816" cy="2131"/>
              </a:xfrm>
              <a:custGeom>
                <a:avLst/>
                <a:gdLst>
                  <a:gd name="T0" fmla="*/ 3010 w 3026"/>
                  <a:gd name="T1" fmla="*/ 362 h 3554"/>
                  <a:gd name="T2" fmla="*/ 2328 w 3026"/>
                  <a:gd name="T3" fmla="*/ 93 h 3554"/>
                  <a:gd name="T4" fmla="*/ 1513 w 3026"/>
                  <a:gd name="T5" fmla="*/ 0 h 3554"/>
                  <a:gd name="T6" fmla="*/ 698 w 3026"/>
                  <a:gd name="T7" fmla="*/ 93 h 3554"/>
                  <a:gd name="T8" fmla="*/ 16 w 3026"/>
                  <a:gd name="T9" fmla="*/ 362 h 3554"/>
                  <a:gd name="T10" fmla="*/ 0 w 3026"/>
                  <a:gd name="T11" fmla="*/ 373 h 3554"/>
                  <a:gd name="T12" fmla="*/ 0 w 3026"/>
                  <a:gd name="T13" fmla="*/ 1413 h 3554"/>
                  <a:gd name="T14" fmla="*/ 398 w 3026"/>
                  <a:gd name="T15" fmla="*/ 2683 h 3554"/>
                  <a:gd name="T16" fmla="*/ 1500 w 3026"/>
                  <a:gd name="T17" fmla="*/ 3548 h 3554"/>
                  <a:gd name="T18" fmla="*/ 1513 w 3026"/>
                  <a:gd name="T19" fmla="*/ 3554 h 3554"/>
                  <a:gd name="T20" fmla="*/ 1526 w 3026"/>
                  <a:gd name="T21" fmla="*/ 3548 h 3554"/>
                  <a:gd name="T22" fmla="*/ 2628 w 3026"/>
                  <a:gd name="T23" fmla="*/ 2683 h 3554"/>
                  <a:gd name="T24" fmla="*/ 3026 w 3026"/>
                  <a:gd name="T25" fmla="*/ 1413 h 3554"/>
                  <a:gd name="T26" fmla="*/ 3026 w 3026"/>
                  <a:gd name="T27" fmla="*/ 373 h 3554"/>
                  <a:gd name="T28" fmla="*/ 3010 w 3026"/>
                  <a:gd name="T29" fmla="*/ 362 h 3554"/>
                  <a:gd name="T30" fmla="*/ 2954 w 3026"/>
                  <a:gd name="T31" fmla="*/ 1413 h 3554"/>
                  <a:gd name="T32" fmla="*/ 1513 w 3026"/>
                  <a:gd name="T33" fmla="*/ 3476 h 3554"/>
                  <a:gd name="T34" fmla="*/ 72 w 3026"/>
                  <a:gd name="T35" fmla="*/ 1413 h 3554"/>
                  <a:gd name="T36" fmla="*/ 72 w 3026"/>
                  <a:gd name="T37" fmla="*/ 412 h 3554"/>
                  <a:gd name="T38" fmla="*/ 1513 w 3026"/>
                  <a:gd name="T39" fmla="*/ 72 h 3554"/>
                  <a:gd name="T40" fmla="*/ 2954 w 3026"/>
                  <a:gd name="T41" fmla="*/ 412 h 3554"/>
                  <a:gd name="T42" fmla="*/ 2954 w 3026"/>
                  <a:gd name="T43" fmla="*/ 1413 h 3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26" h="3554">
                    <a:moveTo>
                      <a:pt x="3010" y="362"/>
                    </a:moveTo>
                    <a:cubicBezTo>
                      <a:pt x="2842" y="251"/>
                      <a:pt x="2606" y="158"/>
                      <a:pt x="2328" y="93"/>
                    </a:cubicBezTo>
                    <a:cubicBezTo>
                      <a:pt x="2069" y="33"/>
                      <a:pt x="1779" y="0"/>
                      <a:pt x="1513" y="0"/>
                    </a:cubicBezTo>
                    <a:cubicBezTo>
                      <a:pt x="1247" y="0"/>
                      <a:pt x="957" y="33"/>
                      <a:pt x="698" y="93"/>
                    </a:cubicBezTo>
                    <a:cubicBezTo>
                      <a:pt x="420" y="158"/>
                      <a:pt x="184" y="251"/>
                      <a:pt x="16" y="362"/>
                    </a:cubicBezTo>
                    <a:cubicBezTo>
                      <a:pt x="0" y="373"/>
                      <a:pt x="0" y="373"/>
                      <a:pt x="0" y="373"/>
                    </a:cubicBezTo>
                    <a:cubicBezTo>
                      <a:pt x="0" y="1413"/>
                      <a:pt x="0" y="1413"/>
                      <a:pt x="0" y="1413"/>
                    </a:cubicBezTo>
                    <a:cubicBezTo>
                      <a:pt x="0" y="1867"/>
                      <a:pt x="138" y="2306"/>
                      <a:pt x="398" y="2683"/>
                    </a:cubicBezTo>
                    <a:cubicBezTo>
                      <a:pt x="664" y="3068"/>
                      <a:pt x="1045" y="3368"/>
                      <a:pt x="1500" y="3548"/>
                    </a:cubicBezTo>
                    <a:cubicBezTo>
                      <a:pt x="1513" y="3554"/>
                      <a:pt x="1513" y="3554"/>
                      <a:pt x="1513" y="3554"/>
                    </a:cubicBezTo>
                    <a:cubicBezTo>
                      <a:pt x="1526" y="3548"/>
                      <a:pt x="1526" y="3548"/>
                      <a:pt x="1526" y="3548"/>
                    </a:cubicBezTo>
                    <a:cubicBezTo>
                      <a:pt x="1981" y="3368"/>
                      <a:pt x="2362" y="3068"/>
                      <a:pt x="2628" y="2683"/>
                    </a:cubicBezTo>
                    <a:cubicBezTo>
                      <a:pt x="2888" y="2306"/>
                      <a:pt x="3026" y="1867"/>
                      <a:pt x="3026" y="1413"/>
                    </a:cubicBezTo>
                    <a:cubicBezTo>
                      <a:pt x="3026" y="373"/>
                      <a:pt x="3026" y="373"/>
                      <a:pt x="3026" y="373"/>
                    </a:cubicBezTo>
                    <a:lnTo>
                      <a:pt x="3010" y="362"/>
                    </a:lnTo>
                    <a:close/>
                    <a:moveTo>
                      <a:pt x="2954" y="1413"/>
                    </a:moveTo>
                    <a:cubicBezTo>
                      <a:pt x="2954" y="2314"/>
                      <a:pt x="2389" y="3122"/>
                      <a:pt x="1513" y="3476"/>
                    </a:cubicBezTo>
                    <a:cubicBezTo>
                      <a:pt x="637" y="3122"/>
                      <a:pt x="72" y="2314"/>
                      <a:pt x="72" y="1413"/>
                    </a:cubicBezTo>
                    <a:cubicBezTo>
                      <a:pt x="72" y="412"/>
                      <a:pt x="72" y="412"/>
                      <a:pt x="72" y="412"/>
                    </a:cubicBezTo>
                    <a:cubicBezTo>
                      <a:pt x="391" y="208"/>
                      <a:pt x="966" y="72"/>
                      <a:pt x="1513" y="72"/>
                    </a:cubicBezTo>
                    <a:cubicBezTo>
                      <a:pt x="2060" y="72"/>
                      <a:pt x="2635" y="208"/>
                      <a:pt x="2954" y="412"/>
                    </a:cubicBezTo>
                    <a:lnTo>
                      <a:pt x="2954" y="141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prstClr val="black"/>
                  </a:solidFill>
                  <a:latin typeface="Adobe Garamond Pro" panose="02020502060506020403" pitchFamily="18" charset="0"/>
                </a:endParaRPr>
              </a:p>
            </p:txBody>
          </p:sp>
          <p:sp>
            <p:nvSpPr>
              <p:cNvPr id="77" name="BLUE"/>
              <p:cNvSpPr>
                <a:spLocks/>
              </p:cNvSpPr>
              <p:nvPr/>
            </p:nvSpPr>
            <p:spPr bwMode="auto">
              <a:xfrm>
                <a:off x="4219" y="1369"/>
                <a:ext cx="797" cy="1744"/>
              </a:xfrm>
              <a:custGeom>
                <a:avLst/>
                <a:gdLst>
                  <a:gd name="T0" fmla="*/ 1329 w 1329"/>
                  <a:gd name="T1" fmla="*/ 40 h 2908"/>
                  <a:gd name="T2" fmla="*/ 302 w 1329"/>
                  <a:gd name="T3" fmla="*/ 1068 h 2908"/>
                  <a:gd name="T4" fmla="*/ 544 w 1329"/>
                  <a:gd name="T5" fmla="*/ 1370 h 2908"/>
                  <a:gd name="T6" fmla="*/ 0 w 1329"/>
                  <a:gd name="T7" fmla="*/ 1991 h 2908"/>
                  <a:gd name="T8" fmla="*/ 0 w 1329"/>
                  <a:gd name="T9" fmla="*/ 2908 h 2908"/>
                  <a:gd name="T10" fmla="*/ 1329 w 1329"/>
                  <a:gd name="T11" fmla="*/ 930 h 2908"/>
                  <a:gd name="T12" fmla="*/ 1329 w 1329"/>
                  <a:gd name="T13" fmla="*/ 40 h 2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29" h="2908">
                    <a:moveTo>
                      <a:pt x="1329" y="40"/>
                    </a:moveTo>
                    <a:cubicBezTo>
                      <a:pt x="302" y="1068"/>
                      <a:pt x="302" y="1068"/>
                      <a:pt x="302" y="1068"/>
                    </a:cubicBezTo>
                    <a:cubicBezTo>
                      <a:pt x="544" y="1370"/>
                      <a:pt x="544" y="1370"/>
                      <a:pt x="544" y="1370"/>
                    </a:cubicBezTo>
                    <a:cubicBezTo>
                      <a:pt x="0" y="1991"/>
                      <a:pt x="0" y="1991"/>
                      <a:pt x="0" y="1991"/>
                    </a:cubicBezTo>
                    <a:cubicBezTo>
                      <a:pt x="0" y="2908"/>
                      <a:pt x="0" y="2908"/>
                      <a:pt x="0" y="2908"/>
                    </a:cubicBezTo>
                    <a:cubicBezTo>
                      <a:pt x="540" y="2665"/>
                      <a:pt x="1329" y="2054"/>
                      <a:pt x="1329" y="930"/>
                    </a:cubicBezTo>
                    <a:cubicBezTo>
                      <a:pt x="1329" y="0"/>
                      <a:pt x="1329" y="41"/>
                      <a:pt x="1329" y="40"/>
                    </a:cubicBezTo>
                    <a:close/>
                  </a:path>
                </a:pathLst>
              </a:custGeom>
              <a:solidFill>
                <a:srgbClr val="0056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prstClr val="black"/>
                  </a:solidFill>
                  <a:latin typeface="Adobe Garamond Pro" panose="02020502060506020403" pitchFamily="18" charset="0"/>
                </a:endParaRPr>
              </a:p>
            </p:txBody>
          </p:sp>
          <p:sp>
            <p:nvSpPr>
              <p:cNvPr id="78" name="RED"/>
              <p:cNvSpPr>
                <a:spLocks/>
              </p:cNvSpPr>
              <p:nvPr/>
            </p:nvSpPr>
            <p:spPr bwMode="auto">
              <a:xfrm>
                <a:off x="3422" y="1369"/>
                <a:ext cx="797" cy="1744"/>
              </a:xfrm>
              <a:custGeom>
                <a:avLst/>
                <a:gdLst>
                  <a:gd name="T0" fmla="*/ 0 w 1329"/>
                  <a:gd name="T1" fmla="*/ 40 h 2908"/>
                  <a:gd name="T2" fmla="*/ 1027 w 1329"/>
                  <a:gd name="T3" fmla="*/ 1068 h 2908"/>
                  <a:gd name="T4" fmla="*/ 785 w 1329"/>
                  <a:gd name="T5" fmla="*/ 1370 h 2908"/>
                  <a:gd name="T6" fmla="*/ 1329 w 1329"/>
                  <a:gd name="T7" fmla="*/ 1991 h 2908"/>
                  <a:gd name="T8" fmla="*/ 1329 w 1329"/>
                  <a:gd name="T9" fmla="*/ 2908 h 2908"/>
                  <a:gd name="T10" fmla="*/ 0 w 1329"/>
                  <a:gd name="T11" fmla="*/ 930 h 2908"/>
                  <a:gd name="T12" fmla="*/ 0 w 1329"/>
                  <a:gd name="T13" fmla="*/ 40 h 2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29" h="2908">
                    <a:moveTo>
                      <a:pt x="0" y="40"/>
                    </a:moveTo>
                    <a:cubicBezTo>
                      <a:pt x="1027" y="1068"/>
                      <a:pt x="1027" y="1068"/>
                      <a:pt x="1027" y="1068"/>
                    </a:cubicBezTo>
                    <a:cubicBezTo>
                      <a:pt x="785" y="1370"/>
                      <a:pt x="785" y="1370"/>
                      <a:pt x="785" y="1370"/>
                    </a:cubicBezTo>
                    <a:cubicBezTo>
                      <a:pt x="1329" y="1991"/>
                      <a:pt x="1329" y="1991"/>
                      <a:pt x="1329" y="1991"/>
                    </a:cubicBezTo>
                    <a:cubicBezTo>
                      <a:pt x="1329" y="2908"/>
                      <a:pt x="1329" y="2908"/>
                      <a:pt x="1329" y="2908"/>
                    </a:cubicBezTo>
                    <a:cubicBezTo>
                      <a:pt x="789" y="2665"/>
                      <a:pt x="0" y="2054"/>
                      <a:pt x="0" y="930"/>
                    </a:cubicBezTo>
                    <a:cubicBezTo>
                      <a:pt x="0" y="0"/>
                      <a:pt x="0" y="41"/>
                      <a:pt x="0" y="40"/>
                    </a:cubicBezTo>
                    <a:close/>
                  </a:path>
                </a:pathLst>
              </a:custGeom>
              <a:solidFill>
                <a:srgbClr val="C320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lvl9pPr>
              </a:lstStyle>
              <a:p>
                <a:endParaRPr lang="en-US" dirty="0">
                  <a:solidFill>
                    <a:prstClr val="black"/>
                  </a:solidFill>
                  <a:latin typeface="Adobe Garamond Pro" panose="02020502060506020403" pitchFamily="18" charset="0"/>
                </a:endParaRPr>
              </a:p>
            </p:txBody>
          </p:sp>
        </p:grpSp>
      </p:grpSp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49" y="6257142"/>
            <a:ext cx="479684" cy="479684"/>
          </a:xfrm>
          <a:prstGeom prst="rect">
            <a:avLst/>
          </a:prstGeom>
        </p:spPr>
      </p:pic>
      <p:sp>
        <p:nvSpPr>
          <p:cNvPr id="10" name="Round Same Side Corner Rectangle 17">
            <a:extLst>
              <a:ext uri="{FF2B5EF4-FFF2-40B4-BE49-F238E27FC236}">
                <a16:creationId xmlns:a16="http://schemas.microsoft.com/office/drawing/2014/main" id="{31D2D3B3-205C-0C09-FC1C-5BD3FABAF495}"/>
              </a:ext>
            </a:extLst>
          </p:cNvPr>
          <p:cNvSpPr/>
          <p:nvPr userDrawn="1"/>
        </p:nvSpPr>
        <p:spPr>
          <a:xfrm>
            <a:off x="1" y="0"/>
            <a:ext cx="801278" cy="886120"/>
          </a:xfrm>
          <a:prstGeom prst="round2SameRect">
            <a:avLst>
              <a:gd name="adj1" fmla="val 0"/>
              <a:gd name="adj2" fmla="val 7443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68000">
                <a:schemeClr val="tx1">
                  <a:lumMod val="95000"/>
                  <a:lumOff val="5000"/>
                </a:schemeClr>
              </a:gs>
              <a:gs pos="34000">
                <a:schemeClr val="tx1">
                  <a:lumMod val="85000"/>
                  <a:lumOff val="15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66F32329-761A-6E32-F232-FD764D462AB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94" y="58950"/>
            <a:ext cx="547055" cy="681750"/>
          </a:xfrm>
          <a:prstGeom prst="rect">
            <a:avLst/>
          </a:prstGeom>
        </p:spPr>
      </p:pic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018DF45C-8D5B-5473-588D-A4FB26B95691}"/>
              </a:ext>
            </a:extLst>
          </p:cNvPr>
          <p:cNvSpPr txBox="1">
            <a:spLocks/>
          </p:cNvSpPr>
          <p:nvPr userDrawn="1"/>
        </p:nvSpPr>
        <p:spPr bwMode="gray">
          <a:xfrm>
            <a:off x="836761" y="99565"/>
            <a:ext cx="7955280" cy="4801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baseline="0">
                <a:solidFill>
                  <a:schemeClr val="tx1"/>
                </a:solidFill>
                <a:latin typeface="G.I. 400" pitchFamily="2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BD97AEC-7F1B-8A53-5315-1900E1BAD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459192" y="6661630"/>
            <a:ext cx="2225616" cy="184666"/>
          </a:xfrm>
          <a:prstGeom prst="rect">
            <a:avLst/>
          </a:prstGeom>
        </p:spPr>
        <p:txBody>
          <a:bodyPr/>
          <a:lstStyle>
            <a:lvl1pPr algn="ctr">
              <a:defRPr sz="750" b="0">
                <a:latin typeface="G.I. 530" pitchFamily="2" charset="0"/>
              </a:defRPr>
            </a:lvl1pPr>
          </a:lstStyle>
          <a:p>
            <a:fld id="{1A3C3F5D-9F0A-4D26-898B-10DC4C85EEE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63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3" r:id="rId2"/>
    <p:sldLayoutId id="2147483780" r:id="rId3"/>
    <p:sldLayoutId id="2147483709" r:id="rId4"/>
    <p:sldLayoutId id="2147483775" r:id="rId5"/>
    <p:sldLayoutId id="2147483779" r:id="rId6"/>
  </p:sldLayoutIdLst>
  <p:transition spd="slow">
    <p:fade/>
  </p:transition>
  <p:hf sldNum="0" hdr="0" ftr="0" dt="0"/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2800" b="1" kern="1200" baseline="0" dirty="0">
          <a:solidFill>
            <a:srgbClr val="7F7F73"/>
          </a:solidFill>
          <a:latin typeface="G.I. 400" pitchFamily="2" charset="0"/>
          <a:ea typeface="+mj-ea"/>
          <a:cs typeface="Arial" panose="020B0604020202020204" pitchFamily="34" charset="0"/>
        </a:defRPr>
      </a:lvl1pPr>
    </p:titleStyle>
    <p:bodyStyle>
      <a:lvl1pPr marL="228600" marR="0" indent="-22860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Wingdings" panose="05000000000000000000" pitchFamily="2" charset="2"/>
        <a:buChar char="ü"/>
        <a:tabLst/>
        <a:defRPr lang="en-US" sz="2400" b="1" kern="1200" dirty="0" smtClean="0">
          <a:solidFill>
            <a:schemeClr val="tx1"/>
          </a:solidFill>
          <a:latin typeface="G.I. 530" pitchFamily="2" charset="0"/>
          <a:ea typeface="+mn-ea"/>
          <a:cs typeface="Arial" panose="020B0604020202020204" pitchFamily="34" charset="0"/>
        </a:defRPr>
      </a:lvl1pPr>
      <a:lvl2pPr marL="6858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G.I. 530" pitchFamily="2" charset="0"/>
          <a:ea typeface="+mn-ea"/>
          <a:cs typeface="Arial" panose="020B0604020202020204" pitchFamily="34" charset="0"/>
        </a:defRPr>
      </a:lvl2pPr>
      <a:lvl3pPr marL="11430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G.I. 530" pitchFamily="2" charset="0"/>
          <a:ea typeface="+mn-ea"/>
          <a:cs typeface="Arial" panose="020B0604020202020204" pitchFamily="34" charset="0"/>
        </a:defRPr>
      </a:lvl3pPr>
      <a:lvl4pPr marL="16002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G.I. 530" pitchFamily="2" charset="0"/>
          <a:ea typeface="+mn-ea"/>
          <a:cs typeface="Arial" panose="020B0604020202020204" pitchFamily="34" charset="0"/>
        </a:defRPr>
      </a:lvl4pPr>
      <a:lvl5pPr marL="20574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G.I. 530" pitchFamily="2" charset="0"/>
          <a:ea typeface="+mn-ea"/>
          <a:cs typeface="Arial" panose="020B0604020202020204" pitchFamily="34" charset="0"/>
        </a:defRPr>
      </a:lvl5pPr>
      <a:lvl6pPr marL="574675" indent="-228600" algn="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792">
          <p15:clr>
            <a:srgbClr val="F26B43"/>
          </p15:clr>
        </p15:guide>
        <p15:guide id="3" pos="5352">
          <p15:clr>
            <a:srgbClr val="F26B43"/>
          </p15:clr>
        </p15:guide>
        <p15:guide id="4" orient="horz" pos="1104">
          <p15:clr>
            <a:srgbClr val="F26B43"/>
          </p15:clr>
        </p15:guide>
        <p15:guide id="5" orient="horz" pos="2376">
          <p15:clr>
            <a:srgbClr val="F26B43"/>
          </p15:clr>
        </p15:guide>
        <p15:guide id="6" orient="horz" pos="3432">
          <p15:clr>
            <a:srgbClr val="F26B43"/>
          </p15:clr>
        </p15:guide>
        <p15:guide id="7" pos="5760">
          <p15:clr>
            <a:srgbClr val="F26B43"/>
          </p15:clr>
        </p15:guide>
        <p15:guide id="8" orient="horz">
          <p15:clr>
            <a:srgbClr val="F26B43"/>
          </p15:clr>
        </p15:guide>
        <p15:guide id="9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3299" y="6683767"/>
            <a:ext cx="2057400" cy="1825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F9AF2913-2DB3-46CA-AB90-630B618DC11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9"/>
          <a:stretch/>
        </p:blipFill>
        <p:spPr>
          <a:xfrm>
            <a:off x="1" y="618105"/>
            <a:ext cx="9143999" cy="5946670"/>
          </a:xfrm>
          <a:prstGeom prst="rect">
            <a:avLst/>
          </a:prstGeom>
        </p:spPr>
      </p:pic>
      <p:sp>
        <p:nvSpPr>
          <p:cNvPr id="27" name="Round Same Side Corner Rectangle 17">
            <a:extLst>
              <a:ext uri="{FF2B5EF4-FFF2-40B4-BE49-F238E27FC236}">
                <a16:creationId xmlns:a16="http://schemas.microsoft.com/office/drawing/2014/main" id="{7A882CCC-C296-F404-DDB0-B6E15BE59AFB}"/>
              </a:ext>
            </a:extLst>
          </p:cNvPr>
          <p:cNvSpPr/>
          <p:nvPr userDrawn="1"/>
        </p:nvSpPr>
        <p:spPr>
          <a:xfrm>
            <a:off x="1" y="0"/>
            <a:ext cx="801278" cy="886120"/>
          </a:xfrm>
          <a:prstGeom prst="round2SameRect">
            <a:avLst>
              <a:gd name="adj1" fmla="val 0"/>
              <a:gd name="adj2" fmla="val 7443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68000">
                <a:schemeClr val="tx1">
                  <a:lumMod val="95000"/>
                  <a:lumOff val="5000"/>
                </a:schemeClr>
              </a:gs>
              <a:gs pos="34000">
                <a:schemeClr val="tx1">
                  <a:lumMod val="85000"/>
                  <a:lumOff val="15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Picture 28" descr="Logo&#10;&#10;Description automatically generated">
            <a:extLst>
              <a:ext uri="{FF2B5EF4-FFF2-40B4-BE49-F238E27FC236}">
                <a16:creationId xmlns:a16="http://schemas.microsoft.com/office/drawing/2014/main" id="{FC41B50B-CE93-4399-2B22-E31C5D9ADC3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94" y="58950"/>
            <a:ext cx="547055" cy="6817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E51BD610-E15F-A5E3-6BF8-DE40F9EE2738}"/>
              </a:ext>
            </a:extLst>
          </p:cNvPr>
          <p:cNvSpPr txBox="1">
            <a:spLocks/>
          </p:cNvSpPr>
          <p:nvPr userDrawn="1"/>
        </p:nvSpPr>
        <p:spPr bwMode="gray">
          <a:xfrm>
            <a:off x="836761" y="99565"/>
            <a:ext cx="7955280" cy="4801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G.I. 400" pitchFamily="2" charset="0"/>
                <a:ea typeface="+mj-ea"/>
                <a:cs typeface="+mj-cs"/>
              </a:defRPr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37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etal Header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6443663"/>
            <a:ext cx="9144000" cy="41433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 descr="Metal Header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0" y="159182"/>
            <a:ext cx="9144000" cy="5365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Footer Placeholder 16"/>
          <p:cNvSpPr txBox="1">
            <a:spLocks/>
          </p:cNvSpPr>
          <p:nvPr userDrawn="1"/>
        </p:nvSpPr>
        <p:spPr>
          <a:xfrm>
            <a:off x="-17930" y="-29528"/>
            <a:ext cx="9144000" cy="231776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n-US" sz="1000" b="1" dirty="0">
                <a:solidFill>
                  <a:srgbClr val="000000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UNCLASSIFIED//FOUO</a:t>
            </a:r>
          </a:p>
        </p:txBody>
      </p:sp>
      <p:sp>
        <p:nvSpPr>
          <p:cNvPr id="11" name="Footer Placeholder 16"/>
          <p:cNvSpPr txBox="1">
            <a:spLocks/>
          </p:cNvSpPr>
          <p:nvPr userDrawn="1"/>
        </p:nvSpPr>
        <p:spPr>
          <a:xfrm>
            <a:off x="39624" y="6620256"/>
            <a:ext cx="1752600" cy="228600"/>
          </a:xfrm>
          <a:prstGeom prst="rect">
            <a:avLst/>
          </a:prstGeom>
        </p:spPr>
        <p:txBody>
          <a:bodyPr/>
          <a:lstStyle/>
          <a:p>
            <a:pPr algn="l">
              <a:defRPr/>
            </a:pPr>
            <a:r>
              <a:rPr lang="en-US" sz="1000" b="1" dirty="0">
                <a:solidFill>
                  <a:prstClr val="white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UNCLASSIFIED//FOUO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44954" y="79430"/>
            <a:ext cx="8084889" cy="903338"/>
            <a:chOff x="144954" y="71442"/>
            <a:chExt cx="8084889" cy="903338"/>
          </a:xfrm>
        </p:grpSpPr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954" y="71442"/>
              <a:ext cx="699323" cy="90333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4681" y="105626"/>
              <a:ext cx="625162" cy="73548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187" y="112981"/>
            <a:ext cx="723544" cy="72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933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 baseline="0">
          <a:solidFill>
            <a:schemeClr val="bg1"/>
          </a:solidFill>
          <a:latin typeface="Comic Sans M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None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911E8-A546-9594-97F6-55261A49DF6D}"/>
              </a:ext>
            </a:extLst>
          </p:cNvPr>
          <p:cNvSpPr txBox="1">
            <a:spLocks/>
          </p:cNvSpPr>
          <p:nvPr/>
        </p:nvSpPr>
        <p:spPr>
          <a:xfrm>
            <a:off x="372418" y="3429000"/>
            <a:ext cx="7751318" cy="498598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rgbClr val="7F7F7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G.I. 400" pitchFamily="2" charset="0"/>
              </a:rPr>
              <a:t>Opportunity Day Briefing</a:t>
            </a:r>
          </a:p>
          <a:p>
            <a:r>
              <a:rPr lang="en-US" sz="3600" dirty="0">
                <a:solidFill>
                  <a:schemeClr val="bg1"/>
                </a:solidFill>
                <a:latin typeface="G.I. 400" pitchFamily="2" charset="0"/>
              </a:rPr>
              <a:t>W911SR-24-S-0001</a:t>
            </a:r>
          </a:p>
          <a:p>
            <a:endParaRPr lang="en-US" sz="3600" dirty="0">
              <a:solidFill>
                <a:schemeClr val="bg1"/>
              </a:solidFill>
              <a:latin typeface="G.I. 400" pitchFamily="2" charset="0"/>
            </a:endParaRPr>
          </a:p>
          <a:p>
            <a:endParaRPr lang="en-US" sz="3600" dirty="0">
              <a:solidFill>
                <a:schemeClr val="bg1"/>
              </a:solidFill>
              <a:latin typeface="G.I. 400" pitchFamily="2" charset="0"/>
            </a:endParaRPr>
          </a:p>
          <a:p>
            <a:r>
              <a:rPr lang="en-US" dirty="0">
                <a:solidFill>
                  <a:schemeClr val="bg1"/>
                </a:solidFill>
                <a:latin typeface="G.I. 400" pitchFamily="2" charset="0"/>
              </a:rPr>
              <a:t>​</a:t>
            </a:r>
          </a:p>
        </p:txBody>
      </p:sp>
      <p:sp>
        <p:nvSpPr>
          <p:cNvPr id="3" name="Subtitle 8">
            <a:extLst>
              <a:ext uri="{FF2B5EF4-FFF2-40B4-BE49-F238E27FC236}">
                <a16:creationId xmlns:a16="http://schemas.microsoft.com/office/drawing/2014/main" id="{D457CE3F-D1BA-22B0-F043-FA91F1455A79}"/>
              </a:ext>
            </a:extLst>
          </p:cNvPr>
          <p:cNvSpPr txBox="1">
            <a:spLocks/>
          </p:cNvSpPr>
          <p:nvPr/>
        </p:nvSpPr>
        <p:spPr>
          <a:xfrm>
            <a:off x="444616" y="4604080"/>
            <a:ext cx="6639601" cy="16619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lang="en-US" sz="24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i="1" dirty="0">
                <a:solidFill>
                  <a:prstClr val="white"/>
                </a:solidFill>
                <a:latin typeface="G.I. 530" pitchFamily="2" charset="0"/>
              </a:rPr>
              <a:t>Presented by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i="1" dirty="0">
                <a:solidFill>
                  <a:prstClr val="white"/>
                </a:solidFill>
                <a:latin typeface="G.I. 530" pitchFamily="2" charset="0"/>
              </a:rPr>
              <a:t>Carlethia D. Smith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i="1" dirty="0">
                <a:solidFill>
                  <a:prstClr val="white"/>
                </a:solidFill>
                <a:latin typeface="G.I. 530" pitchFamily="2" charset="0"/>
              </a:rPr>
              <a:t>Army Contracting Command – Aberdeen Proving Ground, Edgewood Contracting Division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solidFill>
                  <a:prstClr val="white"/>
                </a:solidFill>
                <a:latin typeface="G.I. 530" pitchFamily="2" charset="0"/>
              </a:rPr>
              <a:t>Date: 18 July 2024</a:t>
            </a:r>
            <a:endParaRPr kumimoji="0" lang="en-US" sz="2000" b="0" i="0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outerShdw blurRad="50800" dist="38100" dir="3600000" algn="t" rotWithShape="0">
                  <a:prstClr val="black"/>
                </a:outerShdw>
              </a:effectLst>
              <a:uLnTx/>
              <a:uFillTx/>
              <a:latin typeface="G.I. 53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A6FE88-A822-89C2-83DA-9FAB2D64983C}"/>
              </a:ext>
            </a:extLst>
          </p:cNvPr>
          <p:cNvSpPr txBox="1"/>
          <p:nvPr/>
        </p:nvSpPr>
        <p:spPr>
          <a:xfrm>
            <a:off x="2952862" y="4948790"/>
            <a:ext cx="41313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.I. 530" pitchFamily="2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1519670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761" y="104037"/>
            <a:ext cx="7955280" cy="480131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Procurement Contracting Update Agenda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	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ED60F0B-A771-2F50-317F-22C58127CC10}"/>
              </a:ext>
            </a:extLst>
          </p:cNvPr>
          <p:cNvSpPr txBox="1">
            <a:spLocks/>
          </p:cNvSpPr>
          <p:nvPr/>
        </p:nvSpPr>
        <p:spPr>
          <a:xfrm>
            <a:off x="996151" y="221107"/>
            <a:ext cx="8103766" cy="646331"/>
          </a:xfrm>
          <a:prstGeom prst="rect">
            <a:avLst/>
          </a:prstGeom>
        </p:spPr>
        <p:txBody>
          <a:bodyPr vert="horz" wrap="square" lIns="182880" tIns="45720" rIns="91440" bIns="45720" rtlCol="0" anchor="t" anchorCtr="0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baseline="0" dirty="0">
                <a:solidFill>
                  <a:schemeClr val="tx1"/>
                </a:solidFill>
                <a:latin typeface="G.I. 400" pitchFamily="2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4000" i="1" dirty="0">
                <a:solidFill>
                  <a:srgbClr val="0070C0"/>
                </a:solidFill>
              </a:rPr>
              <a:t>Funding Opportunity Announcement</a:t>
            </a:r>
          </a:p>
        </p:txBody>
      </p:sp>
      <p:pic>
        <p:nvPicPr>
          <p:cNvPr id="11" name="Content Placeholder 10" descr="Boy standing on a stool in the middle of road with megaphone">
            <a:extLst>
              <a:ext uri="{FF2B5EF4-FFF2-40B4-BE49-F238E27FC236}">
                <a16:creationId xmlns:a16="http://schemas.microsoft.com/office/drawing/2014/main" id="{E01C2D09-95F6-BB90-1002-606192BE0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06" y="1097364"/>
            <a:ext cx="8103766" cy="48223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ED842E1-0DEB-183D-E4E4-C094979D205F}"/>
              </a:ext>
            </a:extLst>
          </p:cNvPr>
          <p:cNvSpPr txBox="1"/>
          <p:nvPr/>
        </p:nvSpPr>
        <p:spPr>
          <a:xfrm>
            <a:off x="3540154" y="1191238"/>
            <a:ext cx="490756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dirty="0"/>
              <a:t>Funding Opportunity Announcement (FOA) W911SR-24-S-0001 was issued 10 July 2024.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dirty="0"/>
              <a:t>Nothing said during this Opportunity Day Briefing changes anything in the FOA.  Any conflict between what is said today and the FOA will be resolved in favor or the FOA.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dirty="0"/>
              <a:t>The FOA may be amended if needed </a:t>
            </a:r>
            <a:r>
              <a:rPr lang="en-US" sz="2000" b="1" i="1" dirty="0"/>
              <a:t>(Be sure to watch Grants.gov for any amendments!)</a:t>
            </a:r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b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054911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7E44A-3351-73B2-D260-33621876DB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9C9E23F-32F2-278B-B080-6F0D3F44C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121" y="213121"/>
            <a:ext cx="8146631" cy="867930"/>
          </a:xfrm>
        </p:spPr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0B45BDB-A1D9-9D0C-FC69-E58E7AA3E853}"/>
              </a:ext>
            </a:extLst>
          </p:cNvPr>
          <p:cNvSpPr/>
          <p:nvPr/>
        </p:nvSpPr>
        <p:spPr>
          <a:xfrm>
            <a:off x="708869" y="1146665"/>
            <a:ext cx="7726261" cy="143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2100" b="1" dirty="0">
              <a:solidFill>
                <a:prstClr val="black"/>
              </a:solidFill>
              <a:latin typeface="G.I. 530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sz="2100" b="1" dirty="0">
              <a:solidFill>
                <a:prstClr val="black"/>
              </a:solidFill>
              <a:latin typeface="G.I. 530"/>
            </a:endParaRPr>
          </a:p>
          <a:p>
            <a:pPr lvl="1"/>
            <a:endParaRPr lang="en-US" sz="2100" b="1" dirty="0">
              <a:solidFill>
                <a:prstClr val="black"/>
              </a:solidFill>
              <a:latin typeface="G.I. 53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prstClr val="black"/>
              </a:solidFill>
              <a:latin typeface="G.I. 530"/>
            </a:endParaRPr>
          </a:p>
        </p:txBody>
      </p:sp>
      <p:pic>
        <p:nvPicPr>
          <p:cNvPr id="4" name="Picture 3" descr="Robot standing on block facing other robots">
            <a:extLst>
              <a:ext uri="{FF2B5EF4-FFF2-40B4-BE49-F238E27FC236}">
                <a16:creationId xmlns:a16="http://schemas.microsoft.com/office/drawing/2014/main" id="{17B844C7-D754-2A31-3FA1-CD5D7517AE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82" y="982163"/>
            <a:ext cx="8204436" cy="511663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4E97062-49A6-E4C9-0DEF-B65AB4300053}"/>
              </a:ext>
            </a:extLst>
          </p:cNvPr>
          <p:cNvSpPr txBox="1"/>
          <p:nvPr/>
        </p:nvSpPr>
        <p:spPr>
          <a:xfrm>
            <a:off x="469782" y="970526"/>
            <a:ext cx="810672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100" b="1" u="sng" dirty="0">
                <a:solidFill>
                  <a:prstClr val="black"/>
                </a:solidFill>
                <a:latin typeface="G.I. 530"/>
              </a:rPr>
              <a:t>ONE </a:t>
            </a:r>
            <a:r>
              <a:rPr lang="en-US" sz="2100" b="1" dirty="0">
                <a:solidFill>
                  <a:prstClr val="black"/>
                </a:solidFill>
                <a:latin typeface="G.I. 530"/>
              </a:rPr>
              <a:t>Cooperative Agreement (CA) award will be made under this FOA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100" b="1" dirty="0">
                <a:solidFill>
                  <a:prstClr val="black"/>
                </a:solidFill>
                <a:latin typeface="G.I. 530"/>
              </a:rPr>
              <a:t>A legal instrument in accordance with 31 U.S.C. 6305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100" b="1" dirty="0">
                <a:solidFill>
                  <a:prstClr val="black"/>
                </a:solidFill>
                <a:latin typeface="G.I. 530"/>
              </a:rPr>
              <a:t>To carry out a public purpose under 10 USC 4144,  “</a:t>
            </a:r>
            <a:r>
              <a:rPr lang="en-US" sz="2100" b="1" i="1" dirty="0">
                <a:effectLst/>
                <a:latin typeface="G.I. 530"/>
                <a:ea typeface="Times New Roman" panose="02020603050405020304" pitchFamily="18" charset="0"/>
              </a:rPr>
              <a:t>Research and Education Programs and Activities: historically black colleges and universities and minority serving institutions of higher education” </a:t>
            </a:r>
            <a:r>
              <a:rPr lang="en-US" sz="2100" b="1" i="1" dirty="0">
                <a:effectLst/>
                <a:latin typeface="G.I. 530"/>
              </a:rPr>
              <a:t> </a:t>
            </a:r>
            <a:r>
              <a:rPr lang="en-US" sz="2100" b="1" i="1" dirty="0">
                <a:effectLst/>
                <a:latin typeface="G.I. 530"/>
                <a:ea typeface="Times New Roman" panose="02020603050405020304" pitchFamily="18" charset="0"/>
              </a:rPr>
              <a:t> 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100" b="1" dirty="0">
                <a:solidFill>
                  <a:prstClr val="black"/>
                </a:solidFill>
                <a:latin typeface="G.I. 530"/>
              </a:rPr>
              <a:t>Substantial Government involvement in the form of research collaboration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70AC67-B15B-0AFD-45D5-E0DCF6A51C4A}"/>
              </a:ext>
            </a:extLst>
          </p:cNvPr>
          <p:cNvSpPr txBox="1"/>
          <p:nvPr/>
        </p:nvSpPr>
        <p:spPr>
          <a:xfrm>
            <a:off x="1048624" y="277754"/>
            <a:ext cx="76255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i="1" dirty="0">
                <a:solidFill>
                  <a:srgbClr val="0070C0"/>
                </a:solidFill>
                <a:latin typeface="G.I. 400"/>
              </a:rPr>
              <a:t>Cooperative Agreement Award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C6D515-514E-03F2-D95F-A27323C55538}"/>
              </a:ext>
            </a:extLst>
          </p:cNvPr>
          <p:cNvSpPr txBox="1"/>
          <p:nvPr/>
        </p:nvSpPr>
        <p:spPr>
          <a:xfrm>
            <a:off x="822121" y="5388169"/>
            <a:ext cx="6837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sz="1800" b="1" i="1" dirty="0">
                <a:solidFill>
                  <a:srgbClr val="FF0000"/>
                </a:solidFill>
                <a:latin typeface="G.I. 530"/>
              </a:rPr>
              <a:t>NOTE:  This award will NOT be a procurement contract subject to the Federal Acquisition Regulation (FAR)</a:t>
            </a:r>
          </a:p>
        </p:txBody>
      </p:sp>
    </p:spTree>
    <p:extLst>
      <p:ext uri="{BB962C8B-B14F-4D97-AF65-F5344CB8AC3E}">
        <p14:creationId xmlns:p14="http://schemas.microsoft.com/office/powerpoint/2010/main" val="1674156883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7E44A-3351-73B2-D260-33621876DB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9C9E23F-32F2-278B-B080-6F0D3F44C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121" y="213121"/>
            <a:ext cx="8146631" cy="867930"/>
          </a:xfrm>
        </p:spPr>
        <p:txBody>
          <a:bodyPr/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0B45BDB-A1D9-9D0C-FC69-E58E7AA3E853}"/>
              </a:ext>
            </a:extLst>
          </p:cNvPr>
          <p:cNvSpPr/>
          <p:nvPr/>
        </p:nvSpPr>
        <p:spPr>
          <a:xfrm>
            <a:off x="708869" y="1146665"/>
            <a:ext cx="7726261" cy="143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sz="2100" b="1" dirty="0">
              <a:solidFill>
                <a:prstClr val="black"/>
              </a:solidFill>
              <a:latin typeface="G.I. 530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sz="2100" b="1" dirty="0">
              <a:solidFill>
                <a:prstClr val="black"/>
              </a:solidFill>
              <a:latin typeface="G.I. 530"/>
            </a:endParaRPr>
          </a:p>
          <a:p>
            <a:pPr lvl="1"/>
            <a:endParaRPr lang="en-US" sz="2100" b="1" dirty="0">
              <a:solidFill>
                <a:prstClr val="black"/>
              </a:solidFill>
              <a:latin typeface="G.I. 53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prstClr val="black"/>
              </a:solidFill>
              <a:latin typeface="G.I. 530"/>
            </a:endParaRPr>
          </a:p>
        </p:txBody>
      </p:sp>
      <p:pic>
        <p:nvPicPr>
          <p:cNvPr id="4" name="Picture 3" descr="Robot standing on block facing other robots">
            <a:extLst>
              <a:ext uri="{FF2B5EF4-FFF2-40B4-BE49-F238E27FC236}">
                <a16:creationId xmlns:a16="http://schemas.microsoft.com/office/drawing/2014/main" id="{17B844C7-D754-2A31-3FA1-CD5D7517AE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94" y="1038276"/>
            <a:ext cx="7919210" cy="49173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4E97062-49A6-E4C9-0DEF-B65AB4300053}"/>
              </a:ext>
            </a:extLst>
          </p:cNvPr>
          <p:cNvSpPr txBox="1"/>
          <p:nvPr/>
        </p:nvSpPr>
        <p:spPr>
          <a:xfrm>
            <a:off x="1124123" y="1094221"/>
            <a:ext cx="7071921" cy="2508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100" b="1" dirty="0">
                <a:solidFill>
                  <a:prstClr val="black"/>
                </a:solidFill>
                <a:latin typeface="G.I. 530"/>
              </a:rPr>
              <a:t>The Recipient of the CA Award will manage a Consortium of Historically Black Colleges and Universities (HBCUs) / Minority Serving Institutions (MSIs) engaged in research efforts.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500" b="1" dirty="0">
              <a:solidFill>
                <a:prstClr val="black"/>
              </a:solidFill>
              <a:latin typeface="G.I. 53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100" b="1" dirty="0">
                <a:effectLst/>
                <a:latin typeface="G.I. 530"/>
                <a:ea typeface="Times New Roman" panose="02020603050405020304" pitchFamily="18" charset="0"/>
              </a:rPr>
              <a:t>The</a:t>
            </a:r>
            <a:r>
              <a:rPr lang="en-US" sz="2100" b="1" spc="-20" dirty="0">
                <a:effectLst/>
                <a:latin typeface="G.I. 530"/>
                <a:ea typeface="Times New Roman" panose="02020603050405020304" pitchFamily="18" charset="0"/>
              </a:rPr>
              <a:t> </a:t>
            </a:r>
            <a:r>
              <a:rPr lang="en-US" sz="2100" b="1" dirty="0">
                <a:effectLst/>
                <a:latin typeface="G.I. 530"/>
                <a:ea typeface="Times New Roman" panose="02020603050405020304" pitchFamily="18" charset="0"/>
              </a:rPr>
              <a:t>Recipient </a:t>
            </a:r>
            <a:r>
              <a:rPr lang="en-US" sz="2100" b="1" u="sng" dirty="0">
                <a:solidFill>
                  <a:srgbClr val="FF0000"/>
                </a:solidFill>
                <a:effectLst/>
                <a:latin typeface="G.I. 530"/>
                <a:ea typeface="Times New Roman" panose="02020603050405020304" pitchFamily="18" charset="0"/>
              </a:rPr>
              <a:t>must</a:t>
            </a:r>
            <a:r>
              <a:rPr lang="en-US" sz="2100" b="1" dirty="0">
                <a:effectLst/>
                <a:latin typeface="G.I. 530"/>
                <a:ea typeface="Times New Roman" panose="02020603050405020304" pitchFamily="18" charset="0"/>
              </a:rPr>
              <a:t> be an established </a:t>
            </a:r>
            <a:r>
              <a:rPr lang="en-US" sz="2100" b="1" u="sng" dirty="0">
                <a:solidFill>
                  <a:srgbClr val="FF0000"/>
                </a:solidFill>
                <a:effectLst/>
                <a:latin typeface="G.I. 530"/>
                <a:ea typeface="Times New Roman" panose="02020603050405020304" pitchFamily="18" charset="0"/>
              </a:rPr>
              <a:t>(or must become established prior to award) </a:t>
            </a:r>
            <a:r>
              <a:rPr lang="en-US" sz="2100" b="1" dirty="0">
                <a:effectLst/>
                <a:latin typeface="G.I. 530"/>
                <a:ea typeface="Times New Roman" panose="02020603050405020304" pitchFamily="18" charset="0"/>
              </a:rPr>
              <a:t>as an Internal Revenue Code 501(c)3 compliant, tax-exempt non-profit organization.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500" b="1" dirty="0">
              <a:effectLst/>
              <a:latin typeface="G.I. 530"/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100" b="1" dirty="0">
                <a:solidFill>
                  <a:prstClr val="black"/>
                </a:solidFill>
                <a:latin typeface="G.I. 530"/>
              </a:rPr>
              <a:t>NO profit or fee is permitted under the CA Award.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70AC67-B15B-0AFD-45D5-E0DCF6A51C4A}"/>
              </a:ext>
            </a:extLst>
          </p:cNvPr>
          <p:cNvSpPr txBox="1"/>
          <p:nvPr/>
        </p:nvSpPr>
        <p:spPr>
          <a:xfrm>
            <a:off x="1048624" y="277754"/>
            <a:ext cx="76255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i="1" dirty="0">
                <a:solidFill>
                  <a:srgbClr val="0070C0"/>
                </a:solidFill>
                <a:latin typeface="G.I. 400"/>
              </a:rPr>
              <a:t>CA Award (Continued)</a:t>
            </a:r>
          </a:p>
        </p:txBody>
      </p:sp>
    </p:spTree>
    <p:extLst>
      <p:ext uri="{BB962C8B-B14F-4D97-AF65-F5344CB8AC3E}">
        <p14:creationId xmlns:p14="http://schemas.microsoft.com/office/powerpoint/2010/main" val="1217285751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337" y="3710613"/>
            <a:ext cx="2927758" cy="249492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i="1" dirty="0">
                <a:solidFill>
                  <a:srgbClr val="0070C0"/>
                </a:solidFill>
                <a:latin typeface="+mj-lt"/>
                <a:cs typeface="+mj-cs"/>
              </a:rPr>
              <a:t>BUDGET INFORMATION</a:t>
            </a:r>
            <a:br>
              <a:rPr lang="en-US" sz="3000" i="1" dirty="0">
                <a:solidFill>
                  <a:srgbClr val="0070C0"/>
                </a:solidFill>
                <a:latin typeface="+mj-lt"/>
                <a:cs typeface="+mj-cs"/>
              </a:rPr>
            </a:br>
            <a:endParaRPr lang="en-US" sz="3000" i="1" dirty="0">
              <a:solidFill>
                <a:srgbClr val="0070C0"/>
              </a:solidFill>
              <a:latin typeface="+mj-lt"/>
              <a:cs typeface="+mj-cs"/>
            </a:endParaRPr>
          </a:p>
        </p:txBody>
      </p:sp>
      <p:pic>
        <p:nvPicPr>
          <p:cNvPr id="6" name="Picture 5" descr="Spreadsheet and calculator">
            <a:extLst>
              <a:ext uri="{FF2B5EF4-FFF2-40B4-BE49-F238E27FC236}">
                <a16:creationId xmlns:a16="http://schemas.microsoft.com/office/drawing/2014/main" id="{6514D038-BDA8-774A-40C8-0484DB7174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74" b="16433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5479" y="3598877"/>
            <a:ext cx="6107186" cy="290674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>
              <a:buFont typeface="Arial" panose="020B0604020202020204" pitchFamily="34" charset="0"/>
              <a:buChar char="•"/>
            </a:pPr>
            <a:r>
              <a:rPr lang="en-US" sz="1400" dirty="0">
                <a:latin typeface="+mn-lt"/>
                <a:cs typeface="+mn-cs"/>
              </a:rPr>
              <a:t>Funding up to $150,000,000 over the 10-year period of performance</a:t>
            </a:r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1400" dirty="0">
                <a:latin typeface="+mn-lt"/>
                <a:cs typeface="+mn-cs"/>
              </a:rPr>
              <a:t>Estimated funding by year: </a:t>
            </a:r>
          </a:p>
          <a:p>
            <a:pPr marL="228600" lvl="1" indent="0">
              <a:buNone/>
            </a:pP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228600" lvl="1" indent="0">
              <a:buNone/>
            </a:pP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514350" lvl="1" indent="-285750">
              <a:lnSpc>
                <a:spcPct val="100000"/>
              </a:lnSpc>
            </a:pPr>
            <a:endParaRPr lang="en-US" sz="1200" b="1" dirty="0">
              <a:latin typeface="+mn-lt"/>
              <a:cs typeface="+mn-cs"/>
            </a:endParaRPr>
          </a:p>
          <a:p>
            <a:pPr marL="228600" lvl="1" indent="0">
              <a:buNone/>
            </a:pP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228600" lvl="1" indent="0">
              <a:buNone/>
            </a:pP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228600" lvl="1" indent="0">
              <a:buNone/>
            </a:pP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228600" lvl="1" indent="0">
              <a:buNone/>
            </a:pP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436" y="5470813"/>
            <a:ext cx="3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350" dirty="0"/>
              <a:t>	</a:t>
            </a:r>
            <a:endParaRPr lang="en-US" sz="135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4463E94-43A1-9E55-5B0C-769980377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321925"/>
              </p:ext>
            </p:extLst>
          </p:nvPr>
        </p:nvGraphicFramePr>
        <p:xfrm>
          <a:off x="3209532" y="4805695"/>
          <a:ext cx="5816690" cy="96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669">
                  <a:extLst>
                    <a:ext uri="{9D8B030D-6E8A-4147-A177-3AD203B41FA5}">
                      <a16:colId xmlns:a16="http://schemas.microsoft.com/office/drawing/2014/main" val="447356321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4191833528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2101019722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366691438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3342866549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100490908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2672184389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2589631129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3606452420"/>
                    </a:ext>
                  </a:extLst>
                </a:gridCol>
                <a:gridCol w="581669">
                  <a:extLst>
                    <a:ext uri="{9D8B030D-6E8A-4147-A177-3AD203B41FA5}">
                      <a16:colId xmlns:a16="http://schemas.microsoft.com/office/drawing/2014/main" val="2049145255"/>
                    </a:ext>
                  </a:extLst>
                </a:gridCol>
              </a:tblGrid>
              <a:tr h="419977">
                <a:tc>
                  <a:txBody>
                    <a:bodyPr/>
                    <a:lstStyle/>
                    <a:p>
                      <a:pPr algn="ctr"/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3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4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5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6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7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8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9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aseline="0" dirty="0">
                          <a:solidFill>
                            <a:schemeClr val="tx1"/>
                          </a:solidFill>
                        </a:rPr>
                        <a:t>Year 10</a:t>
                      </a:r>
                    </a:p>
                    <a:p>
                      <a:pPr algn="ctr"/>
                      <a:endParaRPr lang="en-US" sz="11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0970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/>
                        <a:t>$8M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$10M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$15M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$15M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$15M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$15M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$15M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$19M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$19M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$19M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47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11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337" y="3710613"/>
            <a:ext cx="2927758" cy="249492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i="1" dirty="0">
                <a:solidFill>
                  <a:srgbClr val="0070C0"/>
                </a:solidFill>
                <a:latin typeface="+mj-lt"/>
                <a:cs typeface="+mj-cs"/>
              </a:rPr>
              <a:t>BUDGET INFORMATION</a:t>
            </a:r>
            <a:br>
              <a:rPr lang="en-US" sz="3000" i="1" dirty="0">
                <a:solidFill>
                  <a:srgbClr val="0070C0"/>
                </a:solidFill>
                <a:latin typeface="+mj-lt"/>
                <a:cs typeface="+mj-cs"/>
              </a:rPr>
            </a:br>
            <a:r>
              <a:rPr lang="en-US" sz="3000" i="1" dirty="0">
                <a:solidFill>
                  <a:srgbClr val="0070C0"/>
                </a:solidFill>
                <a:latin typeface="+mj-lt"/>
                <a:cs typeface="+mj-cs"/>
              </a:rPr>
              <a:t>(Continued)</a:t>
            </a:r>
            <a:br>
              <a:rPr lang="en-US" sz="3000" i="1" dirty="0">
                <a:solidFill>
                  <a:srgbClr val="0070C0"/>
                </a:solidFill>
                <a:latin typeface="+mj-lt"/>
                <a:cs typeface="+mj-cs"/>
              </a:rPr>
            </a:br>
            <a:endParaRPr lang="en-US" sz="3000" i="1" dirty="0">
              <a:solidFill>
                <a:srgbClr val="0070C0"/>
              </a:solidFill>
              <a:latin typeface="+mj-lt"/>
              <a:cs typeface="+mj-cs"/>
            </a:endParaRPr>
          </a:p>
        </p:txBody>
      </p:sp>
      <p:pic>
        <p:nvPicPr>
          <p:cNvPr id="6" name="Picture 5" descr="Spreadsheet and calculator">
            <a:extLst>
              <a:ext uri="{FF2B5EF4-FFF2-40B4-BE49-F238E27FC236}">
                <a16:creationId xmlns:a16="http://schemas.microsoft.com/office/drawing/2014/main" id="{6514D038-BDA8-774A-40C8-0484DB7174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74" b="16433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5477" y="3504703"/>
            <a:ext cx="6107186" cy="2906742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514350" lvl="1" indent="-285750">
              <a:lnSpc>
                <a:spcPct val="100000"/>
              </a:lnSpc>
            </a:pPr>
            <a:r>
              <a:rPr lang="en-US" sz="1500" b="1" dirty="0">
                <a:latin typeface="+mn-lt"/>
                <a:cs typeface="+mn-cs"/>
              </a:rPr>
              <a:t>In the cost proposal, Applicants are to provide a cost estimate for establishment and management of the Consortium ramping up to 10 FTEs the first year, and then identify any additional FTEs needed over the 10-year period of performance.</a:t>
            </a:r>
          </a:p>
          <a:p>
            <a:pPr marL="514350" lvl="1" indent="-285750"/>
            <a:r>
              <a:rPr lang="en-US" sz="1500" b="1" dirty="0">
                <a:latin typeface="+mn-lt"/>
                <a:cs typeface="+mn-cs"/>
              </a:rPr>
              <a:t>$500K in initial funding will be provided to establish, manage and provide oversight for the Consortium</a:t>
            </a:r>
          </a:p>
          <a:p>
            <a:pPr marL="514350" lvl="1" indent="-285750"/>
            <a:r>
              <a:rPr lang="en-US" sz="1500" b="1" dirty="0">
                <a:effectLst/>
                <a:latin typeface="+mn-lt"/>
                <a:ea typeface="Times New Roman" panose="02020603050405020304" pitchFamily="18" charset="0"/>
              </a:rPr>
              <a:t>Any and all additional funding will be provided with each assigned research task. The applicant may either propose  specific costs to support each added research task or propose a fixed percentage of administrative cost to be paid in addition to the agreed upon amount for each effort funded. If a fixed administrative cost is proposed, then the basis of such cost should be detailed in the cost proposal.  Any fixed administrative cost will be negotiated on a yearly basis such that this cost most closely represents the actual administrative costs necessary to manage the consortium.</a:t>
            </a:r>
            <a:endParaRPr lang="en-US" sz="1300" b="1" i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436" y="5470813"/>
            <a:ext cx="3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350" dirty="0"/>
              <a:t>	</a:t>
            </a:r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37676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015" y="123083"/>
            <a:ext cx="7450631" cy="97587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500" i="1" kern="12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HOW TO SUBMIT PROPOSALS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353" y="1266738"/>
            <a:ext cx="5076547" cy="48823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3"/>
            <a:endParaRPr lang="en-US" altLang="en-US" sz="1000" b="1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>
              <a:buNone/>
            </a:pPr>
            <a:r>
              <a:rPr lang="en-US" altLang="en-US" i="1" u="sng" dirty="0">
                <a:solidFill>
                  <a:schemeClr val="tx2"/>
                </a:solidFill>
                <a:highlight>
                  <a:srgbClr val="FFFF00"/>
                </a:highlight>
                <a:latin typeface="+mn-lt"/>
                <a:cs typeface="+mn-cs"/>
              </a:rPr>
              <a:t>Proposals in response to this FOA MUST</a:t>
            </a:r>
            <a:r>
              <a:rPr lang="en-US" altLang="en-US" i="1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en-US" altLang="en-US" dirty="0">
                <a:solidFill>
                  <a:schemeClr val="tx2"/>
                </a:solidFill>
                <a:latin typeface="+mn-lt"/>
                <a:cs typeface="+mn-cs"/>
              </a:rPr>
              <a:t>be submitted through </a:t>
            </a:r>
            <a:r>
              <a:rPr lang="en-US" altLang="en-US" i="1" u="sng" dirty="0">
                <a:solidFill>
                  <a:schemeClr val="tx2"/>
                </a:solidFill>
                <a:highlight>
                  <a:srgbClr val="FFFF00"/>
                </a:highlight>
                <a:latin typeface="+mn-lt"/>
                <a:cs typeface="+mn-cs"/>
              </a:rPr>
              <a:t>Grants.gov.</a:t>
            </a:r>
          </a:p>
          <a:p>
            <a:pPr marL="0" indent="0">
              <a:buNone/>
            </a:pPr>
            <a:endParaRPr lang="en-US" altLang="en-US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>
              <a:buNone/>
            </a:pPr>
            <a:r>
              <a:rPr lang="en-US" altLang="en-US" dirty="0">
                <a:solidFill>
                  <a:schemeClr val="tx2"/>
                </a:solidFill>
                <a:latin typeface="+mn-lt"/>
                <a:cs typeface="+mn-cs"/>
              </a:rPr>
              <a:t>Instructions for Grants.gov submission are included in the FOA </a:t>
            </a:r>
          </a:p>
          <a:p>
            <a:pPr marL="0" indent="0">
              <a:buNone/>
            </a:pPr>
            <a:endParaRPr lang="en-US" altLang="en-US" i="1" u="sng" dirty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>
              <a:buNone/>
            </a:pPr>
            <a:r>
              <a:rPr lang="en-US" altLang="en-US" i="1" dirty="0">
                <a:solidFill>
                  <a:srgbClr val="FF0000"/>
                </a:solidFill>
                <a:latin typeface="+mn-lt"/>
                <a:cs typeface="+mn-cs"/>
              </a:rPr>
              <a:t>Do not wait to the last minute to register or submit your proposal in Grants.gov!</a:t>
            </a:r>
          </a:p>
          <a:p>
            <a:pPr marL="302419">
              <a:buFont typeface="Arial" panose="020B0604020202020204" pitchFamily="34" charset="0"/>
              <a:buChar char="•"/>
            </a:pPr>
            <a:endParaRPr lang="en-US" sz="1000" i="1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pic>
        <p:nvPicPr>
          <p:cNvPr id="6" name="Graphic 5" descr="Woman holding a laptop">
            <a:extLst>
              <a:ext uri="{FF2B5EF4-FFF2-40B4-BE49-F238E27FC236}">
                <a16:creationId xmlns:a16="http://schemas.microsoft.com/office/drawing/2014/main" id="{5E26163B-F566-DB55-1F7B-D485400013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81294" y="2312515"/>
            <a:ext cx="3106674" cy="31565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9436" y="5470813"/>
            <a:ext cx="346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94584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BF1DC53-6793-7524-1D22-AA61CFFA6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761" y="99565"/>
            <a:ext cx="7955280" cy="1449628"/>
          </a:xfrm>
        </p:spPr>
        <p:txBody>
          <a:bodyPr/>
          <a:lstStyle/>
          <a:p>
            <a:pPr algn="ctr"/>
            <a:r>
              <a:rPr lang="en-US" sz="3500" i="1" dirty="0">
                <a:solidFill>
                  <a:srgbClr val="0070C0"/>
                </a:solidFill>
                <a:latin typeface="+mj-lt"/>
              </a:rPr>
              <a:t>PROPOSAL REVIEW AND SELECTION PROCESS</a:t>
            </a:r>
            <a:br>
              <a:rPr lang="en-US" dirty="0">
                <a:solidFill>
                  <a:srgbClr val="0070C0"/>
                </a:solidFill>
              </a:rPr>
            </a:b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DBF14D-12CB-96DE-C47D-CD682BB6C3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097D8A2-1060-445D-9A44-8315A403614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6A98DFF3-2162-9D35-C987-2EC0089963E4}"/>
              </a:ext>
            </a:extLst>
          </p:cNvPr>
          <p:cNvSpPr txBox="1">
            <a:spLocks/>
          </p:cNvSpPr>
          <p:nvPr/>
        </p:nvSpPr>
        <p:spPr>
          <a:xfrm>
            <a:off x="4937760" y="6737572"/>
            <a:ext cx="925399" cy="110800"/>
          </a:xfrm>
          <a:prstGeom prst="rect">
            <a:avLst/>
          </a:prstGeom>
        </p:spPr>
        <p:txBody>
          <a:bodyPr vert="horz" wrap="square" lIns="0" tIns="0" rIns="18288" bIns="0" rtlCol="0" anchor="ctr" anchorCtr="0">
            <a:spAutoFit/>
          </a:bodyPr>
          <a:lstStyle>
            <a:lvl1pPr marL="228600" marR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 lang="en-US" sz="800" b="0" kern="1200" dirty="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1pPr>
            <a:lvl2pPr marL="6858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40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3pPr>
            <a:lvl4pPr marL="16002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4pPr>
            <a:lvl5pPr marL="20574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5pPr>
            <a:lvl6pPr marL="574675" indent="-22860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Unclassified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A02E1177-62EB-26BA-E976-11589981E4D2}"/>
              </a:ext>
            </a:extLst>
          </p:cNvPr>
          <p:cNvSpPr txBox="1">
            <a:spLocks/>
          </p:cNvSpPr>
          <p:nvPr/>
        </p:nvSpPr>
        <p:spPr>
          <a:xfrm>
            <a:off x="4953000" y="17373"/>
            <a:ext cx="677726" cy="110800"/>
          </a:xfrm>
          <a:prstGeom prst="rect">
            <a:avLst/>
          </a:prstGeom>
        </p:spPr>
        <p:txBody>
          <a:bodyPr vert="horz" wrap="square" lIns="0" tIns="0" rIns="18288" bIns="0" rtlCol="0" anchor="ctr" anchorCtr="0">
            <a:sp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800" b="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1pPr>
            <a:lvl2pPr marL="4572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2pPr>
            <a:lvl3pPr marL="9144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3pPr>
            <a:lvl4pPr marL="13716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4pPr>
            <a:lvl5pPr marL="1828800" marR="0" indent="0" algn="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00" b="0" kern="1200">
                <a:solidFill>
                  <a:schemeClr val="tx1"/>
                </a:solidFill>
                <a:latin typeface="G.I. 530" pitchFamily="2" charset="0"/>
                <a:ea typeface="+mn-ea"/>
                <a:cs typeface="Arial" panose="020B0604020202020204" pitchFamily="34" charset="0"/>
              </a:defRPr>
            </a:lvl5pPr>
            <a:lvl6pPr marL="574675" indent="-22860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Unclassified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F869BA-4112-2692-EF11-0D27D4050DEA}"/>
              </a:ext>
            </a:extLst>
          </p:cNvPr>
          <p:cNvSpPr txBox="1"/>
          <p:nvPr/>
        </p:nvSpPr>
        <p:spPr>
          <a:xfrm>
            <a:off x="836761" y="1166842"/>
            <a:ext cx="7607763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i="0" dirty="0">
                <a:solidFill>
                  <a:srgbClr val="FF0000"/>
                </a:solidFill>
                <a:effectLst/>
                <a:latin typeface="-apple-system"/>
              </a:rPr>
              <a:t>EVALUATION CRITERIA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i="0" dirty="0">
                <a:solidFill>
                  <a:srgbClr val="4B4F58"/>
                </a:solidFill>
                <a:effectLst/>
                <a:latin typeface="-apple-system"/>
              </a:rPr>
              <a:t>Factor 1 – Technical Plan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4B4F58"/>
                </a:solidFill>
                <a:latin typeface="-apple-system"/>
              </a:rPr>
              <a:t>Factor 2 – Management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i="0" dirty="0">
                <a:solidFill>
                  <a:srgbClr val="4B4F58"/>
                </a:solidFill>
                <a:effectLst/>
                <a:latin typeface="-apple-system"/>
              </a:rPr>
              <a:t>Factor 3 – Past Performance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4B4F58"/>
                </a:solidFill>
                <a:latin typeface="-apple-system"/>
              </a:rPr>
              <a:t>Factor 4 – Credentials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i="0" dirty="0">
                <a:solidFill>
                  <a:srgbClr val="4B4F58"/>
                </a:solidFill>
                <a:effectLst/>
                <a:latin typeface="-apple-system"/>
              </a:rPr>
              <a:t>Factor 5 – Cost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4B4F58"/>
              </a:solidFill>
              <a:latin typeface="-apple-system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dirty="0">
                <a:effectLst/>
                <a:latin typeface="-apple-system"/>
                <a:ea typeface="Times New Roman" panose="02020603050405020304" pitchFamily="18" charset="0"/>
              </a:rPr>
              <a:t>Proposals that are in compliance with the requirements of the FOA will be evaluated in accordance with the evaluation factors set forth above.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200" b="1" dirty="0">
              <a:latin typeface="-apple-system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dirty="0">
                <a:effectLst/>
                <a:latin typeface="-apple-system"/>
                <a:ea typeface="Times New Roman" panose="02020603050405020304" pitchFamily="18" charset="0"/>
              </a:rPr>
              <a:t>Award will be based on an integrated assessment of each Applicant’s ability to satisfy the FOA requirements.</a:t>
            </a:r>
          </a:p>
          <a:p>
            <a:endParaRPr lang="en-US" b="1" dirty="0"/>
          </a:p>
        </p:txBody>
      </p:sp>
      <p:pic>
        <p:nvPicPr>
          <p:cNvPr id="9" name="Picture 8" descr="Magnifying glasses on yellow backdrop">
            <a:extLst>
              <a:ext uri="{FF2B5EF4-FFF2-40B4-BE49-F238E27FC236}">
                <a16:creationId xmlns:a16="http://schemas.microsoft.com/office/drawing/2014/main" id="{20463340-1F3A-8586-DED2-CB39B1898D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429467"/>
            <a:ext cx="2583012" cy="1724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454150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Procurement Contracting Update Agenda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	</a:t>
            </a: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D694FD6D-AB57-E7F7-4F73-C69F6E2EB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AF2913-2DB3-46CA-AB90-630B618DC110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.I. 530" pitchFamily="2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.I. 53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ED60F0B-A771-2F50-317F-22C58127CC10}"/>
              </a:ext>
            </a:extLst>
          </p:cNvPr>
          <p:cNvSpPr txBox="1">
            <a:spLocks/>
          </p:cNvSpPr>
          <p:nvPr/>
        </p:nvSpPr>
        <p:spPr>
          <a:xfrm>
            <a:off x="996151" y="221107"/>
            <a:ext cx="7955280" cy="646331"/>
          </a:xfrm>
          <a:prstGeom prst="rect">
            <a:avLst/>
          </a:prstGeom>
        </p:spPr>
        <p:txBody>
          <a:bodyPr vert="horz" lIns="182880" tIns="45720" rIns="91440" bIns="45720" rtlCol="0" anchor="t" anchorCtr="0">
            <a:sp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baseline="0" dirty="0">
                <a:solidFill>
                  <a:schemeClr val="tx1"/>
                </a:solidFill>
                <a:latin typeface="G.I. 400" pitchFamily="2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4000" i="1" dirty="0">
                <a:solidFill>
                  <a:srgbClr val="0070C0"/>
                </a:solidFill>
              </a:rPr>
              <a:t>TIMELINE OF EVENTS</a:t>
            </a:r>
          </a:p>
        </p:txBody>
      </p:sp>
      <p:pic>
        <p:nvPicPr>
          <p:cNvPr id="9" name="Picture 8" descr="Hourglass and a calendar">
            <a:extLst>
              <a:ext uri="{FF2B5EF4-FFF2-40B4-BE49-F238E27FC236}">
                <a16:creationId xmlns:a16="http://schemas.microsoft.com/office/drawing/2014/main" id="{7BE0A826-C39D-C4C3-91E9-A4B3B2536C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37" y="1117094"/>
            <a:ext cx="8430935" cy="5107537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DA1F7FC-71CF-E093-D185-C79702C51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277" y="1304437"/>
            <a:ext cx="3936723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sz="3600" dirty="0">
              <a:latin typeface="G.I. 53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b="0" dirty="0">
              <a:latin typeface="G.I. 530" pitchFamily="2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69F58F-A2BB-42D1-2E9F-6F778C4B2C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110640"/>
              </p:ext>
            </p:extLst>
          </p:nvPr>
        </p:nvGraphicFramePr>
        <p:xfrm>
          <a:off x="436228" y="1304437"/>
          <a:ext cx="3741490" cy="2837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0745">
                  <a:extLst>
                    <a:ext uri="{9D8B030D-6E8A-4147-A177-3AD203B41FA5}">
                      <a16:colId xmlns:a16="http://schemas.microsoft.com/office/drawing/2014/main" val="2870481499"/>
                    </a:ext>
                  </a:extLst>
                </a:gridCol>
                <a:gridCol w="1870745">
                  <a:extLst>
                    <a:ext uri="{9D8B030D-6E8A-4147-A177-3AD203B41FA5}">
                      <a16:colId xmlns:a16="http://schemas.microsoft.com/office/drawing/2014/main" val="3389784917"/>
                    </a:ext>
                  </a:extLst>
                </a:gridCol>
              </a:tblGrid>
              <a:tr h="389353">
                <a:tc>
                  <a:txBody>
                    <a:bodyPr/>
                    <a:lstStyle/>
                    <a:p>
                      <a:r>
                        <a:rPr lang="en-US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430699"/>
                  </a:ext>
                </a:extLst>
              </a:tr>
              <a:tr h="389353">
                <a:tc>
                  <a:txBody>
                    <a:bodyPr/>
                    <a:lstStyle/>
                    <a:p>
                      <a:r>
                        <a:rPr lang="en-US" dirty="0"/>
                        <a:t>FOA Issued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 Jul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416092"/>
                  </a:ext>
                </a:extLst>
              </a:tr>
              <a:tr h="389353">
                <a:tc>
                  <a:txBody>
                    <a:bodyPr/>
                    <a:lstStyle/>
                    <a:p>
                      <a:r>
                        <a:rPr lang="en-US" dirty="0"/>
                        <a:t>Opportunity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18 Jul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4536948"/>
                  </a:ext>
                </a:extLst>
              </a:tr>
              <a:tr h="389353">
                <a:tc>
                  <a:txBody>
                    <a:bodyPr/>
                    <a:lstStyle/>
                    <a:p>
                      <a:r>
                        <a:rPr lang="en-US" dirty="0"/>
                        <a:t>Questions Deadline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r>
                        <a:rPr lang="en-US" dirty="0"/>
                        <a:t>09 Aug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6263432"/>
                  </a:ext>
                </a:extLst>
              </a:tr>
              <a:tr h="389353">
                <a:tc>
                  <a:txBody>
                    <a:bodyPr/>
                    <a:lstStyle/>
                    <a:p>
                      <a:r>
                        <a:rPr lang="en-US" dirty="0"/>
                        <a:t>Applications Due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r>
                        <a:rPr lang="en-US" dirty="0"/>
                        <a:t>12 Sep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601382"/>
                  </a:ext>
                </a:extLst>
              </a:tr>
              <a:tr h="389353">
                <a:tc>
                  <a:txBody>
                    <a:bodyPr/>
                    <a:lstStyle/>
                    <a:p>
                      <a:r>
                        <a:rPr lang="en-US" dirty="0"/>
                        <a:t>AWARD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 Dec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83403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FB8D15C-28A3-444D-1FDA-4AB0368D1D41}"/>
              </a:ext>
            </a:extLst>
          </p:cNvPr>
          <p:cNvSpPr txBox="1"/>
          <p:nvPr/>
        </p:nvSpPr>
        <p:spPr>
          <a:xfrm>
            <a:off x="436229" y="4428103"/>
            <a:ext cx="37414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rgbClr val="FF0000"/>
                </a:solidFill>
              </a:rPr>
              <a:t>Remember to check Grants.gov for any amendments to the FOA which may change these dates!</a:t>
            </a:r>
          </a:p>
        </p:txBody>
      </p:sp>
    </p:spTree>
    <p:extLst>
      <p:ext uri="{BB962C8B-B14F-4D97-AF65-F5344CB8AC3E}">
        <p14:creationId xmlns:p14="http://schemas.microsoft.com/office/powerpoint/2010/main" val="1688948907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AMC MSC Theme">
  <a:themeElements>
    <a:clrScheme name="AMC Branding">
      <a:dk1>
        <a:sysClr val="windowText" lastClr="000000"/>
      </a:dk1>
      <a:lt1>
        <a:sysClr val="window" lastClr="FFFFFF"/>
      </a:lt1>
      <a:dk2>
        <a:srgbClr val="525349"/>
      </a:dk2>
      <a:lt2>
        <a:srgbClr val="7F7F73"/>
      </a:lt2>
      <a:accent1>
        <a:srgbClr val="B8B09C"/>
      </a:accent1>
      <a:accent2>
        <a:srgbClr val="DE1F27"/>
      </a:accent2>
      <a:accent3>
        <a:srgbClr val="214292"/>
      </a:accent3>
      <a:accent4>
        <a:srgbClr val="FFC425"/>
      </a:accent4>
      <a:accent5>
        <a:srgbClr val="F26522"/>
      </a:accent5>
      <a:accent6>
        <a:srgbClr val="70AD47"/>
      </a:accent6>
      <a:hlink>
        <a:srgbClr val="0563C1"/>
      </a:hlink>
      <a:folHlink>
        <a:srgbClr val="7F3F9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tns:customPropertyEditors xmlns:tns="http://schemas.microsoft.com/office/2006/customDocumentInformationPanel">
  <tns:showOnOpen>false</tns:showOnOpen>
  <tns:defaultPropertyEditorNamespace>Standard properties</tns:defaultPropertyEditorNamespace>
</tns:customPropertyEdito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27081AA91AEF459764F9BACC3DFA0C" ma:contentTypeVersion="2" ma:contentTypeDescription="Create a new document." ma:contentTypeScope="" ma:versionID="d4555ca6ecc126fc29751d3bcc7e6bd3">
  <xsd:schema xmlns:xsd="http://www.w3.org/2001/XMLSchema" xmlns:xs="http://www.w3.org/2001/XMLSchema" xmlns:p="http://schemas.microsoft.com/office/2006/metadata/properties" xmlns:ns2="05119671-51af-4a0f-aa50-c9bd38c9d9e8" targetNamespace="http://schemas.microsoft.com/office/2006/metadata/properties" ma:root="true" ma:fieldsID="4afe328aacae6a345fddfc04dea1db05" ns2:_="">
    <xsd:import namespace="05119671-51af-4a0f-aa50-c9bd38c9d9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119671-51af-4a0f-aa50-c9bd38c9d9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87DDFF-D288-43B3-9099-279B39DE6806}">
  <ds:schemaRefs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05119671-51af-4a0f-aa50-c9bd38c9d9e8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D9B490E-0250-4FC5-A478-10AD24AAD525}">
  <ds:schemaRefs>
    <ds:schemaRef ds:uri="http://schemas.microsoft.com/office/2006/customDocumentInformationPanel"/>
  </ds:schemaRefs>
</ds:datastoreItem>
</file>

<file path=customXml/itemProps3.xml><?xml version="1.0" encoding="utf-8"?>
<ds:datastoreItem xmlns:ds="http://schemas.openxmlformats.org/officeDocument/2006/customXml" ds:itemID="{EC6486FF-65CB-499E-AA83-1D0A1646FE5A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0B1E4192-A0C7-49C7-8F29-1A7AE9B753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119671-51af-4a0f-aa50-c9bd38c9d9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ae6d70f-954b-4811-92b6-0530d6f84c43}" enabled="0" method="" siteId="{fae6d70f-954b-4811-92b6-0530d6f84c4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7042</TotalTime>
  <Words>679</Words>
  <Application>Microsoft Office PowerPoint</Application>
  <PresentationFormat>On-screen Show (4:3)</PresentationFormat>
  <Paragraphs>119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Adobe Garamond Pro</vt:lpstr>
      <vt:lpstr>-apple-system</vt:lpstr>
      <vt:lpstr>Aptos</vt:lpstr>
      <vt:lpstr>Arial</vt:lpstr>
      <vt:lpstr>Calibri</vt:lpstr>
      <vt:lpstr>Comic Sans MS</vt:lpstr>
      <vt:lpstr>G.I. 400</vt:lpstr>
      <vt:lpstr>G.I. 530</vt:lpstr>
      <vt:lpstr>Wingdings</vt:lpstr>
      <vt:lpstr>AMC MSC Theme</vt:lpstr>
      <vt:lpstr>2_Custom Design</vt:lpstr>
      <vt:lpstr>6_Custom Design</vt:lpstr>
      <vt:lpstr>PowerPoint Presentation</vt:lpstr>
      <vt:lpstr>Procurement Contracting Update Agenda </vt:lpstr>
      <vt:lpstr> </vt:lpstr>
      <vt:lpstr> </vt:lpstr>
      <vt:lpstr>BUDGET INFORMATION </vt:lpstr>
      <vt:lpstr>BUDGET INFORMATION (Continued) </vt:lpstr>
      <vt:lpstr>HOW TO SUBMIT PROPOSALS</vt:lpstr>
      <vt:lpstr>PROPOSAL REVIEW AND SELECTION PROCESS </vt:lpstr>
      <vt:lpstr>Procurement Contracting Update Agenda </vt:lpstr>
    </vt:vector>
  </TitlesOfParts>
  <Company>United States Army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AMC PowerPoint Presentation Template</dc:title>
  <dc:subject>Presentation</dc:subject>
  <dc:creator>Jones, Mark S CTR AMC</dc:creator>
  <cp:keywords>AMC  &amp; MSC PowerPoint Presentation Template</cp:keywords>
  <cp:lastModifiedBy>Jump, Stacey L CIV USARMY ACC (USA)</cp:lastModifiedBy>
  <cp:revision>318</cp:revision>
  <cp:lastPrinted>2017-09-18T14:44:47Z</cp:lastPrinted>
  <dcterms:created xsi:type="dcterms:W3CDTF">2017-05-18T14:22:46Z</dcterms:created>
  <dcterms:modified xsi:type="dcterms:W3CDTF">2024-08-06T19:05:50Z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0x010100DA27081AA91AEF459764F9BACC3DFA0C</vt:lpwstr>
  </property>
</Properties>
</file>