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4" r:id="rId5"/>
    <p:sldMasterId id="2147483737" r:id="rId6"/>
  </p:sldMasterIdLst>
  <p:notesMasterIdLst>
    <p:notesMasterId r:id="rId17"/>
  </p:notesMasterIdLst>
  <p:handoutMasterIdLst>
    <p:handoutMasterId r:id="rId18"/>
  </p:handoutMasterIdLst>
  <p:sldIdLst>
    <p:sldId id="1484" r:id="rId7"/>
    <p:sldId id="1479" r:id="rId8"/>
    <p:sldId id="1477" r:id="rId9"/>
    <p:sldId id="1488" r:id="rId10"/>
    <p:sldId id="1482" r:id="rId11"/>
    <p:sldId id="1489" r:id="rId12"/>
    <p:sldId id="1490" r:id="rId13"/>
    <p:sldId id="1491" r:id="rId14"/>
    <p:sldId id="278" r:id="rId15"/>
    <p:sldId id="1402" r:id="rId16"/>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ADDB32C-F59A-4E96-97DF-60A235C28AC7}">
          <p14:sldIdLst>
            <p14:sldId id="1484"/>
            <p14:sldId id="1479"/>
            <p14:sldId id="1477"/>
            <p14:sldId id="1488"/>
            <p14:sldId id="1482"/>
            <p14:sldId id="1489"/>
            <p14:sldId id="1490"/>
            <p14:sldId id="1491"/>
            <p14:sldId id="278"/>
            <p14:sldId id="14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AEB0415-0984-F524-7E63-CC70C03022D7}" name="Schumacher, Robin [USA]" initials="SR[" userId="S::513709@bah.com::09177755-5bc6-4546-913e-dc27ac4b2c96" providerId="AD"/>
  <p188:author id="{A0B1E116-55D8-55D3-B38C-AF3B24D5B9EF}" name="Rodeheaver, Patrick C CTR (USA)" initials="RPCC(" userId="S-1-5-21-1339488021-2080308736-163506628-2106" providerId="AD"/>
  <p188:author id="{E91E185A-C2D3-75A8-ABAE-7765AD30B2F2}" name="Schumacher, Robin L CTR USARMY DEVCOM CBC (USA)" initials="SRLCUDC(" userId="S::robin.l.schumacher.ctr@army.mil::e8f8c0e5-e8c4-47b1-b895-3534f9c856e9" providerId="AD"/>
  <p188:author id="{C77B5465-B448-B5CC-CCE1-BC741AB02489}" name="Rodeheaver, Patrick [USA]" initials="RP[" userId="S::587020@bah.com::930aa42f-c913-4fea-b776-8a7d7fe0c596" providerId="AD"/>
  <p188:author id="{86F9AED2-BE7E-FA6D-4087-5C65E051214D}" name="Rodeheaver, Patrick C CTR USARMY DEVCOM CBC (USA)" initials="PR" userId="S::patrick.c.rodeheaver2.ctr@army.mil::3254a300-036a-4f1b-a07e-1b83c9f7e22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E2CA"/>
    <a:srgbClr val="FFCC01"/>
    <a:srgbClr val="F7EE6F"/>
    <a:srgbClr val="F2C260"/>
    <a:srgbClr val="E2D4AE"/>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539DC7DE-C913-414B-8FE4-B8EEFB8BD690}" styleName="U.S. Army">
    <a:wholeTbl>
      <a:tcTxStyle>
        <a:fontRef idx="minor"/>
        <a:schemeClr val="tx1"/>
      </a:tcTxStyle>
      <a:tcStyle>
        <a:tcBdr>
          <a:left>
            <a:ln w="12700">
              <a:solidFill>
                <a:schemeClr val="tx1"/>
              </a:solidFill>
            </a:ln>
          </a:left>
          <a:right>
            <a:ln w="12700">
              <a:solidFill>
                <a:schemeClr val="tx1"/>
              </a:solidFill>
            </a:ln>
          </a:right>
          <a:top>
            <a:ln w="12700">
              <a:solidFill>
                <a:schemeClr val="tx1"/>
              </a:solidFill>
            </a:ln>
          </a:top>
          <a:bottom>
            <a:ln w="12700">
              <a:solidFill>
                <a:schemeClr val="tx1"/>
              </a:solidFill>
            </a:ln>
          </a:bottom>
          <a:insideH>
            <a:ln w="12700">
              <a:solidFill>
                <a:schemeClr val="tx1"/>
              </a:solidFill>
            </a:ln>
          </a:insideH>
          <a:insideV>
            <a:ln w="12700">
              <a:solidFill>
                <a:schemeClr val="tx1"/>
              </a:solidFill>
            </a:ln>
          </a:insideV>
        </a:tcBdr>
        <a:fill>
          <a:noFill/>
        </a:fill>
      </a:tcStyle>
    </a:wholeTbl>
    <a:band1H>
      <a:tcStyle>
        <a:tcBdr/>
        <a:fill>
          <a:noFill/>
        </a:fill>
      </a:tcStyle>
    </a:band1H>
    <a:band2H>
      <a:tcTxStyle>
        <a:fontRef idx="minor"/>
        <a:srgbClr val="221F20"/>
      </a:tcTxStyle>
      <a:tcStyle>
        <a:tcBdr/>
        <a:fill>
          <a:solidFill>
            <a:srgbClr val="D5D5D7"/>
          </a:solidFill>
        </a:fill>
      </a:tcStyle>
    </a:band2H>
    <a:band1V>
      <a:tcStyle>
        <a:tcBdr/>
        <a:fill>
          <a:noFill/>
        </a:fill>
      </a:tcStyle>
    </a:band1V>
    <a:band2V>
      <a:tcTxStyle>
        <a:fontRef idx="minor"/>
        <a:srgbClr val="221F20"/>
      </a:tcTxStyle>
      <a:tcStyle>
        <a:tcBdr/>
        <a:fill>
          <a:solidFill>
            <a:srgbClr val="D5D5D7"/>
          </a:solidFill>
        </a:fill>
      </a:tcStyle>
    </a:band2V>
    <a:lastCol>
      <a:tcTxStyle b="on">
        <a:fontRef idx="minor"/>
        <a:schemeClr val="tx1"/>
      </a:tcTxStyle>
      <a:tcStyle>
        <a:tcBdr/>
      </a:tcStyle>
    </a:lastCol>
    <a:firstCol>
      <a:tcTxStyle b="on">
        <a:fontRef idx="minor"/>
        <a:schemeClr val="tx1"/>
      </a:tcTxStyle>
      <a:tcStyle>
        <a:tcBdr/>
      </a:tcStyle>
    </a:firstCol>
    <a:lastRow>
      <a:tcTxStyle b="on">
        <a:fontRef idx="minor"/>
        <a:schemeClr val="tx1"/>
      </a:tcTxStyle>
      <a:tcStyle>
        <a:tcBdr>
          <a:top>
            <a:ln w="25400">
              <a:solidFill>
                <a:schemeClr val="tx1"/>
              </a:solidFill>
            </a:ln>
          </a:top>
        </a:tcBdr>
        <a:fill>
          <a:noFill/>
        </a:fill>
      </a:tcStyle>
    </a:lastRow>
    <a:firstRow>
      <a:tcTxStyle b="on">
        <a:fontRef idx="minor"/>
        <a:schemeClr val="bg2"/>
      </a:tcTxStyle>
      <a:tcStyle>
        <a:tcBdr/>
        <a:fill>
          <a:solidFill>
            <a:schemeClr val="tx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48" autoAdjust="0"/>
    <p:restoredTop sz="85806" autoAdjust="0"/>
  </p:normalViewPr>
  <p:slideViewPr>
    <p:cSldViewPr snapToGrid="0" showGuides="1">
      <p:cViewPr varScale="1">
        <p:scale>
          <a:sx n="81" d="100"/>
          <a:sy n="81" d="100"/>
        </p:scale>
        <p:origin x="590" y="53"/>
      </p:cViewPr>
      <p:guideLst/>
    </p:cSldViewPr>
  </p:slideViewPr>
  <p:notesTextViewPr>
    <p:cViewPr>
      <p:scale>
        <a:sx n="75" d="100"/>
        <a:sy n="75" d="100"/>
      </p:scale>
      <p:origin x="0" y="0"/>
    </p:cViewPr>
  </p:notesTextViewPr>
  <p:sorterViewPr>
    <p:cViewPr>
      <p:scale>
        <a:sx n="1" d="1"/>
        <a:sy n="1" d="1"/>
      </p:scale>
      <p:origin x="0" y="0"/>
    </p:cViewPr>
  </p:sorterViewPr>
  <p:notesViewPr>
    <p:cSldViewPr snapToGrid="0" showGuides="1">
      <p:cViewPr>
        <p:scale>
          <a:sx n="100" d="100"/>
          <a:sy n="100" d="100"/>
        </p:scale>
        <p:origin x="1890" y="-3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slide" Target="slides/slide9.xml"/><Relationship Id="rId23" Type="http://schemas.microsoft.com/office/2018/10/relationships/authors" Target="authors.xml"/><Relationship Id="rId10" Type="http://schemas.openxmlformats.org/officeDocument/2006/relationships/slide" Target="slides/slide4.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9D5FD40-329B-B51A-B969-25C0FCC8748A}"/>
              </a:ext>
            </a:extLst>
          </p:cNvPr>
          <p:cNvSpPr>
            <a:spLocks noGrp="1"/>
          </p:cNvSpPr>
          <p:nvPr>
            <p:ph type="hdr" sz="quarter"/>
          </p:nvPr>
        </p:nvSpPr>
        <p:spPr>
          <a:xfrm>
            <a:off x="0" y="0"/>
            <a:ext cx="3169920" cy="481727"/>
          </a:xfrm>
          <a:prstGeom prst="rect">
            <a:avLst/>
          </a:prstGeom>
        </p:spPr>
        <p:txBody>
          <a:bodyPr vert="horz" lIns="96653" tIns="48327" rIns="96653" bIns="48327" rtlCol="0"/>
          <a:lstStyle>
            <a:lvl1pPr algn="l">
              <a:defRPr sz="1200"/>
            </a:lvl1pPr>
          </a:lstStyle>
          <a:p>
            <a:endParaRPr lang="en-US"/>
          </a:p>
        </p:txBody>
      </p:sp>
      <p:sp>
        <p:nvSpPr>
          <p:cNvPr id="3" name="Date Placeholder 2">
            <a:extLst>
              <a:ext uri="{FF2B5EF4-FFF2-40B4-BE49-F238E27FC236}">
                <a16:creationId xmlns:a16="http://schemas.microsoft.com/office/drawing/2014/main" id="{F7B95F99-4EBA-6581-1DE7-75BE3A03AA10}"/>
              </a:ext>
            </a:extLst>
          </p:cNvPr>
          <p:cNvSpPr>
            <a:spLocks noGrp="1"/>
          </p:cNvSpPr>
          <p:nvPr>
            <p:ph type="dt" sz="quarter" idx="1"/>
          </p:nvPr>
        </p:nvSpPr>
        <p:spPr>
          <a:xfrm>
            <a:off x="4143587" y="0"/>
            <a:ext cx="3169920" cy="481727"/>
          </a:xfrm>
          <a:prstGeom prst="rect">
            <a:avLst/>
          </a:prstGeom>
        </p:spPr>
        <p:txBody>
          <a:bodyPr vert="horz" lIns="96653" tIns="48327" rIns="96653" bIns="48327" rtlCol="0"/>
          <a:lstStyle>
            <a:lvl1pPr algn="r">
              <a:defRPr sz="1200"/>
            </a:lvl1pPr>
          </a:lstStyle>
          <a:p>
            <a:fld id="{0DA5FE44-C727-4B44-AC35-D47522042F47}" type="datetimeFigureOut">
              <a:rPr lang="en-US" smtClean="0"/>
              <a:t>8/6/2024</a:t>
            </a:fld>
            <a:endParaRPr lang="en-US"/>
          </a:p>
        </p:txBody>
      </p:sp>
      <p:sp>
        <p:nvSpPr>
          <p:cNvPr id="4" name="Footer Placeholder 3">
            <a:extLst>
              <a:ext uri="{FF2B5EF4-FFF2-40B4-BE49-F238E27FC236}">
                <a16:creationId xmlns:a16="http://schemas.microsoft.com/office/drawing/2014/main" id="{2BD4EE63-BACC-BB25-9D5E-06ED25633D05}"/>
              </a:ext>
            </a:extLst>
          </p:cNvPr>
          <p:cNvSpPr>
            <a:spLocks noGrp="1"/>
          </p:cNvSpPr>
          <p:nvPr>
            <p:ph type="ftr" sz="quarter" idx="2"/>
          </p:nvPr>
        </p:nvSpPr>
        <p:spPr>
          <a:xfrm>
            <a:off x="0" y="9119475"/>
            <a:ext cx="3169920" cy="481726"/>
          </a:xfrm>
          <a:prstGeom prst="rect">
            <a:avLst/>
          </a:prstGeom>
        </p:spPr>
        <p:txBody>
          <a:bodyPr vert="horz" lIns="96653" tIns="48327" rIns="96653" bIns="48327"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9F684ACE-71D3-B814-49CB-07A42B382DE5}"/>
              </a:ext>
            </a:extLst>
          </p:cNvPr>
          <p:cNvSpPr>
            <a:spLocks noGrp="1"/>
          </p:cNvSpPr>
          <p:nvPr>
            <p:ph type="sldNum" sz="quarter" idx="3"/>
          </p:nvPr>
        </p:nvSpPr>
        <p:spPr>
          <a:xfrm>
            <a:off x="4143587" y="9119475"/>
            <a:ext cx="3169920" cy="481726"/>
          </a:xfrm>
          <a:prstGeom prst="rect">
            <a:avLst/>
          </a:prstGeom>
        </p:spPr>
        <p:txBody>
          <a:bodyPr vert="horz" lIns="96653" tIns="48327" rIns="96653" bIns="48327" rtlCol="0" anchor="b"/>
          <a:lstStyle>
            <a:lvl1pPr algn="r">
              <a:defRPr sz="1200"/>
            </a:lvl1pPr>
          </a:lstStyle>
          <a:p>
            <a:fld id="{B5ED381B-BC01-6545-81F8-8797C0846FE1}" type="slidenum">
              <a:rPr lang="en-US" smtClean="0"/>
              <a:t>‹#›</a:t>
            </a:fld>
            <a:endParaRPr lang="en-US"/>
          </a:p>
        </p:txBody>
      </p:sp>
    </p:spTree>
    <p:extLst>
      <p:ext uri="{BB962C8B-B14F-4D97-AF65-F5344CB8AC3E}">
        <p14:creationId xmlns:p14="http://schemas.microsoft.com/office/powerpoint/2010/main" val="1257063770"/>
      </p:ext>
    </p:extLst>
  </p:cSld>
  <p:clrMap bg1="lt1" tx1="dk1" bg2="lt2" tx2="dk2" accent1="accent1" accent2="accent2" accent3="accent3" accent4="accent4" accent5="accent5" accent6="accent6" hlink="hlink" folHlink="folHlink"/>
  <p:hf hdr="0" ftr="0" dt="0"/>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53" tIns="48327" rIns="96653" bIns="48327" rtlCol="0"/>
          <a:lstStyle>
            <a:lvl1pPr algn="l">
              <a:defRPr sz="12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53" tIns="48327" rIns="96653" bIns="48327" rtlCol="0"/>
          <a:lstStyle>
            <a:lvl1pPr algn="r">
              <a:defRPr sz="1200"/>
            </a:lvl1pPr>
          </a:lstStyle>
          <a:p>
            <a:fld id="{3B3DACA9-C708-FB41-A6FA-3D94FFC8E73D}" type="datetimeFigureOut">
              <a:rPr lang="en-US" smtClean="0"/>
              <a:t>8/6/2024</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53" tIns="48327" rIns="96653" bIns="48327"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0" tIns="0" rIns="0" bIns="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Footer Placeholder 5"/>
          <p:cNvSpPr>
            <a:spLocks noGrp="1"/>
          </p:cNvSpPr>
          <p:nvPr>
            <p:ph type="ftr" sz="quarter" idx="4"/>
          </p:nvPr>
        </p:nvSpPr>
        <p:spPr>
          <a:xfrm>
            <a:off x="0" y="9119475"/>
            <a:ext cx="3169920" cy="481726"/>
          </a:xfrm>
          <a:prstGeom prst="rect">
            <a:avLst/>
          </a:prstGeom>
        </p:spPr>
        <p:txBody>
          <a:bodyPr vert="horz" lIns="96653" tIns="48327" rIns="96653" bIns="48327"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5"/>
            <a:ext cx="3169920" cy="481726"/>
          </a:xfrm>
          <a:prstGeom prst="rect">
            <a:avLst/>
          </a:prstGeom>
        </p:spPr>
        <p:txBody>
          <a:bodyPr vert="horz" lIns="96653" tIns="48327" rIns="96653" bIns="48327" rtlCol="0" anchor="b"/>
          <a:lstStyle>
            <a:lvl1pPr algn="r">
              <a:defRPr sz="1200"/>
            </a:lvl1pPr>
          </a:lstStyle>
          <a:p>
            <a:fld id="{D765E666-0780-B84F-93A5-9513831C5190}" type="slidenum">
              <a:rPr lang="en-US" smtClean="0"/>
              <a:t>‹#›</a:t>
            </a:fld>
            <a:endParaRPr lang="en-US"/>
          </a:p>
        </p:txBody>
      </p:sp>
    </p:spTree>
    <p:extLst>
      <p:ext uri="{BB962C8B-B14F-4D97-AF65-F5344CB8AC3E}">
        <p14:creationId xmlns:p14="http://schemas.microsoft.com/office/powerpoint/2010/main" val="2893071161"/>
      </p:ext>
    </p:extLst>
  </p:cSld>
  <p:clrMap bg1="lt1" tx1="dk1" bg2="lt2" tx2="dk2" accent1="accent1" accent2="accent2" accent3="accent3" accent4="accent4" accent5="accent5" accent6="accent6" hlink="hlink" folHlink="folHlink"/>
  <p:hf hdr="0" ftr="0" dt="0"/>
  <p:notesStyle>
    <a:lvl1pPr marL="18288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1pPr>
    <a:lvl2pPr marL="3657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2pPr>
    <a:lvl3pPr marL="5486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3pPr>
    <a:lvl4pPr marL="7315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4pPr>
    <a:lvl5pPr marL="91440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5pPr>
    <a:lvl6pPr marL="109728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6pPr>
    <a:lvl7pPr marL="12801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7pPr>
    <a:lvl8pPr marL="14630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8pPr>
    <a:lvl9pPr marL="16459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3024" userDrawn="1">
          <p15:clr>
            <a:srgbClr val="F26B43"/>
          </p15:clr>
        </p15:guide>
        <p15:guide id="2" pos="2304"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93306" indent="-193306" defTabSz="966529">
              <a:defRPr/>
            </a:pPr>
            <a:r>
              <a:rPr lang="en-US" sz="1100" dirty="0">
                <a:latin typeface="Calibri" panose="020F0502020204030204" pitchFamily="34" charset="0"/>
                <a:ea typeface="ＭＳ Ｐゴシック" charset="0"/>
                <a:cs typeface="Calibri" panose="020F0502020204030204" pitchFamily="34" charset="0"/>
              </a:rPr>
              <a:t>Welcome and introductions.</a:t>
            </a:r>
          </a:p>
          <a:p>
            <a:pPr marL="193306" indent="-193306" defTabSz="966529">
              <a:defRPr/>
            </a:pPr>
            <a:endParaRPr lang="en-US" sz="1100" dirty="0">
              <a:latin typeface="Calibri" panose="020F0502020204030204" pitchFamily="34" charset="0"/>
              <a:ea typeface="ＭＳ Ｐゴシック"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D765E666-0780-B84F-93A5-9513831C5190}" type="slidenum">
              <a:rPr lang="en-US" smtClean="0"/>
              <a:t>1</a:t>
            </a:fld>
            <a:endParaRPr lang="en-US"/>
          </a:p>
        </p:txBody>
      </p:sp>
    </p:spTree>
    <p:extLst>
      <p:ext uri="{BB962C8B-B14F-4D97-AF65-F5344CB8AC3E}">
        <p14:creationId xmlns:p14="http://schemas.microsoft.com/office/powerpoint/2010/main" val="311057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200000"/>
              </a:lnSpc>
              <a:spcBef>
                <a:spcPts val="0"/>
              </a:spcBef>
              <a:spcAft>
                <a:spcPts val="0"/>
              </a:spcAft>
              <a:buClrTx/>
              <a:buSzTx/>
              <a:buFont typeface="Arial" panose="020B0604020202020204" pitchFamily="34" charset="0"/>
              <a:buNone/>
              <a:tabLst/>
              <a:defRPr/>
            </a:pPr>
            <a:r>
              <a:rPr lang="en-US" b="0" i="0" dirty="0">
                <a:solidFill>
                  <a:srgbClr val="013A51"/>
                </a:solidFill>
                <a:effectLst/>
                <a:latin typeface="Tahoma" panose="020B0604030504040204" pitchFamily="34" charset="0"/>
              </a:rPr>
              <a:t>Dual Categorized Universities</a:t>
            </a: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lang="en-US" b="0" i="0" dirty="0">
              <a:solidFill>
                <a:srgbClr val="013A51"/>
              </a:solidFill>
              <a:effectLst/>
              <a:latin typeface="Tahoma" panose="020B0604030504040204" pitchFamily="34" charset="0"/>
            </a:endParaRP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lang="en-US" b="0" i="0" dirty="0">
                <a:solidFill>
                  <a:srgbClr val="013A51"/>
                </a:solidFill>
                <a:effectLst/>
                <a:latin typeface="Tahoma" panose="020B0604030504040204" pitchFamily="34" charset="0"/>
              </a:rPr>
              <a:t>California State University – Northridge (HSI) (AANAPISI)</a:t>
            </a: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lang="en-US" b="0" i="0" dirty="0">
              <a:solidFill>
                <a:srgbClr val="013A51"/>
              </a:solidFill>
              <a:effectLst/>
              <a:latin typeface="Tahoma" panose="020B0604030504040204" pitchFamily="34" charset="0"/>
            </a:endParaRP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lang="it-IT" b="0" i="0" dirty="0">
                <a:solidFill>
                  <a:srgbClr val="013A51"/>
                </a:solidFill>
                <a:effectLst/>
                <a:latin typeface="Tahoma" panose="020B0604030504040204" pitchFamily="34" charset="0"/>
              </a:rPr>
              <a:t>California State University – Sacramento (HSI) (AANAPISI)</a:t>
            </a: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lang="en-US" b="0" i="0" dirty="0">
              <a:solidFill>
                <a:srgbClr val="013A51"/>
              </a:solidFill>
              <a:effectLst/>
              <a:latin typeface="Tahoma" panose="020B0604030504040204" pitchFamily="34" charset="0"/>
            </a:endParaRP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lang="en-US" b="0" i="0" dirty="0">
                <a:solidFill>
                  <a:srgbClr val="013A51"/>
                </a:solidFill>
                <a:effectLst/>
                <a:latin typeface="Tahoma" panose="020B0604030504040204" pitchFamily="34" charset="0"/>
              </a:rPr>
              <a:t>The City College of New York (HSI) (AANAPISI)</a:t>
            </a: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lang="en-US" b="0" i="0" dirty="0">
              <a:solidFill>
                <a:srgbClr val="013A51"/>
              </a:solidFill>
              <a:effectLst/>
              <a:latin typeface="Tahoma" panose="020B0604030504040204" pitchFamily="34" charset="0"/>
            </a:endParaRP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lang="en-US" b="0" i="0" dirty="0">
                <a:solidFill>
                  <a:srgbClr val="013A51"/>
                </a:solidFill>
                <a:effectLst/>
                <a:latin typeface="Tahoma" panose="020B0604030504040204" pitchFamily="34" charset="0"/>
              </a:rPr>
              <a:t>Rutgers, The State University of New Jersey (AANAPISI &amp; HSI) </a:t>
            </a: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lang="en-US" sz="1800" b="0" i="0" dirty="0">
              <a:solidFill>
                <a:srgbClr val="013A51"/>
              </a:solidFill>
              <a:effectLst/>
              <a:latin typeface="Tahoma" panose="020B0604030504040204" pitchFamily="34" charset="0"/>
            </a:endParaRP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lang="en-US" sz="1800" b="0" i="0" dirty="0">
                <a:solidFill>
                  <a:srgbClr val="013A51"/>
                </a:solidFill>
                <a:effectLst/>
                <a:latin typeface="Tahoma" panose="020B0604030504040204" pitchFamily="34" charset="0"/>
              </a:rPr>
              <a:t>Southern Adventist University (ANNAPISI/HSI) </a:t>
            </a:r>
            <a:endParaRPr lang="en-US" b="0" i="0" dirty="0">
              <a:solidFill>
                <a:srgbClr val="013A51"/>
              </a:solidFill>
              <a:effectLst/>
              <a:latin typeface="Tahoma" panose="020B0604030504040204" pitchFamily="34" charset="0"/>
            </a:endParaRP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lang="en-US" b="0" i="0" dirty="0">
              <a:solidFill>
                <a:srgbClr val="013A51"/>
              </a:solidFill>
              <a:effectLst/>
              <a:latin typeface="Tahoma" panose="020B0604030504040204" pitchFamily="34" charset="0"/>
            </a:endParaRP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lang="en-US" b="0" i="0" dirty="0">
                <a:solidFill>
                  <a:srgbClr val="013A51"/>
                </a:solidFill>
                <a:effectLst/>
                <a:latin typeface="Tahoma" panose="020B0604030504040204" pitchFamily="34" charset="0"/>
              </a:rPr>
              <a:t>University of Illinois at Chicago (HSI) (AANAPISI)</a:t>
            </a: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lang="en-US" b="0" i="0" dirty="0">
              <a:solidFill>
                <a:srgbClr val="013A51"/>
              </a:solidFill>
              <a:effectLst/>
              <a:latin typeface="Tahoma" panose="020B0604030504040204" pitchFamily="34" charset="0"/>
            </a:endParaRPr>
          </a:p>
          <a:p>
            <a:pPr marL="182880" marR="0" lvl="0" indent="-18288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lang="en-US" b="0" i="0" dirty="0">
                <a:solidFill>
                  <a:srgbClr val="013A51"/>
                </a:solidFill>
                <a:effectLst/>
                <a:latin typeface="Tahoma" panose="020B0604030504040204" pitchFamily="34" charset="0"/>
              </a:rPr>
              <a:t>University of Nevada - Las Vegas (HSI) (AANAPISI)</a:t>
            </a:r>
          </a:p>
          <a:p>
            <a:pPr marL="182880" marR="0" lvl="0" indent="-18288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0" i="0" dirty="0">
              <a:solidFill>
                <a:srgbClr val="013A51"/>
              </a:solidFill>
              <a:effectLst/>
              <a:latin typeface="Tahoma" panose="020B0604030504040204" pitchFamily="34" charset="0"/>
            </a:endParaRPr>
          </a:p>
          <a:p>
            <a:pPr marL="182880" marR="0" lvl="0" indent="-18288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0" i="0" dirty="0">
              <a:solidFill>
                <a:srgbClr val="013A51"/>
              </a:solidFill>
              <a:effectLst/>
              <a:latin typeface="Tahoma" panose="020B0604030504040204" pitchFamily="34" charset="0"/>
            </a:endParaRPr>
          </a:p>
          <a:p>
            <a:pPr marL="182880" marR="0" lvl="0" indent="-18288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it-IT" b="0" i="0" dirty="0">
              <a:solidFill>
                <a:srgbClr val="013A51"/>
              </a:solidFill>
              <a:effectLst/>
              <a:latin typeface="Tahoma" panose="020B0604030504040204" pitchFamily="34" charset="0"/>
            </a:endParaRPr>
          </a:p>
          <a:p>
            <a:endParaRPr lang="en-US" dirty="0"/>
          </a:p>
        </p:txBody>
      </p:sp>
      <p:sp>
        <p:nvSpPr>
          <p:cNvPr id="4" name="Slide Number Placeholder 3"/>
          <p:cNvSpPr>
            <a:spLocks noGrp="1"/>
          </p:cNvSpPr>
          <p:nvPr>
            <p:ph type="sldNum" sz="quarter" idx="5"/>
          </p:nvPr>
        </p:nvSpPr>
        <p:spPr/>
        <p:txBody>
          <a:bodyPr/>
          <a:lstStyle/>
          <a:p>
            <a:fld id="{D765E666-0780-B84F-93A5-9513831C5190}" type="slidenum">
              <a:rPr lang="en-US" smtClean="0"/>
              <a:t>3</a:t>
            </a:fld>
            <a:endParaRPr lang="en-US"/>
          </a:p>
        </p:txBody>
      </p:sp>
    </p:spTree>
    <p:extLst>
      <p:ext uri="{BB962C8B-B14F-4D97-AF65-F5344CB8AC3E}">
        <p14:creationId xmlns:p14="http://schemas.microsoft.com/office/powerpoint/2010/main" val="509406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9701" indent="-189701" defTabSz="948507">
              <a:defRPr/>
            </a:pPr>
            <a:r>
              <a:rPr lang="en-US" sz="1100" dirty="0">
                <a:latin typeface="Calibri" panose="020F0502020204030204" pitchFamily="34" charset="0"/>
                <a:ea typeface="ＭＳ Ｐゴシック" charset="0"/>
                <a:cs typeface="Calibri" panose="020F0502020204030204" pitchFamily="34" charset="0"/>
              </a:rPr>
              <a:t>This concludes the presentation, any questions?</a:t>
            </a:r>
          </a:p>
        </p:txBody>
      </p:sp>
      <p:sp>
        <p:nvSpPr>
          <p:cNvPr id="4" name="Slide Number Placeholder 3"/>
          <p:cNvSpPr>
            <a:spLocks noGrp="1"/>
          </p:cNvSpPr>
          <p:nvPr>
            <p:ph type="sldNum" sz="quarter" idx="5"/>
          </p:nvPr>
        </p:nvSpPr>
        <p:spPr/>
        <p:txBody>
          <a:bodyPr/>
          <a:lstStyle/>
          <a:p>
            <a:fld id="{D765E666-0780-B84F-93A5-9513831C5190}" type="slidenum">
              <a:rPr lang="en-US" smtClean="0"/>
              <a:t>9</a:t>
            </a:fld>
            <a:endParaRPr lang="en-US"/>
          </a:p>
        </p:txBody>
      </p:sp>
    </p:spTree>
    <p:extLst>
      <p:ext uri="{BB962C8B-B14F-4D97-AF65-F5344CB8AC3E}">
        <p14:creationId xmlns:p14="http://schemas.microsoft.com/office/powerpoint/2010/main" val="1271016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defTabSz="483265">
              <a:defRPr/>
            </a:pPr>
            <a:fld id="{D765E666-0780-B84F-93A5-9513831C5190}" type="slidenum">
              <a:rPr lang="en-US">
                <a:solidFill>
                  <a:srgbClr val="221F20"/>
                </a:solidFill>
                <a:latin typeface="Arial"/>
              </a:rPr>
              <a:pPr defTabSz="483265">
                <a:defRPr/>
              </a:pPr>
              <a:t>10</a:t>
            </a:fld>
            <a:endParaRPr lang="en-US">
              <a:solidFill>
                <a:srgbClr val="221F20"/>
              </a:solidFill>
              <a:latin typeface="Arial"/>
            </a:endParaRPr>
          </a:p>
        </p:txBody>
      </p:sp>
    </p:spTree>
    <p:extLst>
      <p:ext uri="{BB962C8B-B14F-4D97-AF65-F5344CB8AC3E}">
        <p14:creationId xmlns:p14="http://schemas.microsoft.com/office/powerpoint/2010/main" val="28252025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221F20"/>
        </a:solidFill>
        <a:effectLst/>
      </p:bgPr>
    </p:bg>
    <p:spTree>
      <p:nvGrpSpPr>
        <p:cNvPr id="1" name=""/>
        <p:cNvGrpSpPr/>
        <p:nvPr/>
      </p:nvGrpSpPr>
      <p:grpSpPr>
        <a:xfrm>
          <a:off x="0" y="0"/>
          <a:ext cx="0" cy="0"/>
          <a:chOff x="0" y="0"/>
          <a:chExt cx="0" cy="0"/>
        </a:xfrm>
      </p:grpSpPr>
      <p:grpSp>
        <p:nvGrpSpPr>
          <p:cNvPr id="6" name="Group">
            <a:extLst>
              <a:ext uri="{FF2B5EF4-FFF2-40B4-BE49-F238E27FC236}">
                <a16:creationId xmlns:a16="http://schemas.microsoft.com/office/drawing/2014/main" id="{6F4FA687-F60B-BC3A-D7A8-6F4523AF630C}"/>
              </a:ext>
              <a:ext uri="{C183D7F6-B498-43B3-948B-1728B52AA6E4}">
                <adec:decorative xmlns:adec="http://schemas.microsoft.com/office/drawing/2017/decorative" val="1"/>
              </a:ext>
            </a:extLst>
          </p:cNvPr>
          <p:cNvGrpSpPr/>
          <p:nvPr userDrawn="1"/>
        </p:nvGrpSpPr>
        <p:grpSpPr>
          <a:xfrm>
            <a:off x="548218" y="1974220"/>
            <a:ext cx="8644270" cy="2377440"/>
            <a:chOff x="565848" y="2240280"/>
            <a:chExt cx="8872230" cy="2377440"/>
          </a:xfrm>
        </p:grpSpPr>
        <p:sp>
          <p:nvSpPr>
            <p:cNvPr id="10" name="Rectangle">
              <a:extLst>
                <a:ext uri="{FF2B5EF4-FFF2-40B4-BE49-F238E27FC236}">
                  <a16:creationId xmlns:a16="http://schemas.microsoft.com/office/drawing/2014/main" id="{BF21F3A3-93C1-5149-0930-09CBE88BD32C}"/>
                </a:ext>
                <a:ext uri="{C183D7F6-B498-43B3-948B-1728B52AA6E4}">
                  <adec:decorative xmlns:adec="http://schemas.microsoft.com/office/drawing/2017/decorative" val="1"/>
                </a:ext>
              </a:extLst>
            </p:cNvPr>
            <p:cNvSpPr/>
            <p:nvPr userDrawn="1"/>
          </p:nvSpPr>
          <p:spPr>
            <a:xfrm>
              <a:off x="565848" y="2240280"/>
              <a:ext cx="8872230" cy="2377440"/>
            </a:xfrm>
            <a:prstGeom prst="rect">
              <a:avLst/>
            </a:prstGeom>
            <a:noFill/>
            <a:ln w="19050" cap="flat">
              <a:solidFill>
                <a:srgbClr val="FFCC01"/>
              </a:solidFill>
              <a:miter lim="800000"/>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600"/>
            </a:p>
          </p:txBody>
        </p:sp>
        <p:cxnSp>
          <p:nvCxnSpPr>
            <p:cNvPr id="12" name="Line">
              <a:extLst>
                <a:ext uri="{FF2B5EF4-FFF2-40B4-BE49-F238E27FC236}">
                  <a16:creationId xmlns:a16="http://schemas.microsoft.com/office/drawing/2014/main" id="{7EE4A926-6B61-0880-E206-8C2FB773EAE1}"/>
                </a:ext>
                <a:ext uri="{C183D7F6-B498-43B3-948B-1728B52AA6E4}">
                  <adec:decorative xmlns:adec="http://schemas.microsoft.com/office/drawing/2017/decorative" val="1"/>
                </a:ext>
              </a:extLst>
            </p:cNvPr>
            <p:cNvCxnSpPr>
              <a:cxnSpLocks/>
            </p:cNvCxnSpPr>
            <p:nvPr userDrawn="1"/>
          </p:nvCxnSpPr>
          <p:spPr>
            <a:xfrm>
              <a:off x="565848" y="3931920"/>
              <a:ext cx="8872230" cy="0"/>
            </a:xfrm>
            <a:prstGeom prst="line">
              <a:avLst/>
            </a:prstGeom>
            <a:ln w="19050" cap="flat">
              <a:solidFill>
                <a:srgbClr val="FFCC01"/>
              </a:solidFill>
              <a:miter lim="800000"/>
            </a:ln>
          </p:spPr>
          <p:style>
            <a:lnRef idx="1">
              <a:schemeClr val="accent1"/>
            </a:lnRef>
            <a:fillRef idx="0">
              <a:schemeClr val="accent1"/>
            </a:fillRef>
            <a:effectRef idx="0">
              <a:srgbClr val="000000"/>
            </a:effectRef>
            <a:fontRef idx="minor">
              <a:schemeClr val="lt1"/>
            </a:fontRef>
          </p:style>
        </p:cxnSp>
      </p:grpSp>
      <p:sp>
        <p:nvSpPr>
          <p:cNvPr id="2" name="Title 1"/>
          <p:cNvSpPr>
            <a:spLocks noGrp="1"/>
          </p:cNvSpPr>
          <p:nvPr>
            <p:ph type="ctrTitle" hasCustomPrompt="1"/>
          </p:nvPr>
        </p:nvSpPr>
        <p:spPr>
          <a:xfrm>
            <a:off x="738966" y="2202820"/>
            <a:ext cx="8334391" cy="1325880"/>
          </a:xfrm>
        </p:spPr>
        <p:txBody>
          <a:bodyPr anchor="t" anchorCtr="0"/>
          <a:lstStyle>
            <a:lvl1pPr algn="l">
              <a:lnSpc>
                <a:spcPct val="80000"/>
              </a:lnSpc>
              <a:defRPr sz="3600"/>
            </a:lvl1pPr>
          </a:lstStyle>
          <a:p>
            <a:r>
              <a:rPr kumimoji="0" lang="en-US" sz="3600" b="0" i="0" u="none" strike="noStrike" kern="1200" cap="all" spc="0" normalizeH="0" baseline="0" noProof="0" dirty="0">
                <a:ln>
                  <a:noFill/>
                </a:ln>
                <a:solidFill>
                  <a:srgbClr val="FFFFFF"/>
                </a:solidFill>
                <a:effectLst/>
                <a:uLnTx/>
                <a:uFillTx/>
                <a:latin typeface="Arial"/>
                <a:ea typeface="+mj-ea"/>
                <a:cs typeface="+mj-cs"/>
              </a:rPr>
              <a:t>PRESENTATION TITLE</a:t>
            </a:r>
            <a:br>
              <a:rPr kumimoji="0" lang="en-US" sz="3600" b="0" i="0" u="none" strike="noStrike" kern="1200" cap="all" spc="0" normalizeH="0" baseline="0" noProof="0" dirty="0">
                <a:ln>
                  <a:noFill/>
                </a:ln>
                <a:solidFill>
                  <a:srgbClr val="FFFFFF"/>
                </a:solidFill>
                <a:effectLst/>
                <a:uLnTx/>
                <a:uFillTx/>
                <a:latin typeface="Arial"/>
                <a:ea typeface="+mj-ea"/>
                <a:cs typeface="+mj-cs"/>
              </a:rPr>
            </a:br>
            <a:r>
              <a:rPr kumimoji="0" lang="en-US" sz="3600" b="0" i="0" u="none" strike="noStrike" kern="1200" cap="all" spc="0" normalizeH="0" baseline="0" noProof="0" dirty="0">
                <a:ln>
                  <a:noFill/>
                </a:ln>
                <a:solidFill>
                  <a:srgbClr val="FFFFFF"/>
                </a:solidFill>
                <a:effectLst/>
                <a:uLnTx/>
                <a:uFillTx/>
                <a:latin typeface="Arial"/>
                <a:ea typeface="+mj-ea"/>
                <a:cs typeface="+mj-cs"/>
              </a:rPr>
              <a:t>PRESENTATION TITLE</a:t>
            </a:r>
            <a:br>
              <a:rPr kumimoji="0" lang="en-US" sz="3600" b="0" i="0" u="none" strike="noStrike" kern="1200" cap="all" spc="0" normalizeH="0" baseline="0" noProof="0" dirty="0">
                <a:ln>
                  <a:noFill/>
                </a:ln>
                <a:solidFill>
                  <a:srgbClr val="FFFFFF"/>
                </a:solidFill>
                <a:effectLst/>
                <a:uLnTx/>
                <a:uFillTx/>
                <a:latin typeface="Arial"/>
                <a:ea typeface="+mj-ea"/>
                <a:cs typeface="+mj-cs"/>
              </a:rPr>
            </a:br>
            <a:r>
              <a:rPr kumimoji="0" lang="en-US" sz="3600" b="0" i="0" u="none" strike="noStrike" kern="1200" cap="all" spc="0" normalizeH="0" baseline="0" noProof="0" dirty="0">
                <a:ln>
                  <a:noFill/>
                </a:ln>
                <a:solidFill>
                  <a:srgbClr val="FFCC01"/>
                </a:solidFill>
                <a:effectLst/>
                <a:uLnTx/>
                <a:uFillTx/>
                <a:latin typeface="Arial"/>
                <a:ea typeface="+mj-ea"/>
                <a:cs typeface="+mj-cs"/>
              </a:rPr>
              <a:t>THREE LINES MAX</a:t>
            </a:r>
            <a:endParaRPr lang="en-US" dirty="0"/>
          </a:p>
        </p:txBody>
      </p:sp>
      <p:sp>
        <p:nvSpPr>
          <p:cNvPr id="21" name="Slide Number Placeholder 20">
            <a:extLst>
              <a:ext uri="{FF2B5EF4-FFF2-40B4-BE49-F238E27FC236}">
                <a16:creationId xmlns:a16="http://schemas.microsoft.com/office/drawing/2014/main" id="{4D3DAC6A-DFDF-B313-4DB4-FA56B489F422}"/>
              </a:ext>
            </a:extLst>
          </p:cNvPr>
          <p:cNvSpPr>
            <a:spLocks noGrp="1"/>
          </p:cNvSpPr>
          <p:nvPr>
            <p:ph type="sldNum" sz="quarter" idx="50"/>
          </p:nvPr>
        </p:nvSpPr>
        <p:spPr/>
        <p:txBody>
          <a:bodyPr/>
          <a:lstStyle/>
          <a:p>
            <a:fld id="{64E5BE4B-2FBF-4174-9E62-85FAD1CB43A6}" type="slidenum">
              <a:rPr lang="en-US" smtClean="0"/>
              <a:pPr/>
              <a:t>‹#›</a:t>
            </a:fld>
            <a:endParaRPr lang="en-US" dirty="0"/>
          </a:p>
        </p:txBody>
      </p:sp>
      <p:sp>
        <p:nvSpPr>
          <p:cNvPr id="13" name="Text Placeholder 30">
            <a:extLst>
              <a:ext uri="{FF2B5EF4-FFF2-40B4-BE49-F238E27FC236}">
                <a16:creationId xmlns:a16="http://schemas.microsoft.com/office/drawing/2014/main" id="{FC933DC4-3663-15AC-8A64-D7573EE2EC9F}"/>
              </a:ext>
            </a:extLst>
          </p:cNvPr>
          <p:cNvSpPr>
            <a:spLocks noGrp="1"/>
          </p:cNvSpPr>
          <p:nvPr>
            <p:ph type="body" sz="quarter" idx="39" hasCustomPrompt="1"/>
          </p:nvPr>
        </p:nvSpPr>
        <p:spPr>
          <a:xfrm>
            <a:off x="547688" y="5133530"/>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22" name="Text Placeholder 30">
            <a:extLst>
              <a:ext uri="{FF2B5EF4-FFF2-40B4-BE49-F238E27FC236}">
                <a16:creationId xmlns:a16="http://schemas.microsoft.com/office/drawing/2014/main" id="{1FE393D1-D968-8D71-45F7-5B4A7CEF5CF9}"/>
              </a:ext>
            </a:extLst>
          </p:cNvPr>
          <p:cNvSpPr>
            <a:spLocks noGrp="1"/>
          </p:cNvSpPr>
          <p:nvPr>
            <p:ph type="body" sz="quarter" idx="40" hasCustomPrompt="1"/>
          </p:nvPr>
        </p:nvSpPr>
        <p:spPr>
          <a:xfrm>
            <a:off x="547688" y="4952738"/>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23" name="Text Placeholder 30">
            <a:extLst>
              <a:ext uri="{FF2B5EF4-FFF2-40B4-BE49-F238E27FC236}">
                <a16:creationId xmlns:a16="http://schemas.microsoft.com/office/drawing/2014/main" id="{DF69BC8A-AD59-63A3-64A2-27F7496859F1}"/>
              </a:ext>
            </a:extLst>
          </p:cNvPr>
          <p:cNvSpPr>
            <a:spLocks noGrp="1"/>
          </p:cNvSpPr>
          <p:nvPr>
            <p:ph type="body" sz="quarter" idx="41" hasCustomPrompt="1"/>
          </p:nvPr>
        </p:nvSpPr>
        <p:spPr>
          <a:xfrm>
            <a:off x="547688" y="5314322"/>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CUI Category: </a:t>
            </a:r>
          </a:p>
        </p:txBody>
      </p:sp>
      <p:sp>
        <p:nvSpPr>
          <p:cNvPr id="24" name="Text Placeholder 30">
            <a:extLst>
              <a:ext uri="{FF2B5EF4-FFF2-40B4-BE49-F238E27FC236}">
                <a16:creationId xmlns:a16="http://schemas.microsoft.com/office/drawing/2014/main" id="{EDE4793B-EE3D-A719-6990-5D9F67CBAF13}"/>
              </a:ext>
            </a:extLst>
          </p:cNvPr>
          <p:cNvSpPr>
            <a:spLocks noGrp="1"/>
          </p:cNvSpPr>
          <p:nvPr>
            <p:ph type="body" sz="quarter" idx="42" hasCustomPrompt="1"/>
          </p:nvPr>
        </p:nvSpPr>
        <p:spPr>
          <a:xfrm>
            <a:off x="547688" y="5495114"/>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Distribution Statement: </a:t>
            </a:r>
          </a:p>
        </p:txBody>
      </p:sp>
      <p:sp>
        <p:nvSpPr>
          <p:cNvPr id="25" name="Text Placeholder 30">
            <a:extLst>
              <a:ext uri="{FF2B5EF4-FFF2-40B4-BE49-F238E27FC236}">
                <a16:creationId xmlns:a16="http://schemas.microsoft.com/office/drawing/2014/main" id="{A24EE18E-6DA7-CB84-1F21-8DF1C7482384}"/>
              </a:ext>
            </a:extLst>
          </p:cNvPr>
          <p:cNvSpPr>
            <a:spLocks noGrp="1"/>
          </p:cNvSpPr>
          <p:nvPr>
            <p:ph type="body" sz="quarter" idx="43" hasCustomPrompt="1"/>
          </p:nvPr>
        </p:nvSpPr>
        <p:spPr>
          <a:xfrm>
            <a:off x="547688" y="5675906"/>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POC: </a:t>
            </a:r>
          </a:p>
        </p:txBody>
      </p:sp>
      <p:sp>
        <p:nvSpPr>
          <p:cNvPr id="26" name="Text Placeholder 30">
            <a:extLst>
              <a:ext uri="{FF2B5EF4-FFF2-40B4-BE49-F238E27FC236}">
                <a16:creationId xmlns:a16="http://schemas.microsoft.com/office/drawing/2014/main" id="{AAEE65B4-7FC0-51E0-61A9-DA039122F268}"/>
              </a:ext>
            </a:extLst>
          </p:cNvPr>
          <p:cNvSpPr>
            <a:spLocks noGrp="1"/>
          </p:cNvSpPr>
          <p:nvPr>
            <p:ph type="body" sz="quarter" idx="44"/>
          </p:nvPr>
        </p:nvSpPr>
        <p:spPr>
          <a:xfrm>
            <a:off x="1981200" y="5133530"/>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7" name="Text Placeholder 30">
            <a:extLst>
              <a:ext uri="{FF2B5EF4-FFF2-40B4-BE49-F238E27FC236}">
                <a16:creationId xmlns:a16="http://schemas.microsoft.com/office/drawing/2014/main" id="{6483CD3B-2F61-38F8-2851-B10539781BDC}"/>
              </a:ext>
            </a:extLst>
          </p:cNvPr>
          <p:cNvSpPr>
            <a:spLocks noGrp="1"/>
          </p:cNvSpPr>
          <p:nvPr>
            <p:ph type="body" sz="quarter" idx="45"/>
          </p:nvPr>
        </p:nvSpPr>
        <p:spPr>
          <a:xfrm>
            <a:off x="1981200" y="4952738"/>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8" name="Text Placeholder 30">
            <a:extLst>
              <a:ext uri="{FF2B5EF4-FFF2-40B4-BE49-F238E27FC236}">
                <a16:creationId xmlns:a16="http://schemas.microsoft.com/office/drawing/2014/main" id="{F72C11EB-F1A8-B896-9775-C7ADA2F83259}"/>
              </a:ext>
            </a:extLst>
          </p:cNvPr>
          <p:cNvSpPr>
            <a:spLocks noGrp="1"/>
          </p:cNvSpPr>
          <p:nvPr>
            <p:ph type="body" sz="quarter" idx="46"/>
          </p:nvPr>
        </p:nvSpPr>
        <p:spPr>
          <a:xfrm>
            <a:off x="1981200" y="5314322"/>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9" name="Text Placeholder 30">
            <a:extLst>
              <a:ext uri="{FF2B5EF4-FFF2-40B4-BE49-F238E27FC236}">
                <a16:creationId xmlns:a16="http://schemas.microsoft.com/office/drawing/2014/main" id="{4BF91907-2C5A-9E08-110C-64B850CA6482}"/>
              </a:ext>
            </a:extLst>
          </p:cNvPr>
          <p:cNvSpPr>
            <a:spLocks noGrp="1"/>
          </p:cNvSpPr>
          <p:nvPr>
            <p:ph type="body" sz="quarter" idx="47"/>
          </p:nvPr>
        </p:nvSpPr>
        <p:spPr>
          <a:xfrm>
            <a:off x="1981200" y="5495114"/>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30" name="Text Placeholder 30">
            <a:extLst>
              <a:ext uri="{FF2B5EF4-FFF2-40B4-BE49-F238E27FC236}">
                <a16:creationId xmlns:a16="http://schemas.microsoft.com/office/drawing/2014/main" id="{0F5C0BB3-E700-E0BE-1E5D-F32BFF0DB730}"/>
              </a:ext>
            </a:extLst>
          </p:cNvPr>
          <p:cNvSpPr>
            <a:spLocks noGrp="1"/>
          </p:cNvSpPr>
          <p:nvPr>
            <p:ph type="body" sz="quarter" idx="48"/>
          </p:nvPr>
        </p:nvSpPr>
        <p:spPr>
          <a:xfrm>
            <a:off x="1981200" y="5675906"/>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pic>
        <p:nvPicPr>
          <p:cNvPr id="5" name="U.S. Army" descr="U.S. Army">
            <a:extLst>
              <a:ext uri="{FF2B5EF4-FFF2-40B4-BE49-F238E27FC236}">
                <a16:creationId xmlns:a16="http://schemas.microsoft.com/office/drawing/2014/main" id="{8765D769-2E19-A1D0-70F0-660B5118F32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bwMode="black">
          <a:xfrm>
            <a:off x="244899" y="112631"/>
            <a:ext cx="3246120" cy="1225808"/>
          </a:xfrm>
          <a:prstGeom prst="rect">
            <a:avLst/>
          </a:prstGeom>
        </p:spPr>
      </p:pic>
      <p:pic>
        <p:nvPicPr>
          <p:cNvPr id="7" name="Picture 6">
            <a:extLst>
              <a:ext uri="{FF2B5EF4-FFF2-40B4-BE49-F238E27FC236}">
                <a16:creationId xmlns:a16="http://schemas.microsoft.com/office/drawing/2014/main" id="{4367708F-A6ED-2C67-AAB2-F57AAA10F9A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cxnSp>
        <p:nvCxnSpPr>
          <p:cNvPr id="17" name="Line">
            <a:extLst>
              <a:ext uri="{FF2B5EF4-FFF2-40B4-BE49-F238E27FC236}">
                <a16:creationId xmlns:a16="http://schemas.microsoft.com/office/drawing/2014/main" id="{F26F8DC8-E695-4FFA-F3A4-AFC3E08D58D8}"/>
              </a:ext>
              <a:ext uri="{C183D7F6-B498-43B3-948B-1728B52AA6E4}">
                <adec:decorative xmlns:adec="http://schemas.microsoft.com/office/drawing/2017/decorative" val="1"/>
              </a:ext>
            </a:extLst>
          </p:cNvPr>
          <p:cNvCxnSpPr>
            <a:cxnSpLocks/>
          </p:cNvCxnSpPr>
          <p:nvPr userDrawn="1"/>
        </p:nvCxnSpPr>
        <p:spPr>
          <a:xfrm>
            <a:off x="6276975" y="3665860"/>
            <a:ext cx="0" cy="685800"/>
          </a:xfrm>
          <a:prstGeom prst="line">
            <a:avLst/>
          </a:prstGeom>
          <a:ln w="19050" cap="flat">
            <a:solidFill>
              <a:schemeClr val="tx2"/>
            </a:solidFill>
            <a:miter lim="800000"/>
          </a:ln>
        </p:spPr>
        <p:style>
          <a:lnRef idx="1">
            <a:schemeClr val="accent1"/>
          </a:lnRef>
          <a:fillRef idx="0">
            <a:schemeClr val="accent1"/>
          </a:fillRef>
          <a:effectRef idx="0">
            <a:srgbClr val="000000"/>
          </a:effectRef>
          <a:fontRef idx="minor">
            <a:schemeClr val="lt1"/>
          </a:fontRef>
        </p:style>
      </p:cxnSp>
      <p:sp>
        <p:nvSpPr>
          <p:cNvPr id="4" name="Subtitle 2">
            <a:extLst>
              <a:ext uri="{FF2B5EF4-FFF2-40B4-BE49-F238E27FC236}">
                <a16:creationId xmlns:a16="http://schemas.microsoft.com/office/drawing/2014/main" id="{C2E3503C-5A09-0402-D21D-416B929164C3}"/>
              </a:ext>
            </a:extLst>
          </p:cNvPr>
          <p:cNvSpPr>
            <a:spLocks noGrp="1"/>
          </p:cNvSpPr>
          <p:nvPr>
            <p:ph type="subTitle" idx="1" hasCustomPrompt="1"/>
          </p:nvPr>
        </p:nvSpPr>
        <p:spPr>
          <a:xfrm>
            <a:off x="738965" y="3784732"/>
            <a:ext cx="5427012" cy="457200"/>
          </a:xfrm>
        </p:spPr>
        <p:txBody>
          <a:bodyPr anchor="ctr" anchorCtr="0"/>
          <a:lstStyle>
            <a:lvl1pPr marL="0" indent="0" algn="l">
              <a:spcBef>
                <a:spcPts val="0"/>
              </a:spcBef>
              <a:buNone/>
              <a:defRPr sz="1200" b="1">
                <a:solidFill>
                  <a:schemeClr val="tx2"/>
                </a:solidFill>
              </a:defRPr>
            </a:lvl1pPr>
            <a:lvl2pPr marL="0" indent="0" algn="l">
              <a:spcBef>
                <a:spcPts val="0"/>
              </a:spcBef>
              <a:buNone/>
              <a:defRPr sz="1200" b="1">
                <a:solidFill>
                  <a:schemeClr val="tx2"/>
                </a:solidFill>
              </a:defRPr>
            </a:lvl2pPr>
            <a:lvl3pPr marL="0" indent="0" algn="l">
              <a:spcBef>
                <a:spcPts val="0"/>
              </a:spcBef>
              <a:buNone/>
              <a:defRPr sz="1200" b="1">
                <a:solidFill>
                  <a:schemeClr val="tx2"/>
                </a:solidFill>
              </a:defRPr>
            </a:lvl3pPr>
            <a:lvl4pPr marL="0" indent="0" algn="l">
              <a:spcBef>
                <a:spcPts val="0"/>
              </a:spcBef>
              <a:buNone/>
              <a:defRPr sz="1200" b="1">
                <a:solidFill>
                  <a:schemeClr val="tx2"/>
                </a:solidFill>
              </a:defRPr>
            </a:lvl4pPr>
            <a:lvl5pPr marL="0" indent="0" algn="l">
              <a:spcBef>
                <a:spcPts val="0"/>
              </a:spcBef>
              <a:buNone/>
              <a:defRPr sz="1200" b="1">
                <a:solidFill>
                  <a:schemeClr val="tx2"/>
                </a:solidFill>
              </a:defRPr>
            </a:lvl5pPr>
            <a:lvl6pPr marL="0" indent="0" algn="l">
              <a:spcBef>
                <a:spcPts val="0"/>
              </a:spcBef>
              <a:buNone/>
              <a:defRPr sz="1200" b="1">
                <a:solidFill>
                  <a:schemeClr val="tx2"/>
                </a:solidFill>
              </a:defRPr>
            </a:lvl6pPr>
            <a:lvl7pPr marL="0" indent="0" algn="l">
              <a:spcBef>
                <a:spcPts val="0"/>
              </a:spcBef>
              <a:buNone/>
              <a:defRPr sz="1200" b="1">
                <a:solidFill>
                  <a:schemeClr val="tx2"/>
                </a:solidFill>
              </a:defRPr>
            </a:lvl7pPr>
            <a:lvl8pPr marL="0" indent="0" algn="l">
              <a:spcBef>
                <a:spcPts val="0"/>
              </a:spcBef>
              <a:buNone/>
              <a:defRPr sz="1200" b="1">
                <a:solidFill>
                  <a:schemeClr val="tx2"/>
                </a:solidFill>
              </a:defRPr>
            </a:lvl8pPr>
            <a:lvl9pPr marL="0" indent="0" algn="l">
              <a:spcBef>
                <a:spcPts val="0"/>
              </a:spcBef>
              <a:buNone/>
              <a:defRPr sz="1200" b="1">
                <a:solidFill>
                  <a:schemeClr val="tx2"/>
                </a:solidFill>
              </a:defRPr>
            </a:lvl9pPr>
          </a:lstStyle>
          <a:p>
            <a:r>
              <a:rPr lang="en-US" dirty="0"/>
              <a:t>[Presentation subtitle/description]</a:t>
            </a:r>
          </a:p>
        </p:txBody>
      </p:sp>
      <p:sp>
        <p:nvSpPr>
          <p:cNvPr id="8" name="Text Placeholder 3">
            <a:extLst>
              <a:ext uri="{FF2B5EF4-FFF2-40B4-BE49-F238E27FC236}">
                <a16:creationId xmlns:a16="http://schemas.microsoft.com/office/drawing/2014/main" id="{C975F9B8-7C8F-A2EA-C9B0-D380B126FB7C}"/>
              </a:ext>
            </a:extLst>
          </p:cNvPr>
          <p:cNvSpPr>
            <a:spLocks noGrp="1"/>
          </p:cNvSpPr>
          <p:nvPr>
            <p:ph type="body" sz="quarter" idx="10" hasCustomPrompt="1"/>
          </p:nvPr>
        </p:nvSpPr>
        <p:spPr>
          <a:xfrm>
            <a:off x="6387975" y="3784732"/>
            <a:ext cx="2685384" cy="457200"/>
          </a:xfrm>
        </p:spPr>
        <p:txBody>
          <a:bodyPr anchor="ctr" anchorCtr="0"/>
          <a:lstStyle>
            <a:lvl1pPr marL="0" indent="0" algn="ctr">
              <a:lnSpc>
                <a:spcPct val="80000"/>
              </a:lnSpc>
              <a:spcBef>
                <a:spcPts val="0"/>
              </a:spcBef>
              <a:buFontTx/>
              <a:buNone/>
              <a:defRPr sz="1400" b="1" cap="all" baseline="0">
                <a:solidFill>
                  <a:schemeClr val="tx2"/>
                </a:solidFill>
              </a:defRPr>
            </a:lvl1pPr>
            <a:lvl2pPr marL="0" indent="0" algn="ctr">
              <a:lnSpc>
                <a:spcPct val="80000"/>
              </a:lnSpc>
              <a:spcBef>
                <a:spcPts val="0"/>
              </a:spcBef>
              <a:buFontTx/>
              <a:buNone/>
              <a:defRPr sz="1400" b="1" cap="all" baseline="0">
                <a:solidFill>
                  <a:schemeClr val="tx2"/>
                </a:solidFill>
              </a:defRPr>
            </a:lvl2pPr>
            <a:lvl3pPr marL="0" indent="0" algn="ctr">
              <a:lnSpc>
                <a:spcPct val="80000"/>
              </a:lnSpc>
              <a:spcBef>
                <a:spcPts val="0"/>
              </a:spcBef>
              <a:buFontTx/>
              <a:buNone/>
              <a:defRPr sz="1400" b="1" cap="all" baseline="0">
                <a:solidFill>
                  <a:schemeClr val="tx2"/>
                </a:solidFill>
              </a:defRPr>
            </a:lvl3pPr>
            <a:lvl4pPr marL="0" indent="0" algn="ctr">
              <a:lnSpc>
                <a:spcPct val="80000"/>
              </a:lnSpc>
              <a:spcBef>
                <a:spcPts val="0"/>
              </a:spcBef>
              <a:buFontTx/>
              <a:buNone/>
              <a:defRPr sz="1400" b="1" cap="all" baseline="0">
                <a:solidFill>
                  <a:schemeClr val="tx2"/>
                </a:solidFill>
              </a:defRPr>
            </a:lvl4pPr>
            <a:lvl5pPr marL="0" indent="0" algn="ctr">
              <a:lnSpc>
                <a:spcPct val="80000"/>
              </a:lnSpc>
              <a:spcBef>
                <a:spcPts val="0"/>
              </a:spcBef>
              <a:buFontTx/>
              <a:buNone/>
              <a:defRPr sz="1400" b="1" cap="all" baseline="0">
                <a:solidFill>
                  <a:schemeClr val="tx2"/>
                </a:solidFill>
              </a:defRPr>
            </a:lvl5pPr>
            <a:lvl6pPr marL="0" indent="0" algn="ctr">
              <a:lnSpc>
                <a:spcPct val="80000"/>
              </a:lnSpc>
              <a:spcBef>
                <a:spcPts val="0"/>
              </a:spcBef>
              <a:buFontTx/>
              <a:buNone/>
              <a:defRPr sz="1400" b="1" cap="all" baseline="0">
                <a:solidFill>
                  <a:schemeClr val="tx2"/>
                </a:solidFill>
              </a:defRPr>
            </a:lvl6pPr>
            <a:lvl7pPr marL="0" indent="0" algn="ctr">
              <a:lnSpc>
                <a:spcPct val="80000"/>
              </a:lnSpc>
              <a:spcBef>
                <a:spcPts val="0"/>
              </a:spcBef>
              <a:buFontTx/>
              <a:buNone/>
              <a:defRPr sz="1400" b="1" cap="all" baseline="0">
                <a:solidFill>
                  <a:schemeClr val="tx2"/>
                </a:solidFill>
              </a:defRPr>
            </a:lvl7pPr>
            <a:lvl8pPr marL="0" indent="0" algn="ctr">
              <a:lnSpc>
                <a:spcPct val="80000"/>
              </a:lnSpc>
              <a:spcBef>
                <a:spcPts val="0"/>
              </a:spcBef>
              <a:buFontTx/>
              <a:buNone/>
              <a:defRPr sz="1400" b="1" cap="all" baseline="0">
                <a:solidFill>
                  <a:schemeClr val="tx2"/>
                </a:solidFill>
              </a:defRPr>
            </a:lvl8pPr>
            <a:lvl9pPr marL="0" indent="0" algn="ctr">
              <a:lnSpc>
                <a:spcPct val="80000"/>
              </a:lnSpc>
              <a:spcBef>
                <a:spcPts val="0"/>
              </a:spcBef>
              <a:buFontTx/>
              <a:buNone/>
              <a:defRPr sz="1400" b="1" cap="all" baseline="0">
                <a:solidFill>
                  <a:schemeClr val="tx2"/>
                </a:solidFill>
              </a:defRPr>
            </a:lvl9pPr>
          </a:lstStyle>
          <a:p>
            <a:pPr lvl="0"/>
            <a:r>
              <a:rPr lang="en-US" dirty="0"/>
              <a:t>[00 Month 0000]</a:t>
            </a:r>
          </a:p>
        </p:txBody>
      </p:sp>
    </p:spTree>
    <p:extLst>
      <p:ext uri="{BB962C8B-B14F-4D97-AF65-F5344CB8AC3E}">
        <p14:creationId xmlns:p14="http://schemas.microsoft.com/office/powerpoint/2010/main" val="37078257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 White">
    <p:bg>
      <p:bgRef idx="1001">
        <a:schemeClr val="bg1"/>
      </p:bgRef>
    </p:bg>
    <p:spTree>
      <p:nvGrpSpPr>
        <p:cNvPr id="1" name=""/>
        <p:cNvGrpSpPr/>
        <p:nvPr/>
      </p:nvGrpSpPr>
      <p:grpSpPr>
        <a:xfrm>
          <a:off x="0" y="0"/>
          <a:ext cx="0" cy="0"/>
          <a:chOff x="0" y="0"/>
          <a:chExt cx="0" cy="0"/>
        </a:xfrm>
      </p:grpSpPr>
      <p:grpSp>
        <p:nvGrpSpPr>
          <p:cNvPr id="6" name="Group">
            <a:extLst>
              <a:ext uri="{FF2B5EF4-FFF2-40B4-BE49-F238E27FC236}">
                <a16:creationId xmlns:a16="http://schemas.microsoft.com/office/drawing/2014/main" id="{6F4FA687-F60B-BC3A-D7A8-6F4523AF630C}"/>
              </a:ext>
              <a:ext uri="{C183D7F6-B498-43B3-948B-1728B52AA6E4}">
                <adec:decorative xmlns:adec="http://schemas.microsoft.com/office/drawing/2017/decorative" val="1"/>
              </a:ext>
            </a:extLst>
          </p:cNvPr>
          <p:cNvGrpSpPr/>
          <p:nvPr userDrawn="1"/>
        </p:nvGrpSpPr>
        <p:grpSpPr>
          <a:xfrm>
            <a:off x="548219" y="1974220"/>
            <a:ext cx="8633882" cy="2377440"/>
            <a:chOff x="411163" y="2240280"/>
            <a:chExt cx="6446837" cy="2377440"/>
          </a:xfrm>
        </p:grpSpPr>
        <p:sp>
          <p:nvSpPr>
            <p:cNvPr id="10" name="Rectangle">
              <a:extLst>
                <a:ext uri="{FF2B5EF4-FFF2-40B4-BE49-F238E27FC236}">
                  <a16:creationId xmlns:a16="http://schemas.microsoft.com/office/drawing/2014/main" id="{BF21F3A3-93C1-5149-0930-09CBE88BD32C}"/>
                </a:ext>
                <a:ext uri="{C183D7F6-B498-43B3-948B-1728B52AA6E4}">
                  <adec:decorative xmlns:adec="http://schemas.microsoft.com/office/drawing/2017/decorative" val="1"/>
                </a:ext>
              </a:extLst>
            </p:cNvPr>
            <p:cNvSpPr/>
            <p:nvPr userDrawn="1"/>
          </p:nvSpPr>
          <p:spPr>
            <a:xfrm>
              <a:off x="411163" y="2240280"/>
              <a:ext cx="6446837" cy="2377440"/>
            </a:xfrm>
            <a:prstGeom prst="rect">
              <a:avLst/>
            </a:prstGeom>
            <a:noFill/>
            <a:ln w="19050" cap="flat">
              <a:solidFill>
                <a:srgbClr val="221F20"/>
              </a:solidFill>
              <a:miter lim="800000"/>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600"/>
            </a:p>
          </p:txBody>
        </p:sp>
        <p:cxnSp>
          <p:nvCxnSpPr>
            <p:cNvPr id="12" name="Line">
              <a:extLst>
                <a:ext uri="{FF2B5EF4-FFF2-40B4-BE49-F238E27FC236}">
                  <a16:creationId xmlns:a16="http://schemas.microsoft.com/office/drawing/2014/main" id="{7EE4A926-6B61-0880-E206-8C2FB773EAE1}"/>
                </a:ext>
                <a:ext uri="{C183D7F6-B498-43B3-948B-1728B52AA6E4}">
                  <adec:decorative xmlns:adec="http://schemas.microsoft.com/office/drawing/2017/decorative" val="1"/>
                </a:ext>
              </a:extLst>
            </p:cNvPr>
            <p:cNvCxnSpPr>
              <a:cxnSpLocks/>
            </p:cNvCxnSpPr>
            <p:nvPr userDrawn="1"/>
          </p:nvCxnSpPr>
          <p:spPr>
            <a:xfrm>
              <a:off x="411163" y="3931920"/>
              <a:ext cx="6446837" cy="0"/>
            </a:xfrm>
            <a:prstGeom prst="line">
              <a:avLst/>
            </a:prstGeom>
            <a:ln w="19050" cap="flat">
              <a:solidFill>
                <a:srgbClr val="221F20"/>
              </a:solidFill>
              <a:miter lim="800000"/>
            </a:ln>
          </p:spPr>
          <p:style>
            <a:lnRef idx="1">
              <a:schemeClr val="accent1"/>
            </a:lnRef>
            <a:fillRef idx="0">
              <a:schemeClr val="accent1"/>
            </a:fillRef>
            <a:effectRef idx="0">
              <a:srgbClr val="000000"/>
            </a:effectRef>
            <a:fontRef idx="minor">
              <a:schemeClr val="lt1"/>
            </a:fontRef>
          </p:style>
        </p:cxnSp>
        <p:cxnSp>
          <p:nvCxnSpPr>
            <p:cNvPr id="15" name="Line">
              <a:extLst>
                <a:ext uri="{FF2B5EF4-FFF2-40B4-BE49-F238E27FC236}">
                  <a16:creationId xmlns:a16="http://schemas.microsoft.com/office/drawing/2014/main" id="{7F1F819D-50CB-87A3-F07D-A4A5012445F1}"/>
                </a:ext>
                <a:ext uri="{C183D7F6-B498-43B3-948B-1728B52AA6E4}">
                  <adec:decorative xmlns:adec="http://schemas.microsoft.com/office/drawing/2017/decorative" val="1"/>
                </a:ext>
              </a:extLst>
            </p:cNvPr>
            <p:cNvCxnSpPr>
              <a:cxnSpLocks/>
            </p:cNvCxnSpPr>
            <p:nvPr userDrawn="1"/>
          </p:nvCxnSpPr>
          <p:spPr>
            <a:xfrm>
              <a:off x="4688770" y="3931920"/>
              <a:ext cx="0" cy="685800"/>
            </a:xfrm>
            <a:prstGeom prst="line">
              <a:avLst/>
            </a:prstGeom>
            <a:ln w="19050" cap="flat">
              <a:solidFill>
                <a:srgbClr val="221F20"/>
              </a:solidFill>
              <a:miter lim="800000"/>
            </a:ln>
          </p:spPr>
          <p:style>
            <a:lnRef idx="1">
              <a:schemeClr val="accent1"/>
            </a:lnRef>
            <a:fillRef idx="0">
              <a:schemeClr val="accent1"/>
            </a:fillRef>
            <a:effectRef idx="0">
              <a:srgbClr val="000000"/>
            </a:effectRef>
            <a:fontRef idx="minor">
              <a:schemeClr val="lt1"/>
            </a:fontRef>
          </p:style>
        </p:cxnSp>
      </p:grpSp>
      <p:sp>
        <p:nvSpPr>
          <p:cNvPr id="2" name="Title 1"/>
          <p:cNvSpPr>
            <a:spLocks noGrp="1"/>
          </p:cNvSpPr>
          <p:nvPr>
            <p:ph type="ctrTitle" hasCustomPrompt="1"/>
          </p:nvPr>
        </p:nvSpPr>
        <p:spPr>
          <a:xfrm>
            <a:off x="738962" y="2202820"/>
            <a:ext cx="8334397" cy="1325880"/>
          </a:xfrm>
        </p:spPr>
        <p:txBody>
          <a:bodyPr anchor="t" anchorCtr="0"/>
          <a:lstStyle>
            <a:lvl1pPr algn="l">
              <a:lnSpc>
                <a:spcPct val="80000"/>
              </a:lnSpc>
              <a:defRPr sz="3600"/>
            </a:lvl1pPr>
          </a:lstStyle>
          <a:p>
            <a:r>
              <a:rPr lang="en-US" dirty="0"/>
              <a:t>Presentation title</a:t>
            </a:r>
            <a:br>
              <a:rPr lang="en-US" dirty="0"/>
            </a:br>
            <a:r>
              <a:rPr lang="en-US" dirty="0"/>
              <a:t>PRESENTATION TITLE</a:t>
            </a:r>
            <a:br>
              <a:rPr lang="en-US" dirty="0"/>
            </a:br>
            <a:r>
              <a:rPr lang="en-US" dirty="0"/>
              <a:t>THREE LINES MAX</a:t>
            </a:r>
          </a:p>
        </p:txBody>
      </p:sp>
      <p:sp>
        <p:nvSpPr>
          <p:cNvPr id="7" name="Slide Number Placeholder 6">
            <a:extLst>
              <a:ext uri="{FF2B5EF4-FFF2-40B4-BE49-F238E27FC236}">
                <a16:creationId xmlns:a16="http://schemas.microsoft.com/office/drawing/2014/main" id="{BC66A96F-567A-34EC-DC2C-66C406228A96}"/>
              </a:ext>
            </a:extLst>
          </p:cNvPr>
          <p:cNvSpPr>
            <a:spLocks noGrp="1"/>
          </p:cNvSpPr>
          <p:nvPr>
            <p:ph type="sldNum" sz="quarter" idx="12"/>
          </p:nvPr>
        </p:nvSpPr>
        <p:spPr/>
        <p:txBody>
          <a:bodyPr/>
          <a:lstStyle/>
          <a:p>
            <a:fld id="{64E5BE4B-2FBF-4174-9E62-85FAD1CB43A6}" type="slidenum">
              <a:rPr lang="en-US" smtClean="0"/>
              <a:pPr/>
              <a:t>‹#›</a:t>
            </a:fld>
            <a:endParaRPr lang="en-US" dirty="0"/>
          </a:p>
        </p:txBody>
      </p:sp>
      <p:pic>
        <p:nvPicPr>
          <p:cNvPr id="8" name="U.S. Army" descr="U.S. Army">
            <a:extLst>
              <a:ext uri="{FF2B5EF4-FFF2-40B4-BE49-F238E27FC236}">
                <a16:creationId xmlns:a16="http://schemas.microsoft.com/office/drawing/2014/main" id="{C4525471-71C4-E84C-06B5-CF4BA10994C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bwMode="black">
          <a:xfrm>
            <a:off x="244899" y="112631"/>
            <a:ext cx="3246120" cy="1225808"/>
          </a:xfrm>
          <a:prstGeom prst="rect">
            <a:avLst/>
          </a:prstGeom>
          <a:noFill/>
        </p:spPr>
      </p:pic>
      <p:sp>
        <p:nvSpPr>
          <p:cNvPr id="9" name="Text Placeholder 30">
            <a:extLst>
              <a:ext uri="{FF2B5EF4-FFF2-40B4-BE49-F238E27FC236}">
                <a16:creationId xmlns:a16="http://schemas.microsoft.com/office/drawing/2014/main" id="{00EB67EC-5954-991C-39BB-6509621390EB}"/>
              </a:ext>
            </a:extLst>
          </p:cNvPr>
          <p:cNvSpPr>
            <a:spLocks noGrp="1"/>
          </p:cNvSpPr>
          <p:nvPr>
            <p:ph type="body" sz="quarter" idx="39" hasCustomPrompt="1"/>
          </p:nvPr>
        </p:nvSpPr>
        <p:spPr>
          <a:xfrm>
            <a:off x="547688" y="5133530"/>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13" name="Text Placeholder 30">
            <a:extLst>
              <a:ext uri="{FF2B5EF4-FFF2-40B4-BE49-F238E27FC236}">
                <a16:creationId xmlns:a16="http://schemas.microsoft.com/office/drawing/2014/main" id="{E6059881-3615-6A80-014A-12F5EBBBE25A}"/>
              </a:ext>
            </a:extLst>
          </p:cNvPr>
          <p:cNvSpPr>
            <a:spLocks noGrp="1"/>
          </p:cNvSpPr>
          <p:nvPr>
            <p:ph type="body" sz="quarter" idx="40" hasCustomPrompt="1"/>
          </p:nvPr>
        </p:nvSpPr>
        <p:spPr>
          <a:xfrm>
            <a:off x="547688" y="4952738"/>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14" name="Text Placeholder 30">
            <a:extLst>
              <a:ext uri="{FF2B5EF4-FFF2-40B4-BE49-F238E27FC236}">
                <a16:creationId xmlns:a16="http://schemas.microsoft.com/office/drawing/2014/main" id="{E2D99AAA-01B9-ED71-F90F-711F200233EB}"/>
              </a:ext>
            </a:extLst>
          </p:cNvPr>
          <p:cNvSpPr>
            <a:spLocks noGrp="1"/>
          </p:cNvSpPr>
          <p:nvPr>
            <p:ph type="body" sz="quarter" idx="41" hasCustomPrompt="1"/>
          </p:nvPr>
        </p:nvSpPr>
        <p:spPr>
          <a:xfrm>
            <a:off x="547688" y="5314322"/>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CUI Category: </a:t>
            </a:r>
          </a:p>
        </p:txBody>
      </p:sp>
      <p:sp>
        <p:nvSpPr>
          <p:cNvPr id="16" name="Text Placeholder 30">
            <a:extLst>
              <a:ext uri="{FF2B5EF4-FFF2-40B4-BE49-F238E27FC236}">
                <a16:creationId xmlns:a16="http://schemas.microsoft.com/office/drawing/2014/main" id="{AA78AC6A-4B5E-2F9D-94D1-897336CBC5FD}"/>
              </a:ext>
            </a:extLst>
          </p:cNvPr>
          <p:cNvSpPr>
            <a:spLocks noGrp="1"/>
          </p:cNvSpPr>
          <p:nvPr>
            <p:ph type="body" sz="quarter" idx="42" hasCustomPrompt="1"/>
          </p:nvPr>
        </p:nvSpPr>
        <p:spPr>
          <a:xfrm>
            <a:off x="547688" y="5495114"/>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Distribution Statement: </a:t>
            </a:r>
          </a:p>
        </p:txBody>
      </p:sp>
      <p:sp>
        <p:nvSpPr>
          <p:cNvPr id="17" name="Text Placeholder 30">
            <a:extLst>
              <a:ext uri="{FF2B5EF4-FFF2-40B4-BE49-F238E27FC236}">
                <a16:creationId xmlns:a16="http://schemas.microsoft.com/office/drawing/2014/main" id="{E909E494-A135-FCDC-B270-D6B7047A3B14}"/>
              </a:ext>
            </a:extLst>
          </p:cNvPr>
          <p:cNvSpPr>
            <a:spLocks noGrp="1"/>
          </p:cNvSpPr>
          <p:nvPr>
            <p:ph type="body" sz="quarter" idx="43" hasCustomPrompt="1"/>
          </p:nvPr>
        </p:nvSpPr>
        <p:spPr>
          <a:xfrm>
            <a:off x="547688" y="5675906"/>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POC: </a:t>
            </a:r>
          </a:p>
        </p:txBody>
      </p:sp>
      <p:sp>
        <p:nvSpPr>
          <p:cNvPr id="18" name="Text Placeholder 30">
            <a:extLst>
              <a:ext uri="{FF2B5EF4-FFF2-40B4-BE49-F238E27FC236}">
                <a16:creationId xmlns:a16="http://schemas.microsoft.com/office/drawing/2014/main" id="{99D08674-52BB-F86B-32DC-93D0F45597F7}"/>
              </a:ext>
            </a:extLst>
          </p:cNvPr>
          <p:cNvSpPr>
            <a:spLocks noGrp="1"/>
          </p:cNvSpPr>
          <p:nvPr>
            <p:ph type="body" sz="quarter" idx="44"/>
          </p:nvPr>
        </p:nvSpPr>
        <p:spPr>
          <a:xfrm>
            <a:off x="1981200" y="5133530"/>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9" name="Text Placeholder 30">
            <a:extLst>
              <a:ext uri="{FF2B5EF4-FFF2-40B4-BE49-F238E27FC236}">
                <a16:creationId xmlns:a16="http://schemas.microsoft.com/office/drawing/2014/main" id="{75B8A948-14E8-9F98-4694-85A4D577B42A}"/>
              </a:ext>
            </a:extLst>
          </p:cNvPr>
          <p:cNvSpPr>
            <a:spLocks noGrp="1"/>
          </p:cNvSpPr>
          <p:nvPr>
            <p:ph type="body" sz="quarter" idx="45"/>
          </p:nvPr>
        </p:nvSpPr>
        <p:spPr>
          <a:xfrm>
            <a:off x="1981200" y="4952738"/>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0" name="Text Placeholder 30">
            <a:extLst>
              <a:ext uri="{FF2B5EF4-FFF2-40B4-BE49-F238E27FC236}">
                <a16:creationId xmlns:a16="http://schemas.microsoft.com/office/drawing/2014/main" id="{8594BC0E-E83A-A7AB-AD3C-A280B5A706D3}"/>
              </a:ext>
            </a:extLst>
          </p:cNvPr>
          <p:cNvSpPr>
            <a:spLocks noGrp="1"/>
          </p:cNvSpPr>
          <p:nvPr>
            <p:ph type="body" sz="quarter" idx="46"/>
          </p:nvPr>
        </p:nvSpPr>
        <p:spPr>
          <a:xfrm>
            <a:off x="1981200" y="5314322"/>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1" name="Text Placeholder 30">
            <a:extLst>
              <a:ext uri="{FF2B5EF4-FFF2-40B4-BE49-F238E27FC236}">
                <a16:creationId xmlns:a16="http://schemas.microsoft.com/office/drawing/2014/main" id="{45C25EBB-0808-3B97-D5EC-84FE1867AB1B}"/>
              </a:ext>
            </a:extLst>
          </p:cNvPr>
          <p:cNvSpPr>
            <a:spLocks noGrp="1"/>
          </p:cNvSpPr>
          <p:nvPr>
            <p:ph type="body" sz="quarter" idx="47"/>
          </p:nvPr>
        </p:nvSpPr>
        <p:spPr>
          <a:xfrm>
            <a:off x="1981200" y="5495114"/>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31" name="Text Placeholder 30">
            <a:extLst>
              <a:ext uri="{FF2B5EF4-FFF2-40B4-BE49-F238E27FC236}">
                <a16:creationId xmlns:a16="http://schemas.microsoft.com/office/drawing/2014/main" id="{1EEF3E66-AAEE-1C6B-9049-032018F0EF1A}"/>
              </a:ext>
            </a:extLst>
          </p:cNvPr>
          <p:cNvSpPr>
            <a:spLocks noGrp="1"/>
          </p:cNvSpPr>
          <p:nvPr>
            <p:ph type="body" sz="quarter" idx="48"/>
          </p:nvPr>
        </p:nvSpPr>
        <p:spPr>
          <a:xfrm>
            <a:off x="1981200" y="5675906"/>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5" name="Subtitle 2">
            <a:extLst>
              <a:ext uri="{FF2B5EF4-FFF2-40B4-BE49-F238E27FC236}">
                <a16:creationId xmlns:a16="http://schemas.microsoft.com/office/drawing/2014/main" id="{473E7EE5-86B3-F1D3-B4E2-554095844684}"/>
              </a:ext>
            </a:extLst>
          </p:cNvPr>
          <p:cNvSpPr>
            <a:spLocks noGrp="1"/>
          </p:cNvSpPr>
          <p:nvPr>
            <p:ph type="subTitle" idx="1" hasCustomPrompt="1"/>
          </p:nvPr>
        </p:nvSpPr>
        <p:spPr>
          <a:xfrm>
            <a:off x="738965" y="3784732"/>
            <a:ext cx="5427012" cy="457200"/>
          </a:xfrm>
        </p:spPr>
        <p:txBody>
          <a:bodyPr anchor="ctr" anchorCtr="0"/>
          <a:lstStyle>
            <a:lvl1pPr marL="0" indent="0" algn="l">
              <a:spcBef>
                <a:spcPts val="0"/>
              </a:spcBef>
              <a:buNone/>
              <a:defRPr sz="1200" b="1">
                <a:solidFill>
                  <a:schemeClr val="tx2"/>
                </a:solidFill>
              </a:defRPr>
            </a:lvl1pPr>
            <a:lvl2pPr marL="0" indent="0" algn="l">
              <a:spcBef>
                <a:spcPts val="0"/>
              </a:spcBef>
              <a:buNone/>
              <a:defRPr sz="1200" b="1">
                <a:solidFill>
                  <a:schemeClr val="tx2"/>
                </a:solidFill>
              </a:defRPr>
            </a:lvl2pPr>
            <a:lvl3pPr marL="0" indent="0" algn="l">
              <a:spcBef>
                <a:spcPts val="0"/>
              </a:spcBef>
              <a:buNone/>
              <a:defRPr sz="1200" b="1">
                <a:solidFill>
                  <a:schemeClr val="tx2"/>
                </a:solidFill>
              </a:defRPr>
            </a:lvl3pPr>
            <a:lvl4pPr marL="0" indent="0" algn="l">
              <a:spcBef>
                <a:spcPts val="0"/>
              </a:spcBef>
              <a:buNone/>
              <a:defRPr sz="1200" b="1">
                <a:solidFill>
                  <a:schemeClr val="tx2"/>
                </a:solidFill>
              </a:defRPr>
            </a:lvl4pPr>
            <a:lvl5pPr marL="0" indent="0" algn="l">
              <a:spcBef>
                <a:spcPts val="0"/>
              </a:spcBef>
              <a:buNone/>
              <a:defRPr sz="1200" b="1">
                <a:solidFill>
                  <a:schemeClr val="tx2"/>
                </a:solidFill>
              </a:defRPr>
            </a:lvl5pPr>
            <a:lvl6pPr marL="0" indent="0" algn="l">
              <a:spcBef>
                <a:spcPts val="0"/>
              </a:spcBef>
              <a:buNone/>
              <a:defRPr sz="1200" b="1">
                <a:solidFill>
                  <a:schemeClr val="tx2"/>
                </a:solidFill>
              </a:defRPr>
            </a:lvl6pPr>
            <a:lvl7pPr marL="0" indent="0" algn="l">
              <a:spcBef>
                <a:spcPts val="0"/>
              </a:spcBef>
              <a:buNone/>
              <a:defRPr sz="1200" b="1">
                <a:solidFill>
                  <a:schemeClr val="tx2"/>
                </a:solidFill>
              </a:defRPr>
            </a:lvl7pPr>
            <a:lvl8pPr marL="0" indent="0" algn="l">
              <a:spcBef>
                <a:spcPts val="0"/>
              </a:spcBef>
              <a:buNone/>
              <a:defRPr sz="1200" b="1">
                <a:solidFill>
                  <a:schemeClr val="tx2"/>
                </a:solidFill>
              </a:defRPr>
            </a:lvl8pPr>
            <a:lvl9pPr marL="0" indent="0" algn="l">
              <a:spcBef>
                <a:spcPts val="0"/>
              </a:spcBef>
              <a:buNone/>
              <a:defRPr sz="1200" b="1">
                <a:solidFill>
                  <a:schemeClr val="tx2"/>
                </a:solidFill>
              </a:defRPr>
            </a:lvl9pPr>
          </a:lstStyle>
          <a:p>
            <a:r>
              <a:rPr lang="en-US" dirty="0"/>
              <a:t>[Presentation subtitle/description]</a:t>
            </a:r>
          </a:p>
        </p:txBody>
      </p:sp>
      <p:sp>
        <p:nvSpPr>
          <p:cNvPr id="22" name="Text Placeholder 3">
            <a:extLst>
              <a:ext uri="{FF2B5EF4-FFF2-40B4-BE49-F238E27FC236}">
                <a16:creationId xmlns:a16="http://schemas.microsoft.com/office/drawing/2014/main" id="{DFF7DCE6-306F-3FA2-4180-2E59AD781745}"/>
              </a:ext>
            </a:extLst>
          </p:cNvPr>
          <p:cNvSpPr>
            <a:spLocks noGrp="1"/>
          </p:cNvSpPr>
          <p:nvPr>
            <p:ph type="body" sz="quarter" idx="10" hasCustomPrompt="1"/>
          </p:nvPr>
        </p:nvSpPr>
        <p:spPr>
          <a:xfrm>
            <a:off x="6387975" y="3784732"/>
            <a:ext cx="2685384" cy="457200"/>
          </a:xfrm>
        </p:spPr>
        <p:txBody>
          <a:bodyPr anchor="ctr" anchorCtr="0"/>
          <a:lstStyle>
            <a:lvl1pPr marL="0" indent="0" algn="ctr">
              <a:lnSpc>
                <a:spcPct val="80000"/>
              </a:lnSpc>
              <a:spcBef>
                <a:spcPts val="0"/>
              </a:spcBef>
              <a:buFontTx/>
              <a:buNone/>
              <a:defRPr sz="1400" b="1" cap="all" baseline="0">
                <a:solidFill>
                  <a:schemeClr val="tx2"/>
                </a:solidFill>
              </a:defRPr>
            </a:lvl1pPr>
            <a:lvl2pPr marL="0" indent="0" algn="ctr">
              <a:lnSpc>
                <a:spcPct val="80000"/>
              </a:lnSpc>
              <a:spcBef>
                <a:spcPts val="0"/>
              </a:spcBef>
              <a:buFontTx/>
              <a:buNone/>
              <a:defRPr sz="1400" b="1" cap="all" baseline="0">
                <a:solidFill>
                  <a:schemeClr val="tx2"/>
                </a:solidFill>
              </a:defRPr>
            </a:lvl2pPr>
            <a:lvl3pPr marL="0" indent="0" algn="ctr">
              <a:lnSpc>
                <a:spcPct val="80000"/>
              </a:lnSpc>
              <a:spcBef>
                <a:spcPts val="0"/>
              </a:spcBef>
              <a:buFontTx/>
              <a:buNone/>
              <a:defRPr sz="1400" b="1" cap="all" baseline="0">
                <a:solidFill>
                  <a:schemeClr val="tx2"/>
                </a:solidFill>
              </a:defRPr>
            </a:lvl3pPr>
            <a:lvl4pPr marL="0" indent="0" algn="ctr">
              <a:lnSpc>
                <a:spcPct val="80000"/>
              </a:lnSpc>
              <a:spcBef>
                <a:spcPts val="0"/>
              </a:spcBef>
              <a:buFontTx/>
              <a:buNone/>
              <a:defRPr sz="1400" b="1" cap="all" baseline="0">
                <a:solidFill>
                  <a:schemeClr val="tx2"/>
                </a:solidFill>
              </a:defRPr>
            </a:lvl4pPr>
            <a:lvl5pPr marL="0" indent="0" algn="ctr">
              <a:lnSpc>
                <a:spcPct val="80000"/>
              </a:lnSpc>
              <a:spcBef>
                <a:spcPts val="0"/>
              </a:spcBef>
              <a:buFontTx/>
              <a:buNone/>
              <a:defRPr sz="1400" b="1" cap="all" baseline="0">
                <a:solidFill>
                  <a:schemeClr val="tx2"/>
                </a:solidFill>
              </a:defRPr>
            </a:lvl5pPr>
            <a:lvl6pPr marL="0" indent="0" algn="ctr">
              <a:lnSpc>
                <a:spcPct val="80000"/>
              </a:lnSpc>
              <a:spcBef>
                <a:spcPts val="0"/>
              </a:spcBef>
              <a:buFontTx/>
              <a:buNone/>
              <a:defRPr sz="1400" b="1" cap="all" baseline="0">
                <a:solidFill>
                  <a:schemeClr val="tx2"/>
                </a:solidFill>
              </a:defRPr>
            </a:lvl6pPr>
            <a:lvl7pPr marL="0" indent="0" algn="ctr">
              <a:lnSpc>
                <a:spcPct val="80000"/>
              </a:lnSpc>
              <a:spcBef>
                <a:spcPts val="0"/>
              </a:spcBef>
              <a:buFontTx/>
              <a:buNone/>
              <a:defRPr sz="1400" b="1" cap="all" baseline="0">
                <a:solidFill>
                  <a:schemeClr val="tx2"/>
                </a:solidFill>
              </a:defRPr>
            </a:lvl7pPr>
            <a:lvl8pPr marL="0" indent="0" algn="ctr">
              <a:lnSpc>
                <a:spcPct val="80000"/>
              </a:lnSpc>
              <a:spcBef>
                <a:spcPts val="0"/>
              </a:spcBef>
              <a:buFontTx/>
              <a:buNone/>
              <a:defRPr sz="1400" b="1" cap="all" baseline="0">
                <a:solidFill>
                  <a:schemeClr val="tx2"/>
                </a:solidFill>
              </a:defRPr>
            </a:lvl8pPr>
            <a:lvl9pPr marL="0" indent="0" algn="ctr">
              <a:lnSpc>
                <a:spcPct val="80000"/>
              </a:lnSpc>
              <a:spcBef>
                <a:spcPts val="0"/>
              </a:spcBef>
              <a:buFontTx/>
              <a:buNone/>
              <a:defRPr sz="1400" b="1" cap="all" baseline="0">
                <a:solidFill>
                  <a:schemeClr val="tx2"/>
                </a:solidFill>
              </a:defRPr>
            </a:lvl9pPr>
          </a:lstStyle>
          <a:p>
            <a:pPr lvl="0"/>
            <a:r>
              <a:rPr lang="en-US" dirty="0"/>
              <a:t>[00 Month 0000]</a:t>
            </a:r>
          </a:p>
        </p:txBody>
      </p:sp>
    </p:spTree>
    <p:extLst>
      <p:ext uri="{BB962C8B-B14F-4D97-AF65-F5344CB8AC3E}">
        <p14:creationId xmlns:p14="http://schemas.microsoft.com/office/powerpoint/2010/main" val="3379410635"/>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45" name="Line">
            <a:extLst>
              <a:ext uri="{FF2B5EF4-FFF2-40B4-BE49-F238E27FC236}">
                <a16:creationId xmlns:a16="http://schemas.microsoft.com/office/drawing/2014/main" id="{8E946175-9C2A-F360-1321-0EFC2D04DB31}"/>
              </a:ext>
              <a:ext uri="{C183D7F6-B498-43B3-948B-1728B52AA6E4}">
                <adec:decorative xmlns:adec="http://schemas.microsoft.com/office/drawing/2017/decorative" val="1"/>
              </a:ext>
            </a:extLst>
          </p:cNvPr>
          <p:cNvCxnSpPr>
            <a:cxnSpLocks/>
          </p:cNvCxnSpPr>
          <p:nvPr userDrawn="1"/>
        </p:nvCxnSpPr>
        <p:spPr>
          <a:xfrm>
            <a:off x="6276975" y="3665860"/>
            <a:ext cx="0" cy="685800"/>
          </a:xfrm>
          <a:prstGeom prst="line">
            <a:avLst/>
          </a:prstGeom>
          <a:ln w="19050" cap="flat">
            <a:solidFill>
              <a:schemeClr val="tx2"/>
            </a:solidFill>
            <a:miter lim="800000"/>
          </a:ln>
        </p:spPr>
        <p:style>
          <a:lnRef idx="1">
            <a:schemeClr val="accent1"/>
          </a:lnRef>
          <a:fillRef idx="0">
            <a:schemeClr val="accent1"/>
          </a:fillRef>
          <a:effectRef idx="0">
            <a:srgbClr val="000000"/>
          </a:effectRef>
          <a:fontRef idx="minor">
            <a:schemeClr val="lt1"/>
          </a:fontRef>
        </p:style>
      </p:cxnSp>
      <p:grpSp>
        <p:nvGrpSpPr>
          <p:cNvPr id="36" name="Group">
            <a:extLst>
              <a:ext uri="{FF2B5EF4-FFF2-40B4-BE49-F238E27FC236}">
                <a16:creationId xmlns:a16="http://schemas.microsoft.com/office/drawing/2014/main" id="{D6F495E4-D0FE-9BD2-661C-E5C0BE7A64A2}"/>
              </a:ext>
              <a:ext uri="{C183D7F6-B498-43B3-948B-1728B52AA6E4}">
                <adec:decorative xmlns:adec="http://schemas.microsoft.com/office/drawing/2017/decorative" val="1"/>
              </a:ext>
            </a:extLst>
          </p:cNvPr>
          <p:cNvGrpSpPr/>
          <p:nvPr userDrawn="1"/>
        </p:nvGrpSpPr>
        <p:grpSpPr>
          <a:xfrm>
            <a:off x="548218" y="1974220"/>
            <a:ext cx="8633882" cy="2377440"/>
            <a:chOff x="565848" y="2240280"/>
            <a:chExt cx="8872230" cy="2377440"/>
          </a:xfrm>
        </p:grpSpPr>
        <p:sp>
          <p:nvSpPr>
            <p:cNvPr id="37" name="Rectangle">
              <a:extLst>
                <a:ext uri="{FF2B5EF4-FFF2-40B4-BE49-F238E27FC236}">
                  <a16:creationId xmlns:a16="http://schemas.microsoft.com/office/drawing/2014/main" id="{61F77986-8949-D5B1-427D-9F12415E3D84}"/>
                </a:ext>
                <a:ext uri="{C183D7F6-B498-43B3-948B-1728B52AA6E4}">
                  <adec:decorative xmlns:adec="http://schemas.microsoft.com/office/drawing/2017/decorative" val="1"/>
                </a:ext>
              </a:extLst>
            </p:cNvPr>
            <p:cNvSpPr/>
            <p:nvPr userDrawn="1"/>
          </p:nvSpPr>
          <p:spPr>
            <a:xfrm>
              <a:off x="565848" y="2240280"/>
              <a:ext cx="8872230" cy="2377440"/>
            </a:xfrm>
            <a:prstGeom prst="rect">
              <a:avLst/>
            </a:prstGeom>
            <a:noFill/>
            <a:ln w="19050" cap="flat">
              <a:solidFill>
                <a:srgbClr val="FFCC01"/>
              </a:solidFill>
              <a:miter lim="800000"/>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600"/>
            </a:p>
          </p:txBody>
        </p:sp>
        <p:cxnSp>
          <p:nvCxnSpPr>
            <p:cNvPr id="38" name="Line">
              <a:extLst>
                <a:ext uri="{FF2B5EF4-FFF2-40B4-BE49-F238E27FC236}">
                  <a16:creationId xmlns:a16="http://schemas.microsoft.com/office/drawing/2014/main" id="{AF9D7527-81DD-7FFC-3065-69AFB01A81F3}"/>
                </a:ext>
                <a:ext uri="{C183D7F6-B498-43B3-948B-1728B52AA6E4}">
                  <adec:decorative xmlns:adec="http://schemas.microsoft.com/office/drawing/2017/decorative" val="1"/>
                </a:ext>
              </a:extLst>
            </p:cNvPr>
            <p:cNvCxnSpPr>
              <a:cxnSpLocks/>
            </p:cNvCxnSpPr>
            <p:nvPr userDrawn="1"/>
          </p:nvCxnSpPr>
          <p:spPr>
            <a:xfrm>
              <a:off x="565848" y="3931920"/>
              <a:ext cx="8872230" cy="0"/>
            </a:xfrm>
            <a:prstGeom prst="line">
              <a:avLst/>
            </a:prstGeom>
            <a:ln w="19050" cap="flat">
              <a:solidFill>
                <a:srgbClr val="FFCC01"/>
              </a:solidFill>
              <a:miter lim="800000"/>
            </a:ln>
          </p:spPr>
          <p:style>
            <a:lnRef idx="1">
              <a:schemeClr val="accent1"/>
            </a:lnRef>
            <a:fillRef idx="0">
              <a:schemeClr val="accent1"/>
            </a:fillRef>
            <a:effectRef idx="0">
              <a:srgbClr val="000000"/>
            </a:effectRef>
            <a:fontRef idx="minor">
              <a:schemeClr val="lt1"/>
            </a:fontRef>
          </p:style>
        </p:cxnSp>
      </p:grpSp>
      <p:sp>
        <p:nvSpPr>
          <p:cNvPr id="2" name="Title 1"/>
          <p:cNvSpPr>
            <a:spLocks noGrp="1"/>
          </p:cNvSpPr>
          <p:nvPr>
            <p:ph type="ctrTitle" hasCustomPrompt="1"/>
          </p:nvPr>
        </p:nvSpPr>
        <p:spPr>
          <a:xfrm>
            <a:off x="738962" y="2202820"/>
            <a:ext cx="8334397" cy="1325880"/>
          </a:xfrm>
        </p:spPr>
        <p:txBody>
          <a:bodyPr anchor="t" anchorCtr="0"/>
          <a:lstStyle>
            <a:lvl1pPr algn="l">
              <a:lnSpc>
                <a:spcPct val="80000"/>
              </a:lnSpc>
              <a:defRPr sz="3600"/>
            </a:lvl1pPr>
          </a:lstStyle>
          <a:p>
            <a:r>
              <a:rPr lang="en-US" dirty="0"/>
              <a:t>Presentation title</a:t>
            </a:r>
            <a:br>
              <a:rPr lang="en-US" dirty="0"/>
            </a:br>
            <a:r>
              <a:rPr lang="en-US" dirty="0"/>
              <a:t>PRESENTATION TITLE</a:t>
            </a:r>
            <a:br>
              <a:rPr lang="en-US" dirty="0"/>
            </a:br>
            <a:r>
              <a:rPr lang="en-US" dirty="0"/>
              <a:t>THREE LINES MAX</a:t>
            </a:r>
          </a:p>
        </p:txBody>
      </p:sp>
      <p:sp>
        <p:nvSpPr>
          <p:cNvPr id="21" name="Slide Number Placeholder 20">
            <a:extLst>
              <a:ext uri="{FF2B5EF4-FFF2-40B4-BE49-F238E27FC236}">
                <a16:creationId xmlns:a16="http://schemas.microsoft.com/office/drawing/2014/main" id="{CF1316F0-9F13-53EA-1597-09232B2FF1AB}"/>
              </a:ext>
            </a:extLst>
          </p:cNvPr>
          <p:cNvSpPr>
            <a:spLocks noGrp="1"/>
          </p:cNvSpPr>
          <p:nvPr>
            <p:ph type="sldNum" sz="quarter" idx="50"/>
          </p:nvPr>
        </p:nvSpPr>
        <p:spPr/>
        <p:txBody>
          <a:bodyPr/>
          <a:lstStyle/>
          <a:p>
            <a:fld id="{64E5BE4B-2FBF-4174-9E62-85FAD1CB43A6}" type="slidenum">
              <a:rPr lang="en-US" smtClean="0"/>
              <a:pPr/>
              <a:t>‹#›</a:t>
            </a:fld>
            <a:endParaRPr lang="en-US" dirty="0"/>
          </a:p>
        </p:txBody>
      </p:sp>
      <p:pic>
        <p:nvPicPr>
          <p:cNvPr id="5" name="U.S. Army" descr="U.S. Army">
            <a:extLst>
              <a:ext uri="{FF2B5EF4-FFF2-40B4-BE49-F238E27FC236}">
                <a16:creationId xmlns:a16="http://schemas.microsoft.com/office/drawing/2014/main" id="{499EE878-E6B9-0543-B958-85A17AE36A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bwMode="black">
          <a:xfrm>
            <a:off x="244899" y="112631"/>
            <a:ext cx="3246120" cy="1225808"/>
          </a:xfrm>
          <a:prstGeom prst="rect">
            <a:avLst/>
          </a:prstGeom>
        </p:spPr>
      </p:pic>
      <p:sp>
        <p:nvSpPr>
          <p:cNvPr id="8" name="Text Placeholder 30">
            <a:extLst>
              <a:ext uri="{FF2B5EF4-FFF2-40B4-BE49-F238E27FC236}">
                <a16:creationId xmlns:a16="http://schemas.microsoft.com/office/drawing/2014/main" id="{96CD17E6-26AB-FBB2-220C-D5185212C519}"/>
              </a:ext>
            </a:extLst>
          </p:cNvPr>
          <p:cNvSpPr>
            <a:spLocks noGrp="1"/>
          </p:cNvSpPr>
          <p:nvPr>
            <p:ph type="body" sz="quarter" idx="39" hasCustomPrompt="1"/>
          </p:nvPr>
        </p:nvSpPr>
        <p:spPr>
          <a:xfrm>
            <a:off x="547688" y="5133530"/>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9" name="Text Placeholder 30">
            <a:extLst>
              <a:ext uri="{FF2B5EF4-FFF2-40B4-BE49-F238E27FC236}">
                <a16:creationId xmlns:a16="http://schemas.microsoft.com/office/drawing/2014/main" id="{FCD1ED33-CCD9-E1B6-327A-71BC6F62C4DB}"/>
              </a:ext>
            </a:extLst>
          </p:cNvPr>
          <p:cNvSpPr>
            <a:spLocks noGrp="1"/>
          </p:cNvSpPr>
          <p:nvPr>
            <p:ph type="body" sz="quarter" idx="40" hasCustomPrompt="1"/>
          </p:nvPr>
        </p:nvSpPr>
        <p:spPr>
          <a:xfrm>
            <a:off x="547688" y="4952738"/>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11" name="Text Placeholder 30">
            <a:extLst>
              <a:ext uri="{FF2B5EF4-FFF2-40B4-BE49-F238E27FC236}">
                <a16:creationId xmlns:a16="http://schemas.microsoft.com/office/drawing/2014/main" id="{A255632D-60F3-C439-D931-6B2874E894D7}"/>
              </a:ext>
            </a:extLst>
          </p:cNvPr>
          <p:cNvSpPr>
            <a:spLocks noGrp="1"/>
          </p:cNvSpPr>
          <p:nvPr>
            <p:ph type="body" sz="quarter" idx="41" hasCustomPrompt="1"/>
          </p:nvPr>
        </p:nvSpPr>
        <p:spPr>
          <a:xfrm>
            <a:off x="547688" y="5314322"/>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CUI Category: </a:t>
            </a:r>
          </a:p>
        </p:txBody>
      </p:sp>
      <p:sp>
        <p:nvSpPr>
          <p:cNvPr id="12" name="Text Placeholder 30">
            <a:extLst>
              <a:ext uri="{FF2B5EF4-FFF2-40B4-BE49-F238E27FC236}">
                <a16:creationId xmlns:a16="http://schemas.microsoft.com/office/drawing/2014/main" id="{0BD3A2B1-9D40-83E3-4243-B4A52B6A636E}"/>
              </a:ext>
            </a:extLst>
          </p:cNvPr>
          <p:cNvSpPr>
            <a:spLocks noGrp="1"/>
          </p:cNvSpPr>
          <p:nvPr>
            <p:ph type="body" sz="quarter" idx="42" hasCustomPrompt="1"/>
          </p:nvPr>
        </p:nvSpPr>
        <p:spPr>
          <a:xfrm>
            <a:off x="547688" y="5495114"/>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Distribution Statement: </a:t>
            </a:r>
          </a:p>
        </p:txBody>
      </p:sp>
      <p:sp>
        <p:nvSpPr>
          <p:cNvPr id="14" name="Text Placeholder 30">
            <a:extLst>
              <a:ext uri="{FF2B5EF4-FFF2-40B4-BE49-F238E27FC236}">
                <a16:creationId xmlns:a16="http://schemas.microsoft.com/office/drawing/2014/main" id="{7AADD113-BD09-95AA-FFBA-DCC255F69FAA}"/>
              </a:ext>
            </a:extLst>
          </p:cNvPr>
          <p:cNvSpPr>
            <a:spLocks noGrp="1"/>
          </p:cNvSpPr>
          <p:nvPr>
            <p:ph type="body" sz="quarter" idx="43" hasCustomPrompt="1"/>
          </p:nvPr>
        </p:nvSpPr>
        <p:spPr>
          <a:xfrm>
            <a:off x="547688" y="5675906"/>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POC: </a:t>
            </a:r>
          </a:p>
        </p:txBody>
      </p:sp>
      <p:sp>
        <p:nvSpPr>
          <p:cNvPr id="15" name="Text Placeholder 30">
            <a:extLst>
              <a:ext uri="{FF2B5EF4-FFF2-40B4-BE49-F238E27FC236}">
                <a16:creationId xmlns:a16="http://schemas.microsoft.com/office/drawing/2014/main" id="{A9D52B79-92E5-4D64-1757-D13A0674723F}"/>
              </a:ext>
            </a:extLst>
          </p:cNvPr>
          <p:cNvSpPr>
            <a:spLocks noGrp="1"/>
          </p:cNvSpPr>
          <p:nvPr>
            <p:ph type="body" sz="quarter" idx="44"/>
          </p:nvPr>
        </p:nvSpPr>
        <p:spPr>
          <a:xfrm>
            <a:off x="1981200" y="5133530"/>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6" name="Text Placeholder 30">
            <a:extLst>
              <a:ext uri="{FF2B5EF4-FFF2-40B4-BE49-F238E27FC236}">
                <a16:creationId xmlns:a16="http://schemas.microsoft.com/office/drawing/2014/main" id="{DF04F3CB-62F5-7A9F-E397-4800E51C0E24}"/>
              </a:ext>
            </a:extLst>
          </p:cNvPr>
          <p:cNvSpPr>
            <a:spLocks noGrp="1"/>
          </p:cNvSpPr>
          <p:nvPr>
            <p:ph type="body" sz="quarter" idx="45"/>
          </p:nvPr>
        </p:nvSpPr>
        <p:spPr>
          <a:xfrm>
            <a:off x="1981200" y="4952738"/>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7" name="Text Placeholder 30">
            <a:extLst>
              <a:ext uri="{FF2B5EF4-FFF2-40B4-BE49-F238E27FC236}">
                <a16:creationId xmlns:a16="http://schemas.microsoft.com/office/drawing/2014/main" id="{DA62CE27-72C2-A083-C796-4F047A2FF421}"/>
              </a:ext>
            </a:extLst>
          </p:cNvPr>
          <p:cNvSpPr>
            <a:spLocks noGrp="1"/>
          </p:cNvSpPr>
          <p:nvPr>
            <p:ph type="body" sz="quarter" idx="46"/>
          </p:nvPr>
        </p:nvSpPr>
        <p:spPr>
          <a:xfrm>
            <a:off x="1981200" y="5314322"/>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8" name="Text Placeholder 30">
            <a:extLst>
              <a:ext uri="{FF2B5EF4-FFF2-40B4-BE49-F238E27FC236}">
                <a16:creationId xmlns:a16="http://schemas.microsoft.com/office/drawing/2014/main" id="{52DBCCDB-5EAD-73A2-7911-8AF50B29DC4E}"/>
              </a:ext>
            </a:extLst>
          </p:cNvPr>
          <p:cNvSpPr>
            <a:spLocks noGrp="1"/>
          </p:cNvSpPr>
          <p:nvPr>
            <p:ph type="body" sz="quarter" idx="47"/>
          </p:nvPr>
        </p:nvSpPr>
        <p:spPr>
          <a:xfrm>
            <a:off x="1981200" y="5495114"/>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9" name="Text Placeholder 30">
            <a:extLst>
              <a:ext uri="{FF2B5EF4-FFF2-40B4-BE49-F238E27FC236}">
                <a16:creationId xmlns:a16="http://schemas.microsoft.com/office/drawing/2014/main" id="{90D5656D-B16A-18B1-A790-538AB817A94E}"/>
              </a:ext>
            </a:extLst>
          </p:cNvPr>
          <p:cNvSpPr>
            <a:spLocks noGrp="1"/>
          </p:cNvSpPr>
          <p:nvPr>
            <p:ph type="body" sz="quarter" idx="48"/>
          </p:nvPr>
        </p:nvSpPr>
        <p:spPr>
          <a:xfrm>
            <a:off x="1981200" y="5675906"/>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33" name="Rectangle 15">
            <a:extLst>
              <a:ext uri="{FF2B5EF4-FFF2-40B4-BE49-F238E27FC236}">
                <a16:creationId xmlns:a16="http://schemas.microsoft.com/office/drawing/2014/main" id="{D4BDA86B-F1DD-21F5-60E2-12D097B12109}"/>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34" name="Rectangle 33">
            <a:extLst>
              <a:ext uri="{FF2B5EF4-FFF2-40B4-BE49-F238E27FC236}">
                <a16:creationId xmlns:a16="http://schemas.microsoft.com/office/drawing/2014/main" id="{03B5652A-71B3-3D94-B087-E645BF5AF7C7}"/>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sp>
        <p:nvSpPr>
          <p:cNvPr id="4" name="Subtitle 2">
            <a:extLst>
              <a:ext uri="{FF2B5EF4-FFF2-40B4-BE49-F238E27FC236}">
                <a16:creationId xmlns:a16="http://schemas.microsoft.com/office/drawing/2014/main" id="{C4A2CBF5-FFA2-7F21-9D6F-A8FC80779A94}"/>
              </a:ext>
            </a:extLst>
          </p:cNvPr>
          <p:cNvSpPr>
            <a:spLocks noGrp="1"/>
          </p:cNvSpPr>
          <p:nvPr>
            <p:ph type="subTitle" idx="1" hasCustomPrompt="1"/>
          </p:nvPr>
        </p:nvSpPr>
        <p:spPr>
          <a:xfrm>
            <a:off x="738965" y="3784732"/>
            <a:ext cx="5427012" cy="457200"/>
          </a:xfrm>
        </p:spPr>
        <p:txBody>
          <a:bodyPr anchor="ctr" anchorCtr="0"/>
          <a:lstStyle>
            <a:lvl1pPr marL="0" indent="0" algn="l">
              <a:spcBef>
                <a:spcPts val="0"/>
              </a:spcBef>
              <a:buNone/>
              <a:defRPr sz="1200" b="1">
                <a:solidFill>
                  <a:schemeClr val="tx2"/>
                </a:solidFill>
              </a:defRPr>
            </a:lvl1pPr>
            <a:lvl2pPr marL="0" indent="0" algn="l">
              <a:spcBef>
                <a:spcPts val="0"/>
              </a:spcBef>
              <a:buNone/>
              <a:defRPr sz="1200" b="1">
                <a:solidFill>
                  <a:schemeClr val="tx2"/>
                </a:solidFill>
              </a:defRPr>
            </a:lvl2pPr>
            <a:lvl3pPr marL="0" indent="0" algn="l">
              <a:spcBef>
                <a:spcPts val="0"/>
              </a:spcBef>
              <a:buNone/>
              <a:defRPr sz="1200" b="1">
                <a:solidFill>
                  <a:schemeClr val="tx2"/>
                </a:solidFill>
              </a:defRPr>
            </a:lvl3pPr>
            <a:lvl4pPr marL="0" indent="0" algn="l">
              <a:spcBef>
                <a:spcPts val="0"/>
              </a:spcBef>
              <a:buNone/>
              <a:defRPr sz="1200" b="1">
                <a:solidFill>
                  <a:schemeClr val="tx2"/>
                </a:solidFill>
              </a:defRPr>
            </a:lvl4pPr>
            <a:lvl5pPr marL="0" indent="0" algn="l">
              <a:spcBef>
                <a:spcPts val="0"/>
              </a:spcBef>
              <a:buNone/>
              <a:defRPr sz="1200" b="1">
                <a:solidFill>
                  <a:schemeClr val="tx2"/>
                </a:solidFill>
              </a:defRPr>
            </a:lvl5pPr>
            <a:lvl6pPr marL="0" indent="0" algn="l">
              <a:spcBef>
                <a:spcPts val="0"/>
              </a:spcBef>
              <a:buNone/>
              <a:defRPr sz="1200" b="1">
                <a:solidFill>
                  <a:schemeClr val="tx2"/>
                </a:solidFill>
              </a:defRPr>
            </a:lvl6pPr>
            <a:lvl7pPr marL="0" indent="0" algn="l">
              <a:spcBef>
                <a:spcPts val="0"/>
              </a:spcBef>
              <a:buNone/>
              <a:defRPr sz="1200" b="1">
                <a:solidFill>
                  <a:schemeClr val="tx2"/>
                </a:solidFill>
              </a:defRPr>
            </a:lvl7pPr>
            <a:lvl8pPr marL="0" indent="0" algn="l">
              <a:spcBef>
                <a:spcPts val="0"/>
              </a:spcBef>
              <a:buNone/>
              <a:defRPr sz="1200" b="1">
                <a:solidFill>
                  <a:schemeClr val="tx2"/>
                </a:solidFill>
              </a:defRPr>
            </a:lvl8pPr>
            <a:lvl9pPr marL="0" indent="0" algn="l">
              <a:spcBef>
                <a:spcPts val="0"/>
              </a:spcBef>
              <a:buNone/>
              <a:defRPr sz="1200" b="1">
                <a:solidFill>
                  <a:schemeClr val="tx2"/>
                </a:solidFill>
              </a:defRPr>
            </a:lvl9pPr>
          </a:lstStyle>
          <a:p>
            <a:r>
              <a:rPr lang="en-US" dirty="0"/>
              <a:t>[Presentation subtitle/description]</a:t>
            </a:r>
          </a:p>
        </p:txBody>
      </p:sp>
      <p:sp>
        <p:nvSpPr>
          <p:cNvPr id="6" name="Text Placeholder 3">
            <a:extLst>
              <a:ext uri="{FF2B5EF4-FFF2-40B4-BE49-F238E27FC236}">
                <a16:creationId xmlns:a16="http://schemas.microsoft.com/office/drawing/2014/main" id="{D9360E4A-ADEA-9DB7-5379-9D537DD6CDC2}"/>
              </a:ext>
            </a:extLst>
          </p:cNvPr>
          <p:cNvSpPr>
            <a:spLocks noGrp="1"/>
          </p:cNvSpPr>
          <p:nvPr>
            <p:ph type="body" sz="quarter" idx="10" hasCustomPrompt="1"/>
          </p:nvPr>
        </p:nvSpPr>
        <p:spPr>
          <a:xfrm>
            <a:off x="6387975" y="3784732"/>
            <a:ext cx="2685384" cy="457200"/>
          </a:xfrm>
        </p:spPr>
        <p:txBody>
          <a:bodyPr anchor="ctr" anchorCtr="0"/>
          <a:lstStyle>
            <a:lvl1pPr marL="0" indent="0" algn="ctr">
              <a:lnSpc>
                <a:spcPct val="80000"/>
              </a:lnSpc>
              <a:spcBef>
                <a:spcPts val="0"/>
              </a:spcBef>
              <a:buFontTx/>
              <a:buNone/>
              <a:defRPr sz="1400" b="1" cap="all" baseline="0">
                <a:solidFill>
                  <a:schemeClr val="tx2"/>
                </a:solidFill>
              </a:defRPr>
            </a:lvl1pPr>
            <a:lvl2pPr marL="0" indent="0" algn="ctr">
              <a:lnSpc>
                <a:spcPct val="80000"/>
              </a:lnSpc>
              <a:spcBef>
                <a:spcPts val="0"/>
              </a:spcBef>
              <a:buFontTx/>
              <a:buNone/>
              <a:defRPr sz="1400" b="1" cap="all" baseline="0">
                <a:solidFill>
                  <a:schemeClr val="tx2"/>
                </a:solidFill>
              </a:defRPr>
            </a:lvl2pPr>
            <a:lvl3pPr marL="0" indent="0" algn="ctr">
              <a:lnSpc>
                <a:spcPct val="80000"/>
              </a:lnSpc>
              <a:spcBef>
                <a:spcPts val="0"/>
              </a:spcBef>
              <a:buFontTx/>
              <a:buNone/>
              <a:defRPr sz="1400" b="1" cap="all" baseline="0">
                <a:solidFill>
                  <a:schemeClr val="tx2"/>
                </a:solidFill>
              </a:defRPr>
            </a:lvl3pPr>
            <a:lvl4pPr marL="0" indent="0" algn="ctr">
              <a:lnSpc>
                <a:spcPct val="80000"/>
              </a:lnSpc>
              <a:spcBef>
                <a:spcPts val="0"/>
              </a:spcBef>
              <a:buFontTx/>
              <a:buNone/>
              <a:defRPr sz="1400" b="1" cap="all" baseline="0">
                <a:solidFill>
                  <a:schemeClr val="tx2"/>
                </a:solidFill>
              </a:defRPr>
            </a:lvl4pPr>
            <a:lvl5pPr marL="0" indent="0" algn="ctr">
              <a:lnSpc>
                <a:spcPct val="80000"/>
              </a:lnSpc>
              <a:spcBef>
                <a:spcPts val="0"/>
              </a:spcBef>
              <a:buFontTx/>
              <a:buNone/>
              <a:defRPr sz="1400" b="1" cap="all" baseline="0">
                <a:solidFill>
                  <a:schemeClr val="tx2"/>
                </a:solidFill>
              </a:defRPr>
            </a:lvl5pPr>
            <a:lvl6pPr marL="0" indent="0" algn="ctr">
              <a:lnSpc>
                <a:spcPct val="80000"/>
              </a:lnSpc>
              <a:spcBef>
                <a:spcPts val="0"/>
              </a:spcBef>
              <a:buFontTx/>
              <a:buNone/>
              <a:defRPr sz="1400" b="1" cap="all" baseline="0">
                <a:solidFill>
                  <a:schemeClr val="tx2"/>
                </a:solidFill>
              </a:defRPr>
            </a:lvl6pPr>
            <a:lvl7pPr marL="0" indent="0" algn="ctr">
              <a:lnSpc>
                <a:spcPct val="80000"/>
              </a:lnSpc>
              <a:spcBef>
                <a:spcPts val="0"/>
              </a:spcBef>
              <a:buFontTx/>
              <a:buNone/>
              <a:defRPr sz="1400" b="1" cap="all" baseline="0">
                <a:solidFill>
                  <a:schemeClr val="tx2"/>
                </a:solidFill>
              </a:defRPr>
            </a:lvl7pPr>
            <a:lvl8pPr marL="0" indent="0" algn="ctr">
              <a:lnSpc>
                <a:spcPct val="80000"/>
              </a:lnSpc>
              <a:spcBef>
                <a:spcPts val="0"/>
              </a:spcBef>
              <a:buFontTx/>
              <a:buNone/>
              <a:defRPr sz="1400" b="1" cap="all" baseline="0">
                <a:solidFill>
                  <a:schemeClr val="tx2"/>
                </a:solidFill>
              </a:defRPr>
            </a:lvl8pPr>
            <a:lvl9pPr marL="0" indent="0" algn="ctr">
              <a:lnSpc>
                <a:spcPct val="80000"/>
              </a:lnSpc>
              <a:spcBef>
                <a:spcPts val="0"/>
              </a:spcBef>
              <a:buFontTx/>
              <a:buNone/>
              <a:defRPr sz="1400" b="1" cap="all" baseline="0">
                <a:solidFill>
                  <a:schemeClr val="tx2"/>
                </a:solidFill>
              </a:defRPr>
            </a:lvl9pPr>
          </a:lstStyle>
          <a:p>
            <a:pPr lvl="0"/>
            <a:r>
              <a:rPr lang="en-US" dirty="0"/>
              <a:t>[00 Month 0000]</a:t>
            </a:r>
          </a:p>
        </p:txBody>
      </p:sp>
      <p:pic>
        <p:nvPicPr>
          <p:cNvPr id="7" name="Picture 6">
            <a:extLst>
              <a:ext uri="{FF2B5EF4-FFF2-40B4-BE49-F238E27FC236}">
                <a16:creationId xmlns:a16="http://schemas.microsoft.com/office/drawing/2014/main" id="{EECF42D1-CDF6-D0A8-E0FA-E45C4DA2DAA4}"/>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4910160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3" name="Content Placeholder 2"/>
          <p:cNvSpPr>
            <a:spLocks noGrp="1"/>
          </p:cNvSpPr>
          <p:nvPr>
            <p:ph idx="1"/>
          </p:nvPr>
        </p:nvSpPr>
        <p:spPr>
          <a:xfrm>
            <a:off x="548640" y="1600198"/>
            <a:ext cx="67951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03C0BAD3-337A-DC60-A7ED-BF13F0826264}"/>
              </a:ext>
            </a:extLst>
          </p:cNvPr>
          <p:cNvSpPr>
            <a:spLocks noGrp="1"/>
          </p:cNvSpPr>
          <p:nvPr>
            <p:ph type="sldNum" sz="quarter" idx="11"/>
          </p:nvPr>
        </p:nvSpPr>
        <p:spPr>
          <a:xfrm>
            <a:off x="11245104" y="6629400"/>
            <a:ext cx="399210" cy="228600"/>
          </a:xfrm>
        </p:spPr>
        <p:txBody>
          <a:bodyPr rIns="0"/>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229850317"/>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 Number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3" name="Content Placeholder 2"/>
          <p:cNvSpPr>
            <a:spLocks noGrp="1"/>
          </p:cNvSpPr>
          <p:nvPr>
            <p:ph idx="1"/>
          </p:nvPr>
        </p:nvSpPr>
        <p:spPr>
          <a:xfrm>
            <a:off x="548640" y="1600198"/>
            <a:ext cx="6795136" cy="4572000"/>
          </a:xfrm>
        </p:spPr>
        <p:txBody>
          <a:bodyPr/>
          <a:lstStyle>
            <a:lvl1pPr marL="365760" indent="-365760">
              <a:buFont typeface="+mj-lt"/>
              <a:buAutoNum type="arabicPeriod"/>
              <a:defRPr b="1"/>
            </a:lvl1pPr>
            <a:lvl2pPr marL="365760" indent="0">
              <a:spcBef>
                <a:spcPts val="0"/>
              </a:spcBef>
              <a:buFontTx/>
              <a:buNone/>
              <a:defRPr/>
            </a:lvl2pPr>
            <a:lvl3pPr marL="548640">
              <a:defRPr/>
            </a:lvl3pPr>
            <a:lvl4pPr marL="731520">
              <a:defRPr/>
            </a:lvl4pPr>
            <a:lvl5pPr marL="914400">
              <a:defRPr/>
            </a:lvl5pPr>
            <a:lvl6pPr marL="1097280">
              <a:defRPr/>
            </a:lvl6pPr>
            <a:lvl7pPr marL="1280160">
              <a:defRPr/>
            </a:lvl7pPr>
            <a:lvl8pPr marL="1463040">
              <a:defRPr/>
            </a:lvl8pPr>
            <a:lvl9pPr marL="1645920">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A1A7A825-CF0B-A4E2-3704-5F661F4873C0}"/>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678790743"/>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3" name="Content Placeholder 2"/>
          <p:cNvSpPr>
            <a:spLocks noGrp="1"/>
          </p:cNvSpPr>
          <p:nvPr>
            <p:ph sz="half" idx="1"/>
          </p:nvPr>
        </p:nvSpPr>
        <p:spPr>
          <a:xfrm>
            <a:off x="548639" y="1600200"/>
            <a:ext cx="536448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79" y="1600200"/>
            <a:ext cx="536448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B0B9DE45-E855-FE62-197B-32BBD9BBBA57}"/>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95030254"/>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9713ED7-122D-D0BC-7C53-E1C615A94F8B}"/>
              </a:ext>
            </a:extLst>
          </p:cNvPr>
          <p:cNvSpPr>
            <a:spLocks noGrp="1"/>
          </p:cNvSpPr>
          <p:nvPr>
            <p:ph type="title" hasCustomPrompt="1"/>
          </p:nvPr>
        </p:nvSpPr>
        <p:spPr/>
        <p:txBody>
          <a:bodyPr/>
          <a:lstStyle/>
          <a:p>
            <a:r>
              <a:rPr lang="en-US" dirty="0"/>
              <a:t>[Slide title]</a:t>
            </a:r>
          </a:p>
        </p:txBody>
      </p:sp>
      <p:sp>
        <p:nvSpPr>
          <p:cNvPr id="3" name="Content Placeholder 2"/>
          <p:cNvSpPr>
            <a:spLocks noGrp="1"/>
          </p:cNvSpPr>
          <p:nvPr>
            <p:ph sz="half" idx="1"/>
          </p:nvPr>
        </p:nvSpPr>
        <p:spPr>
          <a:xfrm>
            <a:off x="548639" y="1600200"/>
            <a:ext cx="34503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370832" y="1600200"/>
            <a:ext cx="34503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8193023" y="1600200"/>
            <a:ext cx="34503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7">
            <a:extLst>
              <a:ext uri="{FF2B5EF4-FFF2-40B4-BE49-F238E27FC236}">
                <a16:creationId xmlns:a16="http://schemas.microsoft.com/office/drawing/2014/main" id="{87D0D458-416D-011B-0311-0C2B249BFF89}"/>
              </a:ext>
            </a:extLst>
          </p:cNvPr>
          <p:cNvSpPr>
            <a:spLocks noGrp="1"/>
          </p:cNvSpPr>
          <p:nvPr>
            <p:ph type="sldNum" sz="quarter" idx="12"/>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272869617"/>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Column">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61ED6E9-4BFC-F986-93E1-1249E94D9780}"/>
              </a:ext>
            </a:extLst>
          </p:cNvPr>
          <p:cNvSpPr>
            <a:spLocks noGrp="1"/>
          </p:cNvSpPr>
          <p:nvPr>
            <p:ph type="title" hasCustomPrompt="1"/>
          </p:nvPr>
        </p:nvSpPr>
        <p:spPr/>
        <p:txBody>
          <a:bodyPr/>
          <a:lstStyle/>
          <a:p>
            <a:r>
              <a:rPr lang="en-US" dirty="0"/>
              <a:t>[Slide title]</a:t>
            </a:r>
          </a:p>
        </p:txBody>
      </p:sp>
      <p:sp>
        <p:nvSpPr>
          <p:cNvPr id="3" name="Content Placeholder 2"/>
          <p:cNvSpPr>
            <a:spLocks noGrp="1"/>
          </p:cNvSpPr>
          <p:nvPr>
            <p:ph sz="half" idx="1"/>
          </p:nvPr>
        </p:nvSpPr>
        <p:spPr>
          <a:xfrm>
            <a:off x="54864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1376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FF00C8CD-D32C-E34D-BB8E-34B4CB816D39}"/>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773048378"/>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Icons">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61ED6E9-4BFC-F986-93E1-1249E94D9780}"/>
              </a:ext>
            </a:extLst>
          </p:cNvPr>
          <p:cNvSpPr>
            <a:spLocks noGrp="1"/>
          </p:cNvSpPr>
          <p:nvPr>
            <p:ph type="title" hasCustomPrompt="1"/>
          </p:nvPr>
        </p:nvSpPr>
        <p:spPr/>
        <p:txBody>
          <a:bodyPr/>
          <a:lstStyle/>
          <a:p>
            <a:r>
              <a:rPr lang="en-US" dirty="0"/>
              <a:t>[Slide title]</a:t>
            </a:r>
          </a:p>
        </p:txBody>
      </p:sp>
      <p:sp>
        <p:nvSpPr>
          <p:cNvPr id="9" name="Picture Placeholder 2">
            <a:extLst>
              <a:ext uri="{FF2B5EF4-FFF2-40B4-BE49-F238E27FC236}">
                <a16:creationId xmlns:a16="http://schemas.microsoft.com/office/drawing/2014/main" id="{2FDCDCBF-BE41-ACC6-2307-F24F0B601969}"/>
              </a:ext>
            </a:extLst>
          </p:cNvPr>
          <p:cNvSpPr>
            <a:spLocks noGrp="1" noChangeAspect="1"/>
          </p:cNvSpPr>
          <p:nvPr>
            <p:ph type="pic" sz="quarter" idx="12" hasCustomPrompt="1"/>
          </p:nvPr>
        </p:nvSpPr>
        <p:spPr>
          <a:xfrm>
            <a:off x="548640" y="1600200"/>
            <a:ext cx="557784" cy="555498"/>
          </a:xfrm>
        </p:spPr>
        <p:txBody>
          <a:bodyPr anchor="ctr" anchorCtr="0"/>
          <a:lstStyle>
            <a:lvl1pPr marL="0" indent="0" algn="ctr">
              <a:buFontTx/>
              <a:buNone/>
              <a:defRPr sz="800"/>
            </a:lvl1pPr>
          </a:lstStyle>
          <a:p>
            <a:r>
              <a:rPr lang="en-US" dirty="0"/>
              <a:t>[Icon]</a:t>
            </a:r>
          </a:p>
        </p:txBody>
      </p:sp>
      <p:sp>
        <p:nvSpPr>
          <p:cNvPr id="3" name="Content Placeholder 3"/>
          <p:cNvSpPr>
            <a:spLocks noGrp="1"/>
          </p:cNvSpPr>
          <p:nvPr>
            <p:ph sz="half" idx="1"/>
          </p:nvPr>
        </p:nvSpPr>
        <p:spPr>
          <a:xfrm>
            <a:off x="54864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4">
            <a:extLst>
              <a:ext uri="{FF2B5EF4-FFF2-40B4-BE49-F238E27FC236}">
                <a16:creationId xmlns:a16="http://schemas.microsoft.com/office/drawing/2014/main" id="{C7652FE0-2E63-C05D-5D80-EE5429B0A7EE}"/>
              </a:ext>
            </a:extLst>
          </p:cNvPr>
          <p:cNvSpPr>
            <a:spLocks noGrp="1" noChangeAspect="1"/>
          </p:cNvSpPr>
          <p:nvPr>
            <p:ph type="pic" sz="quarter" idx="13" hasCustomPrompt="1"/>
          </p:nvPr>
        </p:nvSpPr>
        <p:spPr>
          <a:xfrm>
            <a:off x="3413760" y="1600200"/>
            <a:ext cx="557784" cy="557784"/>
          </a:xfrm>
        </p:spPr>
        <p:txBody>
          <a:bodyPr anchor="ctr" anchorCtr="0"/>
          <a:lstStyle>
            <a:lvl1pPr marL="0" indent="0" algn="ctr">
              <a:buFontTx/>
              <a:buNone/>
              <a:defRPr sz="800"/>
            </a:lvl1pPr>
          </a:lstStyle>
          <a:p>
            <a:r>
              <a:rPr lang="en-US" dirty="0"/>
              <a:t>[Icon]</a:t>
            </a:r>
          </a:p>
        </p:txBody>
      </p:sp>
      <p:sp>
        <p:nvSpPr>
          <p:cNvPr id="4" name="Content Placeholder 5"/>
          <p:cNvSpPr>
            <a:spLocks noGrp="1"/>
          </p:cNvSpPr>
          <p:nvPr>
            <p:ph sz="half" idx="2"/>
          </p:nvPr>
        </p:nvSpPr>
        <p:spPr>
          <a:xfrm>
            <a:off x="341376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6">
            <a:extLst>
              <a:ext uri="{FF2B5EF4-FFF2-40B4-BE49-F238E27FC236}">
                <a16:creationId xmlns:a16="http://schemas.microsoft.com/office/drawing/2014/main" id="{B76F3E0A-3A89-0179-6808-7B86658B2939}"/>
              </a:ext>
            </a:extLst>
          </p:cNvPr>
          <p:cNvSpPr>
            <a:spLocks noGrp="1" noChangeAspect="1"/>
          </p:cNvSpPr>
          <p:nvPr>
            <p:ph type="pic" sz="quarter" idx="14" hasCustomPrompt="1"/>
          </p:nvPr>
        </p:nvSpPr>
        <p:spPr>
          <a:xfrm>
            <a:off x="6278880" y="1600200"/>
            <a:ext cx="557784" cy="557784"/>
          </a:xfrm>
        </p:spPr>
        <p:txBody>
          <a:bodyPr anchor="ctr" anchorCtr="0"/>
          <a:lstStyle>
            <a:lvl1pPr marL="0" indent="0" algn="ctr">
              <a:buFontTx/>
              <a:buNone/>
              <a:defRPr sz="800"/>
            </a:lvl1pPr>
          </a:lstStyle>
          <a:p>
            <a:r>
              <a:rPr lang="en-US" dirty="0"/>
              <a:t>[Icon]</a:t>
            </a:r>
          </a:p>
        </p:txBody>
      </p:sp>
      <p:sp>
        <p:nvSpPr>
          <p:cNvPr id="6" name="Content Placeholder 7">
            <a:extLst>
              <a:ext uri="{FF2B5EF4-FFF2-40B4-BE49-F238E27FC236}">
                <a16:creationId xmlns:a16="http://schemas.microsoft.com/office/drawing/2014/main" id="{617618FB-CD21-AF4A-B264-6355E9BD7981}"/>
              </a:ext>
            </a:extLst>
          </p:cNvPr>
          <p:cNvSpPr>
            <a:spLocks noGrp="1"/>
          </p:cNvSpPr>
          <p:nvPr>
            <p:ph sz="half" idx="10"/>
          </p:nvPr>
        </p:nvSpPr>
        <p:spPr>
          <a:xfrm>
            <a:off x="627888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8">
            <a:extLst>
              <a:ext uri="{FF2B5EF4-FFF2-40B4-BE49-F238E27FC236}">
                <a16:creationId xmlns:a16="http://schemas.microsoft.com/office/drawing/2014/main" id="{83E5AF74-1A89-50D1-F570-2D5345102584}"/>
              </a:ext>
            </a:extLst>
          </p:cNvPr>
          <p:cNvSpPr>
            <a:spLocks noGrp="1" noChangeAspect="1"/>
          </p:cNvSpPr>
          <p:nvPr>
            <p:ph type="pic" sz="quarter" idx="15" hasCustomPrompt="1"/>
          </p:nvPr>
        </p:nvSpPr>
        <p:spPr>
          <a:xfrm>
            <a:off x="9144000" y="1600200"/>
            <a:ext cx="557784" cy="557784"/>
          </a:xfrm>
        </p:spPr>
        <p:txBody>
          <a:bodyPr anchor="ctr" anchorCtr="0"/>
          <a:lstStyle>
            <a:lvl1pPr marL="0" indent="0" algn="ctr">
              <a:buFontTx/>
              <a:buNone/>
              <a:defRPr sz="800"/>
            </a:lvl1pPr>
          </a:lstStyle>
          <a:p>
            <a:r>
              <a:rPr lang="en-US" dirty="0"/>
              <a:t>[Icon]</a:t>
            </a:r>
          </a:p>
        </p:txBody>
      </p:sp>
      <p:sp>
        <p:nvSpPr>
          <p:cNvPr id="5" name="Content Placeholder 9">
            <a:extLst>
              <a:ext uri="{FF2B5EF4-FFF2-40B4-BE49-F238E27FC236}">
                <a16:creationId xmlns:a16="http://schemas.microsoft.com/office/drawing/2014/main" id="{873DCC96-E62A-5505-4F1E-4A80C8498209}"/>
              </a:ext>
            </a:extLst>
          </p:cNvPr>
          <p:cNvSpPr>
            <a:spLocks noGrp="1"/>
          </p:cNvSpPr>
          <p:nvPr>
            <p:ph sz="half" idx="11"/>
          </p:nvPr>
        </p:nvSpPr>
        <p:spPr>
          <a:xfrm>
            <a:off x="914400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Slide Number Placeholder 12">
            <a:extLst>
              <a:ext uri="{FF2B5EF4-FFF2-40B4-BE49-F238E27FC236}">
                <a16:creationId xmlns:a16="http://schemas.microsoft.com/office/drawing/2014/main" id="{089FF259-217B-3F10-C738-AE2C6A9EE838}"/>
              </a:ext>
            </a:extLst>
          </p:cNvPr>
          <p:cNvSpPr>
            <a:spLocks noGrp="1"/>
          </p:cNvSpPr>
          <p:nvPr>
            <p:ph type="sldNum" sz="quarter" idx="17"/>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875406898"/>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4 Numbers">
    <p:bg>
      <p:bgPr>
        <a:solidFill>
          <a:srgbClr val="221F20"/>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54C21BF-3440-8CAE-0A59-466346C7713E}"/>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01</a:t>
            </a:r>
          </a:p>
        </p:txBody>
      </p:sp>
      <p:sp>
        <p:nvSpPr>
          <p:cNvPr id="3" name="Content Placeholder 2"/>
          <p:cNvSpPr>
            <a:spLocks noGrp="1"/>
          </p:cNvSpPr>
          <p:nvPr>
            <p:ph sz="half" idx="1"/>
          </p:nvPr>
        </p:nvSpPr>
        <p:spPr>
          <a:xfrm>
            <a:off x="548641" y="2286000"/>
            <a:ext cx="2499359" cy="3886200"/>
          </a:xfrm>
        </p:spPr>
        <p:txBody>
          <a:bodyPr/>
          <a:lstStyle>
            <a:lvl1pPr marL="0" indent="0">
              <a:spcBef>
                <a:spcPts val="1000"/>
              </a:spcBef>
              <a:buFontTx/>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02</a:t>
            </a:r>
          </a:p>
        </p:txBody>
      </p:sp>
      <p:sp>
        <p:nvSpPr>
          <p:cNvPr id="4" name="Content Placeholder 3"/>
          <p:cNvSpPr>
            <a:spLocks noGrp="1"/>
          </p:cNvSpPr>
          <p:nvPr>
            <p:ph sz="half" idx="2"/>
          </p:nvPr>
        </p:nvSpPr>
        <p:spPr>
          <a:xfrm>
            <a:off x="3413761" y="2286000"/>
            <a:ext cx="2499359" cy="3886200"/>
          </a:xfrm>
        </p:spPr>
        <p:txBody>
          <a:bodyPr/>
          <a:lstStyle>
            <a:lvl1pPr marL="0" indent="0">
              <a:spcBef>
                <a:spcPts val="1000"/>
              </a:spcBef>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3886200"/>
          </a:xfrm>
        </p:spPr>
        <p:txBody>
          <a:bodyPr/>
          <a:lstStyle>
            <a:lvl1pPr marL="0" indent="0">
              <a:spcBef>
                <a:spcPts val="1000"/>
              </a:spcBef>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3886200"/>
          </a:xfrm>
        </p:spPr>
        <p:txBody>
          <a:bodyPr/>
          <a:lstStyle>
            <a:lvl1pPr marL="0" indent="0">
              <a:spcBef>
                <a:spcPts val="1000"/>
              </a:spcBef>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Slide Number Placeholder 16">
            <a:extLst>
              <a:ext uri="{FF2B5EF4-FFF2-40B4-BE49-F238E27FC236}">
                <a16:creationId xmlns:a16="http://schemas.microsoft.com/office/drawing/2014/main" id="{D07D52D1-634D-ECD5-045A-38F96B973AD0}"/>
              </a:ext>
            </a:extLst>
          </p:cNvPr>
          <p:cNvSpPr>
            <a:spLocks noGrp="1"/>
          </p:cNvSpPr>
          <p:nvPr>
            <p:ph type="sldNum" sz="quarter" idx="13"/>
          </p:nvPr>
        </p:nvSpPr>
        <p:spPr/>
        <p:txBody>
          <a:bodyPr/>
          <a:lstStyle/>
          <a:p>
            <a:fld id="{64E5BE4B-2FBF-4174-9E62-85FAD1CB43A6}" type="slidenum">
              <a:rPr lang="en-US" smtClean="0"/>
              <a:pPr/>
              <a:t>‹#›</a:t>
            </a:fld>
            <a:endParaRPr lang="en-US" dirty="0"/>
          </a:p>
        </p:txBody>
      </p:sp>
      <p:sp>
        <p:nvSpPr>
          <p:cNvPr id="21" name="Rectangle 15">
            <a:extLst>
              <a:ext uri="{FF2B5EF4-FFF2-40B4-BE49-F238E27FC236}">
                <a16:creationId xmlns:a16="http://schemas.microsoft.com/office/drawing/2014/main" id="{DEB0DA69-FBF7-5C40-833F-1B7B11772F88}"/>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22" name="Rectangle 21">
            <a:extLst>
              <a:ext uri="{FF2B5EF4-FFF2-40B4-BE49-F238E27FC236}">
                <a16:creationId xmlns:a16="http://schemas.microsoft.com/office/drawing/2014/main" id="{D597C6E0-6809-7398-D956-E5305EC75B10}"/>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18" name="Picture 17">
            <a:extLst>
              <a:ext uri="{FF2B5EF4-FFF2-40B4-BE49-F238E27FC236}">
                <a16:creationId xmlns:a16="http://schemas.microsoft.com/office/drawing/2014/main" id="{68B05C37-E3E9-A8FC-9436-CE747BCA874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152975405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 Numbers - Whit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6FD270-DB0B-36F0-B138-75209607ED74}"/>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01</a:t>
            </a:r>
          </a:p>
        </p:txBody>
      </p:sp>
      <p:sp>
        <p:nvSpPr>
          <p:cNvPr id="3" name="Content Placeholder 2"/>
          <p:cNvSpPr>
            <a:spLocks noGrp="1"/>
          </p:cNvSpPr>
          <p:nvPr>
            <p:ph sz="half" idx="1"/>
          </p:nvPr>
        </p:nvSpPr>
        <p:spPr>
          <a:xfrm>
            <a:off x="548641" y="2286000"/>
            <a:ext cx="2499359" cy="3886200"/>
          </a:xfrm>
        </p:spPr>
        <p:txBody>
          <a:bodyPr/>
          <a:lstStyle>
            <a:lvl1pPr marL="0" indent="0">
              <a:spcBef>
                <a:spcPts val="1000"/>
              </a:spcBef>
              <a:buFontTx/>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02</a:t>
            </a:r>
          </a:p>
        </p:txBody>
      </p:sp>
      <p:sp>
        <p:nvSpPr>
          <p:cNvPr id="4" name="Content Placeholder 3"/>
          <p:cNvSpPr>
            <a:spLocks noGrp="1"/>
          </p:cNvSpPr>
          <p:nvPr>
            <p:ph sz="half" idx="2"/>
          </p:nvPr>
        </p:nvSpPr>
        <p:spPr>
          <a:xfrm>
            <a:off x="3413761" y="2286000"/>
            <a:ext cx="2499359" cy="388620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388620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388620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Slide Number Placeholder 16">
            <a:extLst>
              <a:ext uri="{FF2B5EF4-FFF2-40B4-BE49-F238E27FC236}">
                <a16:creationId xmlns:a16="http://schemas.microsoft.com/office/drawing/2014/main" id="{A6C2643F-F661-8B8E-E36F-1F135C6F65B8}"/>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971914123"/>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8 Numbers">
    <p:bg>
      <p:bgPr>
        <a:solidFill>
          <a:srgbClr val="221F20"/>
        </a:soli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EEBA188-82A1-2FC4-842F-8120003B65B0}"/>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01</a:t>
            </a:r>
          </a:p>
        </p:txBody>
      </p:sp>
      <p:sp>
        <p:nvSpPr>
          <p:cNvPr id="3" name="Content Placeholder 2"/>
          <p:cNvSpPr>
            <a:spLocks noGrp="1"/>
          </p:cNvSpPr>
          <p:nvPr>
            <p:ph sz="half" idx="1"/>
          </p:nvPr>
        </p:nvSpPr>
        <p:spPr>
          <a:xfrm>
            <a:off x="54864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02</a:t>
            </a:r>
          </a:p>
        </p:txBody>
      </p:sp>
      <p:sp>
        <p:nvSpPr>
          <p:cNvPr id="4" name="Content Placeholder 3"/>
          <p:cNvSpPr>
            <a:spLocks noGrp="1"/>
          </p:cNvSpPr>
          <p:nvPr>
            <p:ph sz="half" idx="2"/>
          </p:nvPr>
        </p:nvSpPr>
        <p:spPr>
          <a:xfrm>
            <a:off x="341376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Line">
            <a:extLst>
              <a:ext uri="{FF2B5EF4-FFF2-40B4-BE49-F238E27FC236}">
                <a16:creationId xmlns:a16="http://schemas.microsoft.com/office/drawing/2014/main" id="{1A90E933-723C-D9CC-B7AB-3043EDAB638D}"/>
              </a:ext>
              <a:ext uri="{C183D7F6-B498-43B3-948B-1728B52AA6E4}">
                <adec:decorative xmlns:adec="http://schemas.microsoft.com/office/drawing/2017/decorative" val="1"/>
              </a:ext>
            </a:extLst>
          </p:cNvPr>
          <p:cNvCxnSpPr>
            <a:cxnSpLocks/>
          </p:cNvCxnSpPr>
          <p:nvPr userDrawn="1"/>
        </p:nvCxnSpPr>
        <p:spPr>
          <a:xfrm>
            <a:off x="54864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8" name="TextBox">
            <a:extLst>
              <a:ext uri="{FF2B5EF4-FFF2-40B4-BE49-F238E27FC236}">
                <a16:creationId xmlns:a16="http://schemas.microsoft.com/office/drawing/2014/main" id="{8E3B414F-BCCF-E0E0-A5B7-9D21FED7A614}"/>
              </a:ext>
            </a:extLst>
          </p:cNvPr>
          <p:cNvSpPr txBox="1"/>
          <p:nvPr userDrawn="1"/>
        </p:nvSpPr>
        <p:spPr>
          <a:xfrm>
            <a:off x="54864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05</a:t>
            </a:r>
          </a:p>
        </p:txBody>
      </p:sp>
      <p:sp>
        <p:nvSpPr>
          <p:cNvPr id="18" name="Content Placeholder 6">
            <a:extLst>
              <a:ext uri="{FF2B5EF4-FFF2-40B4-BE49-F238E27FC236}">
                <a16:creationId xmlns:a16="http://schemas.microsoft.com/office/drawing/2014/main" id="{5731522F-82BF-A739-FBD5-84B13AFCBF10}"/>
              </a:ext>
            </a:extLst>
          </p:cNvPr>
          <p:cNvSpPr>
            <a:spLocks noGrp="1"/>
          </p:cNvSpPr>
          <p:nvPr>
            <p:ph sz="half" idx="12"/>
          </p:nvPr>
        </p:nvSpPr>
        <p:spPr>
          <a:xfrm>
            <a:off x="54864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9" name="Line">
            <a:extLst>
              <a:ext uri="{FF2B5EF4-FFF2-40B4-BE49-F238E27FC236}">
                <a16:creationId xmlns:a16="http://schemas.microsoft.com/office/drawing/2014/main" id="{B07AB9A6-54AF-4DC6-E298-2E576695A65F}"/>
              </a:ext>
              <a:ext uri="{C183D7F6-B498-43B3-948B-1728B52AA6E4}">
                <adec:decorative xmlns:adec="http://schemas.microsoft.com/office/drawing/2017/decorative" val="1"/>
              </a:ext>
            </a:extLst>
          </p:cNvPr>
          <p:cNvCxnSpPr>
            <a:cxnSpLocks/>
          </p:cNvCxnSpPr>
          <p:nvPr userDrawn="1"/>
        </p:nvCxnSpPr>
        <p:spPr>
          <a:xfrm>
            <a:off x="341376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20" name="TextBox">
            <a:extLst>
              <a:ext uri="{FF2B5EF4-FFF2-40B4-BE49-F238E27FC236}">
                <a16:creationId xmlns:a16="http://schemas.microsoft.com/office/drawing/2014/main" id="{E79A49CF-30B2-91DC-6BCA-2A41DD4CBF09}"/>
              </a:ext>
            </a:extLst>
          </p:cNvPr>
          <p:cNvSpPr txBox="1"/>
          <p:nvPr userDrawn="1"/>
        </p:nvSpPr>
        <p:spPr>
          <a:xfrm>
            <a:off x="341376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06</a:t>
            </a:r>
          </a:p>
        </p:txBody>
      </p:sp>
      <p:sp>
        <p:nvSpPr>
          <p:cNvPr id="25" name="Content Placeholder 7">
            <a:extLst>
              <a:ext uri="{FF2B5EF4-FFF2-40B4-BE49-F238E27FC236}">
                <a16:creationId xmlns:a16="http://schemas.microsoft.com/office/drawing/2014/main" id="{5FE6691B-ACEF-8803-7DC3-70B52F899908}"/>
              </a:ext>
            </a:extLst>
          </p:cNvPr>
          <p:cNvSpPr>
            <a:spLocks noGrp="1"/>
          </p:cNvSpPr>
          <p:nvPr>
            <p:ph sz="half" idx="13"/>
          </p:nvPr>
        </p:nvSpPr>
        <p:spPr>
          <a:xfrm>
            <a:off x="341376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1" name="Line">
            <a:extLst>
              <a:ext uri="{FF2B5EF4-FFF2-40B4-BE49-F238E27FC236}">
                <a16:creationId xmlns:a16="http://schemas.microsoft.com/office/drawing/2014/main" id="{DE9CD609-8A04-24B8-B562-11703E18D251}"/>
              </a:ext>
              <a:ext uri="{C183D7F6-B498-43B3-948B-1728B52AA6E4}">
                <adec:decorative xmlns:adec="http://schemas.microsoft.com/office/drawing/2017/decorative" val="1"/>
              </a:ext>
            </a:extLst>
          </p:cNvPr>
          <p:cNvCxnSpPr>
            <a:cxnSpLocks/>
          </p:cNvCxnSpPr>
          <p:nvPr userDrawn="1"/>
        </p:nvCxnSpPr>
        <p:spPr>
          <a:xfrm>
            <a:off x="627888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22" name="TextBox">
            <a:extLst>
              <a:ext uri="{FF2B5EF4-FFF2-40B4-BE49-F238E27FC236}">
                <a16:creationId xmlns:a16="http://schemas.microsoft.com/office/drawing/2014/main" id="{7C5E0031-266F-D418-0BAB-9BD3C4F1EC3F}"/>
              </a:ext>
            </a:extLst>
          </p:cNvPr>
          <p:cNvSpPr txBox="1"/>
          <p:nvPr userDrawn="1"/>
        </p:nvSpPr>
        <p:spPr>
          <a:xfrm>
            <a:off x="627888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07</a:t>
            </a:r>
          </a:p>
        </p:txBody>
      </p:sp>
      <p:sp>
        <p:nvSpPr>
          <p:cNvPr id="26" name="Content Placeholder 8">
            <a:extLst>
              <a:ext uri="{FF2B5EF4-FFF2-40B4-BE49-F238E27FC236}">
                <a16:creationId xmlns:a16="http://schemas.microsoft.com/office/drawing/2014/main" id="{772BE48E-72DE-7245-BBDA-BF3FEC69BED1}"/>
              </a:ext>
            </a:extLst>
          </p:cNvPr>
          <p:cNvSpPr>
            <a:spLocks noGrp="1"/>
          </p:cNvSpPr>
          <p:nvPr>
            <p:ph sz="half" idx="14"/>
          </p:nvPr>
        </p:nvSpPr>
        <p:spPr>
          <a:xfrm>
            <a:off x="627888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3" name="Line">
            <a:extLst>
              <a:ext uri="{FF2B5EF4-FFF2-40B4-BE49-F238E27FC236}">
                <a16:creationId xmlns:a16="http://schemas.microsoft.com/office/drawing/2014/main" id="{51FB53C0-6EA8-D891-85A3-23EE83EADE03}"/>
              </a:ext>
              <a:ext uri="{C183D7F6-B498-43B3-948B-1728B52AA6E4}">
                <adec:decorative xmlns:adec="http://schemas.microsoft.com/office/drawing/2017/decorative" val="1"/>
              </a:ext>
            </a:extLst>
          </p:cNvPr>
          <p:cNvCxnSpPr>
            <a:cxnSpLocks/>
          </p:cNvCxnSpPr>
          <p:nvPr userDrawn="1"/>
        </p:nvCxnSpPr>
        <p:spPr>
          <a:xfrm>
            <a:off x="914400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24" name="TextBox">
            <a:extLst>
              <a:ext uri="{FF2B5EF4-FFF2-40B4-BE49-F238E27FC236}">
                <a16:creationId xmlns:a16="http://schemas.microsoft.com/office/drawing/2014/main" id="{6BF9F70B-8D8A-3E73-E423-909DA6A75EB4}"/>
              </a:ext>
            </a:extLst>
          </p:cNvPr>
          <p:cNvSpPr txBox="1"/>
          <p:nvPr userDrawn="1"/>
        </p:nvSpPr>
        <p:spPr>
          <a:xfrm>
            <a:off x="914400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08</a:t>
            </a:r>
          </a:p>
        </p:txBody>
      </p:sp>
      <p:sp>
        <p:nvSpPr>
          <p:cNvPr id="27" name="Content Placeholder 9">
            <a:extLst>
              <a:ext uri="{FF2B5EF4-FFF2-40B4-BE49-F238E27FC236}">
                <a16:creationId xmlns:a16="http://schemas.microsoft.com/office/drawing/2014/main" id="{EA060839-AF98-8040-7AE9-8F0D7E00C135}"/>
              </a:ext>
            </a:extLst>
          </p:cNvPr>
          <p:cNvSpPr>
            <a:spLocks noGrp="1"/>
          </p:cNvSpPr>
          <p:nvPr>
            <p:ph sz="half" idx="15"/>
          </p:nvPr>
        </p:nvSpPr>
        <p:spPr>
          <a:xfrm>
            <a:off x="914400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9" name="Slide Number Placeholder 28">
            <a:extLst>
              <a:ext uri="{FF2B5EF4-FFF2-40B4-BE49-F238E27FC236}">
                <a16:creationId xmlns:a16="http://schemas.microsoft.com/office/drawing/2014/main" id="{8D4AF177-759A-A93C-2097-C2C22D93680F}"/>
              </a:ext>
            </a:extLst>
          </p:cNvPr>
          <p:cNvSpPr>
            <a:spLocks noGrp="1"/>
          </p:cNvSpPr>
          <p:nvPr>
            <p:ph type="sldNum" sz="quarter" idx="17"/>
          </p:nvPr>
        </p:nvSpPr>
        <p:spPr/>
        <p:txBody>
          <a:bodyPr/>
          <a:lstStyle/>
          <a:p>
            <a:fld id="{64E5BE4B-2FBF-4174-9E62-85FAD1CB43A6}" type="slidenum">
              <a:rPr lang="en-US" smtClean="0"/>
              <a:pPr/>
              <a:t>‹#›</a:t>
            </a:fld>
            <a:endParaRPr lang="en-US" dirty="0"/>
          </a:p>
        </p:txBody>
      </p:sp>
      <p:sp>
        <p:nvSpPr>
          <p:cNvPr id="36" name="Rectangle 15">
            <a:extLst>
              <a:ext uri="{FF2B5EF4-FFF2-40B4-BE49-F238E27FC236}">
                <a16:creationId xmlns:a16="http://schemas.microsoft.com/office/drawing/2014/main" id="{FEDB97C0-F514-9C55-3E16-9FC0105AEFDF}"/>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37" name="Rectangle 36">
            <a:extLst>
              <a:ext uri="{FF2B5EF4-FFF2-40B4-BE49-F238E27FC236}">
                <a16:creationId xmlns:a16="http://schemas.microsoft.com/office/drawing/2014/main" id="{0C06597B-21CB-E031-D41A-B15442D12216}"/>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30" name="Picture 29">
            <a:extLst>
              <a:ext uri="{FF2B5EF4-FFF2-40B4-BE49-F238E27FC236}">
                <a16:creationId xmlns:a16="http://schemas.microsoft.com/office/drawing/2014/main" id="{E80D8DEC-F1FD-DD81-6FF1-83596387255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366418744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3888" userDrawn="1">
          <p15:clr>
            <a:srgbClr val="A4A3A4"/>
          </p15:clr>
        </p15:guide>
        <p15:guide id="2" orient="horz" pos="1008" userDrawn="1">
          <p15:clr>
            <a:srgbClr val="A4A3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8 Numbers - White">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963F0940-E33E-9D7F-C52B-16CFD0545B23}"/>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01</a:t>
            </a:r>
          </a:p>
        </p:txBody>
      </p:sp>
      <p:sp>
        <p:nvSpPr>
          <p:cNvPr id="3" name="Content Placeholder 2"/>
          <p:cNvSpPr>
            <a:spLocks noGrp="1"/>
          </p:cNvSpPr>
          <p:nvPr>
            <p:ph sz="half" idx="1"/>
          </p:nvPr>
        </p:nvSpPr>
        <p:spPr>
          <a:xfrm>
            <a:off x="54864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02</a:t>
            </a:r>
          </a:p>
        </p:txBody>
      </p:sp>
      <p:sp>
        <p:nvSpPr>
          <p:cNvPr id="4" name="Content Placeholder 3"/>
          <p:cNvSpPr>
            <a:spLocks noGrp="1"/>
          </p:cNvSpPr>
          <p:nvPr>
            <p:ph sz="half" idx="2"/>
          </p:nvPr>
        </p:nvSpPr>
        <p:spPr>
          <a:xfrm>
            <a:off x="341376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Line">
            <a:extLst>
              <a:ext uri="{FF2B5EF4-FFF2-40B4-BE49-F238E27FC236}">
                <a16:creationId xmlns:a16="http://schemas.microsoft.com/office/drawing/2014/main" id="{1A90E933-723C-D9CC-B7AB-3043EDAB638D}"/>
              </a:ext>
              <a:ext uri="{C183D7F6-B498-43B3-948B-1728B52AA6E4}">
                <adec:decorative xmlns:adec="http://schemas.microsoft.com/office/drawing/2017/decorative" val="1"/>
              </a:ext>
            </a:extLst>
          </p:cNvPr>
          <p:cNvCxnSpPr>
            <a:cxnSpLocks/>
          </p:cNvCxnSpPr>
          <p:nvPr userDrawn="1"/>
        </p:nvCxnSpPr>
        <p:spPr>
          <a:xfrm>
            <a:off x="54864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8" name="TextBox">
            <a:extLst>
              <a:ext uri="{FF2B5EF4-FFF2-40B4-BE49-F238E27FC236}">
                <a16:creationId xmlns:a16="http://schemas.microsoft.com/office/drawing/2014/main" id="{8E3B414F-BCCF-E0E0-A5B7-9D21FED7A614}"/>
              </a:ext>
            </a:extLst>
          </p:cNvPr>
          <p:cNvSpPr txBox="1"/>
          <p:nvPr userDrawn="1"/>
        </p:nvSpPr>
        <p:spPr>
          <a:xfrm>
            <a:off x="54864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05</a:t>
            </a:r>
          </a:p>
        </p:txBody>
      </p:sp>
      <p:sp>
        <p:nvSpPr>
          <p:cNvPr id="18" name="Content Placeholder 6">
            <a:extLst>
              <a:ext uri="{FF2B5EF4-FFF2-40B4-BE49-F238E27FC236}">
                <a16:creationId xmlns:a16="http://schemas.microsoft.com/office/drawing/2014/main" id="{5731522F-82BF-A739-FBD5-84B13AFCBF10}"/>
              </a:ext>
            </a:extLst>
          </p:cNvPr>
          <p:cNvSpPr>
            <a:spLocks noGrp="1"/>
          </p:cNvSpPr>
          <p:nvPr>
            <p:ph sz="half" idx="12"/>
          </p:nvPr>
        </p:nvSpPr>
        <p:spPr>
          <a:xfrm>
            <a:off x="54864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9" name="Line">
            <a:extLst>
              <a:ext uri="{FF2B5EF4-FFF2-40B4-BE49-F238E27FC236}">
                <a16:creationId xmlns:a16="http://schemas.microsoft.com/office/drawing/2014/main" id="{B07AB9A6-54AF-4DC6-E298-2E576695A65F}"/>
              </a:ext>
              <a:ext uri="{C183D7F6-B498-43B3-948B-1728B52AA6E4}">
                <adec:decorative xmlns:adec="http://schemas.microsoft.com/office/drawing/2017/decorative" val="1"/>
              </a:ext>
            </a:extLst>
          </p:cNvPr>
          <p:cNvCxnSpPr>
            <a:cxnSpLocks/>
          </p:cNvCxnSpPr>
          <p:nvPr userDrawn="1"/>
        </p:nvCxnSpPr>
        <p:spPr>
          <a:xfrm>
            <a:off x="341376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20" name="TextBox">
            <a:extLst>
              <a:ext uri="{FF2B5EF4-FFF2-40B4-BE49-F238E27FC236}">
                <a16:creationId xmlns:a16="http://schemas.microsoft.com/office/drawing/2014/main" id="{E79A49CF-30B2-91DC-6BCA-2A41DD4CBF09}"/>
              </a:ext>
            </a:extLst>
          </p:cNvPr>
          <p:cNvSpPr txBox="1"/>
          <p:nvPr userDrawn="1"/>
        </p:nvSpPr>
        <p:spPr>
          <a:xfrm>
            <a:off x="341376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06</a:t>
            </a:r>
          </a:p>
        </p:txBody>
      </p:sp>
      <p:sp>
        <p:nvSpPr>
          <p:cNvPr id="25" name="Content Placeholder 7">
            <a:extLst>
              <a:ext uri="{FF2B5EF4-FFF2-40B4-BE49-F238E27FC236}">
                <a16:creationId xmlns:a16="http://schemas.microsoft.com/office/drawing/2014/main" id="{5FE6691B-ACEF-8803-7DC3-70B52F899908}"/>
              </a:ext>
            </a:extLst>
          </p:cNvPr>
          <p:cNvSpPr>
            <a:spLocks noGrp="1"/>
          </p:cNvSpPr>
          <p:nvPr>
            <p:ph sz="half" idx="13"/>
          </p:nvPr>
        </p:nvSpPr>
        <p:spPr>
          <a:xfrm>
            <a:off x="341376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1" name="Line">
            <a:extLst>
              <a:ext uri="{FF2B5EF4-FFF2-40B4-BE49-F238E27FC236}">
                <a16:creationId xmlns:a16="http://schemas.microsoft.com/office/drawing/2014/main" id="{DE9CD609-8A04-24B8-B562-11703E18D251}"/>
              </a:ext>
              <a:ext uri="{C183D7F6-B498-43B3-948B-1728B52AA6E4}">
                <adec:decorative xmlns:adec="http://schemas.microsoft.com/office/drawing/2017/decorative" val="1"/>
              </a:ext>
            </a:extLst>
          </p:cNvPr>
          <p:cNvCxnSpPr>
            <a:cxnSpLocks/>
          </p:cNvCxnSpPr>
          <p:nvPr userDrawn="1"/>
        </p:nvCxnSpPr>
        <p:spPr>
          <a:xfrm>
            <a:off x="627888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22" name="TextBox">
            <a:extLst>
              <a:ext uri="{FF2B5EF4-FFF2-40B4-BE49-F238E27FC236}">
                <a16:creationId xmlns:a16="http://schemas.microsoft.com/office/drawing/2014/main" id="{7C5E0031-266F-D418-0BAB-9BD3C4F1EC3F}"/>
              </a:ext>
            </a:extLst>
          </p:cNvPr>
          <p:cNvSpPr txBox="1"/>
          <p:nvPr userDrawn="1"/>
        </p:nvSpPr>
        <p:spPr>
          <a:xfrm>
            <a:off x="627888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07</a:t>
            </a:r>
          </a:p>
        </p:txBody>
      </p:sp>
      <p:sp>
        <p:nvSpPr>
          <p:cNvPr id="26" name="Content Placeholder 8">
            <a:extLst>
              <a:ext uri="{FF2B5EF4-FFF2-40B4-BE49-F238E27FC236}">
                <a16:creationId xmlns:a16="http://schemas.microsoft.com/office/drawing/2014/main" id="{772BE48E-72DE-7245-BBDA-BF3FEC69BED1}"/>
              </a:ext>
            </a:extLst>
          </p:cNvPr>
          <p:cNvSpPr>
            <a:spLocks noGrp="1"/>
          </p:cNvSpPr>
          <p:nvPr>
            <p:ph sz="half" idx="14"/>
          </p:nvPr>
        </p:nvSpPr>
        <p:spPr>
          <a:xfrm>
            <a:off x="627888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3" name="Line">
            <a:extLst>
              <a:ext uri="{FF2B5EF4-FFF2-40B4-BE49-F238E27FC236}">
                <a16:creationId xmlns:a16="http://schemas.microsoft.com/office/drawing/2014/main" id="{51FB53C0-6EA8-D891-85A3-23EE83EADE03}"/>
              </a:ext>
              <a:ext uri="{C183D7F6-B498-43B3-948B-1728B52AA6E4}">
                <adec:decorative xmlns:adec="http://schemas.microsoft.com/office/drawing/2017/decorative" val="1"/>
              </a:ext>
            </a:extLst>
          </p:cNvPr>
          <p:cNvCxnSpPr>
            <a:cxnSpLocks/>
          </p:cNvCxnSpPr>
          <p:nvPr userDrawn="1"/>
        </p:nvCxnSpPr>
        <p:spPr>
          <a:xfrm>
            <a:off x="914400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24" name="TextBox">
            <a:extLst>
              <a:ext uri="{FF2B5EF4-FFF2-40B4-BE49-F238E27FC236}">
                <a16:creationId xmlns:a16="http://schemas.microsoft.com/office/drawing/2014/main" id="{6BF9F70B-8D8A-3E73-E423-909DA6A75EB4}"/>
              </a:ext>
            </a:extLst>
          </p:cNvPr>
          <p:cNvSpPr txBox="1"/>
          <p:nvPr userDrawn="1"/>
        </p:nvSpPr>
        <p:spPr>
          <a:xfrm>
            <a:off x="914400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08</a:t>
            </a:r>
          </a:p>
        </p:txBody>
      </p:sp>
      <p:sp>
        <p:nvSpPr>
          <p:cNvPr id="27" name="Content Placeholder 9">
            <a:extLst>
              <a:ext uri="{FF2B5EF4-FFF2-40B4-BE49-F238E27FC236}">
                <a16:creationId xmlns:a16="http://schemas.microsoft.com/office/drawing/2014/main" id="{EA060839-AF98-8040-7AE9-8F0D7E00C135}"/>
              </a:ext>
            </a:extLst>
          </p:cNvPr>
          <p:cNvSpPr>
            <a:spLocks noGrp="1"/>
          </p:cNvSpPr>
          <p:nvPr>
            <p:ph sz="half" idx="15"/>
          </p:nvPr>
        </p:nvSpPr>
        <p:spPr>
          <a:xfrm>
            <a:off x="914400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9" name="Slide Number Placeholder 28">
            <a:extLst>
              <a:ext uri="{FF2B5EF4-FFF2-40B4-BE49-F238E27FC236}">
                <a16:creationId xmlns:a16="http://schemas.microsoft.com/office/drawing/2014/main" id="{7C0BB974-2130-F29B-EFD0-42CC6056022B}"/>
              </a:ext>
            </a:extLst>
          </p:cNvPr>
          <p:cNvSpPr>
            <a:spLocks noGrp="1"/>
          </p:cNvSpPr>
          <p:nvPr>
            <p:ph type="sldNum" sz="quarter" idx="17"/>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456005590"/>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Repor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0" y="411481"/>
            <a:ext cx="8231293" cy="914400"/>
          </a:xfrm>
        </p:spPr>
        <p:txBody>
          <a:bodyPr/>
          <a:lstStyle/>
          <a:p>
            <a:r>
              <a:rPr lang="en-US" dirty="0"/>
              <a:t>[Slide title]</a:t>
            </a:r>
          </a:p>
        </p:txBody>
      </p:sp>
      <p:sp>
        <p:nvSpPr>
          <p:cNvPr id="5" name="Text Placeholder 2">
            <a:extLst>
              <a:ext uri="{FF2B5EF4-FFF2-40B4-BE49-F238E27FC236}">
                <a16:creationId xmlns:a16="http://schemas.microsoft.com/office/drawing/2014/main" id="{79532378-F1EC-4C8C-4ED2-DF860F99516C}"/>
              </a:ext>
            </a:extLst>
          </p:cNvPr>
          <p:cNvSpPr>
            <a:spLocks noGrp="1"/>
          </p:cNvSpPr>
          <p:nvPr>
            <p:ph type="body" sz="quarter" idx="10"/>
          </p:nvPr>
        </p:nvSpPr>
        <p:spPr>
          <a:xfrm>
            <a:off x="548640" y="1600200"/>
            <a:ext cx="11094720" cy="4572000"/>
          </a:xfrm>
        </p:spPr>
        <p:txBody>
          <a:bodyPr numCol="2"/>
          <a:lstStyle>
            <a:lvl1pPr marL="0" indent="0">
              <a:spcBef>
                <a:spcPts val="1000"/>
              </a:spcBef>
              <a:buFontTx/>
              <a:buNone/>
              <a:defRPr sz="1100"/>
            </a:lvl1pPr>
            <a:lvl2pPr marL="137160" indent="-137160">
              <a:spcBef>
                <a:spcPts val="1000"/>
              </a:spcBef>
              <a:buFont typeface="Arial" panose="020B0604020202020204" pitchFamily="34" charset="0"/>
              <a:buChar char="▪"/>
              <a:defRPr sz="1100"/>
            </a:lvl2pPr>
            <a:lvl3pPr marL="274320" indent="-137160">
              <a:defRPr sz="1100"/>
            </a:lvl3pPr>
            <a:lvl4pPr marL="411480" indent="-137160">
              <a:defRPr sz="1100"/>
            </a:lvl4pPr>
            <a:lvl5pPr marL="548640" indent="-137160">
              <a:defRPr sz="1100"/>
            </a:lvl5pPr>
            <a:lvl6pPr marL="685800" indent="-137160">
              <a:defRPr sz="1100"/>
            </a:lvl6pPr>
            <a:lvl7pPr marL="822960" indent="-137160">
              <a:defRPr sz="1100"/>
            </a:lvl7pPr>
            <a:lvl8pPr marL="960120" indent="-137160">
              <a:defRPr sz="1100"/>
            </a:lvl8pPr>
            <a:lvl9pPr marL="1097280" indent="-137160">
              <a:defRPr sz="1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2A693FB7-0B10-910E-2F4E-A8DFAF9A43A7}"/>
              </a:ext>
            </a:extLst>
          </p:cNvPr>
          <p:cNvSpPr>
            <a:spLocks noGrp="1"/>
          </p:cNvSpPr>
          <p:nvPr>
            <p:ph type="sldNum" sz="quarter" idx="12"/>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870302004"/>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Full Image">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0F3CE13-290E-12C4-BDCA-17CB5BAFF747}"/>
              </a:ext>
            </a:extLst>
          </p:cNvPr>
          <p:cNvSpPr>
            <a:spLocks noGrp="1"/>
          </p:cNvSpPr>
          <p:nvPr>
            <p:ph type="pic" sz="quarter" idx="10"/>
          </p:nvPr>
        </p:nvSpPr>
        <p:spPr>
          <a:xfrm>
            <a:off x="0" y="228600"/>
            <a:ext cx="12192000" cy="640080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4" name="Title 2">
            <a:extLst>
              <a:ext uri="{FF2B5EF4-FFF2-40B4-BE49-F238E27FC236}">
                <a16:creationId xmlns:a16="http://schemas.microsoft.com/office/drawing/2014/main" id="{0AF67DC4-909F-6BF0-DB86-8675E25715AB}"/>
              </a:ext>
            </a:extLst>
          </p:cNvPr>
          <p:cNvSpPr>
            <a:spLocks noGrp="1"/>
          </p:cNvSpPr>
          <p:nvPr>
            <p:ph type="title" hasCustomPrompt="1"/>
          </p:nvPr>
        </p:nvSpPr>
        <p:spPr/>
        <p:txBody>
          <a:bodyPr/>
          <a:lstStyle/>
          <a:p>
            <a:r>
              <a:rPr lang="en-US" dirty="0"/>
              <a:t>[Slide title]</a:t>
            </a:r>
          </a:p>
        </p:txBody>
      </p:sp>
      <p:sp>
        <p:nvSpPr>
          <p:cNvPr id="5" name="Slide Number Placeholder 4">
            <a:extLst>
              <a:ext uri="{FF2B5EF4-FFF2-40B4-BE49-F238E27FC236}">
                <a16:creationId xmlns:a16="http://schemas.microsoft.com/office/drawing/2014/main" id="{04BD6737-D835-6484-7A3F-BAD2D784E28E}"/>
              </a:ext>
            </a:extLst>
          </p:cNvPr>
          <p:cNvSpPr>
            <a:spLocks noGrp="1"/>
          </p:cNvSpPr>
          <p:nvPr>
            <p:ph type="sldNum" sz="quarter" idx="12"/>
          </p:nvPr>
        </p:nvSpPr>
        <p:spPr/>
        <p:txBody>
          <a:bodyPr/>
          <a:lstStyle/>
          <a:p>
            <a:fld id="{64E5BE4B-2FBF-4174-9E62-85FAD1CB43A6}" type="slidenum">
              <a:rPr lang="en-US" smtClean="0"/>
              <a:pPr/>
              <a:t>‹#›</a:t>
            </a:fld>
            <a:endParaRPr lang="en-US" dirty="0"/>
          </a:p>
        </p:txBody>
      </p:sp>
      <p:pic>
        <p:nvPicPr>
          <p:cNvPr id="7" name="Picture 6">
            <a:extLst>
              <a:ext uri="{FF2B5EF4-FFF2-40B4-BE49-F238E27FC236}">
                <a16:creationId xmlns:a16="http://schemas.microsoft.com/office/drawing/2014/main" id="{C3BB23B5-E46E-C69C-24C3-A556D7ED98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1343434011"/>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and Image 01">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a:xfrm>
            <a:off x="548640" y="411481"/>
            <a:ext cx="5364480" cy="914400"/>
          </a:xfrm>
        </p:spPr>
        <p:txBody>
          <a:bodyPr/>
          <a:lstStyle>
            <a:lvl1pPr>
              <a:defRPr sz="2800" b="1" cap="none" baseline="0"/>
            </a:lvl1pPr>
          </a:lstStyle>
          <a:p>
            <a:r>
              <a:rPr lang="en-US" dirty="0"/>
              <a:t>[Slide title]</a:t>
            </a:r>
          </a:p>
        </p:txBody>
      </p:sp>
      <p:sp>
        <p:nvSpPr>
          <p:cNvPr id="3" name="Content Placeholder 2"/>
          <p:cNvSpPr>
            <a:spLocks noGrp="1"/>
          </p:cNvSpPr>
          <p:nvPr>
            <p:ph sz="half" idx="1"/>
          </p:nvPr>
        </p:nvSpPr>
        <p:spPr>
          <a:xfrm>
            <a:off x="548639" y="1600200"/>
            <a:ext cx="536448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8F131B70-C8F2-D686-C30C-B4651FF0440C}"/>
              </a:ext>
            </a:extLst>
          </p:cNvPr>
          <p:cNvSpPr>
            <a:spLocks noGrp="1"/>
          </p:cNvSpPr>
          <p:nvPr>
            <p:ph type="sldNum" sz="quarter" idx="12"/>
          </p:nvPr>
        </p:nvSpPr>
        <p:spPr/>
        <p:txBody>
          <a:bodyPr/>
          <a:lstStyle/>
          <a:p>
            <a:fld id="{64E5BE4B-2FBF-4174-9E62-85FAD1CB43A6}" type="slidenum">
              <a:rPr lang="en-US" smtClean="0"/>
              <a:pPr/>
              <a:t>‹#›</a:t>
            </a:fld>
            <a:endParaRPr lang="en-US" dirty="0"/>
          </a:p>
        </p:txBody>
      </p:sp>
      <p:sp>
        <p:nvSpPr>
          <p:cNvPr id="8" name="Picture Placeholder 3">
            <a:extLst>
              <a:ext uri="{FF2B5EF4-FFF2-40B4-BE49-F238E27FC236}">
                <a16:creationId xmlns:a16="http://schemas.microsoft.com/office/drawing/2014/main" id="{9D1DFBC2-C4E8-E691-E48C-B8D2CF49CDAF}"/>
              </a:ext>
            </a:extLst>
          </p:cNvPr>
          <p:cNvSpPr>
            <a:spLocks noGrp="1"/>
          </p:cNvSpPr>
          <p:nvPr>
            <p:ph type="pic" sz="quarter" idx="10"/>
          </p:nvPr>
        </p:nvSpPr>
        <p:spPr>
          <a:xfrm>
            <a:off x="6278037" y="1076324"/>
            <a:ext cx="5365748" cy="5095875"/>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Tree>
    <p:extLst>
      <p:ext uri="{BB962C8B-B14F-4D97-AF65-F5344CB8AC3E}">
        <p14:creationId xmlns:p14="http://schemas.microsoft.com/office/powerpoint/2010/main" val="2019074746"/>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and Image 02">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D455EB0-A36D-4986-9393-AA1D5CE6C067}"/>
              </a:ext>
            </a:extLst>
          </p:cNvPr>
          <p:cNvSpPr>
            <a:spLocks noGrp="1"/>
          </p:cNvSpPr>
          <p:nvPr>
            <p:ph type="pic" sz="quarter" idx="10"/>
          </p:nvPr>
        </p:nvSpPr>
        <p:spPr>
          <a:xfrm>
            <a:off x="548639" y="411480"/>
            <a:ext cx="11094720" cy="310896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5" name="Title 2">
            <a:extLst>
              <a:ext uri="{FF2B5EF4-FFF2-40B4-BE49-F238E27FC236}">
                <a16:creationId xmlns:a16="http://schemas.microsoft.com/office/drawing/2014/main" id="{C17D0BA3-CE88-4FFE-E80D-CD039190BDDD}"/>
              </a:ext>
            </a:extLst>
          </p:cNvPr>
          <p:cNvSpPr>
            <a:spLocks noGrp="1"/>
          </p:cNvSpPr>
          <p:nvPr>
            <p:ph type="title" hasCustomPrompt="1"/>
          </p:nvPr>
        </p:nvSpPr>
        <p:spPr>
          <a:xfrm>
            <a:off x="548640" y="3794760"/>
            <a:ext cx="5364480" cy="914400"/>
          </a:xfrm>
        </p:spPr>
        <p:txBody>
          <a:bodyPr/>
          <a:lstStyle>
            <a:lvl1pPr>
              <a:defRPr sz="2800" b="1" cap="none" baseline="0"/>
            </a:lvl1pPr>
          </a:lstStyle>
          <a:p>
            <a:r>
              <a:rPr lang="en-US" dirty="0"/>
              <a:t>[Slide title]</a:t>
            </a:r>
          </a:p>
        </p:txBody>
      </p:sp>
      <p:sp>
        <p:nvSpPr>
          <p:cNvPr id="3" name="Content Placeholder 3"/>
          <p:cNvSpPr>
            <a:spLocks noGrp="1"/>
          </p:cNvSpPr>
          <p:nvPr>
            <p:ph sz="half" idx="1"/>
          </p:nvPr>
        </p:nvSpPr>
        <p:spPr>
          <a:xfrm>
            <a:off x="6278879" y="3794760"/>
            <a:ext cx="5364480" cy="2377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25763529-A3F2-C0F4-1A5C-AAFFF34D7F24}"/>
              </a:ext>
            </a:extLst>
          </p:cNvPr>
          <p:cNvSpPr>
            <a:spLocks noGrp="1"/>
          </p:cNvSpPr>
          <p:nvPr>
            <p:ph type="sldNum" sz="quarter" idx="12"/>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884372631"/>
      </p:ext>
    </p:extLst>
  </p:cSld>
  <p:clrMapOvr>
    <a:masterClrMapping/>
  </p:clrMapOvr>
  <p:extLst>
    <p:ext uri="{DCECCB84-F9BA-43D5-87BE-67443E8EF086}">
      <p15:sldGuideLst xmlns:p15="http://schemas.microsoft.com/office/powerpoint/2012/main">
        <p15:guide id="1" orient="horz" pos="2390" userDrawn="1">
          <p15:clr>
            <a:srgbClr val="A4A3A4"/>
          </p15:clr>
        </p15:guide>
        <p15:guide id="2" orient="horz" pos="3888" userDrawn="1">
          <p15:clr>
            <a:srgbClr val="A4A3A4"/>
          </p15:clr>
        </p15:guide>
        <p15:guide id="3" orient="horz" pos="2218" userDrawn="1">
          <p15:clr>
            <a:srgbClr val="A4A3A4"/>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2 Image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2" name="Picture Placeholder 2">
            <a:extLst>
              <a:ext uri="{FF2B5EF4-FFF2-40B4-BE49-F238E27FC236}">
                <a16:creationId xmlns:a16="http://schemas.microsoft.com/office/drawing/2014/main" id="{E4C4A4C8-609A-5582-34D3-DD47E15FD269}"/>
              </a:ext>
            </a:extLst>
          </p:cNvPr>
          <p:cNvSpPr>
            <a:spLocks noGrp="1"/>
          </p:cNvSpPr>
          <p:nvPr>
            <p:ph type="pic" sz="quarter" idx="10"/>
          </p:nvPr>
        </p:nvSpPr>
        <p:spPr>
          <a:xfrm>
            <a:off x="548639" y="1600200"/>
            <a:ext cx="5364480" cy="228600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8" name="Text Placeholder 3">
            <a:extLst>
              <a:ext uri="{FF2B5EF4-FFF2-40B4-BE49-F238E27FC236}">
                <a16:creationId xmlns:a16="http://schemas.microsoft.com/office/drawing/2014/main" id="{AE500155-914F-3AB3-C892-09CE75C54487}"/>
              </a:ext>
            </a:extLst>
          </p:cNvPr>
          <p:cNvSpPr>
            <a:spLocks noGrp="1"/>
          </p:cNvSpPr>
          <p:nvPr>
            <p:ph type="body" sz="quarter" idx="12" hasCustomPrompt="1"/>
          </p:nvPr>
        </p:nvSpPr>
        <p:spPr>
          <a:xfrm>
            <a:off x="548637" y="4114800"/>
            <a:ext cx="5364480"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3" name="Content Placeholder 4"/>
          <p:cNvSpPr>
            <a:spLocks noGrp="1"/>
          </p:cNvSpPr>
          <p:nvPr>
            <p:ph sz="half" idx="1"/>
          </p:nvPr>
        </p:nvSpPr>
        <p:spPr>
          <a:xfrm>
            <a:off x="548639" y="4526280"/>
            <a:ext cx="5364480" cy="164592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FC3A5FBE-3D66-4376-9A16-FE11155BA55E}"/>
              </a:ext>
            </a:extLst>
          </p:cNvPr>
          <p:cNvSpPr>
            <a:spLocks noGrp="1"/>
          </p:cNvSpPr>
          <p:nvPr>
            <p:ph type="pic" sz="quarter" idx="11"/>
          </p:nvPr>
        </p:nvSpPr>
        <p:spPr>
          <a:xfrm>
            <a:off x="6278879" y="1600200"/>
            <a:ext cx="5364480" cy="228600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9" name="Text Placeholder 6">
            <a:extLst>
              <a:ext uri="{FF2B5EF4-FFF2-40B4-BE49-F238E27FC236}">
                <a16:creationId xmlns:a16="http://schemas.microsoft.com/office/drawing/2014/main" id="{CD5289C6-6376-08BD-CF12-DE93A92EFB78}"/>
              </a:ext>
            </a:extLst>
          </p:cNvPr>
          <p:cNvSpPr>
            <a:spLocks noGrp="1"/>
          </p:cNvSpPr>
          <p:nvPr>
            <p:ph type="body" sz="quarter" idx="13" hasCustomPrompt="1"/>
          </p:nvPr>
        </p:nvSpPr>
        <p:spPr>
          <a:xfrm>
            <a:off x="6278879" y="4114800"/>
            <a:ext cx="5364480"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4" name="Content Placeholder 7"/>
          <p:cNvSpPr>
            <a:spLocks noGrp="1"/>
          </p:cNvSpPr>
          <p:nvPr>
            <p:ph sz="half" idx="2"/>
          </p:nvPr>
        </p:nvSpPr>
        <p:spPr>
          <a:xfrm>
            <a:off x="6278879" y="4526280"/>
            <a:ext cx="5364480" cy="164592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Slide Number Placeholder 10">
            <a:extLst>
              <a:ext uri="{FF2B5EF4-FFF2-40B4-BE49-F238E27FC236}">
                <a16:creationId xmlns:a16="http://schemas.microsoft.com/office/drawing/2014/main" id="{3E501E26-5E18-9AC3-2607-A695FA23E635}"/>
              </a:ext>
            </a:extLst>
          </p:cNvPr>
          <p:cNvSpPr>
            <a:spLocks noGrp="1"/>
          </p:cNvSpPr>
          <p:nvPr>
            <p:ph type="sldNum" sz="quarter" idx="15"/>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726552316"/>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guide id="3" orient="horz" pos="2592" userDrawn="1">
          <p15:clr>
            <a:srgbClr val="A4A3A4"/>
          </p15:clr>
        </p15:guide>
        <p15:guide id="4" orient="horz" pos="2448" userDrawn="1">
          <p15:clr>
            <a:srgbClr val="A4A3A4"/>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3 Image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2" name="Picture Placeholder 2">
            <a:extLst>
              <a:ext uri="{FF2B5EF4-FFF2-40B4-BE49-F238E27FC236}">
                <a16:creationId xmlns:a16="http://schemas.microsoft.com/office/drawing/2014/main" id="{E4C4A4C8-609A-5582-34D3-DD47E15FD269}"/>
              </a:ext>
            </a:extLst>
          </p:cNvPr>
          <p:cNvSpPr>
            <a:spLocks noGrp="1"/>
          </p:cNvSpPr>
          <p:nvPr>
            <p:ph type="pic" sz="quarter" idx="10"/>
          </p:nvPr>
        </p:nvSpPr>
        <p:spPr>
          <a:xfrm>
            <a:off x="548639" y="1600200"/>
            <a:ext cx="3450336" cy="16916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8" name="Text Placeholder 3">
            <a:extLst>
              <a:ext uri="{FF2B5EF4-FFF2-40B4-BE49-F238E27FC236}">
                <a16:creationId xmlns:a16="http://schemas.microsoft.com/office/drawing/2014/main" id="{AE500155-914F-3AB3-C892-09CE75C54487}"/>
              </a:ext>
            </a:extLst>
          </p:cNvPr>
          <p:cNvSpPr>
            <a:spLocks noGrp="1"/>
          </p:cNvSpPr>
          <p:nvPr>
            <p:ph type="body" sz="quarter" idx="12" hasCustomPrompt="1"/>
          </p:nvPr>
        </p:nvSpPr>
        <p:spPr>
          <a:xfrm>
            <a:off x="548637" y="3520440"/>
            <a:ext cx="3450336"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3" name="Content Placeholder 4"/>
          <p:cNvSpPr>
            <a:spLocks noGrp="1"/>
          </p:cNvSpPr>
          <p:nvPr>
            <p:ph sz="half" idx="1"/>
          </p:nvPr>
        </p:nvSpPr>
        <p:spPr>
          <a:xfrm>
            <a:off x="548639" y="3931920"/>
            <a:ext cx="3450336" cy="224028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FC3A5FBE-3D66-4376-9A16-FE11155BA55E}"/>
              </a:ext>
            </a:extLst>
          </p:cNvPr>
          <p:cNvSpPr>
            <a:spLocks noGrp="1"/>
          </p:cNvSpPr>
          <p:nvPr>
            <p:ph type="pic" sz="quarter" idx="11"/>
          </p:nvPr>
        </p:nvSpPr>
        <p:spPr>
          <a:xfrm>
            <a:off x="4370831" y="1600200"/>
            <a:ext cx="3450336" cy="16916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9" name="Text Placeholder 6">
            <a:extLst>
              <a:ext uri="{FF2B5EF4-FFF2-40B4-BE49-F238E27FC236}">
                <a16:creationId xmlns:a16="http://schemas.microsoft.com/office/drawing/2014/main" id="{CD5289C6-6376-08BD-CF12-DE93A92EFB78}"/>
              </a:ext>
            </a:extLst>
          </p:cNvPr>
          <p:cNvSpPr>
            <a:spLocks noGrp="1"/>
          </p:cNvSpPr>
          <p:nvPr>
            <p:ph type="body" sz="quarter" idx="13" hasCustomPrompt="1"/>
          </p:nvPr>
        </p:nvSpPr>
        <p:spPr>
          <a:xfrm>
            <a:off x="4370831" y="3520440"/>
            <a:ext cx="3450336"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4" name="Content Placeholder 7"/>
          <p:cNvSpPr>
            <a:spLocks noGrp="1"/>
          </p:cNvSpPr>
          <p:nvPr>
            <p:ph sz="half" idx="2"/>
          </p:nvPr>
        </p:nvSpPr>
        <p:spPr>
          <a:xfrm>
            <a:off x="4370831" y="3931920"/>
            <a:ext cx="3450336" cy="224028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a:extLst>
              <a:ext uri="{FF2B5EF4-FFF2-40B4-BE49-F238E27FC236}">
                <a16:creationId xmlns:a16="http://schemas.microsoft.com/office/drawing/2014/main" id="{2F1293E6-42E9-E8B5-FFA8-86FB82D4865C}"/>
              </a:ext>
            </a:extLst>
          </p:cNvPr>
          <p:cNvSpPr>
            <a:spLocks noGrp="1"/>
          </p:cNvSpPr>
          <p:nvPr>
            <p:ph type="pic" sz="quarter" idx="15"/>
          </p:nvPr>
        </p:nvSpPr>
        <p:spPr>
          <a:xfrm>
            <a:off x="8193023" y="1600200"/>
            <a:ext cx="3450336" cy="16916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1" name="Text Placeholder 9">
            <a:extLst>
              <a:ext uri="{FF2B5EF4-FFF2-40B4-BE49-F238E27FC236}">
                <a16:creationId xmlns:a16="http://schemas.microsoft.com/office/drawing/2014/main" id="{1A0087B1-BE04-FAAE-807C-18D539A58557}"/>
              </a:ext>
            </a:extLst>
          </p:cNvPr>
          <p:cNvSpPr>
            <a:spLocks noGrp="1"/>
          </p:cNvSpPr>
          <p:nvPr>
            <p:ph type="body" sz="quarter" idx="16" hasCustomPrompt="1"/>
          </p:nvPr>
        </p:nvSpPr>
        <p:spPr>
          <a:xfrm>
            <a:off x="8193023" y="3520440"/>
            <a:ext cx="3450336"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12" name="Content Placeholder 10">
            <a:extLst>
              <a:ext uri="{FF2B5EF4-FFF2-40B4-BE49-F238E27FC236}">
                <a16:creationId xmlns:a16="http://schemas.microsoft.com/office/drawing/2014/main" id="{9A4D43E8-8B9E-0180-3592-10B667D09516}"/>
              </a:ext>
            </a:extLst>
          </p:cNvPr>
          <p:cNvSpPr>
            <a:spLocks noGrp="1"/>
          </p:cNvSpPr>
          <p:nvPr>
            <p:ph sz="half" idx="17"/>
          </p:nvPr>
        </p:nvSpPr>
        <p:spPr>
          <a:xfrm>
            <a:off x="8193023" y="3931920"/>
            <a:ext cx="3450336" cy="224028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Slide Number Placeholder 13">
            <a:extLst>
              <a:ext uri="{FF2B5EF4-FFF2-40B4-BE49-F238E27FC236}">
                <a16:creationId xmlns:a16="http://schemas.microsoft.com/office/drawing/2014/main" id="{0DCE38A9-CABF-9588-DDD8-93DD198F7EC2}"/>
              </a:ext>
            </a:extLst>
          </p:cNvPr>
          <p:cNvSpPr>
            <a:spLocks noGrp="1"/>
          </p:cNvSpPr>
          <p:nvPr>
            <p:ph type="sldNum" sz="quarter" idx="19"/>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398397949"/>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2218" userDrawn="1">
          <p15:clr>
            <a:srgbClr val="A4A3A4"/>
          </p15:clr>
        </p15:guide>
        <p15:guide id="3" orient="horz" pos="3888" userDrawn="1">
          <p15:clr>
            <a:srgbClr val="A4A3A4"/>
          </p15:clr>
        </p15:guide>
        <p15:guide id="4" orient="horz" pos="2074" userDrawn="1">
          <p15:clr>
            <a:srgbClr val="A4A3A4"/>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4 Image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2" name="Picture Placeholder 2">
            <a:extLst>
              <a:ext uri="{FF2B5EF4-FFF2-40B4-BE49-F238E27FC236}">
                <a16:creationId xmlns:a16="http://schemas.microsoft.com/office/drawing/2014/main" id="{E4C4A4C8-609A-5582-34D3-DD47E15FD269}"/>
              </a:ext>
            </a:extLst>
          </p:cNvPr>
          <p:cNvSpPr>
            <a:spLocks noGrp="1"/>
          </p:cNvSpPr>
          <p:nvPr>
            <p:ph type="pic" sz="quarter" idx="10"/>
          </p:nvPr>
        </p:nvSpPr>
        <p:spPr>
          <a:xfrm>
            <a:off x="548641"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8" name="Text Placeholder 3">
            <a:extLst>
              <a:ext uri="{FF2B5EF4-FFF2-40B4-BE49-F238E27FC236}">
                <a16:creationId xmlns:a16="http://schemas.microsoft.com/office/drawing/2014/main" id="{AE500155-914F-3AB3-C892-09CE75C54487}"/>
              </a:ext>
            </a:extLst>
          </p:cNvPr>
          <p:cNvSpPr>
            <a:spLocks noGrp="1"/>
          </p:cNvSpPr>
          <p:nvPr>
            <p:ph type="body" sz="quarter" idx="12" hasCustomPrompt="1"/>
          </p:nvPr>
        </p:nvSpPr>
        <p:spPr>
          <a:xfrm>
            <a:off x="548639"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3" name="Content Placeholder 4"/>
          <p:cNvSpPr>
            <a:spLocks noGrp="1"/>
          </p:cNvSpPr>
          <p:nvPr>
            <p:ph sz="half" idx="1"/>
          </p:nvPr>
        </p:nvSpPr>
        <p:spPr>
          <a:xfrm>
            <a:off x="548641"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FC3A5FBE-3D66-4376-9A16-FE11155BA55E}"/>
              </a:ext>
            </a:extLst>
          </p:cNvPr>
          <p:cNvSpPr>
            <a:spLocks noGrp="1"/>
          </p:cNvSpPr>
          <p:nvPr>
            <p:ph type="pic" sz="quarter" idx="11"/>
          </p:nvPr>
        </p:nvSpPr>
        <p:spPr>
          <a:xfrm>
            <a:off x="3428805"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9" name="Text Placeholder 6">
            <a:extLst>
              <a:ext uri="{FF2B5EF4-FFF2-40B4-BE49-F238E27FC236}">
                <a16:creationId xmlns:a16="http://schemas.microsoft.com/office/drawing/2014/main" id="{CD5289C6-6376-08BD-CF12-DE93A92EFB78}"/>
              </a:ext>
            </a:extLst>
          </p:cNvPr>
          <p:cNvSpPr>
            <a:spLocks noGrp="1"/>
          </p:cNvSpPr>
          <p:nvPr>
            <p:ph type="body" sz="quarter" idx="13" hasCustomPrompt="1"/>
          </p:nvPr>
        </p:nvSpPr>
        <p:spPr>
          <a:xfrm>
            <a:off x="3428805"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4" name="Content Placeholder 7"/>
          <p:cNvSpPr>
            <a:spLocks noGrp="1"/>
          </p:cNvSpPr>
          <p:nvPr>
            <p:ph sz="half" idx="2"/>
          </p:nvPr>
        </p:nvSpPr>
        <p:spPr>
          <a:xfrm>
            <a:off x="3428805"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a:extLst>
              <a:ext uri="{FF2B5EF4-FFF2-40B4-BE49-F238E27FC236}">
                <a16:creationId xmlns:a16="http://schemas.microsoft.com/office/drawing/2014/main" id="{2F1293E6-42E9-E8B5-FFA8-86FB82D4865C}"/>
              </a:ext>
            </a:extLst>
          </p:cNvPr>
          <p:cNvSpPr>
            <a:spLocks noGrp="1"/>
          </p:cNvSpPr>
          <p:nvPr>
            <p:ph type="pic" sz="quarter" idx="15"/>
          </p:nvPr>
        </p:nvSpPr>
        <p:spPr>
          <a:xfrm>
            <a:off x="6263841"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1" name="Text Placeholder 9">
            <a:extLst>
              <a:ext uri="{FF2B5EF4-FFF2-40B4-BE49-F238E27FC236}">
                <a16:creationId xmlns:a16="http://schemas.microsoft.com/office/drawing/2014/main" id="{1A0087B1-BE04-FAAE-807C-18D539A58557}"/>
              </a:ext>
            </a:extLst>
          </p:cNvPr>
          <p:cNvSpPr>
            <a:spLocks noGrp="1"/>
          </p:cNvSpPr>
          <p:nvPr>
            <p:ph type="body" sz="quarter" idx="16" hasCustomPrompt="1"/>
          </p:nvPr>
        </p:nvSpPr>
        <p:spPr>
          <a:xfrm>
            <a:off x="6263841"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12" name="Content Placeholder 10">
            <a:extLst>
              <a:ext uri="{FF2B5EF4-FFF2-40B4-BE49-F238E27FC236}">
                <a16:creationId xmlns:a16="http://schemas.microsoft.com/office/drawing/2014/main" id="{9A4D43E8-8B9E-0180-3592-10B667D09516}"/>
              </a:ext>
            </a:extLst>
          </p:cNvPr>
          <p:cNvSpPr>
            <a:spLocks noGrp="1"/>
          </p:cNvSpPr>
          <p:nvPr>
            <p:ph sz="half" idx="17"/>
          </p:nvPr>
        </p:nvSpPr>
        <p:spPr>
          <a:xfrm>
            <a:off x="6263841"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Picture Placeholder 11">
            <a:extLst>
              <a:ext uri="{FF2B5EF4-FFF2-40B4-BE49-F238E27FC236}">
                <a16:creationId xmlns:a16="http://schemas.microsoft.com/office/drawing/2014/main" id="{D206E8B5-48CF-3920-10E8-5C214FEE93B1}"/>
              </a:ext>
            </a:extLst>
          </p:cNvPr>
          <p:cNvSpPr>
            <a:spLocks noGrp="1"/>
          </p:cNvSpPr>
          <p:nvPr>
            <p:ph type="pic" sz="quarter" idx="19"/>
          </p:nvPr>
        </p:nvSpPr>
        <p:spPr>
          <a:xfrm>
            <a:off x="9144001"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4" name="Text Placeholder 12">
            <a:extLst>
              <a:ext uri="{FF2B5EF4-FFF2-40B4-BE49-F238E27FC236}">
                <a16:creationId xmlns:a16="http://schemas.microsoft.com/office/drawing/2014/main" id="{30A8711B-6FCD-CC40-76D9-6F2EED66A6EF}"/>
              </a:ext>
            </a:extLst>
          </p:cNvPr>
          <p:cNvSpPr>
            <a:spLocks noGrp="1"/>
          </p:cNvSpPr>
          <p:nvPr>
            <p:ph type="body" sz="quarter" idx="20" hasCustomPrompt="1"/>
          </p:nvPr>
        </p:nvSpPr>
        <p:spPr>
          <a:xfrm>
            <a:off x="9144001"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15" name="Content Placeholder 13">
            <a:extLst>
              <a:ext uri="{FF2B5EF4-FFF2-40B4-BE49-F238E27FC236}">
                <a16:creationId xmlns:a16="http://schemas.microsoft.com/office/drawing/2014/main" id="{ABA13BFB-DABC-41BC-F712-51774CC8BA1C}"/>
              </a:ext>
            </a:extLst>
          </p:cNvPr>
          <p:cNvSpPr>
            <a:spLocks noGrp="1"/>
          </p:cNvSpPr>
          <p:nvPr>
            <p:ph sz="half" idx="21"/>
          </p:nvPr>
        </p:nvSpPr>
        <p:spPr>
          <a:xfrm>
            <a:off x="9144001"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Slide Number Placeholder 16">
            <a:extLst>
              <a:ext uri="{FF2B5EF4-FFF2-40B4-BE49-F238E27FC236}">
                <a16:creationId xmlns:a16="http://schemas.microsoft.com/office/drawing/2014/main" id="{F8249F74-522A-F15A-97B8-27047D5DEDAE}"/>
              </a:ext>
            </a:extLst>
          </p:cNvPr>
          <p:cNvSpPr>
            <a:spLocks noGrp="1"/>
          </p:cNvSpPr>
          <p:nvPr>
            <p:ph type="sldNum" sz="quarter" idx="2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163828418"/>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1786" userDrawn="1">
          <p15:clr>
            <a:srgbClr val="A4A3A4"/>
          </p15:clr>
        </p15:guide>
        <p15:guide id="3" orient="horz" pos="3888" userDrawn="1">
          <p15:clr>
            <a:srgbClr val="A4A3A4"/>
          </p15:clr>
        </p15:guide>
        <p15:guide id="4" orient="horz" pos="1930" userDrawn="1">
          <p15:clr>
            <a:srgbClr val="A4A3A4"/>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rgbClr val="221F2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0" y="411481"/>
            <a:ext cx="8231293"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9" name="Text Placeholder 2">
            <a:extLst>
              <a:ext uri="{FF2B5EF4-FFF2-40B4-BE49-F238E27FC236}">
                <a16:creationId xmlns:a16="http://schemas.microsoft.com/office/drawing/2014/main" id="{B62121C3-FD56-A9B2-1088-141E0BDB4C18}"/>
              </a:ext>
            </a:extLst>
          </p:cNvPr>
          <p:cNvSpPr>
            <a:spLocks noGrp="1"/>
          </p:cNvSpPr>
          <p:nvPr>
            <p:ph type="body" sz="quarter" idx="11" hasCustomPrompt="1"/>
          </p:nvPr>
        </p:nvSpPr>
        <p:spPr>
          <a:xfrm>
            <a:off x="548640" y="2148840"/>
            <a:ext cx="6795135" cy="4023360"/>
          </a:xfrm>
        </p:spPr>
        <p:txBody>
          <a:bodyPr/>
          <a:lstStyle>
            <a:lvl1pPr marL="0" indent="0">
              <a:spcBef>
                <a:spcPts val="0"/>
              </a:spcBef>
              <a:buFontTx/>
              <a:buNone/>
              <a:defRPr sz="28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subtitle]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Slide Number Placeholder 5">
            <a:extLst>
              <a:ext uri="{FF2B5EF4-FFF2-40B4-BE49-F238E27FC236}">
                <a16:creationId xmlns:a16="http://schemas.microsoft.com/office/drawing/2014/main" id="{4A7DADDA-8448-690C-2CAB-FA7E28471B81}"/>
              </a:ext>
            </a:extLst>
          </p:cNvPr>
          <p:cNvSpPr>
            <a:spLocks noGrp="1"/>
          </p:cNvSpPr>
          <p:nvPr>
            <p:ph type="sldNum" sz="quarter" idx="13"/>
          </p:nvPr>
        </p:nvSpPr>
        <p:spPr/>
        <p:txBody>
          <a:bodyPr/>
          <a:lstStyle/>
          <a:p>
            <a:fld id="{64E5BE4B-2FBF-4174-9E62-85FAD1CB43A6}" type="slidenum">
              <a:rPr lang="en-US" smtClean="0"/>
              <a:pPr/>
              <a:t>‹#›</a:t>
            </a:fld>
            <a:endParaRPr lang="en-US" dirty="0"/>
          </a:p>
        </p:txBody>
      </p:sp>
      <p:sp>
        <p:nvSpPr>
          <p:cNvPr id="13" name="Rectangle 15">
            <a:extLst>
              <a:ext uri="{FF2B5EF4-FFF2-40B4-BE49-F238E27FC236}">
                <a16:creationId xmlns:a16="http://schemas.microsoft.com/office/drawing/2014/main" id="{29767174-7781-C263-3756-CD54301026CD}"/>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14" name="Rectangle 13">
            <a:extLst>
              <a:ext uri="{FF2B5EF4-FFF2-40B4-BE49-F238E27FC236}">
                <a16:creationId xmlns:a16="http://schemas.microsoft.com/office/drawing/2014/main" id="{D36F2182-1ACE-5AD5-681B-31F3C2187042}"/>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4" name="Picture 3">
            <a:extLst>
              <a:ext uri="{FF2B5EF4-FFF2-40B4-BE49-F238E27FC236}">
                <a16:creationId xmlns:a16="http://schemas.microsoft.com/office/drawing/2014/main" id="{62A638DF-68EA-1B57-7E47-9B79BFFBF21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69169343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userDrawn="1">
          <p15:clr>
            <a:srgbClr val="A4A3A4"/>
          </p15:clr>
        </p15:guide>
        <p15:guide id="2" orient="horz" pos="3888" userDrawn="1">
          <p15:clr>
            <a:srgbClr val="A4A3A4"/>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Header - Image">
    <p:bg>
      <p:bgPr>
        <a:solidFill>
          <a:schemeClr val="tx1"/>
        </a:solidFill>
        <a:effectLst/>
      </p:bgPr>
    </p:bg>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D68235BF-5094-B6AD-6429-61352C54DE99}"/>
              </a:ext>
            </a:extLst>
          </p:cNvPr>
          <p:cNvSpPr>
            <a:spLocks noGrp="1"/>
          </p:cNvSpPr>
          <p:nvPr>
            <p:ph type="pic" sz="quarter" idx="10"/>
          </p:nvPr>
        </p:nvSpPr>
        <p:spPr>
          <a:xfrm>
            <a:off x="0" y="228600"/>
            <a:ext cx="12192000" cy="6400800"/>
          </a:xfrm>
          <a:solidFill>
            <a:srgbClr val="565557"/>
          </a:solidFill>
        </p:spPr>
        <p:txBody>
          <a:bodyPr anchor="ctr" anchorCtr="0"/>
          <a:lstStyle>
            <a:lvl1pPr marL="0" indent="0" algn="ctr">
              <a:buFontTx/>
              <a:buNone/>
              <a:defRPr sz="1000">
                <a:solidFill>
                  <a:srgbClr val="FFFFFF"/>
                </a:solidFill>
              </a:defRPr>
            </a:lvl1pPr>
          </a:lstStyle>
          <a:p>
            <a:r>
              <a:rPr lang="en-US"/>
              <a:t>Click icon to add picture</a:t>
            </a:r>
            <a:endParaRPr lang="en-US" dirty="0"/>
          </a:p>
        </p:txBody>
      </p:sp>
      <p:sp>
        <p:nvSpPr>
          <p:cNvPr id="2" name="Title 2"/>
          <p:cNvSpPr>
            <a:spLocks noGrp="1"/>
          </p:cNvSpPr>
          <p:nvPr>
            <p:ph type="title" hasCustomPrompt="1"/>
          </p:nvPr>
        </p:nvSpPr>
        <p:spPr>
          <a:xfrm>
            <a:off x="548640" y="411481"/>
            <a:ext cx="8231293"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4" name="Text Placeholder 3">
            <a:extLst>
              <a:ext uri="{FF2B5EF4-FFF2-40B4-BE49-F238E27FC236}">
                <a16:creationId xmlns:a16="http://schemas.microsoft.com/office/drawing/2014/main" id="{CADC6E9F-9E2F-3968-F76A-CD8240DB9C82}"/>
              </a:ext>
            </a:extLst>
          </p:cNvPr>
          <p:cNvSpPr>
            <a:spLocks noGrp="1"/>
          </p:cNvSpPr>
          <p:nvPr>
            <p:ph type="body" sz="quarter" idx="11" hasCustomPrompt="1"/>
          </p:nvPr>
        </p:nvSpPr>
        <p:spPr>
          <a:xfrm>
            <a:off x="548640" y="2148840"/>
            <a:ext cx="6795135" cy="914400"/>
          </a:xfrm>
        </p:spPr>
        <p:txBody>
          <a:bodyPr/>
          <a:lstStyle>
            <a:lvl1pPr marL="0" indent="0">
              <a:spcBef>
                <a:spcPts val="0"/>
              </a:spcBef>
              <a:buFontTx/>
              <a:buNone/>
              <a:defRPr sz="28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subtitle]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Slide Number Placeholder 5">
            <a:extLst>
              <a:ext uri="{FF2B5EF4-FFF2-40B4-BE49-F238E27FC236}">
                <a16:creationId xmlns:a16="http://schemas.microsoft.com/office/drawing/2014/main" id="{D8C19503-16E7-50C5-8995-F8E0DCB6B626}"/>
              </a:ext>
            </a:extLst>
          </p:cNvPr>
          <p:cNvSpPr>
            <a:spLocks noGrp="1"/>
          </p:cNvSpPr>
          <p:nvPr>
            <p:ph type="sldNum" sz="quarter" idx="13"/>
          </p:nvPr>
        </p:nvSpPr>
        <p:spPr/>
        <p:txBody>
          <a:bodyPr/>
          <a:lstStyle>
            <a:lvl1pPr>
              <a:defRPr>
                <a:solidFill>
                  <a:schemeClr val="bg1"/>
                </a:solidFill>
              </a:defRPr>
            </a:lvl1pPr>
          </a:lstStyle>
          <a:p>
            <a:fld id="{64E5BE4B-2FBF-4174-9E62-85FAD1CB43A6}" type="slidenum">
              <a:rPr lang="en-US" smtClean="0"/>
              <a:pPr/>
              <a:t>‹#›</a:t>
            </a:fld>
            <a:endParaRPr lang="en-US" dirty="0"/>
          </a:p>
        </p:txBody>
      </p:sp>
      <p:pic>
        <p:nvPicPr>
          <p:cNvPr id="8" name="Picture 7">
            <a:extLst>
              <a:ext uri="{FF2B5EF4-FFF2-40B4-BE49-F238E27FC236}">
                <a16:creationId xmlns:a16="http://schemas.microsoft.com/office/drawing/2014/main" id="{43EC03F4-5014-586B-424E-946BD96CAC5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342663348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userDrawn="1">
          <p15:clr>
            <a:srgbClr val="A4A3A4"/>
          </p15:clr>
        </p15:guide>
        <p15:guide id="2" orient="horz" pos="3888" userDrawn="1">
          <p15:clr>
            <a:srgbClr val="A4A3A4"/>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ection Header - White 01">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0" y="411481"/>
            <a:ext cx="8231293"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4" name="Text Placeholder 2">
            <a:extLst>
              <a:ext uri="{FF2B5EF4-FFF2-40B4-BE49-F238E27FC236}">
                <a16:creationId xmlns:a16="http://schemas.microsoft.com/office/drawing/2014/main" id="{3EF29EDB-49B7-13CD-321C-E88CD44FB7C6}"/>
              </a:ext>
            </a:extLst>
          </p:cNvPr>
          <p:cNvSpPr>
            <a:spLocks noGrp="1"/>
          </p:cNvSpPr>
          <p:nvPr>
            <p:ph type="body" sz="quarter" idx="11" hasCustomPrompt="1"/>
          </p:nvPr>
        </p:nvSpPr>
        <p:spPr>
          <a:xfrm>
            <a:off x="548640" y="2148840"/>
            <a:ext cx="6795135" cy="4023360"/>
          </a:xfrm>
        </p:spPr>
        <p:txBody>
          <a:bodyPr/>
          <a:lstStyle>
            <a:lvl1pPr marL="0" indent="0">
              <a:spcBef>
                <a:spcPts val="0"/>
              </a:spcBef>
              <a:buFontTx/>
              <a:buNone/>
              <a:defRPr sz="28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subtitle]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Slide Number Placeholder 5">
            <a:extLst>
              <a:ext uri="{FF2B5EF4-FFF2-40B4-BE49-F238E27FC236}">
                <a16:creationId xmlns:a16="http://schemas.microsoft.com/office/drawing/2014/main" id="{DCB1CE1D-5DB3-7DB4-A801-B688218E7EC6}"/>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75088882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userDrawn="1">
          <p15:clr>
            <a:srgbClr val="A4A3A4"/>
          </p15:clr>
        </p15:guide>
        <p15:guide id="2" orient="horz" pos="3888" userDrawn="1">
          <p15:clr>
            <a:srgbClr val="A4A3A4"/>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Header - White 0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1" y="411480"/>
            <a:ext cx="5365327" cy="914400"/>
          </a:xfrm>
        </p:spPr>
        <p:txBody>
          <a:bodyPr anchor="t" anchorCtr="0"/>
          <a:lstStyle>
            <a:lvl1pPr>
              <a:lnSpc>
                <a:spcPct val="90000"/>
              </a:lnSpc>
              <a:defRPr sz="2400" spc="0" baseline="0">
                <a:solidFill>
                  <a:schemeClr val="tx1"/>
                </a:solidFill>
              </a:defRPr>
            </a:lvl1pPr>
          </a:lstStyle>
          <a:p>
            <a:r>
              <a:rPr lang="en-US" dirty="0"/>
              <a:t>[Section title]</a:t>
            </a:r>
          </a:p>
        </p:txBody>
      </p:sp>
      <p:sp>
        <p:nvSpPr>
          <p:cNvPr id="4" name="Text Placeholder 2">
            <a:extLst>
              <a:ext uri="{FF2B5EF4-FFF2-40B4-BE49-F238E27FC236}">
                <a16:creationId xmlns:a16="http://schemas.microsoft.com/office/drawing/2014/main" id="{3EF29EDB-49B7-13CD-321C-E88CD44FB7C6}"/>
              </a:ext>
            </a:extLst>
          </p:cNvPr>
          <p:cNvSpPr>
            <a:spLocks noGrp="1"/>
          </p:cNvSpPr>
          <p:nvPr>
            <p:ph type="body" sz="quarter" idx="11" hasCustomPrompt="1"/>
          </p:nvPr>
        </p:nvSpPr>
        <p:spPr>
          <a:xfrm>
            <a:off x="548640" y="1600200"/>
            <a:ext cx="6795135" cy="4572000"/>
          </a:xfrm>
        </p:spPr>
        <p:txBody>
          <a:bodyPr/>
          <a:lstStyle>
            <a:lvl1pPr marL="0" indent="0">
              <a:lnSpc>
                <a:spcPct val="90000"/>
              </a:lnSpc>
              <a:spcBef>
                <a:spcPts val="0"/>
              </a:spcBef>
              <a:buFontTx/>
              <a:buNone/>
              <a:defRPr sz="36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[Long section description]</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Slide Number Placeholder 5">
            <a:extLst>
              <a:ext uri="{FF2B5EF4-FFF2-40B4-BE49-F238E27FC236}">
                <a16:creationId xmlns:a16="http://schemas.microsoft.com/office/drawing/2014/main" id="{A2496E61-43C3-4A10-6216-8AA17EF97B83}"/>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73565909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Section Header - Half Image">
    <p:bg>
      <p:bgPr>
        <a:solidFill>
          <a:srgbClr val="221F2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1" y="411481"/>
            <a:ext cx="5365327"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7" name="Text Placeholder 2">
            <a:extLst>
              <a:ext uri="{FF2B5EF4-FFF2-40B4-BE49-F238E27FC236}">
                <a16:creationId xmlns:a16="http://schemas.microsoft.com/office/drawing/2014/main" id="{FD05FCA9-6234-AA37-16E9-CA72B744A81B}"/>
              </a:ext>
            </a:extLst>
          </p:cNvPr>
          <p:cNvSpPr>
            <a:spLocks noGrp="1"/>
          </p:cNvSpPr>
          <p:nvPr>
            <p:ph type="body" sz="quarter" idx="11" hasCustomPrompt="1"/>
          </p:nvPr>
        </p:nvSpPr>
        <p:spPr>
          <a:xfrm>
            <a:off x="548640" y="2148840"/>
            <a:ext cx="5365325" cy="4023360"/>
          </a:xfrm>
        </p:spPr>
        <p:txBody>
          <a:bodyPr/>
          <a:lstStyle>
            <a:lvl1pPr marL="0" indent="0">
              <a:spcBef>
                <a:spcPts val="1000"/>
              </a:spcBef>
              <a:buFontTx/>
              <a:buNone/>
              <a:defRPr/>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description]</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4" name="Slide Number Placeholder 3">
            <a:extLst>
              <a:ext uri="{FF2B5EF4-FFF2-40B4-BE49-F238E27FC236}">
                <a16:creationId xmlns:a16="http://schemas.microsoft.com/office/drawing/2014/main" id="{FC4506F2-72D4-8024-72B5-E5E4464D05D0}"/>
              </a:ext>
            </a:extLst>
          </p:cNvPr>
          <p:cNvSpPr>
            <a:spLocks noGrp="1"/>
          </p:cNvSpPr>
          <p:nvPr>
            <p:ph type="sldNum" sz="quarter" idx="13"/>
          </p:nvPr>
        </p:nvSpPr>
        <p:spPr/>
        <p:txBody>
          <a:bodyPr/>
          <a:lstStyle/>
          <a:p>
            <a:fld id="{64E5BE4B-2FBF-4174-9E62-85FAD1CB43A6}" type="slidenum">
              <a:rPr lang="en-US" smtClean="0"/>
              <a:pPr/>
              <a:t>‹#›</a:t>
            </a:fld>
            <a:endParaRPr lang="en-US" dirty="0"/>
          </a:p>
        </p:txBody>
      </p:sp>
      <p:sp>
        <p:nvSpPr>
          <p:cNvPr id="10" name="Picture Placeholder 3">
            <a:extLst>
              <a:ext uri="{FF2B5EF4-FFF2-40B4-BE49-F238E27FC236}">
                <a16:creationId xmlns:a16="http://schemas.microsoft.com/office/drawing/2014/main" id="{6FB94CE1-6713-07D6-4B5A-4A8C98A3721E}"/>
              </a:ext>
            </a:extLst>
          </p:cNvPr>
          <p:cNvSpPr>
            <a:spLocks noGrp="1"/>
          </p:cNvSpPr>
          <p:nvPr>
            <p:ph type="pic" sz="quarter" idx="10"/>
          </p:nvPr>
        </p:nvSpPr>
        <p:spPr>
          <a:xfrm>
            <a:off x="6278037" y="1076324"/>
            <a:ext cx="5365748" cy="5095875"/>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4" name="Rectangle 15">
            <a:extLst>
              <a:ext uri="{FF2B5EF4-FFF2-40B4-BE49-F238E27FC236}">
                <a16:creationId xmlns:a16="http://schemas.microsoft.com/office/drawing/2014/main" id="{F827E20F-449C-FD35-0420-0D0665538DFA}"/>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15" name="Rectangle 14">
            <a:extLst>
              <a:ext uri="{FF2B5EF4-FFF2-40B4-BE49-F238E27FC236}">
                <a16:creationId xmlns:a16="http://schemas.microsoft.com/office/drawing/2014/main" id="{9B78D2D4-DCB9-0AD3-0C18-6C6757224CC2}"/>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6" name="Picture 5">
            <a:extLst>
              <a:ext uri="{FF2B5EF4-FFF2-40B4-BE49-F238E27FC236}">
                <a16:creationId xmlns:a16="http://schemas.microsoft.com/office/drawing/2014/main" id="{0640BB99-E7C5-9C1F-99DE-699EC511E44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76439453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userDrawn="1">
          <p15:clr>
            <a:srgbClr val="A4A3A4"/>
          </p15:clr>
        </p15:guide>
        <p15:guide id="2" orient="horz" pos="3888" userDrawn="1">
          <p15:clr>
            <a:srgbClr val="A4A3A4"/>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Header - Half Image - Whit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1" y="411481"/>
            <a:ext cx="5365327"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7" name="Text Placeholder 2">
            <a:extLst>
              <a:ext uri="{FF2B5EF4-FFF2-40B4-BE49-F238E27FC236}">
                <a16:creationId xmlns:a16="http://schemas.microsoft.com/office/drawing/2014/main" id="{FD05FCA9-6234-AA37-16E9-CA72B744A81B}"/>
              </a:ext>
            </a:extLst>
          </p:cNvPr>
          <p:cNvSpPr>
            <a:spLocks noGrp="1"/>
          </p:cNvSpPr>
          <p:nvPr>
            <p:ph type="body" sz="quarter" idx="11" hasCustomPrompt="1"/>
          </p:nvPr>
        </p:nvSpPr>
        <p:spPr>
          <a:xfrm>
            <a:off x="548640" y="2148840"/>
            <a:ext cx="5365325" cy="4023360"/>
          </a:xfrm>
        </p:spPr>
        <p:txBody>
          <a:bodyPr/>
          <a:lstStyle>
            <a:lvl1pPr marL="0" indent="0">
              <a:spcBef>
                <a:spcPts val="1000"/>
              </a:spcBef>
              <a:buFontTx/>
              <a:buNone/>
              <a:defRPr/>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description]</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5" name="Picture Placeholder 3">
            <a:extLst>
              <a:ext uri="{FF2B5EF4-FFF2-40B4-BE49-F238E27FC236}">
                <a16:creationId xmlns:a16="http://schemas.microsoft.com/office/drawing/2014/main" id="{99F1DF14-7FE6-F760-F31F-7EF2AD60D9CA}"/>
              </a:ext>
            </a:extLst>
          </p:cNvPr>
          <p:cNvSpPr>
            <a:spLocks noGrp="1"/>
          </p:cNvSpPr>
          <p:nvPr>
            <p:ph type="pic" sz="quarter" idx="10"/>
          </p:nvPr>
        </p:nvSpPr>
        <p:spPr>
          <a:xfrm>
            <a:off x="6278037" y="1076324"/>
            <a:ext cx="5365748" cy="5095875"/>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4" name="Slide Number Placeholder 3">
            <a:extLst>
              <a:ext uri="{FF2B5EF4-FFF2-40B4-BE49-F238E27FC236}">
                <a16:creationId xmlns:a16="http://schemas.microsoft.com/office/drawing/2014/main" id="{131544B9-C835-CF1D-D28F-2122F2789519}"/>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046471490"/>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userDrawn="1">
          <p15:clr>
            <a:srgbClr val="A4A3A4"/>
          </p15:clr>
        </p15:guide>
        <p15:guide id="2" orient="horz" pos="3888" userDrawn="1">
          <p15:clr>
            <a:srgbClr val="A4A3A4"/>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5" name="Slide Number Placeholder 4">
            <a:extLst>
              <a:ext uri="{FF2B5EF4-FFF2-40B4-BE49-F238E27FC236}">
                <a16:creationId xmlns:a16="http://schemas.microsoft.com/office/drawing/2014/main" id="{1FD0708B-B177-BDB5-031F-585D18C07E8A}"/>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646563890"/>
      </p:ext>
    </p:extLst>
  </p:cSld>
  <p:clrMapOvr>
    <a:masterClrMapping/>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Title Only - Black">
    <p:bg>
      <p:bgPr>
        <a:solidFill>
          <a:srgbClr val="221F2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5" name="Slide Number Placeholder 4">
            <a:extLst>
              <a:ext uri="{FF2B5EF4-FFF2-40B4-BE49-F238E27FC236}">
                <a16:creationId xmlns:a16="http://schemas.microsoft.com/office/drawing/2014/main" id="{36282339-D15E-F6F1-894B-9E0056121556}"/>
              </a:ext>
            </a:extLst>
          </p:cNvPr>
          <p:cNvSpPr>
            <a:spLocks noGrp="1"/>
          </p:cNvSpPr>
          <p:nvPr>
            <p:ph type="sldNum" sz="quarter" idx="11"/>
          </p:nvPr>
        </p:nvSpPr>
        <p:spPr/>
        <p:txBody>
          <a:bodyPr/>
          <a:lstStyle/>
          <a:p>
            <a:fld id="{64E5BE4B-2FBF-4174-9E62-85FAD1CB43A6}" type="slidenum">
              <a:rPr lang="en-US" smtClean="0"/>
              <a:pPr/>
              <a:t>‹#›</a:t>
            </a:fld>
            <a:endParaRPr lang="en-US" dirty="0"/>
          </a:p>
        </p:txBody>
      </p:sp>
      <p:sp>
        <p:nvSpPr>
          <p:cNvPr id="12" name="Rectangle 15">
            <a:extLst>
              <a:ext uri="{FF2B5EF4-FFF2-40B4-BE49-F238E27FC236}">
                <a16:creationId xmlns:a16="http://schemas.microsoft.com/office/drawing/2014/main" id="{833783EA-3887-4D75-CFC6-A032432DD7AD}"/>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13" name="Rectangle 12">
            <a:extLst>
              <a:ext uri="{FF2B5EF4-FFF2-40B4-BE49-F238E27FC236}">
                <a16:creationId xmlns:a16="http://schemas.microsoft.com/office/drawing/2014/main" id="{AC42907C-64C3-CBB8-169A-BB3EFFC55BCC}"/>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6" name="Picture 5">
            <a:extLst>
              <a:ext uri="{FF2B5EF4-FFF2-40B4-BE49-F238E27FC236}">
                <a16:creationId xmlns:a16="http://schemas.microsoft.com/office/drawing/2014/main" id="{528BFE3A-C71D-18C3-12E0-CB00B552224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192599757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008" userDrawn="1">
          <p15:clr>
            <a:srgbClr val="A4A3A4"/>
          </p15:clr>
        </p15:guide>
        <p15:guide id="2" orient="horz" pos="3888" userDrawn="1">
          <p15:clr>
            <a:srgbClr val="A4A3A4"/>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ED91F9A-E3C3-E735-5763-000960145427}"/>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943657075"/>
      </p:ext>
    </p:extLst>
  </p:cSld>
  <p:clrMapOvr>
    <a:masterClrMapping/>
  </p:clrMapOvr>
  <p:extLst>
    <p:ext uri="{DCECCB84-F9BA-43D5-87BE-67443E8EF086}">
      <p15:sldGuideLst xmlns:p15="http://schemas.microsoft.com/office/powerpoint/2012/main">
        <p15:guide id="1" orient="horz" pos="3888" userDrawn="1">
          <p15:clr>
            <a:srgbClr val="A4A3A4"/>
          </p15:clr>
        </p15:guide>
        <p15:guide id="2" orient="horz" pos="1008" userDrawn="1">
          <p15:clr>
            <a:srgbClr val="A4A3A4"/>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Blank - Black">
    <p:bg>
      <p:bgPr>
        <a:solidFill>
          <a:srgbClr val="221F20"/>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09D9C3A-06B5-D7B7-AE0A-005090EAD783}"/>
              </a:ext>
            </a:extLst>
          </p:cNvPr>
          <p:cNvSpPr>
            <a:spLocks noGrp="1"/>
          </p:cNvSpPr>
          <p:nvPr>
            <p:ph type="sldNum" sz="quarter" idx="11"/>
          </p:nvPr>
        </p:nvSpPr>
        <p:spPr/>
        <p:txBody>
          <a:bodyPr/>
          <a:lstStyle/>
          <a:p>
            <a:fld id="{64E5BE4B-2FBF-4174-9E62-85FAD1CB43A6}" type="slidenum">
              <a:rPr lang="en-US" smtClean="0"/>
              <a:pPr/>
              <a:t>‹#›</a:t>
            </a:fld>
            <a:endParaRPr lang="en-US" dirty="0"/>
          </a:p>
        </p:txBody>
      </p:sp>
      <p:sp>
        <p:nvSpPr>
          <p:cNvPr id="11" name="Rectangle 15">
            <a:extLst>
              <a:ext uri="{FF2B5EF4-FFF2-40B4-BE49-F238E27FC236}">
                <a16:creationId xmlns:a16="http://schemas.microsoft.com/office/drawing/2014/main" id="{B76758EE-15B3-7721-5E75-E147C8870680}"/>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12" name="Rectangle 11">
            <a:extLst>
              <a:ext uri="{FF2B5EF4-FFF2-40B4-BE49-F238E27FC236}">
                <a16:creationId xmlns:a16="http://schemas.microsoft.com/office/drawing/2014/main" id="{7CC5DC3A-1F9F-1C52-8FA1-007E776E4AAA}"/>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5" name="Picture 4">
            <a:extLst>
              <a:ext uri="{FF2B5EF4-FFF2-40B4-BE49-F238E27FC236}">
                <a16:creationId xmlns:a16="http://schemas.microsoft.com/office/drawing/2014/main" id="{2FF577C6-1198-6449-C580-4B07536A877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68382203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3888" userDrawn="1">
          <p15:clr>
            <a:srgbClr val="A4A3A4"/>
          </p15:clr>
        </p15:guide>
        <p15:guide id="2" orient="horz" pos="1008" userDrawn="1">
          <p15:clr>
            <a:srgbClr val="A4A3A4"/>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rgbClr val="221F20"/>
        </a:solidFill>
        <a:effectLst/>
      </p:bgPr>
    </p:bg>
    <p:spTree>
      <p:nvGrpSpPr>
        <p:cNvPr id="1" name=""/>
        <p:cNvGrpSpPr/>
        <p:nvPr/>
      </p:nvGrpSpPr>
      <p:grpSpPr>
        <a:xfrm>
          <a:off x="0" y="0"/>
          <a:ext cx="0" cy="0"/>
          <a:chOff x="0" y="0"/>
          <a:chExt cx="0" cy="0"/>
        </a:xfrm>
      </p:grpSpPr>
      <p:sp>
        <p:nvSpPr>
          <p:cNvPr id="7" name="TextBox">
            <a:extLst>
              <a:ext uri="{FF2B5EF4-FFF2-40B4-BE49-F238E27FC236}">
                <a16:creationId xmlns:a16="http://schemas.microsoft.com/office/drawing/2014/main" id="{9FBB499C-D22E-E02E-342C-293D573F4036}"/>
              </a:ext>
            </a:extLst>
          </p:cNvPr>
          <p:cNvSpPr txBox="1"/>
          <p:nvPr userDrawn="1"/>
        </p:nvSpPr>
        <p:spPr>
          <a:xfrm>
            <a:off x="548216" y="2148840"/>
            <a:ext cx="11094720" cy="1371600"/>
          </a:xfrm>
          <a:prstGeom prst="rect">
            <a:avLst/>
          </a:prstGeom>
          <a:noFill/>
        </p:spPr>
        <p:txBody>
          <a:bodyPr wrap="square" lIns="0" tIns="0" rIns="0" bIns="0" rtlCol="0">
            <a:noAutofit/>
          </a:bodyPr>
          <a:lstStyle/>
          <a:p>
            <a:pPr marL="0" indent="0">
              <a:lnSpc>
                <a:spcPct val="90000"/>
              </a:lnSpc>
              <a:spcBef>
                <a:spcPts val="0"/>
              </a:spcBef>
              <a:buSzPct val="100000"/>
              <a:buFontTx/>
              <a:buNone/>
            </a:pPr>
            <a:r>
              <a:rPr lang="en-US" sz="4800" cap="all" baseline="0" dirty="0">
                <a:solidFill>
                  <a:srgbClr val="FFCC01"/>
                </a:solidFill>
              </a:rPr>
              <a:t>Questions?</a:t>
            </a:r>
          </a:p>
        </p:txBody>
      </p:sp>
      <p:sp>
        <p:nvSpPr>
          <p:cNvPr id="5" name="Text Placeholder 1">
            <a:extLst>
              <a:ext uri="{FF2B5EF4-FFF2-40B4-BE49-F238E27FC236}">
                <a16:creationId xmlns:a16="http://schemas.microsoft.com/office/drawing/2014/main" id="{900DDD06-33DA-C48B-4271-22D241C5EC75}"/>
              </a:ext>
            </a:extLst>
          </p:cNvPr>
          <p:cNvSpPr>
            <a:spLocks noGrp="1"/>
          </p:cNvSpPr>
          <p:nvPr>
            <p:ph type="body" sz="quarter" idx="10" hasCustomPrompt="1"/>
          </p:nvPr>
        </p:nvSpPr>
        <p:spPr>
          <a:xfrm>
            <a:off x="548218" y="4819414"/>
            <a:ext cx="5365749" cy="1371599"/>
          </a:xfrm>
        </p:spPr>
        <p:txBody>
          <a:bodyPr anchor="b" anchorCtr="0"/>
          <a:lstStyle>
            <a:lvl1pPr marL="0" indent="0">
              <a:spcBef>
                <a:spcPts val="0"/>
              </a:spcBef>
              <a:buFontTx/>
              <a:buNone/>
              <a:defRPr sz="1200"/>
            </a:lvl1pPr>
            <a:lvl2pPr marL="0" indent="0">
              <a:spcBef>
                <a:spcPts val="0"/>
              </a:spcBef>
              <a:buFontTx/>
              <a:buNone/>
              <a:defRPr sz="1200"/>
            </a:lvl2pPr>
            <a:lvl3pPr marL="0" indent="0">
              <a:spcBef>
                <a:spcPts val="0"/>
              </a:spcBef>
              <a:buFontTx/>
              <a:buNone/>
              <a:defRPr sz="1200"/>
            </a:lvl3pPr>
            <a:lvl4pPr marL="0" indent="0">
              <a:spcBef>
                <a:spcPts val="0"/>
              </a:spcBef>
              <a:buFontTx/>
              <a:buNone/>
              <a:defRPr sz="1200"/>
            </a:lvl4pPr>
            <a:lvl5pPr marL="0" indent="0">
              <a:spcBef>
                <a:spcPts val="0"/>
              </a:spcBef>
              <a:buFontTx/>
              <a:buNone/>
              <a:defRPr sz="1200"/>
            </a:lvl5pPr>
            <a:lvl6pPr marL="0" indent="0">
              <a:spcBef>
                <a:spcPts val="0"/>
              </a:spcBef>
              <a:buFontTx/>
              <a:buNone/>
              <a:defRPr sz="1200"/>
            </a:lvl6pPr>
            <a:lvl7pPr marL="0" indent="0">
              <a:spcBef>
                <a:spcPts val="0"/>
              </a:spcBef>
              <a:buFontTx/>
              <a:buNone/>
              <a:defRPr sz="1200"/>
            </a:lvl7pPr>
            <a:lvl8pPr marL="0" indent="0">
              <a:spcBef>
                <a:spcPts val="0"/>
              </a:spcBef>
              <a:buFontTx/>
              <a:buNone/>
              <a:defRPr sz="1200"/>
            </a:lvl8pPr>
            <a:lvl9pPr marL="0" indent="0">
              <a:spcBef>
                <a:spcPts val="0"/>
              </a:spcBef>
              <a:buFontTx/>
              <a:buNone/>
              <a:defRPr sz="1200"/>
            </a:lvl9pPr>
          </a:lstStyle>
          <a:p>
            <a:pPr lvl="0"/>
            <a:r>
              <a:rPr lang="en-US" dirty="0"/>
              <a:t>[Optional contact information]</a:t>
            </a:r>
          </a:p>
        </p:txBody>
      </p:sp>
      <p:sp>
        <p:nvSpPr>
          <p:cNvPr id="4" name="Slide Number Placeholder 3">
            <a:extLst>
              <a:ext uri="{FF2B5EF4-FFF2-40B4-BE49-F238E27FC236}">
                <a16:creationId xmlns:a16="http://schemas.microsoft.com/office/drawing/2014/main" id="{69E1E829-FABB-578E-0154-2C87BBF4E6A0}"/>
              </a:ext>
            </a:extLst>
          </p:cNvPr>
          <p:cNvSpPr>
            <a:spLocks noGrp="1"/>
          </p:cNvSpPr>
          <p:nvPr>
            <p:ph type="sldNum" sz="quarter" idx="12"/>
          </p:nvPr>
        </p:nvSpPr>
        <p:spPr/>
        <p:txBody>
          <a:bodyPr/>
          <a:lstStyle/>
          <a:p>
            <a:fld id="{64E5BE4B-2FBF-4174-9E62-85FAD1CB43A6}" type="slidenum">
              <a:rPr lang="en-US" smtClean="0"/>
              <a:pPr/>
              <a:t>‹#›</a:t>
            </a:fld>
            <a:endParaRPr lang="en-US" dirty="0"/>
          </a:p>
        </p:txBody>
      </p:sp>
      <p:pic>
        <p:nvPicPr>
          <p:cNvPr id="3" name="Picture 2">
            <a:extLst>
              <a:ext uri="{FF2B5EF4-FFF2-40B4-BE49-F238E27FC236}">
                <a16:creationId xmlns:a16="http://schemas.microsoft.com/office/drawing/2014/main" id="{3B182AE4-8D56-8B67-D2BB-223593E3F79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3631566972"/>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Logo">
    <p:bg>
      <p:bgPr>
        <a:solidFill>
          <a:srgbClr val="221F20"/>
        </a:solidFill>
        <a:effectLst/>
      </p:bgPr>
    </p:bg>
    <p:spTree>
      <p:nvGrpSpPr>
        <p:cNvPr id="1" name=""/>
        <p:cNvGrpSpPr/>
        <p:nvPr/>
      </p:nvGrpSpPr>
      <p:grpSpPr>
        <a:xfrm>
          <a:off x="0" y="0"/>
          <a:ext cx="0" cy="0"/>
          <a:chOff x="0" y="0"/>
          <a:chExt cx="0" cy="0"/>
        </a:xfrm>
      </p:grpSpPr>
      <p:pic>
        <p:nvPicPr>
          <p:cNvPr id="2" name="U.S. Army" descr="U.S. Army">
            <a:extLst>
              <a:ext uri="{FF2B5EF4-FFF2-40B4-BE49-F238E27FC236}">
                <a16:creationId xmlns:a16="http://schemas.microsoft.com/office/drawing/2014/main" id="{0B06A788-76BC-690C-D43E-FC2BDE0FB202}"/>
              </a:ext>
            </a:extLst>
          </p:cNvPr>
          <p:cNvPicPr>
            <a:picLocks noChangeAspect="1"/>
          </p:cNvPicPr>
          <p:nvPr userDrawn="1"/>
        </p:nvPicPr>
        <p:blipFill>
          <a:blip r:embed="rId2"/>
          <a:stretch>
            <a:fillRect/>
          </a:stretch>
        </p:blipFill>
        <p:spPr bwMode="black">
          <a:xfrm>
            <a:off x="2827020" y="2194560"/>
            <a:ext cx="6537960" cy="2468880"/>
          </a:xfrm>
          <a:prstGeom prst="rect">
            <a:avLst/>
          </a:prstGeom>
        </p:spPr>
      </p:pic>
    </p:spTree>
    <p:extLst>
      <p:ext uri="{BB962C8B-B14F-4D97-AF65-F5344CB8AC3E}">
        <p14:creationId xmlns:p14="http://schemas.microsoft.com/office/powerpoint/2010/main" val="1145321904"/>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221F20"/>
        </a:solidFill>
        <a:effectLst/>
      </p:bgPr>
    </p:bg>
    <p:spTree>
      <p:nvGrpSpPr>
        <p:cNvPr id="1" name=""/>
        <p:cNvGrpSpPr/>
        <p:nvPr/>
      </p:nvGrpSpPr>
      <p:grpSpPr>
        <a:xfrm>
          <a:off x="0" y="0"/>
          <a:ext cx="0" cy="0"/>
          <a:chOff x="0" y="0"/>
          <a:chExt cx="0" cy="0"/>
        </a:xfrm>
      </p:grpSpPr>
      <p:grpSp>
        <p:nvGrpSpPr>
          <p:cNvPr id="6" name="Group">
            <a:extLst>
              <a:ext uri="{FF2B5EF4-FFF2-40B4-BE49-F238E27FC236}">
                <a16:creationId xmlns:a16="http://schemas.microsoft.com/office/drawing/2014/main" id="{6F4FA687-F60B-BC3A-D7A8-6F4523AF630C}"/>
              </a:ext>
              <a:ext uri="{C183D7F6-B498-43B3-948B-1728B52AA6E4}">
                <adec:decorative xmlns:adec="http://schemas.microsoft.com/office/drawing/2017/decorative" val="1"/>
              </a:ext>
            </a:extLst>
          </p:cNvPr>
          <p:cNvGrpSpPr/>
          <p:nvPr userDrawn="1"/>
        </p:nvGrpSpPr>
        <p:grpSpPr>
          <a:xfrm>
            <a:off x="548218" y="1974220"/>
            <a:ext cx="8644270" cy="2377440"/>
            <a:chOff x="565848" y="2240280"/>
            <a:chExt cx="8872230" cy="2377440"/>
          </a:xfrm>
        </p:grpSpPr>
        <p:sp>
          <p:nvSpPr>
            <p:cNvPr id="10" name="Rectangle">
              <a:extLst>
                <a:ext uri="{FF2B5EF4-FFF2-40B4-BE49-F238E27FC236}">
                  <a16:creationId xmlns:a16="http://schemas.microsoft.com/office/drawing/2014/main" id="{BF21F3A3-93C1-5149-0930-09CBE88BD32C}"/>
                </a:ext>
                <a:ext uri="{C183D7F6-B498-43B3-948B-1728B52AA6E4}">
                  <adec:decorative xmlns:adec="http://schemas.microsoft.com/office/drawing/2017/decorative" val="1"/>
                </a:ext>
              </a:extLst>
            </p:cNvPr>
            <p:cNvSpPr/>
            <p:nvPr userDrawn="1"/>
          </p:nvSpPr>
          <p:spPr>
            <a:xfrm>
              <a:off x="565848" y="2240280"/>
              <a:ext cx="8872230" cy="2377440"/>
            </a:xfrm>
            <a:prstGeom prst="rect">
              <a:avLst/>
            </a:prstGeom>
            <a:noFill/>
            <a:ln w="19050" cap="flat">
              <a:solidFill>
                <a:srgbClr val="FFCC01"/>
              </a:solidFill>
              <a:miter lim="800000"/>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600"/>
            </a:p>
          </p:txBody>
        </p:sp>
        <p:cxnSp>
          <p:nvCxnSpPr>
            <p:cNvPr id="12" name="Line">
              <a:extLst>
                <a:ext uri="{FF2B5EF4-FFF2-40B4-BE49-F238E27FC236}">
                  <a16:creationId xmlns:a16="http://schemas.microsoft.com/office/drawing/2014/main" id="{7EE4A926-6B61-0880-E206-8C2FB773EAE1}"/>
                </a:ext>
                <a:ext uri="{C183D7F6-B498-43B3-948B-1728B52AA6E4}">
                  <adec:decorative xmlns:adec="http://schemas.microsoft.com/office/drawing/2017/decorative" val="1"/>
                </a:ext>
              </a:extLst>
            </p:cNvPr>
            <p:cNvCxnSpPr>
              <a:cxnSpLocks/>
            </p:cNvCxnSpPr>
            <p:nvPr userDrawn="1"/>
          </p:nvCxnSpPr>
          <p:spPr>
            <a:xfrm>
              <a:off x="565848" y="3931920"/>
              <a:ext cx="8872230" cy="0"/>
            </a:xfrm>
            <a:prstGeom prst="line">
              <a:avLst/>
            </a:prstGeom>
            <a:ln w="19050" cap="flat">
              <a:solidFill>
                <a:srgbClr val="FFCC01"/>
              </a:solidFill>
              <a:miter lim="800000"/>
            </a:ln>
          </p:spPr>
          <p:style>
            <a:lnRef idx="1">
              <a:schemeClr val="accent1"/>
            </a:lnRef>
            <a:fillRef idx="0">
              <a:schemeClr val="accent1"/>
            </a:fillRef>
            <a:effectRef idx="0">
              <a:srgbClr val="000000"/>
            </a:effectRef>
            <a:fontRef idx="minor">
              <a:schemeClr val="lt1"/>
            </a:fontRef>
          </p:style>
        </p:cxnSp>
      </p:grpSp>
      <p:sp>
        <p:nvSpPr>
          <p:cNvPr id="2" name="Title 1"/>
          <p:cNvSpPr>
            <a:spLocks noGrp="1"/>
          </p:cNvSpPr>
          <p:nvPr>
            <p:ph type="ctrTitle" hasCustomPrompt="1"/>
          </p:nvPr>
        </p:nvSpPr>
        <p:spPr>
          <a:xfrm>
            <a:off x="738966" y="2202820"/>
            <a:ext cx="8334391" cy="1325880"/>
          </a:xfrm>
        </p:spPr>
        <p:txBody>
          <a:bodyPr anchor="t" anchorCtr="0"/>
          <a:lstStyle>
            <a:lvl1pPr algn="l">
              <a:lnSpc>
                <a:spcPct val="80000"/>
              </a:lnSpc>
              <a:defRPr sz="3600"/>
            </a:lvl1pPr>
          </a:lstStyle>
          <a:p>
            <a:r>
              <a:rPr kumimoji="0" lang="en-US" sz="3600" b="0" i="0" u="none" strike="noStrike" kern="1200" cap="all" spc="0" normalizeH="0" baseline="0" noProof="0" dirty="0">
                <a:ln>
                  <a:noFill/>
                </a:ln>
                <a:solidFill>
                  <a:srgbClr val="FFFFFF"/>
                </a:solidFill>
                <a:effectLst/>
                <a:uLnTx/>
                <a:uFillTx/>
                <a:latin typeface="Arial"/>
                <a:ea typeface="+mj-ea"/>
                <a:cs typeface="+mj-cs"/>
              </a:rPr>
              <a:t>PRESENTATION TITLE</a:t>
            </a:r>
            <a:br>
              <a:rPr kumimoji="0" lang="en-US" sz="3600" b="0" i="0" u="none" strike="noStrike" kern="1200" cap="all" spc="0" normalizeH="0" baseline="0" noProof="0" dirty="0">
                <a:ln>
                  <a:noFill/>
                </a:ln>
                <a:solidFill>
                  <a:srgbClr val="FFFFFF"/>
                </a:solidFill>
                <a:effectLst/>
                <a:uLnTx/>
                <a:uFillTx/>
                <a:latin typeface="Arial"/>
                <a:ea typeface="+mj-ea"/>
                <a:cs typeface="+mj-cs"/>
              </a:rPr>
            </a:br>
            <a:r>
              <a:rPr kumimoji="0" lang="en-US" sz="3600" b="0" i="0" u="none" strike="noStrike" kern="1200" cap="all" spc="0" normalizeH="0" baseline="0" noProof="0" dirty="0">
                <a:ln>
                  <a:noFill/>
                </a:ln>
                <a:solidFill>
                  <a:srgbClr val="FFFFFF"/>
                </a:solidFill>
                <a:effectLst/>
                <a:uLnTx/>
                <a:uFillTx/>
                <a:latin typeface="Arial"/>
                <a:ea typeface="+mj-ea"/>
                <a:cs typeface="+mj-cs"/>
              </a:rPr>
              <a:t>PRESENTATION TITLE</a:t>
            </a:r>
            <a:br>
              <a:rPr kumimoji="0" lang="en-US" sz="3600" b="0" i="0" u="none" strike="noStrike" kern="1200" cap="all" spc="0" normalizeH="0" baseline="0" noProof="0" dirty="0">
                <a:ln>
                  <a:noFill/>
                </a:ln>
                <a:solidFill>
                  <a:srgbClr val="FFFFFF"/>
                </a:solidFill>
                <a:effectLst/>
                <a:uLnTx/>
                <a:uFillTx/>
                <a:latin typeface="Arial"/>
                <a:ea typeface="+mj-ea"/>
                <a:cs typeface="+mj-cs"/>
              </a:rPr>
            </a:br>
            <a:r>
              <a:rPr kumimoji="0" lang="en-US" sz="3600" b="0" i="0" u="none" strike="noStrike" kern="1200" cap="all" spc="0" normalizeH="0" baseline="0" noProof="0" dirty="0">
                <a:ln>
                  <a:noFill/>
                </a:ln>
                <a:solidFill>
                  <a:srgbClr val="FFCC01"/>
                </a:solidFill>
                <a:effectLst/>
                <a:uLnTx/>
                <a:uFillTx/>
                <a:latin typeface="Arial"/>
                <a:ea typeface="+mj-ea"/>
                <a:cs typeface="+mj-cs"/>
              </a:rPr>
              <a:t>THREE LINES MAX</a:t>
            </a:r>
            <a:endParaRPr lang="en-US" dirty="0"/>
          </a:p>
        </p:txBody>
      </p:sp>
      <p:sp>
        <p:nvSpPr>
          <p:cNvPr id="21" name="Slide Number Placeholder 20">
            <a:extLst>
              <a:ext uri="{FF2B5EF4-FFF2-40B4-BE49-F238E27FC236}">
                <a16:creationId xmlns:a16="http://schemas.microsoft.com/office/drawing/2014/main" id="{4D3DAC6A-DFDF-B313-4DB4-FA56B489F422}"/>
              </a:ext>
            </a:extLst>
          </p:cNvPr>
          <p:cNvSpPr>
            <a:spLocks noGrp="1"/>
          </p:cNvSpPr>
          <p:nvPr>
            <p:ph type="sldNum" sz="quarter" idx="50"/>
          </p:nvPr>
        </p:nvSpPr>
        <p:spPr/>
        <p:txBody>
          <a:bodyPr/>
          <a:lstStyle/>
          <a:p>
            <a:fld id="{64E5BE4B-2FBF-4174-9E62-85FAD1CB43A6}" type="slidenum">
              <a:rPr lang="en-US" smtClean="0"/>
              <a:pPr/>
              <a:t>‹#›</a:t>
            </a:fld>
            <a:endParaRPr lang="en-US" dirty="0"/>
          </a:p>
        </p:txBody>
      </p:sp>
      <p:sp>
        <p:nvSpPr>
          <p:cNvPr id="13" name="Text Placeholder 30">
            <a:extLst>
              <a:ext uri="{FF2B5EF4-FFF2-40B4-BE49-F238E27FC236}">
                <a16:creationId xmlns:a16="http://schemas.microsoft.com/office/drawing/2014/main" id="{FC933DC4-3663-15AC-8A64-D7573EE2EC9F}"/>
              </a:ext>
            </a:extLst>
          </p:cNvPr>
          <p:cNvSpPr>
            <a:spLocks noGrp="1"/>
          </p:cNvSpPr>
          <p:nvPr>
            <p:ph type="body" sz="quarter" idx="39" hasCustomPrompt="1"/>
          </p:nvPr>
        </p:nvSpPr>
        <p:spPr>
          <a:xfrm>
            <a:off x="547688" y="5133530"/>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22" name="Text Placeholder 30">
            <a:extLst>
              <a:ext uri="{FF2B5EF4-FFF2-40B4-BE49-F238E27FC236}">
                <a16:creationId xmlns:a16="http://schemas.microsoft.com/office/drawing/2014/main" id="{1FE393D1-D968-8D71-45F7-5B4A7CEF5CF9}"/>
              </a:ext>
            </a:extLst>
          </p:cNvPr>
          <p:cNvSpPr>
            <a:spLocks noGrp="1"/>
          </p:cNvSpPr>
          <p:nvPr>
            <p:ph type="body" sz="quarter" idx="40" hasCustomPrompt="1"/>
          </p:nvPr>
        </p:nvSpPr>
        <p:spPr>
          <a:xfrm>
            <a:off x="547688" y="4952738"/>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23" name="Text Placeholder 30">
            <a:extLst>
              <a:ext uri="{FF2B5EF4-FFF2-40B4-BE49-F238E27FC236}">
                <a16:creationId xmlns:a16="http://schemas.microsoft.com/office/drawing/2014/main" id="{DF69BC8A-AD59-63A3-64A2-27F7496859F1}"/>
              </a:ext>
            </a:extLst>
          </p:cNvPr>
          <p:cNvSpPr>
            <a:spLocks noGrp="1"/>
          </p:cNvSpPr>
          <p:nvPr>
            <p:ph type="body" sz="quarter" idx="41" hasCustomPrompt="1"/>
          </p:nvPr>
        </p:nvSpPr>
        <p:spPr>
          <a:xfrm>
            <a:off x="547688" y="5314322"/>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CUI Category: </a:t>
            </a:r>
          </a:p>
        </p:txBody>
      </p:sp>
      <p:sp>
        <p:nvSpPr>
          <p:cNvPr id="24" name="Text Placeholder 30">
            <a:extLst>
              <a:ext uri="{FF2B5EF4-FFF2-40B4-BE49-F238E27FC236}">
                <a16:creationId xmlns:a16="http://schemas.microsoft.com/office/drawing/2014/main" id="{EDE4793B-EE3D-A719-6990-5D9F67CBAF13}"/>
              </a:ext>
            </a:extLst>
          </p:cNvPr>
          <p:cNvSpPr>
            <a:spLocks noGrp="1"/>
          </p:cNvSpPr>
          <p:nvPr>
            <p:ph type="body" sz="quarter" idx="42" hasCustomPrompt="1"/>
          </p:nvPr>
        </p:nvSpPr>
        <p:spPr>
          <a:xfrm>
            <a:off x="547688" y="5495114"/>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Distribution Statement: </a:t>
            </a:r>
          </a:p>
        </p:txBody>
      </p:sp>
      <p:sp>
        <p:nvSpPr>
          <p:cNvPr id="25" name="Text Placeholder 30">
            <a:extLst>
              <a:ext uri="{FF2B5EF4-FFF2-40B4-BE49-F238E27FC236}">
                <a16:creationId xmlns:a16="http://schemas.microsoft.com/office/drawing/2014/main" id="{A24EE18E-6DA7-CB84-1F21-8DF1C7482384}"/>
              </a:ext>
            </a:extLst>
          </p:cNvPr>
          <p:cNvSpPr>
            <a:spLocks noGrp="1"/>
          </p:cNvSpPr>
          <p:nvPr>
            <p:ph type="body" sz="quarter" idx="43" hasCustomPrompt="1"/>
          </p:nvPr>
        </p:nvSpPr>
        <p:spPr>
          <a:xfrm>
            <a:off x="547688" y="5675906"/>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POC: </a:t>
            </a:r>
          </a:p>
        </p:txBody>
      </p:sp>
      <p:sp>
        <p:nvSpPr>
          <p:cNvPr id="26" name="Text Placeholder 30">
            <a:extLst>
              <a:ext uri="{FF2B5EF4-FFF2-40B4-BE49-F238E27FC236}">
                <a16:creationId xmlns:a16="http://schemas.microsoft.com/office/drawing/2014/main" id="{AAEE65B4-7FC0-51E0-61A9-DA039122F268}"/>
              </a:ext>
            </a:extLst>
          </p:cNvPr>
          <p:cNvSpPr>
            <a:spLocks noGrp="1"/>
          </p:cNvSpPr>
          <p:nvPr>
            <p:ph type="body" sz="quarter" idx="44"/>
          </p:nvPr>
        </p:nvSpPr>
        <p:spPr>
          <a:xfrm>
            <a:off x="1981200" y="5133530"/>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7" name="Text Placeholder 30">
            <a:extLst>
              <a:ext uri="{FF2B5EF4-FFF2-40B4-BE49-F238E27FC236}">
                <a16:creationId xmlns:a16="http://schemas.microsoft.com/office/drawing/2014/main" id="{6483CD3B-2F61-38F8-2851-B10539781BDC}"/>
              </a:ext>
            </a:extLst>
          </p:cNvPr>
          <p:cNvSpPr>
            <a:spLocks noGrp="1"/>
          </p:cNvSpPr>
          <p:nvPr>
            <p:ph type="body" sz="quarter" idx="45"/>
          </p:nvPr>
        </p:nvSpPr>
        <p:spPr>
          <a:xfrm>
            <a:off x="1981200" y="4952738"/>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8" name="Text Placeholder 30">
            <a:extLst>
              <a:ext uri="{FF2B5EF4-FFF2-40B4-BE49-F238E27FC236}">
                <a16:creationId xmlns:a16="http://schemas.microsoft.com/office/drawing/2014/main" id="{F72C11EB-F1A8-B896-9775-C7ADA2F83259}"/>
              </a:ext>
            </a:extLst>
          </p:cNvPr>
          <p:cNvSpPr>
            <a:spLocks noGrp="1"/>
          </p:cNvSpPr>
          <p:nvPr>
            <p:ph type="body" sz="quarter" idx="46"/>
          </p:nvPr>
        </p:nvSpPr>
        <p:spPr>
          <a:xfrm>
            <a:off x="1981200" y="5314322"/>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9" name="Text Placeholder 30">
            <a:extLst>
              <a:ext uri="{FF2B5EF4-FFF2-40B4-BE49-F238E27FC236}">
                <a16:creationId xmlns:a16="http://schemas.microsoft.com/office/drawing/2014/main" id="{4BF91907-2C5A-9E08-110C-64B850CA6482}"/>
              </a:ext>
            </a:extLst>
          </p:cNvPr>
          <p:cNvSpPr>
            <a:spLocks noGrp="1"/>
          </p:cNvSpPr>
          <p:nvPr>
            <p:ph type="body" sz="quarter" idx="47"/>
          </p:nvPr>
        </p:nvSpPr>
        <p:spPr>
          <a:xfrm>
            <a:off x="1981200" y="5495114"/>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30" name="Text Placeholder 30">
            <a:extLst>
              <a:ext uri="{FF2B5EF4-FFF2-40B4-BE49-F238E27FC236}">
                <a16:creationId xmlns:a16="http://schemas.microsoft.com/office/drawing/2014/main" id="{0F5C0BB3-E700-E0BE-1E5D-F32BFF0DB730}"/>
              </a:ext>
            </a:extLst>
          </p:cNvPr>
          <p:cNvSpPr>
            <a:spLocks noGrp="1"/>
          </p:cNvSpPr>
          <p:nvPr>
            <p:ph type="body" sz="quarter" idx="48"/>
          </p:nvPr>
        </p:nvSpPr>
        <p:spPr>
          <a:xfrm>
            <a:off x="1981200" y="5675906"/>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pic>
        <p:nvPicPr>
          <p:cNvPr id="5" name="U.S. Army" descr="U.S. Army">
            <a:extLst>
              <a:ext uri="{FF2B5EF4-FFF2-40B4-BE49-F238E27FC236}">
                <a16:creationId xmlns:a16="http://schemas.microsoft.com/office/drawing/2014/main" id="{8765D769-2E19-A1D0-70F0-660B5118F32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bwMode="black">
          <a:xfrm>
            <a:off x="244899" y="112631"/>
            <a:ext cx="3246120" cy="1225808"/>
          </a:xfrm>
          <a:prstGeom prst="rect">
            <a:avLst/>
          </a:prstGeom>
        </p:spPr>
      </p:pic>
      <p:pic>
        <p:nvPicPr>
          <p:cNvPr id="7" name="Picture 6">
            <a:extLst>
              <a:ext uri="{FF2B5EF4-FFF2-40B4-BE49-F238E27FC236}">
                <a16:creationId xmlns:a16="http://schemas.microsoft.com/office/drawing/2014/main" id="{4367708F-A6ED-2C67-AAB2-F57AAA10F9A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cxnSp>
        <p:nvCxnSpPr>
          <p:cNvPr id="17" name="Line">
            <a:extLst>
              <a:ext uri="{FF2B5EF4-FFF2-40B4-BE49-F238E27FC236}">
                <a16:creationId xmlns:a16="http://schemas.microsoft.com/office/drawing/2014/main" id="{F26F8DC8-E695-4FFA-F3A4-AFC3E08D58D8}"/>
              </a:ext>
              <a:ext uri="{C183D7F6-B498-43B3-948B-1728B52AA6E4}">
                <adec:decorative xmlns:adec="http://schemas.microsoft.com/office/drawing/2017/decorative" val="1"/>
              </a:ext>
            </a:extLst>
          </p:cNvPr>
          <p:cNvCxnSpPr>
            <a:cxnSpLocks/>
          </p:cNvCxnSpPr>
          <p:nvPr userDrawn="1"/>
        </p:nvCxnSpPr>
        <p:spPr>
          <a:xfrm>
            <a:off x="6276975" y="3665860"/>
            <a:ext cx="0" cy="685800"/>
          </a:xfrm>
          <a:prstGeom prst="line">
            <a:avLst/>
          </a:prstGeom>
          <a:ln w="19050" cap="flat">
            <a:solidFill>
              <a:schemeClr val="tx2"/>
            </a:solidFill>
            <a:miter lim="800000"/>
          </a:ln>
        </p:spPr>
        <p:style>
          <a:lnRef idx="1">
            <a:schemeClr val="accent1"/>
          </a:lnRef>
          <a:fillRef idx="0">
            <a:schemeClr val="accent1"/>
          </a:fillRef>
          <a:effectRef idx="0">
            <a:srgbClr val="000000"/>
          </a:effectRef>
          <a:fontRef idx="minor">
            <a:schemeClr val="lt1"/>
          </a:fontRef>
        </p:style>
      </p:cxnSp>
      <p:sp>
        <p:nvSpPr>
          <p:cNvPr id="4" name="Subtitle 2">
            <a:extLst>
              <a:ext uri="{FF2B5EF4-FFF2-40B4-BE49-F238E27FC236}">
                <a16:creationId xmlns:a16="http://schemas.microsoft.com/office/drawing/2014/main" id="{C2E3503C-5A09-0402-D21D-416B929164C3}"/>
              </a:ext>
            </a:extLst>
          </p:cNvPr>
          <p:cNvSpPr>
            <a:spLocks noGrp="1"/>
          </p:cNvSpPr>
          <p:nvPr>
            <p:ph type="subTitle" idx="1" hasCustomPrompt="1"/>
          </p:nvPr>
        </p:nvSpPr>
        <p:spPr>
          <a:xfrm>
            <a:off x="738965" y="3784732"/>
            <a:ext cx="5427012" cy="457200"/>
          </a:xfrm>
        </p:spPr>
        <p:txBody>
          <a:bodyPr anchor="ctr" anchorCtr="0"/>
          <a:lstStyle>
            <a:lvl1pPr marL="0" indent="0" algn="l">
              <a:spcBef>
                <a:spcPts val="0"/>
              </a:spcBef>
              <a:buNone/>
              <a:defRPr sz="1200" b="1">
                <a:solidFill>
                  <a:schemeClr val="tx2"/>
                </a:solidFill>
              </a:defRPr>
            </a:lvl1pPr>
            <a:lvl2pPr marL="0" indent="0" algn="l">
              <a:spcBef>
                <a:spcPts val="0"/>
              </a:spcBef>
              <a:buNone/>
              <a:defRPr sz="1200" b="1">
                <a:solidFill>
                  <a:schemeClr val="tx2"/>
                </a:solidFill>
              </a:defRPr>
            </a:lvl2pPr>
            <a:lvl3pPr marL="0" indent="0" algn="l">
              <a:spcBef>
                <a:spcPts val="0"/>
              </a:spcBef>
              <a:buNone/>
              <a:defRPr sz="1200" b="1">
                <a:solidFill>
                  <a:schemeClr val="tx2"/>
                </a:solidFill>
              </a:defRPr>
            </a:lvl3pPr>
            <a:lvl4pPr marL="0" indent="0" algn="l">
              <a:spcBef>
                <a:spcPts val="0"/>
              </a:spcBef>
              <a:buNone/>
              <a:defRPr sz="1200" b="1">
                <a:solidFill>
                  <a:schemeClr val="tx2"/>
                </a:solidFill>
              </a:defRPr>
            </a:lvl4pPr>
            <a:lvl5pPr marL="0" indent="0" algn="l">
              <a:spcBef>
                <a:spcPts val="0"/>
              </a:spcBef>
              <a:buNone/>
              <a:defRPr sz="1200" b="1">
                <a:solidFill>
                  <a:schemeClr val="tx2"/>
                </a:solidFill>
              </a:defRPr>
            </a:lvl5pPr>
            <a:lvl6pPr marL="0" indent="0" algn="l">
              <a:spcBef>
                <a:spcPts val="0"/>
              </a:spcBef>
              <a:buNone/>
              <a:defRPr sz="1200" b="1">
                <a:solidFill>
                  <a:schemeClr val="tx2"/>
                </a:solidFill>
              </a:defRPr>
            </a:lvl6pPr>
            <a:lvl7pPr marL="0" indent="0" algn="l">
              <a:spcBef>
                <a:spcPts val="0"/>
              </a:spcBef>
              <a:buNone/>
              <a:defRPr sz="1200" b="1">
                <a:solidFill>
                  <a:schemeClr val="tx2"/>
                </a:solidFill>
              </a:defRPr>
            </a:lvl7pPr>
            <a:lvl8pPr marL="0" indent="0" algn="l">
              <a:spcBef>
                <a:spcPts val="0"/>
              </a:spcBef>
              <a:buNone/>
              <a:defRPr sz="1200" b="1">
                <a:solidFill>
                  <a:schemeClr val="tx2"/>
                </a:solidFill>
              </a:defRPr>
            </a:lvl8pPr>
            <a:lvl9pPr marL="0" indent="0" algn="l">
              <a:spcBef>
                <a:spcPts val="0"/>
              </a:spcBef>
              <a:buNone/>
              <a:defRPr sz="1200" b="1">
                <a:solidFill>
                  <a:schemeClr val="tx2"/>
                </a:solidFill>
              </a:defRPr>
            </a:lvl9pPr>
          </a:lstStyle>
          <a:p>
            <a:r>
              <a:rPr lang="en-US" dirty="0"/>
              <a:t>[Presentation subtitle/description]</a:t>
            </a:r>
          </a:p>
        </p:txBody>
      </p:sp>
      <p:sp>
        <p:nvSpPr>
          <p:cNvPr id="8" name="Text Placeholder 3">
            <a:extLst>
              <a:ext uri="{FF2B5EF4-FFF2-40B4-BE49-F238E27FC236}">
                <a16:creationId xmlns:a16="http://schemas.microsoft.com/office/drawing/2014/main" id="{C975F9B8-7C8F-A2EA-C9B0-D380B126FB7C}"/>
              </a:ext>
            </a:extLst>
          </p:cNvPr>
          <p:cNvSpPr>
            <a:spLocks noGrp="1"/>
          </p:cNvSpPr>
          <p:nvPr>
            <p:ph type="body" sz="quarter" idx="10" hasCustomPrompt="1"/>
          </p:nvPr>
        </p:nvSpPr>
        <p:spPr>
          <a:xfrm>
            <a:off x="6387975" y="3784732"/>
            <a:ext cx="2685384" cy="457200"/>
          </a:xfrm>
        </p:spPr>
        <p:txBody>
          <a:bodyPr anchor="ctr" anchorCtr="0"/>
          <a:lstStyle>
            <a:lvl1pPr marL="0" indent="0" algn="ctr">
              <a:lnSpc>
                <a:spcPct val="80000"/>
              </a:lnSpc>
              <a:spcBef>
                <a:spcPts val="0"/>
              </a:spcBef>
              <a:buFontTx/>
              <a:buNone/>
              <a:defRPr sz="1400" b="1" cap="all" baseline="0">
                <a:solidFill>
                  <a:schemeClr val="tx2"/>
                </a:solidFill>
              </a:defRPr>
            </a:lvl1pPr>
            <a:lvl2pPr marL="0" indent="0" algn="ctr">
              <a:lnSpc>
                <a:spcPct val="80000"/>
              </a:lnSpc>
              <a:spcBef>
                <a:spcPts val="0"/>
              </a:spcBef>
              <a:buFontTx/>
              <a:buNone/>
              <a:defRPr sz="1400" b="1" cap="all" baseline="0">
                <a:solidFill>
                  <a:schemeClr val="tx2"/>
                </a:solidFill>
              </a:defRPr>
            </a:lvl2pPr>
            <a:lvl3pPr marL="0" indent="0" algn="ctr">
              <a:lnSpc>
                <a:spcPct val="80000"/>
              </a:lnSpc>
              <a:spcBef>
                <a:spcPts val="0"/>
              </a:spcBef>
              <a:buFontTx/>
              <a:buNone/>
              <a:defRPr sz="1400" b="1" cap="all" baseline="0">
                <a:solidFill>
                  <a:schemeClr val="tx2"/>
                </a:solidFill>
              </a:defRPr>
            </a:lvl3pPr>
            <a:lvl4pPr marL="0" indent="0" algn="ctr">
              <a:lnSpc>
                <a:spcPct val="80000"/>
              </a:lnSpc>
              <a:spcBef>
                <a:spcPts val="0"/>
              </a:spcBef>
              <a:buFontTx/>
              <a:buNone/>
              <a:defRPr sz="1400" b="1" cap="all" baseline="0">
                <a:solidFill>
                  <a:schemeClr val="tx2"/>
                </a:solidFill>
              </a:defRPr>
            </a:lvl4pPr>
            <a:lvl5pPr marL="0" indent="0" algn="ctr">
              <a:lnSpc>
                <a:spcPct val="80000"/>
              </a:lnSpc>
              <a:spcBef>
                <a:spcPts val="0"/>
              </a:spcBef>
              <a:buFontTx/>
              <a:buNone/>
              <a:defRPr sz="1400" b="1" cap="all" baseline="0">
                <a:solidFill>
                  <a:schemeClr val="tx2"/>
                </a:solidFill>
              </a:defRPr>
            </a:lvl5pPr>
            <a:lvl6pPr marL="0" indent="0" algn="ctr">
              <a:lnSpc>
                <a:spcPct val="80000"/>
              </a:lnSpc>
              <a:spcBef>
                <a:spcPts val="0"/>
              </a:spcBef>
              <a:buFontTx/>
              <a:buNone/>
              <a:defRPr sz="1400" b="1" cap="all" baseline="0">
                <a:solidFill>
                  <a:schemeClr val="tx2"/>
                </a:solidFill>
              </a:defRPr>
            </a:lvl6pPr>
            <a:lvl7pPr marL="0" indent="0" algn="ctr">
              <a:lnSpc>
                <a:spcPct val="80000"/>
              </a:lnSpc>
              <a:spcBef>
                <a:spcPts val="0"/>
              </a:spcBef>
              <a:buFontTx/>
              <a:buNone/>
              <a:defRPr sz="1400" b="1" cap="all" baseline="0">
                <a:solidFill>
                  <a:schemeClr val="tx2"/>
                </a:solidFill>
              </a:defRPr>
            </a:lvl7pPr>
            <a:lvl8pPr marL="0" indent="0" algn="ctr">
              <a:lnSpc>
                <a:spcPct val="80000"/>
              </a:lnSpc>
              <a:spcBef>
                <a:spcPts val="0"/>
              </a:spcBef>
              <a:buFontTx/>
              <a:buNone/>
              <a:defRPr sz="1400" b="1" cap="all" baseline="0">
                <a:solidFill>
                  <a:schemeClr val="tx2"/>
                </a:solidFill>
              </a:defRPr>
            </a:lvl8pPr>
            <a:lvl9pPr marL="0" indent="0" algn="ctr">
              <a:lnSpc>
                <a:spcPct val="80000"/>
              </a:lnSpc>
              <a:spcBef>
                <a:spcPts val="0"/>
              </a:spcBef>
              <a:buFontTx/>
              <a:buNone/>
              <a:defRPr sz="1400" b="1" cap="all" baseline="0">
                <a:solidFill>
                  <a:schemeClr val="tx2"/>
                </a:solidFill>
              </a:defRPr>
            </a:lvl9pPr>
          </a:lstStyle>
          <a:p>
            <a:pPr lvl="0"/>
            <a:r>
              <a:rPr lang="en-US" dirty="0"/>
              <a:t>[00 Month 0000]</a:t>
            </a:r>
          </a:p>
        </p:txBody>
      </p:sp>
    </p:spTree>
    <p:extLst>
      <p:ext uri="{BB962C8B-B14F-4D97-AF65-F5344CB8AC3E}">
        <p14:creationId xmlns:p14="http://schemas.microsoft.com/office/powerpoint/2010/main" val="3552539936"/>
      </p:ext>
    </p:extLst>
  </p:cSld>
  <p:clrMapOvr>
    <a:overrideClrMapping bg1="dk1" tx1="lt1" bg2="dk2" tx2="lt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 White">
    <p:bg>
      <p:bgRef idx="1001">
        <a:schemeClr val="bg1"/>
      </p:bgRef>
    </p:bg>
    <p:spTree>
      <p:nvGrpSpPr>
        <p:cNvPr id="1" name=""/>
        <p:cNvGrpSpPr/>
        <p:nvPr/>
      </p:nvGrpSpPr>
      <p:grpSpPr>
        <a:xfrm>
          <a:off x="0" y="0"/>
          <a:ext cx="0" cy="0"/>
          <a:chOff x="0" y="0"/>
          <a:chExt cx="0" cy="0"/>
        </a:xfrm>
      </p:grpSpPr>
      <p:grpSp>
        <p:nvGrpSpPr>
          <p:cNvPr id="6" name="Group">
            <a:extLst>
              <a:ext uri="{FF2B5EF4-FFF2-40B4-BE49-F238E27FC236}">
                <a16:creationId xmlns:a16="http://schemas.microsoft.com/office/drawing/2014/main" id="{6F4FA687-F60B-BC3A-D7A8-6F4523AF630C}"/>
              </a:ext>
              <a:ext uri="{C183D7F6-B498-43B3-948B-1728B52AA6E4}">
                <adec:decorative xmlns:adec="http://schemas.microsoft.com/office/drawing/2017/decorative" val="1"/>
              </a:ext>
            </a:extLst>
          </p:cNvPr>
          <p:cNvGrpSpPr/>
          <p:nvPr userDrawn="1"/>
        </p:nvGrpSpPr>
        <p:grpSpPr>
          <a:xfrm>
            <a:off x="548219" y="1974220"/>
            <a:ext cx="8633882" cy="2377440"/>
            <a:chOff x="411163" y="2240280"/>
            <a:chExt cx="6446837" cy="2377440"/>
          </a:xfrm>
        </p:grpSpPr>
        <p:sp>
          <p:nvSpPr>
            <p:cNvPr id="10" name="Rectangle">
              <a:extLst>
                <a:ext uri="{FF2B5EF4-FFF2-40B4-BE49-F238E27FC236}">
                  <a16:creationId xmlns:a16="http://schemas.microsoft.com/office/drawing/2014/main" id="{BF21F3A3-93C1-5149-0930-09CBE88BD32C}"/>
                </a:ext>
                <a:ext uri="{C183D7F6-B498-43B3-948B-1728B52AA6E4}">
                  <adec:decorative xmlns:adec="http://schemas.microsoft.com/office/drawing/2017/decorative" val="1"/>
                </a:ext>
              </a:extLst>
            </p:cNvPr>
            <p:cNvSpPr/>
            <p:nvPr userDrawn="1"/>
          </p:nvSpPr>
          <p:spPr>
            <a:xfrm>
              <a:off x="411163" y="2240280"/>
              <a:ext cx="6446837" cy="2377440"/>
            </a:xfrm>
            <a:prstGeom prst="rect">
              <a:avLst/>
            </a:prstGeom>
            <a:noFill/>
            <a:ln w="19050" cap="flat">
              <a:solidFill>
                <a:srgbClr val="221F20"/>
              </a:solidFill>
              <a:miter lim="800000"/>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600"/>
            </a:p>
          </p:txBody>
        </p:sp>
        <p:cxnSp>
          <p:nvCxnSpPr>
            <p:cNvPr id="12" name="Line">
              <a:extLst>
                <a:ext uri="{FF2B5EF4-FFF2-40B4-BE49-F238E27FC236}">
                  <a16:creationId xmlns:a16="http://schemas.microsoft.com/office/drawing/2014/main" id="{7EE4A926-6B61-0880-E206-8C2FB773EAE1}"/>
                </a:ext>
                <a:ext uri="{C183D7F6-B498-43B3-948B-1728B52AA6E4}">
                  <adec:decorative xmlns:adec="http://schemas.microsoft.com/office/drawing/2017/decorative" val="1"/>
                </a:ext>
              </a:extLst>
            </p:cNvPr>
            <p:cNvCxnSpPr>
              <a:cxnSpLocks/>
            </p:cNvCxnSpPr>
            <p:nvPr userDrawn="1"/>
          </p:nvCxnSpPr>
          <p:spPr>
            <a:xfrm>
              <a:off x="411163" y="3931920"/>
              <a:ext cx="6446837" cy="0"/>
            </a:xfrm>
            <a:prstGeom prst="line">
              <a:avLst/>
            </a:prstGeom>
            <a:ln w="19050" cap="flat">
              <a:solidFill>
                <a:srgbClr val="221F20"/>
              </a:solidFill>
              <a:miter lim="800000"/>
            </a:ln>
          </p:spPr>
          <p:style>
            <a:lnRef idx="1">
              <a:schemeClr val="accent1"/>
            </a:lnRef>
            <a:fillRef idx="0">
              <a:schemeClr val="accent1"/>
            </a:fillRef>
            <a:effectRef idx="0">
              <a:srgbClr val="000000"/>
            </a:effectRef>
            <a:fontRef idx="minor">
              <a:schemeClr val="lt1"/>
            </a:fontRef>
          </p:style>
        </p:cxnSp>
        <p:cxnSp>
          <p:nvCxnSpPr>
            <p:cNvPr id="15" name="Line">
              <a:extLst>
                <a:ext uri="{FF2B5EF4-FFF2-40B4-BE49-F238E27FC236}">
                  <a16:creationId xmlns:a16="http://schemas.microsoft.com/office/drawing/2014/main" id="{7F1F819D-50CB-87A3-F07D-A4A5012445F1}"/>
                </a:ext>
                <a:ext uri="{C183D7F6-B498-43B3-948B-1728B52AA6E4}">
                  <adec:decorative xmlns:adec="http://schemas.microsoft.com/office/drawing/2017/decorative" val="1"/>
                </a:ext>
              </a:extLst>
            </p:cNvPr>
            <p:cNvCxnSpPr>
              <a:cxnSpLocks/>
            </p:cNvCxnSpPr>
            <p:nvPr userDrawn="1"/>
          </p:nvCxnSpPr>
          <p:spPr>
            <a:xfrm>
              <a:off x="4688770" y="3931920"/>
              <a:ext cx="0" cy="685800"/>
            </a:xfrm>
            <a:prstGeom prst="line">
              <a:avLst/>
            </a:prstGeom>
            <a:ln w="19050" cap="flat">
              <a:solidFill>
                <a:srgbClr val="221F20"/>
              </a:solidFill>
              <a:miter lim="800000"/>
            </a:ln>
          </p:spPr>
          <p:style>
            <a:lnRef idx="1">
              <a:schemeClr val="accent1"/>
            </a:lnRef>
            <a:fillRef idx="0">
              <a:schemeClr val="accent1"/>
            </a:fillRef>
            <a:effectRef idx="0">
              <a:srgbClr val="000000"/>
            </a:effectRef>
            <a:fontRef idx="minor">
              <a:schemeClr val="lt1"/>
            </a:fontRef>
          </p:style>
        </p:cxnSp>
      </p:grpSp>
      <p:sp>
        <p:nvSpPr>
          <p:cNvPr id="2" name="Title 1"/>
          <p:cNvSpPr>
            <a:spLocks noGrp="1"/>
          </p:cNvSpPr>
          <p:nvPr>
            <p:ph type="ctrTitle" hasCustomPrompt="1"/>
          </p:nvPr>
        </p:nvSpPr>
        <p:spPr>
          <a:xfrm>
            <a:off x="738962" y="2202820"/>
            <a:ext cx="8334397" cy="1325880"/>
          </a:xfrm>
        </p:spPr>
        <p:txBody>
          <a:bodyPr anchor="t" anchorCtr="0"/>
          <a:lstStyle>
            <a:lvl1pPr algn="l">
              <a:lnSpc>
                <a:spcPct val="80000"/>
              </a:lnSpc>
              <a:defRPr sz="3600"/>
            </a:lvl1pPr>
          </a:lstStyle>
          <a:p>
            <a:r>
              <a:rPr lang="en-US" dirty="0"/>
              <a:t>Presentation title</a:t>
            </a:r>
            <a:br>
              <a:rPr lang="en-US" dirty="0"/>
            </a:br>
            <a:r>
              <a:rPr lang="en-US" dirty="0"/>
              <a:t>PRESENTATION TITLE</a:t>
            </a:r>
            <a:br>
              <a:rPr lang="en-US" dirty="0"/>
            </a:br>
            <a:r>
              <a:rPr lang="en-US" dirty="0"/>
              <a:t>THREE LINES MAX</a:t>
            </a:r>
          </a:p>
        </p:txBody>
      </p:sp>
      <p:sp>
        <p:nvSpPr>
          <p:cNvPr id="7" name="Slide Number Placeholder 6">
            <a:extLst>
              <a:ext uri="{FF2B5EF4-FFF2-40B4-BE49-F238E27FC236}">
                <a16:creationId xmlns:a16="http://schemas.microsoft.com/office/drawing/2014/main" id="{BC66A96F-567A-34EC-DC2C-66C406228A96}"/>
              </a:ext>
            </a:extLst>
          </p:cNvPr>
          <p:cNvSpPr>
            <a:spLocks noGrp="1"/>
          </p:cNvSpPr>
          <p:nvPr>
            <p:ph type="sldNum" sz="quarter" idx="12"/>
          </p:nvPr>
        </p:nvSpPr>
        <p:spPr/>
        <p:txBody>
          <a:bodyPr/>
          <a:lstStyle/>
          <a:p>
            <a:fld id="{64E5BE4B-2FBF-4174-9E62-85FAD1CB43A6}" type="slidenum">
              <a:rPr lang="en-US" smtClean="0"/>
              <a:pPr/>
              <a:t>‹#›</a:t>
            </a:fld>
            <a:endParaRPr lang="en-US" dirty="0"/>
          </a:p>
        </p:txBody>
      </p:sp>
      <p:pic>
        <p:nvPicPr>
          <p:cNvPr id="8" name="U.S. Army" descr="U.S. Army">
            <a:extLst>
              <a:ext uri="{FF2B5EF4-FFF2-40B4-BE49-F238E27FC236}">
                <a16:creationId xmlns:a16="http://schemas.microsoft.com/office/drawing/2014/main" id="{C4525471-71C4-E84C-06B5-CF4BA10994C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bwMode="black">
          <a:xfrm>
            <a:off x="244899" y="112631"/>
            <a:ext cx="3246120" cy="1225808"/>
          </a:xfrm>
          <a:prstGeom prst="rect">
            <a:avLst/>
          </a:prstGeom>
          <a:noFill/>
        </p:spPr>
      </p:pic>
      <p:sp>
        <p:nvSpPr>
          <p:cNvPr id="9" name="Text Placeholder 30">
            <a:extLst>
              <a:ext uri="{FF2B5EF4-FFF2-40B4-BE49-F238E27FC236}">
                <a16:creationId xmlns:a16="http://schemas.microsoft.com/office/drawing/2014/main" id="{00EB67EC-5954-991C-39BB-6509621390EB}"/>
              </a:ext>
            </a:extLst>
          </p:cNvPr>
          <p:cNvSpPr>
            <a:spLocks noGrp="1"/>
          </p:cNvSpPr>
          <p:nvPr>
            <p:ph type="body" sz="quarter" idx="39" hasCustomPrompt="1"/>
          </p:nvPr>
        </p:nvSpPr>
        <p:spPr>
          <a:xfrm>
            <a:off x="547688" y="5133530"/>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13" name="Text Placeholder 30">
            <a:extLst>
              <a:ext uri="{FF2B5EF4-FFF2-40B4-BE49-F238E27FC236}">
                <a16:creationId xmlns:a16="http://schemas.microsoft.com/office/drawing/2014/main" id="{E6059881-3615-6A80-014A-12F5EBBBE25A}"/>
              </a:ext>
            </a:extLst>
          </p:cNvPr>
          <p:cNvSpPr>
            <a:spLocks noGrp="1"/>
          </p:cNvSpPr>
          <p:nvPr>
            <p:ph type="body" sz="quarter" idx="40" hasCustomPrompt="1"/>
          </p:nvPr>
        </p:nvSpPr>
        <p:spPr>
          <a:xfrm>
            <a:off x="547688" y="4952738"/>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14" name="Text Placeholder 30">
            <a:extLst>
              <a:ext uri="{FF2B5EF4-FFF2-40B4-BE49-F238E27FC236}">
                <a16:creationId xmlns:a16="http://schemas.microsoft.com/office/drawing/2014/main" id="{E2D99AAA-01B9-ED71-F90F-711F200233EB}"/>
              </a:ext>
            </a:extLst>
          </p:cNvPr>
          <p:cNvSpPr>
            <a:spLocks noGrp="1"/>
          </p:cNvSpPr>
          <p:nvPr>
            <p:ph type="body" sz="quarter" idx="41" hasCustomPrompt="1"/>
          </p:nvPr>
        </p:nvSpPr>
        <p:spPr>
          <a:xfrm>
            <a:off x="547688" y="5314322"/>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CUI Category: </a:t>
            </a:r>
          </a:p>
        </p:txBody>
      </p:sp>
      <p:sp>
        <p:nvSpPr>
          <p:cNvPr id="16" name="Text Placeholder 30">
            <a:extLst>
              <a:ext uri="{FF2B5EF4-FFF2-40B4-BE49-F238E27FC236}">
                <a16:creationId xmlns:a16="http://schemas.microsoft.com/office/drawing/2014/main" id="{AA78AC6A-4B5E-2F9D-94D1-897336CBC5FD}"/>
              </a:ext>
            </a:extLst>
          </p:cNvPr>
          <p:cNvSpPr>
            <a:spLocks noGrp="1"/>
          </p:cNvSpPr>
          <p:nvPr>
            <p:ph type="body" sz="quarter" idx="42" hasCustomPrompt="1"/>
          </p:nvPr>
        </p:nvSpPr>
        <p:spPr>
          <a:xfrm>
            <a:off x="547688" y="5495114"/>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Distribution Statement: </a:t>
            </a:r>
          </a:p>
        </p:txBody>
      </p:sp>
      <p:sp>
        <p:nvSpPr>
          <p:cNvPr id="17" name="Text Placeholder 30">
            <a:extLst>
              <a:ext uri="{FF2B5EF4-FFF2-40B4-BE49-F238E27FC236}">
                <a16:creationId xmlns:a16="http://schemas.microsoft.com/office/drawing/2014/main" id="{E909E494-A135-FCDC-B270-D6B7047A3B14}"/>
              </a:ext>
            </a:extLst>
          </p:cNvPr>
          <p:cNvSpPr>
            <a:spLocks noGrp="1"/>
          </p:cNvSpPr>
          <p:nvPr>
            <p:ph type="body" sz="quarter" idx="43" hasCustomPrompt="1"/>
          </p:nvPr>
        </p:nvSpPr>
        <p:spPr>
          <a:xfrm>
            <a:off x="547688" y="5675906"/>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POC: </a:t>
            </a:r>
          </a:p>
        </p:txBody>
      </p:sp>
      <p:sp>
        <p:nvSpPr>
          <p:cNvPr id="18" name="Text Placeholder 30">
            <a:extLst>
              <a:ext uri="{FF2B5EF4-FFF2-40B4-BE49-F238E27FC236}">
                <a16:creationId xmlns:a16="http://schemas.microsoft.com/office/drawing/2014/main" id="{99D08674-52BB-F86B-32DC-93D0F45597F7}"/>
              </a:ext>
            </a:extLst>
          </p:cNvPr>
          <p:cNvSpPr>
            <a:spLocks noGrp="1"/>
          </p:cNvSpPr>
          <p:nvPr>
            <p:ph type="body" sz="quarter" idx="44"/>
          </p:nvPr>
        </p:nvSpPr>
        <p:spPr>
          <a:xfrm>
            <a:off x="1981200" y="5133530"/>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9" name="Text Placeholder 30">
            <a:extLst>
              <a:ext uri="{FF2B5EF4-FFF2-40B4-BE49-F238E27FC236}">
                <a16:creationId xmlns:a16="http://schemas.microsoft.com/office/drawing/2014/main" id="{75B8A948-14E8-9F98-4694-85A4D577B42A}"/>
              </a:ext>
            </a:extLst>
          </p:cNvPr>
          <p:cNvSpPr>
            <a:spLocks noGrp="1"/>
          </p:cNvSpPr>
          <p:nvPr>
            <p:ph type="body" sz="quarter" idx="45"/>
          </p:nvPr>
        </p:nvSpPr>
        <p:spPr>
          <a:xfrm>
            <a:off x="1981200" y="4952738"/>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0" name="Text Placeholder 30">
            <a:extLst>
              <a:ext uri="{FF2B5EF4-FFF2-40B4-BE49-F238E27FC236}">
                <a16:creationId xmlns:a16="http://schemas.microsoft.com/office/drawing/2014/main" id="{8594BC0E-E83A-A7AB-AD3C-A280B5A706D3}"/>
              </a:ext>
            </a:extLst>
          </p:cNvPr>
          <p:cNvSpPr>
            <a:spLocks noGrp="1"/>
          </p:cNvSpPr>
          <p:nvPr>
            <p:ph type="body" sz="quarter" idx="46"/>
          </p:nvPr>
        </p:nvSpPr>
        <p:spPr>
          <a:xfrm>
            <a:off x="1981200" y="5314322"/>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1" name="Text Placeholder 30">
            <a:extLst>
              <a:ext uri="{FF2B5EF4-FFF2-40B4-BE49-F238E27FC236}">
                <a16:creationId xmlns:a16="http://schemas.microsoft.com/office/drawing/2014/main" id="{45C25EBB-0808-3B97-D5EC-84FE1867AB1B}"/>
              </a:ext>
            </a:extLst>
          </p:cNvPr>
          <p:cNvSpPr>
            <a:spLocks noGrp="1"/>
          </p:cNvSpPr>
          <p:nvPr>
            <p:ph type="body" sz="quarter" idx="47"/>
          </p:nvPr>
        </p:nvSpPr>
        <p:spPr>
          <a:xfrm>
            <a:off x="1981200" y="5495114"/>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31" name="Text Placeholder 30">
            <a:extLst>
              <a:ext uri="{FF2B5EF4-FFF2-40B4-BE49-F238E27FC236}">
                <a16:creationId xmlns:a16="http://schemas.microsoft.com/office/drawing/2014/main" id="{1EEF3E66-AAEE-1C6B-9049-032018F0EF1A}"/>
              </a:ext>
            </a:extLst>
          </p:cNvPr>
          <p:cNvSpPr>
            <a:spLocks noGrp="1"/>
          </p:cNvSpPr>
          <p:nvPr>
            <p:ph type="body" sz="quarter" idx="48"/>
          </p:nvPr>
        </p:nvSpPr>
        <p:spPr>
          <a:xfrm>
            <a:off x="1981200" y="5675906"/>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5" name="Subtitle 2">
            <a:extLst>
              <a:ext uri="{FF2B5EF4-FFF2-40B4-BE49-F238E27FC236}">
                <a16:creationId xmlns:a16="http://schemas.microsoft.com/office/drawing/2014/main" id="{473E7EE5-86B3-F1D3-B4E2-554095844684}"/>
              </a:ext>
            </a:extLst>
          </p:cNvPr>
          <p:cNvSpPr>
            <a:spLocks noGrp="1"/>
          </p:cNvSpPr>
          <p:nvPr>
            <p:ph type="subTitle" idx="1" hasCustomPrompt="1"/>
          </p:nvPr>
        </p:nvSpPr>
        <p:spPr>
          <a:xfrm>
            <a:off x="738965" y="3784732"/>
            <a:ext cx="5427012" cy="457200"/>
          </a:xfrm>
        </p:spPr>
        <p:txBody>
          <a:bodyPr anchor="ctr" anchorCtr="0"/>
          <a:lstStyle>
            <a:lvl1pPr marL="0" indent="0" algn="l">
              <a:spcBef>
                <a:spcPts val="0"/>
              </a:spcBef>
              <a:buNone/>
              <a:defRPr sz="1200" b="1">
                <a:solidFill>
                  <a:schemeClr val="tx2"/>
                </a:solidFill>
              </a:defRPr>
            </a:lvl1pPr>
            <a:lvl2pPr marL="0" indent="0" algn="l">
              <a:spcBef>
                <a:spcPts val="0"/>
              </a:spcBef>
              <a:buNone/>
              <a:defRPr sz="1200" b="1">
                <a:solidFill>
                  <a:schemeClr val="tx2"/>
                </a:solidFill>
              </a:defRPr>
            </a:lvl2pPr>
            <a:lvl3pPr marL="0" indent="0" algn="l">
              <a:spcBef>
                <a:spcPts val="0"/>
              </a:spcBef>
              <a:buNone/>
              <a:defRPr sz="1200" b="1">
                <a:solidFill>
                  <a:schemeClr val="tx2"/>
                </a:solidFill>
              </a:defRPr>
            </a:lvl3pPr>
            <a:lvl4pPr marL="0" indent="0" algn="l">
              <a:spcBef>
                <a:spcPts val="0"/>
              </a:spcBef>
              <a:buNone/>
              <a:defRPr sz="1200" b="1">
                <a:solidFill>
                  <a:schemeClr val="tx2"/>
                </a:solidFill>
              </a:defRPr>
            </a:lvl4pPr>
            <a:lvl5pPr marL="0" indent="0" algn="l">
              <a:spcBef>
                <a:spcPts val="0"/>
              </a:spcBef>
              <a:buNone/>
              <a:defRPr sz="1200" b="1">
                <a:solidFill>
                  <a:schemeClr val="tx2"/>
                </a:solidFill>
              </a:defRPr>
            </a:lvl5pPr>
            <a:lvl6pPr marL="0" indent="0" algn="l">
              <a:spcBef>
                <a:spcPts val="0"/>
              </a:spcBef>
              <a:buNone/>
              <a:defRPr sz="1200" b="1">
                <a:solidFill>
                  <a:schemeClr val="tx2"/>
                </a:solidFill>
              </a:defRPr>
            </a:lvl6pPr>
            <a:lvl7pPr marL="0" indent="0" algn="l">
              <a:spcBef>
                <a:spcPts val="0"/>
              </a:spcBef>
              <a:buNone/>
              <a:defRPr sz="1200" b="1">
                <a:solidFill>
                  <a:schemeClr val="tx2"/>
                </a:solidFill>
              </a:defRPr>
            </a:lvl7pPr>
            <a:lvl8pPr marL="0" indent="0" algn="l">
              <a:spcBef>
                <a:spcPts val="0"/>
              </a:spcBef>
              <a:buNone/>
              <a:defRPr sz="1200" b="1">
                <a:solidFill>
                  <a:schemeClr val="tx2"/>
                </a:solidFill>
              </a:defRPr>
            </a:lvl8pPr>
            <a:lvl9pPr marL="0" indent="0" algn="l">
              <a:spcBef>
                <a:spcPts val="0"/>
              </a:spcBef>
              <a:buNone/>
              <a:defRPr sz="1200" b="1">
                <a:solidFill>
                  <a:schemeClr val="tx2"/>
                </a:solidFill>
              </a:defRPr>
            </a:lvl9pPr>
          </a:lstStyle>
          <a:p>
            <a:r>
              <a:rPr lang="en-US" dirty="0"/>
              <a:t>[Presentation subtitle/description]</a:t>
            </a:r>
          </a:p>
        </p:txBody>
      </p:sp>
      <p:sp>
        <p:nvSpPr>
          <p:cNvPr id="22" name="Text Placeholder 3">
            <a:extLst>
              <a:ext uri="{FF2B5EF4-FFF2-40B4-BE49-F238E27FC236}">
                <a16:creationId xmlns:a16="http://schemas.microsoft.com/office/drawing/2014/main" id="{DFF7DCE6-306F-3FA2-4180-2E59AD781745}"/>
              </a:ext>
            </a:extLst>
          </p:cNvPr>
          <p:cNvSpPr>
            <a:spLocks noGrp="1"/>
          </p:cNvSpPr>
          <p:nvPr>
            <p:ph type="body" sz="quarter" idx="10" hasCustomPrompt="1"/>
          </p:nvPr>
        </p:nvSpPr>
        <p:spPr>
          <a:xfrm>
            <a:off x="6387975" y="3784732"/>
            <a:ext cx="2685384" cy="457200"/>
          </a:xfrm>
        </p:spPr>
        <p:txBody>
          <a:bodyPr anchor="ctr" anchorCtr="0"/>
          <a:lstStyle>
            <a:lvl1pPr marL="0" indent="0" algn="ctr">
              <a:lnSpc>
                <a:spcPct val="80000"/>
              </a:lnSpc>
              <a:spcBef>
                <a:spcPts val="0"/>
              </a:spcBef>
              <a:buFontTx/>
              <a:buNone/>
              <a:defRPr sz="1400" b="1" cap="all" baseline="0">
                <a:solidFill>
                  <a:schemeClr val="tx2"/>
                </a:solidFill>
              </a:defRPr>
            </a:lvl1pPr>
            <a:lvl2pPr marL="0" indent="0" algn="ctr">
              <a:lnSpc>
                <a:spcPct val="80000"/>
              </a:lnSpc>
              <a:spcBef>
                <a:spcPts val="0"/>
              </a:spcBef>
              <a:buFontTx/>
              <a:buNone/>
              <a:defRPr sz="1400" b="1" cap="all" baseline="0">
                <a:solidFill>
                  <a:schemeClr val="tx2"/>
                </a:solidFill>
              </a:defRPr>
            </a:lvl2pPr>
            <a:lvl3pPr marL="0" indent="0" algn="ctr">
              <a:lnSpc>
                <a:spcPct val="80000"/>
              </a:lnSpc>
              <a:spcBef>
                <a:spcPts val="0"/>
              </a:spcBef>
              <a:buFontTx/>
              <a:buNone/>
              <a:defRPr sz="1400" b="1" cap="all" baseline="0">
                <a:solidFill>
                  <a:schemeClr val="tx2"/>
                </a:solidFill>
              </a:defRPr>
            </a:lvl3pPr>
            <a:lvl4pPr marL="0" indent="0" algn="ctr">
              <a:lnSpc>
                <a:spcPct val="80000"/>
              </a:lnSpc>
              <a:spcBef>
                <a:spcPts val="0"/>
              </a:spcBef>
              <a:buFontTx/>
              <a:buNone/>
              <a:defRPr sz="1400" b="1" cap="all" baseline="0">
                <a:solidFill>
                  <a:schemeClr val="tx2"/>
                </a:solidFill>
              </a:defRPr>
            </a:lvl4pPr>
            <a:lvl5pPr marL="0" indent="0" algn="ctr">
              <a:lnSpc>
                <a:spcPct val="80000"/>
              </a:lnSpc>
              <a:spcBef>
                <a:spcPts val="0"/>
              </a:spcBef>
              <a:buFontTx/>
              <a:buNone/>
              <a:defRPr sz="1400" b="1" cap="all" baseline="0">
                <a:solidFill>
                  <a:schemeClr val="tx2"/>
                </a:solidFill>
              </a:defRPr>
            </a:lvl5pPr>
            <a:lvl6pPr marL="0" indent="0" algn="ctr">
              <a:lnSpc>
                <a:spcPct val="80000"/>
              </a:lnSpc>
              <a:spcBef>
                <a:spcPts val="0"/>
              </a:spcBef>
              <a:buFontTx/>
              <a:buNone/>
              <a:defRPr sz="1400" b="1" cap="all" baseline="0">
                <a:solidFill>
                  <a:schemeClr val="tx2"/>
                </a:solidFill>
              </a:defRPr>
            </a:lvl6pPr>
            <a:lvl7pPr marL="0" indent="0" algn="ctr">
              <a:lnSpc>
                <a:spcPct val="80000"/>
              </a:lnSpc>
              <a:spcBef>
                <a:spcPts val="0"/>
              </a:spcBef>
              <a:buFontTx/>
              <a:buNone/>
              <a:defRPr sz="1400" b="1" cap="all" baseline="0">
                <a:solidFill>
                  <a:schemeClr val="tx2"/>
                </a:solidFill>
              </a:defRPr>
            </a:lvl7pPr>
            <a:lvl8pPr marL="0" indent="0" algn="ctr">
              <a:lnSpc>
                <a:spcPct val="80000"/>
              </a:lnSpc>
              <a:spcBef>
                <a:spcPts val="0"/>
              </a:spcBef>
              <a:buFontTx/>
              <a:buNone/>
              <a:defRPr sz="1400" b="1" cap="all" baseline="0">
                <a:solidFill>
                  <a:schemeClr val="tx2"/>
                </a:solidFill>
              </a:defRPr>
            </a:lvl8pPr>
            <a:lvl9pPr marL="0" indent="0" algn="ctr">
              <a:lnSpc>
                <a:spcPct val="80000"/>
              </a:lnSpc>
              <a:spcBef>
                <a:spcPts val="0"/>
              </a:spcBef>
              <a:buFontTx/>
              <a:buNone/>
              <a:defRPr sz="1400" b="1" cap="all" baseline="0">
                <a:solidFill>
                  <a:schemeClr val="tx2"/>
                </a:solidFill>
              </a:defRPr>
            </a:lvl9pPr>
          </a:lstStyle>
          <a:p>
            <a:pPr lvl="0"/>
            <a:r>
              <a:rPr lang="en-US" dirty="0"/>
              <a:t>[00 Month 0000]</a:t>
            </a:r>
          </a:p>
        </p:txBody>
      </p:sp>
    </p:spTree>
    <p:extLst>
      <p:ext uri="{BB962C8B-B14F-4D97-AF65-F5344CB8AC3E}">
        <p14:creationId xmlns:p14="http://schemas.microsoft.com/office/powerpoint/2010/main" val="2049032545"/>
      </p:ext>
    </p:extLst>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Title Slide -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45" name="Line">
            <a:extLst>
              <a:ext uri="{FF2B5EF4-FFF2-40B4-BE49-F238E27FC236}">
                <a16:creationId xmlns:a16="http://schemas.microsoft.com/office/drawing/2014/main" id="{8E946175-9C2A-F360-1321-0EFC2D04DB31}"/>
              </a:ext>
              <a:ext uri="{C183D7F6-B498-43B3-948B-1728B52AA6E4}">
                <adec:decorative xmlns:adec="http://schemas.microsoft.com/office/drawing/2017/decorative" val="1"/>
              </a:ext>
            </a:extLst>
          </p:cNvPr>
          <p:cNvCxnSpPr>
            <a:cxnSpLocks/>
          </p:cNvCxnSpPr>
          <p:nvPr userDrawn="1"/>
        </p:nvCxnSpPr>
        <p:spPr>
          <a:xfrm>
            <a:off x="6276975" y="3665860"/>
            <a:ext cx="0" cy="685800"/>
          </a:xfrm>
          <a:prstGeom prst="line">
            <a:avLst/>
          </a:prstGeom>
          <a:ln w="19050" cap="flat">
            <a:solidFill>
              <a:schemeClr val="tx2"/>
            </a:solidFill>
            <a:miter lim="800000"/>
          </a:ln>
        </p:spPr>
        <p:style>
          <a:lnRef idx="1">
            <a:schemeClr val="accent1"/>
          </a:lnRef>
          <a:fillRef idx="0">
            <a:schemeClr val="accent1"/>
          </a:fillRef>
          <a:effectRef idx="0">
            <a:srgbClr val="000000"/>
          </a:effectRef>
          <a:fontRef idx="minor">
            <a:schemeClr val="lt1"/>
          </a:fontRef>
        </p:style>
      </p:cxnSp>
      <p:grpSp>
        <p:nvGrpSpPr>
          <p:cNvPr id="36" name="Group">
            <a:extLst>
              <a:ext uri="{FF2B5EF4-FFF2-40B4-BE49-F238E27FC236}">
                <a16:creationId xmlns:a16="http://schemas.microsoft.com/office/drawing/2014/main" id="{D6F495E4-D0FE-9BD2-661C-E5C0BE7A64A2}"/>
              </a:ext>
              <a:ext uri="{C183D7F6-B498-43B3-948B-1728B52AA6E4}">
                <adec:decorative xmlns:adec="http://schemas.microsoft.com/office/drawing/2017/decorative" val="1"/>
              </a:ext>
            </a:extLst>
          </p:cNvPr>
          <p:cNvGrpSpPr/>
          <p:nvPr userDrawn="1"/>
        </p:nvGrpSpPr>
        <p:grpSpPr>
          <a:xfrm>
            <a:off x="548218" y="1974220"/>
            <a:ext cx="8633882" cy="2377440"/>
            <a:chOff x="565848" y="2240280"/>
            <a:chExt cx="8872230" cy="2377440"/>
          </a:xfrm>
        </p:grpSpPr>
        <p:sp>
          <p:nvSpPr>
            <p:cNvPr id="37" name="Rectangle">
              <a:extLst>
                <a:ext uri="{FF2B5EF4-FFF2-40B4-BE49-F238E27FC236}">
                  <a16:creationId xmlns:a16="http://schemas.microsoft.com/office/drawing/2014/main" id="{61F77986-8949-D5B1-427D-9F12415E3D84}"/>
                </a:ext>
                <a:ext uri="{C183D7F6-B498-43B3-948B-1728B52AA6E4}">
                  <adec:decorative xmlns:adec="http://schemas.microsoft.com/office/drawing/2017/decorative" val="1"/>
                </a:ext>
              </a:extLst>
            </p:cNvPr>
            <p:cNvSpPr/>
            <p:nvPr userDrawn="1"/>
          </p:nvSpPr>
          <p:spPr>
            <a:xfrm>
              <a:off x="565848" y="2240280"/>
              <a:ext cx="8872230" cy="2377440"/>
            </a:xfrm>
            <a:prstGeom prst="rect">
              <a:avLst/>
            </a:prstGeom>
            <a:noFill/>
            <a:ln w="19050" cap="flat">
              <a:solidFill>
                <a:srgbClr val="FFCC01"/>
              </a:solidFill>
              <a:miter lim="800000"/>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600"/>
            </a:p>
          </p:txBody>
        </p:sp>
        <p:cxnSp>
          <p:nvCxnSpPr>
            <p:cNvPr id="38" name="Line">
              <a:extLst>
                <a:ext uri="{FF2B5EF4-FFF2-40B4-BE49-F238E27FC236}">
                  <a16:creationId xmlns:a16="http://schemas.microsoft.com/office/drawing/2014/main" id="{AF9D7527-81DD-7FFC-3065-69AFB01A81F3}"/>
                </a:ext>
                <a:ext uri="{C183D7F6-B498-43B3-948B-1728B52AA6E4}">
                  <adec:decorative xmlns:adec="http://schemas.microsoft.com/office/drawing/2017/decorative" val="1"/>
                </a:ext>
              </a:extLst>
            </p:cNvPr>
            <p:cNvCxnSpPr>
              <a:cxnSpLocks/>
            </p:cNvCxnSpPr>
            <p:nvPr userDrawn="1"/>
          </p:nvCxnSpPr>
          <p:spPr>
            <a:xfrm>
              <a:off x="565848" y="3931920"/>
              <a:ext cx="8872230" cy="0"/>
            </a:xfrm>
            <a:prstGeom prst="line">
              <a:avLst/>
            </a:prstGeom>
            <a:ln w="19050" cap="flat">
              <a:solidFill>
                <a:srgbClr val="FFCC01"/>
              </a:solidFill>
              <a:miter lim="800000"/>
            </a:ln>
          </p:spPr>
          <p:style>
            <a:lnRef idx="1">
              <a:schemeClr val="accent1"/>
            </a:lnRef>
            <a:fillRef idx="0">
              <a:schemeClr val="accent1"/>
            </a:fillRef>
            <a:effectRef idx="0">
              <a:srgbClr val="000000"/>
            </a:effectRef>
            <a:fontRef idx="minor">
              <a:schemeClr val="lt1"/>
            </a:fontRef>
          </p:style>
        </p:cxnSp>
      </p:grpSp>
      <p:sp>
        <p:nvSpPr>
          <p:cNvPr id="2" name="Title 1"/>
          <p:cNvSpPr>
            <a:spLocks noGrp="1"/>
          </p:cNvSpPr>
          <p:nvPr>
            <p:ph type="ctrTitle" hasCustomPrompt="1"/>
          </p:nvPr>
        </p:nvSpPr>
        <p:spPr>
          <a:xfrm>
            <a:off x="738962" y="2202820"/>
            <a:ext cx="8334397" cy="1325880"/>
          </a:xfrm>
        </p:spPr>
        <p:txBody>
          <a:bodyPr anchor="t" anchorCtr="0"/>
          <a:lstStyle>
            <a:lvl1pPr algn="l">
              <a:lnSpc>
                <a:spcPct val="80000"/>
              </a:lnSpc>
              <a:defRPr sz="3600"/>
            </a:lvl1pPr>
          </a:lstStyle>
          <a:p>
            <a:r>
              <a:rPr lang="en-US" dirty="0"/>
              <a:t>Presentation title</a:t>
            </a:r>
            <a:br>
              <a:rPr lang="en-US" dirty="0"/>
            </a:br>
            <a:r>
              <a:rPr lang="en-US" dirty="0"/>
              <a:t>PRESENTATION TITLE</a:t>
            </a:r>
            <a:br>
              <a:rPr lang="en-US" dirty="0"/>
            </a:br>
            <a:r>
              <a:rPr lang="en-US" dirty="0"/>
              <a:t>THREE LINES MAX</a:t>
            </a:r>
          </a:p>
        </p:txBody>
      </p:sp>
      <p:sp>
        <p:nvSpPr>
          <p:cNvPr id="21" name="Slide Number Placeholder 20">
            <a:extLst>
              <a:ext uri="{FF2B5EF4-FFF2-40B4-BE49-F238E27FC236}">
                <a16:creationId xmlns:a16="http://schemas.microsoft.com/office/drawing/2014/main" id="{CF1316F0-9F13-53EA-1597-09232B2FF1AB}"/>
              </a:ext>
            </a:extLst>
          </p:cNvPr>
          <p:cNvSpPr>
            <a:spLocks noGrp="1"/>
          </p:cNvSpPr>
          <p:nvPr>
            <p:ph type="sldNum" sz="quarter" idx="50"/>
          </p:nvPr>
        </p:nvSpPr>
        <p:spPr/>
        <p:txBody>
          <a:bodyPr/>
          <a:lstStyle/>
          <a:p>
            <a:fld id="{64E5BE4B-2FBF-4174-9E62-85FAD1CB43A6}" type="slidenum">
              <a:rPr lang="en-US" smtClean="0"/>
              <a:pPr/>
              <a:t>‹#›</a:t>
            </a:fld>
            <a:endParaRPr lang="en-US" dirty="0"/>
          </a:p>
        </p:txBody>
      </p:sp>
      <p:pic>
        <p:nvPicPr>
          <p:cNvPr id="5" name="U.S. Army" descr="U.S. Army">
            <a:extLst>
              <a:ext uri="{FF2B5EF4-FFF2-40B4-BE49-F238E27FC236}">
                <a16:creationId xmlns:a16="http://schemas.microsoft.com/office/drawing/2014/main" id="{499EE878-E6B9-0543-B958-85A17AE36A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bwMode="black">
          <a:xfrm>
            <a:off x="244899" y="112631"/>
            <a:ext cx="3246120" cy="1225808"/>
          </a:xfrm>
          <a:prstGeom prst="rect">
            <a:avLst/>
          </a:prstGeom>
        </p:spPr>
      </p:pic>
      <p:sp>
        <p:nvSpPr>
          <p:cNvPr id="8" name="Text Placeholder 30">
            <a:extLst>
              <a:ext uri="{FF2B5EF4-FFF2-40B4-BE49-F238E27FC236}">
                <a16:creationId xmlns:a16="http://schemas.microsoft.com/office/drawing/2014/main" id="{96CD17E6-26AB-FBB2-220C-D5185212C519}"/>
              </a:ext>
            </a:extLst>
          </p:cNvPr>
          <p:cNvSpPr>
            <a:spLocks noGrp="1"/>
          </p:cNvSpPr>
          <p:nvPr>
            <p:ph type="body" sz="quarter" idx="39" hasCustomPrompt="1"/>
          </p:nvPr>
        </p:nvSpPr>
        <p:spPr>
          <a:xfrm>
            <a:off x="547688" y="5133530"/>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9" name="Text Placeholder 30">
            <a:extLst>
              <a:ext uri="{FF2B5EF4-FFF2-40B4-BE49-F238E27FC236}">
                <a16:creationId xmlns:a16="http://schemas.microsoft.com/office/drawing/2014/main" id="{FCD1ED33-CCD9-E1B6-327A-71BC6F62C4DB}"/>
              </a:ext>
            </a:extLst>
          </p:cNvPr>
          <p:cNvSpPr>
            <a:spLocks noGrp="1"/>
          </p:cNvSpPr>
          <p:nvPr>
            <p:ph type="body" sz="quarter" idx="40" hasCustomPrompt="1"/>
          </p:nvPr>
        </p:nvSpPr>
        <p:spPr>
          <a:xfrm>
            <a:off x="547688" y="4952738"/>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11" name="Text Placeholder 30">
            <a:extLst>
              <a:ext uri="{FF2B5EF4-FFF2-40B4-BE49-F238E27FC236}">
                <a16:creationId xmlns:a16="http://schemas.microsoft.com/office/drawing/2014/main" id="{A255632D-60F3-C439-D931-6B2874E894D7}"/>
              </a:ext>
            </a:extLst>
          </p:cNvPr>
          <p:cNvSpPr>
            <a:spLocks noGrp="1"/>
          </p:cNvSpPr>
          <p:nvPr>
            <p:ph type="body" sz="quarter" idx="41" hasCustomPrompt="1"/>
          </p:nvPr>
        </p:nvSpPr>
        <p:spPr>
          <a:xfrm>
            <a:off x="547688" y="5314322"/>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CUI Category: </a:t>
            </a:r>
          </a:p>
        </p:txBody>
      </p:sp>
      <p:sp>
        <p:nvSpPr>
          <p:cNvPr id="12" name="Text Placeholder 30">
            <a:extLst>
              <a:ext uri="{FF2B5EF4-FFF2-40B4-BE49-F238E27FC236}">
                <a16:creationId xmlns:a16="http://schemas.microsoft.com/office/drawing/2014/main" id="{0BD3A2B1-9D40-83E3-4243-B4A52B6A636E}"/>
              </a:ext>
            </a:extLst>
          </p:cNvPr>
          <p:cNvSpPr>
            <a:spLocks noGrp="1"/>
          </p:cNvSpPr>
          <p:nvPr>
            <p:ph type="body" sz="quarter" idx="42" hasCustomPrompt="1"/>
          </p:nvPr>
        </p:nvSpPr>
        <p:spPr>
          <a:xfrm>
            <a:off x="547688" y="5495114"/>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Distribution Statement: </a:t>
            </a:r>
          </a:p>
        </p:txBody>
      </p:sp>
      <p:sp>
        <p:nvSpPr>
          <p:cNvPr id="14" name="Text Placeholder 30">
            <a:extLst>
              <a:ext uri="{FF2B5EF4-FFF2-40B4-BE49-F238E27FC236}">
                <a16:creationId xmlns:a16="http://schemas.microsoft.com/office/drawing/2014/main" id="{7AADD113-BD09-95AA-FFBA-DCC255F69FAA}"/>
              </a:ext>
            </a:extLst>
          </p:cNvPr>
          <p:cNvSpPr>
            <a:spLocks noGrp="1"/>
          </p:cNvSpPr>
          <p:nvPr>
            <p:ph type="body" sz="quarter" idx="43" hasCustomPrompt="1"/>
          </p:nvPr>
        </p:nvSpPr>
        <p:spPr>
          <a:xfrm>
            <a:off x="547688" y="5675906"/>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POC: </a:t>
            </a:r>
          </a:p>
        </p:txBody>
      </p:sp>
      <p:sp>
        <p:nvSpPr>
          <p:cNvPr id="15" name="Text Placeholder 30">
            <a:extLst>
              <a:ext uri="{FF2B5EF4-FFF2-40B4-BE49-F238E27FC236}">
                <a16:creationId xmlns:a16="http://schemas.microsoft.com/office/drawing/2014/main" id="{A9D52B79-92E5-4D64-1757-D13A0674723F}"/>
              </a:ext>
            </a:extLst>
          </p:cNvPr>
          <p:cNvSpPr>
            <a:spLocks noGrp="1"/>
          </p:cNvSpPr>
          <p:nvPr>
            <p:ph type="body" sz="quarter" idx="44"/>
          </p:nvPr>
        </p:nvSpPr>
        <p:spPr>
          <a:xfrm>
            <a:off x="1981200" y="5133530"/>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6" name="Text Placeholder 30">
            <a:extLst>
              <a:ext uri="{FF2B5EF4-FFF2-40B4-BE49-F238E27FC236}">
                <a16:creationId xmlns:a16="http://schemas.microsoft.com/office/drawing/2014/main" id="{DF04F3CB-62F5-7A9F-E397-4800E51C0E24}"/>
              </a:ext>
            </a:extLst>
          </p:cNvPr>
          <p:cNvSpPr>
            <a:spLocks noGrp="1"/>
          </p:cNvSpPr>
          <p:nvPr>
            <p:ph type="body" sz="quarter" idx="45"/>
          </p:nvPr>
        </p:nvSpPr>
        <p:spPr>
          <a:xfrm>
            <a:off x="1981200" y="4952738"/>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7" name="Text Placeholder 30">
            <a:extLst>
              <a:ext uri="{FF2B5EF4-FFF2-40B4-BE49-F238E27FC236}">
                <a16:creationId xmlns:a16="http://schemas.microsoft.com/office/drawing/2014/main" id="{DA62CE27-72C2-A083-C796-4F047A2FF421}"/>
              </a:ext>
            </a:extLst>
          </p:cNvPr>
          <p:cNvSpPr>
            <a:spLocks noGrp="1"/>
          </p:cNvSpPr>
          <p:nvPr>
            <p:ph type="body" sz="quarter" idx="46"/>
          </p:nvPr>
        </p:nvSpPr>
        <p:spPr>
          <a:xfrm>
            <a:off x="1981200" y="5314322"/>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8" name="Text Placeholder 30">
            <a:extLst>
              <a:ext uri="{FF2B5EF4-FFF2-40B4-BE49-F238E27FC236}">
                <a16:creationId xmlns:a16="http://schemas.microsoft.com/office/drawing/2014/main" id="{52DBCCDB-5EAD-73A2-7911-8AF50B29DC4E}"/>
              </a:ext>
            </a:extLst>
          </p:cNvPr>
          <p:cNvSpPr>
            <a:spLocks noGrp="1"/>
          </p:cNvSpPr>
          <p:nvPr>
            <p:ph type="body" sz="quarter" idx="47"/>
          </p:nvPr>
        </p:nvSpPr>
        <p:spPr>
          <a:xfrm>
            <a:off x="1981200" y="5495114"/>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9" name="Text Placeholder 30">
            <a:extLst>
              <a:ext uri="{FF2B5EF4-FFF2-40B4-BE49-F238E27FC236}">
                <a16:creationId xmlns:a16="http://schemas.microsoft.com/office/drawing/2014/main" id="{90D5656D-B16A-18B1-A790-538AB817A94E}"/>
              </a:ext>
            </a:extLst>
          </p:cNvPr>
          <p:cNvSpPr>
            <a:spLocks noGrp="1"/>
          </p:cNvSpPr>
          <p:nvPr>
            <p:ph type="body" sz="quarter" idx="48"/>
          </p:nvPr>
        </p:nvSpPr>
        <p:spPr>
          <a:xfrm>
            <a:off x="1981200" y="5675906"/>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33" name="Rectangle 15">
            <a:extLst>
              <a:ext uri="{FF2B5EF4-FFF2-40B4-BE49-F238E27FC236}">
                <a16:creationId xmlns:a16="http://schemas.microsoft.com/office/drawing/2014/main" id="{D4BDA86B-F1DD-21F5-60E2-12D097B12109}"/>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34" name="Rectangle 33">
            <a:extLst>
              <a:ext uri="{FF2B5EF4-FFF2-40B4-BE49-F238E27FC236}">
                <a16:creationId xmlns:a16="http://schemas.microsoft.com/office/drawing/2014/main" id="{03B5652A-71B3-3D94-B087-E645BF5AF7C7}"/>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sp>
        <p:nvSpPr>
          <p:cNvPr id="4" name="Subtitle 2">
            <a:extLst>
              <a:ext uri="{FF2B5EF4-FFF2-40B4-BE49-F238E27FC236}">
                <a16:creationId xmlns:a16="http://schemas.microsoft.com/office/drawing/2014/main" id="{C4A2CBF5-FFA2-7F21-9D6F-A8FC80779A94}"/>
              </a:ext>
            </a:extLst>
          </p:cNvPr>
          <p:cNvSpPr>
            <a:spLocks noGrp="1"/>
          </p:cNvSpPr>
          <p:nvPr>
            <p:ph type="subTitle" idx="1" hasCustomPrompt="1"/>
          </p:nvPr>
        </p:nvSpPr>
        <p:spPr>
          <a:xfrm>
            <a:off x="738965" y="3784732"/>
            <a:ext cx="5427012" cy="457200"/>
          </a:xfrm>
        </p:spPr>
        <p:txBody>
          <a:bodyPr anchor="ctr" anchorCtr="0"/>
          <a:lstStyle>
            <a:lvl1pPr marL="0" indent="0" algn="l">
              <a:spcBef>
                <a:spcPts val="0"/>
              </a:spcBef>
              <a:buNone/>
              <a:defRPr sz="1200" b="1">
                <a:solidFill>
                  <a:schemeClr val="tx2"/>
                </a:solidFill>
              </a:defRPr>
            </a:lvl1pPr>
            <a:lvl2pPr marL="0" indent="0" algn="l">
              <a:spcBef>
                <a:spcPts val="0"/>
              </a:spcBef>
              <a:buNone/>
              <a:defRPr sz="1200" b="1">
                <a:solidFill>
                  <a:schemeClr val="tx2"/>
                </a:solidFill>
              </a:defRPr>
            </a:lvl2pPr>
            <a:lvl3pPr marL="0" indent="0" algn="l">
              <a:spcBef>
                <a:spcPts val="0"/>
              </a:spcBef>
              <a:buNone/>
              <a:defRPr sz="1200" b="1">
                <a:solidFill>
                  <a:schemeClr val="tx2"/>
                </a:solidFill>
              </a:defRPr>
            </a:lvl3pPr>
            <a:lvl4pPr marL="0" indent="0" algn="l">
              <a:spcBef>
                <a:spcPts val="0"/>
              </a:spcBef>
              <a:buNone/>
              <a:defRPr sz="1200" b="1">
                <a:solidFill>
                  <a:schemeClr val="tx2"/>
                </a:solidFill>
              </a:defRPr>
            </a:lvl4pPr>
            <a:lvl5pPr marL="0" indent="0" algn="l">
              <a:spcBef>
                <a:spcPts val="0"/>
              </a:spcBef>
              <a:buNone/>
              <a:defRPr sz="1200" b="1">
                <a:solidFill>
                  <a:schemeClr val="tx2"/>
                </a:solidFill>
              </a:defRPr>
            </a:lvl5pPr>
            <a:lvl6pPr marL="0" indent="0" algn="l">
              <a:spcBef>
                <a:spcPts val="0"/>
              </a:spcBef>
              <a:buNone/>
              <a:defRPr sz="1200" b="1">
                <a:solidFill>
                  <a:schemeClr val="tx2"/>
                </a:solidFill>
              </a:defRPr>
            </a:lvl6pPr>
            <a:lvl7pPr marL="0" indent="0" algn="l">
              <a:spcBef>
                <a:spcPts val="0"/>
              </a:spcBef>
              <a:buNone/>
              <a:defRPr sz="1200" b="1">
                <a:solidFill>
                  <a:schemeClr val="tx2"/>
                </a:solidFill>
              </a:defRPr>
            </a:lvl7pPr>
            <a:lvl8pPr marL="0" indent="0" algn="l">
              <a:spcBef>
                <a:spcPts val="0"/>
              </a:spcBef>
              <a:buNone/>
              <a:defRPr sz="1200" b="1">
                <a:solidFill>
                  <a:schemeClr val="tx2"/>
                </a:solidFill>
              </a:defRPr>
            </a:lvl8pPr>
            <a:lvl9pPr marL="0" indent="0" algn="l">
              <a:spcBef>
                <a:spcPts val="0"/>
              </a:spcBef>
              <a:buNone/>
              <a:defRPr sz="1200" b="1">
                <a:solidFill>
                  <a:schemeClr val="tx2"/>
                </a:solidFill>
              </a:defRPr>
            </a:lvl9pPr>
          </a:lstStyle>
          <a:p>
            <a:r>
              <a:rPr lang="en-US" dirty="0"/>
              <a:t>[Presentation subtitle/description]</a:t>
            </a:r>
          </a:p>
        </p:txBody>
      </p:sp>
      <p:sp>
        <p:nvSpPr>
          <p:cNvPr id="6" name="Text Placeholder 3">
            <a:extLst>
              <a:ext uri="{FF2B5EF4-FFF2-40B4-BE49-F238E27FC236}">
                <a16:creationId xmlns:a16="http://schemas.microsoft.com/office/drawing/2014/main" id="{D9360E4A-ADEA-9DB7-5379-9D537DD6CDC2}"/>
              </a:ext>
            </a:extLst>
          </p:cNvPr>
          <p:cNvSpPr>
            <a:spLocks noGrp="1"/>
          </p:cNvSpPr>
          <p:nvPr>
            <p:ph type="body" sz="quarter" idx="10" hasCustomPrompt="1"/>
          </p:nvPr>
        </p:nvSpPr>
        <p:spPr>
          <a:xfrm>
            <a:off x="6387975" y="3784732"/>
            <a:ext cx="2685384" cy="457200"/>
          </a:xfrm>
        </p:spPr>
        <p:txBody>
          <a:bodyPr anchor="ctr" anchorCtr="0"/>
          <a:lstStyle>
            <a:lvl1pPr marL="0" indent="0" algn="ctr">
              <a:lnSpc>
                <a:spcPct val="80000"/>
              </a:lnSpc>
              <a:spcBef>
                <a:spcPts val="0"/>
              </a:spcBef>
              <a:buFontTx/>
              <a:buNone/>
              <a:defRPr sz="1400" b="1" cap="all" baseline="0">
                <a:solidFill>
                  <a:schemeClr val="tx2"/>
                </a:solidFill>
              </a:defRPr>
            </a:lvl1pPr>
            <a:lvl2pPr marL="0" indent="0" algn="ctr">
              <a:lnSpc>
                <a:spcPct val="80000"/>
              </a:lnSpc>
              <a:spcBef>
                <a:spcPts val="0"/>
              </a:spcBef>
              <a:buFontTx/>
              <a:buNone/>
              <a:defRPr sz="1400" b="1" cap="all" baseline="0">
                <a:solidFill>
                  <a:schemeClr val="tx2"/>
                </a:solidFill>
              </a:defRPr>
            </a:lvl2pPr>
            <a:lvl3pPr marL="0" indent="0" algn="ctr">
              <a:lnSpc>
                <a:spcPct val="80000"/>
              </a:lnSpc>
              <a:spcBef>
                <a:spcPts val="0"/>
              </a:spcBef>
              <a:buFontTx/>
              <a:buNone/>
              <a:defRPr sz="1400" b="1" cap="all" baseline="0">
                <a:solidFill>
                  <a:schemeClr val="tx2"/>
                </a:solidFill>
              </a:defRPr>
            </a:lvl3pPr>
            <a:lvl4pPr marL="0" indent="0" algn="ctr">
              <a:lnSpc>
                <a:spcPct val="80000"/>
              </a:lnSpc>
              <a:spcBef>
                <a:spcPts val="0"/>
              </a:spcBef>
              <a:buFontTx/>
              <a:buNone/>
              <a:defRPr sz="1400" b="1" cap="all" baseline="0">
                <a:solidFill>
                  <a:schemeClr val="tx2"/>
                </a:solidFill>
              </a:defRPr>
            </a:lvl4pPr>
            <a:lvl5pPr marL="0" indent="0" algn="ctr">
              <a:lnSpc>
                <a:spcPct val="80000"/>
              </a:lnSpc>
              <a:spcBef>
                <a:spcPts val="0"/>
              </a:spcBef>
              <a:buFontTx/>
              <a:buNone/>
              <a:defRPr sz="1400" b="1" cap="all" baseline="0">
                <a:solidFill>
                  <a:schemeClr val="tx2"/>
                </a:solidFill>
              </a:defRPr>
            </a:lvl5pPr>
            <a:lvl6pPr marL="0" indent="0" algn="ctr">
              <a:lnSpc>
                <a:spcPct val="80000"/>
              </a:lnSpc>
              <a:spcBef>
                <a:spcPts val="0"/>
              </a:spcBef>
              <a:buFontTx/>
              <a:buNone/>
              <a:defRPr sz="1400" b="1" cap="all" baseline="0">
                <a:solidFill>
                  <a:schemeClr val="tx2"/>
                </a:solidFill>
              </a:defRPr>
            </a:lvl6pPr>
            <a:lvl7pPr marL="0" indent="0" algn="ctr">
              <a:lnSpc>
                <a:spcPct val="80000"/>
              </a:lnSpc>
              <a:spcBef>
                <a:spcPts val="0"/>
              </a:spcBef>
              <a:buFontTx/>
              <a:buNone/>
              <a:defRPr sz="1400" b="1" cap="all" baseline="0">
                <a:solidFill>
                  <a:schemeClr val="tx2"/>
                </a:solidFill>
              </a:defRPr>
            </a:lvl7pPr>
            <a:lvl8pPr marL="0" indent="0" algn="ctr">
              <a:lnSpc>
                <a:spcPct val="80000"/>
              </a:lnSpc>
              <a:spcBef>
                <a:spcPts val="0"/>
              </a:spcBef>
              <a:buFontTx/>
              <a:buNone/>
              <a:defRPr sz="1400" b="1" cap="all" baseline="0">
                <a:solidFill>
                  <a:schemeClr val="tx2"/>
                </a:solidFill>
              </a:defRPr>
            </a:lvl8pPr>
            <a:lvl9pPr marL="0" indent="0" algn="ctr">
              <a:lnSpc>
                <a:spcPct val="80000"/>
              </a:lnSpc>
              <a:spcBef>
                <a:spcPts val="0"/>
              </a:spcBef>
              <a:buFontTx/>
              <a:buNone/>
              <a:defRPr sz="1400" b="1" cap="all" baseline="0">
                <a:solidFill>
                  <a:schemeClr val="tx2"/>
                </a:solidFill>
              </a:defRPr>
            </a:lvl9pPr>
          </a:lstStyle>
          <a:p>
            <a:pPr lvl="0"/>
            <a:r>
              <a:rPr lang="en-US" dirty="0"/>
              <a:t>[00 Month 0000]</a:t>
            </a:r>
          </a:p>
        </p:txBody>
      </p:sp>
      <p:pic>
        <p:nvPicPr>
          <p:cNvPr id="7" name="Picture 6">
            <a:extLst>
              <a:ext uri="{FF2B5EF4-FFF2-40B4-BE49-F238E27FC236}">
                <a16:creationId xmlns:a16="http://schemas.microsoft.com/office/drawing/2014/main" id="{EECF42D1-CDF6-D0A8-E0FA-E45C4DA2DAA4}"/>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4186714615"/>
      </p:ext>
    </p:extLst>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3" name="Content Placeholder 2"/>
          <p:cNvSpPr>
            <a:spLocks noGrp="1"/>
          </p:cNvSpPr>
          <p:nvPr>
            <p:ph idx="1"/>
          </p:nvPr>
        </p:nvSpPr>
        <p:spPr>
          <a:xfrm>
            <a:off x="548640" y="1600198"/>
            <a:ext cx="67951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03C0BAD3-337A-DC60-A7ED-BF13F0826264}"/>
              </a:ext>
            </a:extLst>
          </p:cNvPr>
          <p:cNvSpPr>
            <a:spLocks noGrp="1"/>
          </p:cNvSpPr>
          <p:nvPr>
            <p:ph type="sldNum" sz="quarter" idx="11"/>
          </p:nvPr>
        </p:nvSpPr>
        <p:spPr>
          <a:xfrm>
            <a:off x="11245104" y="6629400"/>
            <a:ext cx="399210" cy="228600"/>
          </a:xfrm>
        </p:spPr>
        <p:txBody>
          <a:bodyPr rIns="0"/>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461257797"/>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 Number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3" name="Content Placeholder 2"/>
          <p:cNvSpPr>
            <a:spLocks noGrp="1"/>
          </p:cNvSpPr>
          <p:nvPr>
            <p:ph idx="1"/>
          </p:nvPr>
        </p:nvSpPr>
        <p:spPr>
          <a:xfrm>
            <a:off x="548640" y="1600198"/>
            <a:ext cx="6795136" cy="4572000"/>
          </a:xfrm>
        </p:spPr>
        <p:txBody>
          <a:bodyPr/>
          <a:lstStyle>
            <a:lvl1pPr marL="365760" indent="-365760">
              <a:buFont typeface="+mj-lt"/>
              <a:buAutoNum type="arabicPeriod"/>
              <a:defRPr b="1"/>
            </a:lvl1pPr>
            <a:lvl2pPr marL="365760" indent="0">
              <a:spcBef>
                <a:spcPts val="0"/>
              </a:spcBef>
              <a:buFontTx/>
              <a:buNone/>
              <a:defRPr/>
            </a:lvl2pPr>
            <a:lvl3pPr marL="548640">
              <a:defRPr/>
            </a:lvl3pPr>
            <a:lvl4pPr marL="731520">
              <a:defRPr/>
            </a:lvl4pPr>
            <a:lvl5pPr marL="914400">
              <a:defRPr/>
            </a:lvl5pPr>
            <a:lvl6pPr marL="1097280">
              <a:defRPr/>
            </a:lvl6pPr>
            <a:lvl7pPr marL="1280160">
              <a:defRPr/>
            </a:lvl7pPr>
            <a:lvl8pPr marL="1463040">
              <a:defRPr/>
            </a:lvl8pPr>
            <a:lvl9pPr marL="1645920">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A1A7A825-CF0B-A4E2-3704-5F661F4873C0}"/>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420723619"/>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3" name="Content Placeholder 2"/>
          <p:cNvSpPr>
            <a:spLocks noGrp="1"/>
          </p:cNvSpPr>
          <p:nvPr>
            <p:ph sz="half" idx="1"/>
          </p:nvPr>
        </p:nvSpPr>
        <p:spPr>
          <a:xfrm>
            <a:off x="548639" y="1600200"/>
            <a:ext cx="536448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79" y="1600200"/>
            <a:ext cx="536448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B0B9DE45-E855-FE62-197B-32BBD9BBBA57}"/>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4038503172"/>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9713ED7-122D-D0BC-7C53-E1C615A94F8B}"/>
              </a:ext>
            </a:extLst>
          </p:cNvPr>
          <p:cNvSpPr>
            <a:spLocks noGrp="1"/>
          </p:cNvSpPr>
          <p:nvPr>
            <p:ph type="title" hasCustomPrompt="1"/>
          </p:nvPr>
        </p:nvSpPr>
        <p:spPr/>
        <p:txBody>
          <a:bodyPr/>
          <a:lstStyle/>
          <a:p>
            <a:r>
              <a:rPr lang="en-US" dirty="0"/>
              <a:t>[Slide title]</a:t>
            </a:r>
          </a:p>
        </p:txBody>
      </p:sp>
      <p:sp>
        <p:nvSpPr>
          <p:cNvPr id="3" name="Content Placeholder 2"/>
          <p:cNvSpPr>
            <a:spLocks noGrp="1"/>
          </p:cNvSpPr>
          <p:nvPr>
            <p:ph sz="half" idx="1"/>
          </p:nvPr>
        </p:nvSpPr>
        <p:spPr>
          <a:xfrm>
            <a:off x="548639" y="1600200"/>
            <a:ext cx="34503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370832" y="1600200"/>
            <a:ext cx="34503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8193023" y="1600200"/>
            <a:ext cx="34503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7">
            <a:extLst>
              <a:ext uri="{FF2B5EF4-FFF2-40B4-BE49-F238E27FC236}">
                <a16:creationId xmlns:a16="http://schemas.microsoft.com/office/drawing/2014/main" id="{87D0D458-416D-011B-0311-0C2B249BFF89}"/>
              </a:ext>
            </a:extLst>
          </p:cNvPr>
          <p:cNvSpPr>
            <a:spLocks noGrp="1"/>
          </p:cNvSpPr>
          <p:nvPr>
            <p:ph type="sldNum" sz="quarter" idx="12"/>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813887067"/>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 Column">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61ED6E9-4BFC-F986-93E1-1249E94D9780}"/>
              </a:ext>
            </a:extLst>
          </p:cNvPr>
          <p:cNvSpPr>
            <a:spLocks noGrp="1"/>
          </p:cNvSpPr>
          <p:nvPr>
            <p:ph type="title" hasCustomPrompt="1"/>
          </p:nvPr>
        </p:nvSpPr>
        <p:spPr/>
        <p:txBody>
          <a:bodyPr/>
          <a:lstStyle/>
          <a:p>
            <a:r>
              <a:rPr lang="en-US" dirty="0"/>
              <a:t>[Slide title]</a:t>
            </a:r>
          </a:p>
        </p:txBody>
      </p:sp>
      <p:sp>
        <p:nvSpPr>
          <p:cNvPr id="3" name="Content Placeholder 2"/>
          <p:cNvSpPr>
            <a:spLocks noGrp="1"/>
          </p:cNvSpPr>
          <p:nvPr>
            <p:ph sz="half" idx="1"/>
          </p:nvPr>
        </p:nvSpPr>
        <p:spPr>
          <a:xfrm>
            <a:off x="54864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1376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FF00C8CD-D32C-E34D-BB8E-34B4CB816D39}"/>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637219062"/>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 Icons">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61ED6E9-4BFC-F986-93E1-1249E94D9780}"/>
              </a:ext>
            </a:extLst>
          </p:cNvPr>
          <p:cNvSpPr>
            <a:spLocks noGrp="1"/>
          </p:cNvSpPr>
          <p:nvPr>
            <p:ph type="title" hasCustomPrompt="1"/>
          </p:nvPr>
        </p:nvSpPr>
        <p:spPr/>
        <p:txBody>
          <a:bodyPr/>
          <a:lstStyle/>
          <a:p>
            <a:r>
              <a:rPr lang="en-US" dirty="0"/>
              <a:t>[Slide title]</a:t>
            </a:r>
          </a:p>
        </p:txBody>
      </p:sp>
      <p:sp>
        <p:nvSpPr>
          <p:cNvPr id="9" name="Picture Placeholder 2">
            <a:extLst>
              <a:ext uri="{FF2B5EF4-FFF2-40B4-BE49-F238E27FC236}">
                <a16:creationId xmlns:a16="http://schemas.microsoft.com/office/drawing/2014/main" id="{2FDCDCBF-BE41-ACC6-2307-F24F0B601969}"/>
              </a:ext>
            </a:extLst>
          </p:cNvPr>
          <p:cNvSpPr>
            <a:spLocks noGrp="1" noChangeAspect="1"/>
          </p:cNvSpPr>
          <p:nvPr>
            <p:ph type="pic" sz="quarter" idx="12" hasCustomPrompt="1"/>
          </p:nvPr>
        </p:nvSpPr>
        <p:spPr>
          <a:xfrm>
            <a:off x="548640" y="1600200"/>
            <a:ext cx="557784" cy="555498"/>
          </a:xfrm>
        </p:spPr>
        <p:txBody>
          <a:bodyPr anchor="ctr" anchorCtr="0"/>
          <a:lstStyle>
            <a:lvl1pPr marL="0" indent="0" algn="ctr">
              <a:buFontTx/>
              <a:buNone/>
              <a:defRPr sz="800"/>
            </a:lvl1pPr>
          </a:lstStyle>
          <a:p>
            <a:r>
              <a:rPr lang="en-US" dirty="0"/>
              <a:t>[Icon]</a:t>
            </a:r>
          </a:p>
        </p:txBody>
      </p:sp>
      <p:sp>
        <p:nvSpPr>
          <p:cNvPr id="3" name="Content Placeholder 3"/>
          <p:cNvSpPr>
            <a:spLocks noGrp="1"/>
          </p:cNvSpPr>
          <p:nvPr>
            <p:ph sz="half" idx="1"/>
          </p:nvPr>
        </p:nvSpPr>
        <p:spPr>
          <a:xfrm>
            <a:off x="54864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4">
            <a:extLst>
              <a:ext uri="{FF2B5EF4-FFF2-40B4-BE49-F238E27FC236}">
                <a16:creationId xmlns:a16="http://schemas.microsoft.com/office/drawing/2014/main" id="{C7652FE0-2E63-C05D-5D80-EE5429B0A7EE}"/>
              </a:ext>
            </a:extLst>
          </p:cNvPr>
          <p:cNvSpPr>
            <a:spLocks noGrp="1" noChangeAspect="1"/>
          </p:cNvSpPr>
          <p:nvPr>
            <p:ph type="pic" sz="quarter" idx="13" hasCustomPrompt="1"/>
          </p:nvPr>
        </p:nvSpPr>
        <p:spPr>
          <a:xfrm>
            <a:off x="3413760" y="1600200"/>
            <a:ext cx="557784" cy="557784"/>
          </a:xfrm>
        </p:spPr>
        <p:txBody>
          <a:bodyPr anchor="ctr" anchorCtr="0"/>
          <a:lstStyle>
            <a:lvl1pPr marL="0" indent="0" algn="ctr">
              <a:buFontTx/>
              <a:buNone/>
              <a:defRPr sz="800"/>
            </a:lvl1pPr>
          </a:lstStyle>
          <a:p>
            <a:r>
              <a:rPr lang="en-US" dirty="0"/>
              <a:t>[Icon]</a:t>
            </a:r>
          </a:p>
        </p:txBody>
      </p:sp>
      <p:sp>
        <p:nvSpPr>
          <p:cNvPr id="4" name="Content Placeholder 5"/>
          <p:cNvSpPr>
            <a:spLocks noGrp="1"/>
          </p:cNvSpPr>
          <p:nvPr>
            <p:ph sz="half" idx="2"/>
          </p:nvPr>
        </p:nvSpPr>
        <p:spPr>
          <a:xfrm>
            <a:off x="341376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6">
            <a:extLst>
              <a:ext uri="{FF2B5EF4-FFF2-40B4-BE49-F238E27FC236}">
                <a16:creationId xmlns:a16="http://schemas.microsoft.com/office/drawing/2014/main" id="{B76F3E0A-3A89-0179-6808-7B86658B2939}"/>
              </a:ext>
            </a:extLst>
          </p:cNvPr>
          <p:cNvSpPr>
            <a:spLocks noGrp="1" noChangeAspect="1"/>
          </p:cNvSpPr>
          <p:nvPr>
            <p:ph type="pic" sz="quarter" idx="14" hasCustomPrompt="1"/>
          </p:nvPr>
        </p:nvSpPr>
        <p:spPr>
          <a:xfrm>
            <a:off x="6278880" y="1600200"/>
            <a:ext cx="557784" cy="557784"/>
          </a:xfrm>
        </p:spPr>
        <p:txBody>
          <a:bodyPr anchor="ctr" anchorCtr="0"/>
          <a:lstStyle>
            <a:lvl1pPr marL="0" indent="0" algn="ctr">
              <a:buFontTx/>
              <a:buNone/>
              <a:defRPr sz="800"/>
            </a:lvl1pPr>
          </a:lstStyle>
          <a:p>
            <a:r>
              <a:rPr lang="en-US" dirty="0"/>
              <a:t>[Icon]</a:t>
            </a:r>
          </a:p>
        </p:txBody>
      </p:sp>
      <p:sp>
        <p:nvSpPr>
          <p:cNvPr id="6" name="Content Placeholder 7">
            <a:extLst>
              <a:ext uri="{FF2B5EF4-FFF2-40B4-BE49-F238E27FC236}">
                <a16:creationId xmlns:a16="http://schemas.microsoft.com/office/drawing/2014/main" id="{617618FB-CD21-AF4A-B264-6355E9BD7981}"/>
              </a:ext>
            </a:extLst>
          </p:cNvPr>
          <p:cNvSpPr>
            <a:spLocks noGrp="1"/>
          </p:cNvSpPr>
          <p:nvPr>
            <p:ph sz="half" idx="10"/>
          </p:nvPr>
        </p:nvSpPr>
        <p:spPr>
          <a:xfrm>
            <a:off x="627888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8">
            <a:extLst>
              <a:ext uri="{FF2B5EF4-FFF2-40B4-BE49-F238E27FC236}">
                <a16:creationId xmlns:a16="http://schemas.microsoft.com/office/drawing/2014/main" id="{83E5AF74-1A89-50D1-F570-2D5345102584}"/>
              </a:ext>
            </a:extLst>
          </p:cNvPr>
          <p:cNvSpPr>
            <a:spLocks noGrp="1" noChangeAspect="1"/>
          </p:cNvSpPr>
          <p:nvPr>
            <p:ph type="pic" sz="quarter" idx="15" hasCustomPrompt="1"/>
          </p:nvPr>
        </p:nvSpPr>
        <p:spPr>
          <a:xfrm>
            <a:off x="9144000" y="1600200"/>
            <a:ext cx="557784" cy="557784"/>
          </a:xfrm>
        </p:spPr>
        <p:txBody>
          <a:bodyPr anchor="ctr" anchorCtr="0"/>
          <a:lstStyle>
            <a:lvl1pPr marL="0" indent="0" algn="ctr">
              <a:buFontTx/>
              <a:buNone/>
              <a:defRPr sz="800"/>
            </a:lvl1pPr>
          </a:lstStyle>
          <a:p>
            <a:r>
              <a:rPr lang="en-US" dirty="0"/>
              <a:t>[Icon]</a:t>
            </a:r>
          </a:p>
        </p:txBody>
      </p:sp>
      <p:sp>
        <p:nvSpPr>
          <p:cNvPr id="5" name="Content Placeholder 9">
            <a:extLst>
              <a:ext uri="{FF2B5EF4-FFF2-40B4-BE49-F238E27FC236}">
                <a16:creationId xmlns:a16="http://schemas.microsoft.com/office/drawing/2014/main" id="{873DCC96-E62A-5505-4F1E-4A80C8498209}"/>
              </a:ext>
            </a:extLst>
          </p:cNvPr>
          <p:cNvSpPr>
            <a:spLocks noGrp="1"/>
          </p:cNvSpPr>
          <p:nvPr>
            <p:ph sz="half" idx="11"/>
          </p:nvPr>
        </p:nvSpPr>
        <p:spPr>
          <a:xfrm>
            <a:off x="914400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Slide Number Placeholder 12">
            <a:extLst>
              <a:ext uri="{FF2B5EF4-FFF2-40B4-BE49-F238E27FC236}">
                <a16:creationId xmlns:a16="http://schemas.microsoft.com/office/drawing/2014/main" id="{089FF259-217B-3F10-C738-AE2C6A9EE838}"/>
              </a:ext>
            </a:extLst>
          </p:cNvPr>
          <p:cNvSpPr>
            <a:spLocks noGrp="1"/>
          </p:cNvSpPr>
          <p:nvPr>
            <p:ph type="sldNum" sz="quarter" idx="17"/>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16897089"/>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4 Numbers">
    <p:bg>
      <p:bgPr>
        <a:solidFill>
          <a:srgbClr val="221F20"/>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54C21BF-3440-8CAE-0A59-466346C7713E}"/>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01</a:t>
            </a:r>
          </a:p>
        </p:txBody>
      </p:sp>
      <p:sp>
        <p:nvSpPr>
          <p:cNvPr id="3" name="Content Placeholder 2"/>
          <p:cNvSpPr>
            <a:spLocks noGrp="1"/>
          </p:cNvSpPr>
          <p:nvPr>
            <p:ph sz="half" idx="1"/>
          </p:nvPr>
        </p:nvSpPr>
        <p:spPr>
          <a:xfrm>
            <a:off x="548641" y="2286000"/>
            <a:ext cx="2499359" cy="3886200"/>
          </a:xfrm>
        </p:spPr>
        <p:txBody>
          <a:bodyPr/>
          <a:lstStyle>
            <a:lvl1pPr marL="0" indent="0">
              <a:spcBef>
                <a:spcPts val="1000"/>
              </a:spcBef>
              <a:buFontTx/>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02</a:t>
            </a:r>
          </a:p>
        </p:txBody>
      </p:sp>
      <p:sp>
        <p:nvSpPr>
          <p:cNvPr id="4" name="Content Placeholder 3"/>
          <p:cNvSpPr>
            <a:spLocks noGrp="1"/>
          </p:cNvSpPr>
          <p:nvPr>
            <p:ph sz="half" idx="2"/>
          </p:nvPr>
        </p:nvSpPr>
        <p:spPr>
          <a:xfrm>
            <a:off x="3413761" y="2286000"/>
            <a:ext cx="2499359" cy="3886200"/>
          </a:xfrm>
        </p:spPr>
        <p:txBody>
          <a:bodyPr/>
          <a:lstStyle>
            <a:lvl1pPr marL="0" indent="0">
              <a:spcBef>
                <a:spcPts val="1000"/>
              </a:spcBef>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3886200"/>
          </a:xfrm>
        </p:spPr>
        <p:txBody>
          <a:bodyPr/>
          <a:lstStyle>
            <a:lvl1pPr marL="0" indent="0">
              <a:spcBef>
                <a:spcPts val="1000"/>
              </a:spcBef>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3886200"/>
          </a:xfrm>
        </p:spPr>
        <p:txBody>
          <a:bodyPr/>
          <a:lstStyle>
            <a:lvl1pPr marL="0" indent="0">
              <a:spcBef>
                <a:spcPts val="1000"/>
              </a:spcBef>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Slide Number Placeholder 16">
            <a:extLst>
              <a:ext uri="{FF2B5EF4-FFF2-40B4-BE49-F238E27FC236}">
                <a16:creationId xmlns:a16="http://schemas.microsoft.com/office/drawing/2014/main" id="{D07D52D1-634D-ECD5-045A-38F96B973AD0}"/>
              </a:ext>
            </a:extLst>
          </p:cNvPr>
          <p:cNvSpPr>
            <a:spLocks noGrp="1"/>
          </p:cNvSpPr>
          <p:nvPr>
            <p:ph type="sldNum" sz="quarter" idx="13"/>
          </p:nvPr>
        </p:nvSpPr>
        <p:spPr/>
        <p:txBody>
          <a:bodyPr/>
          <a:lstStyle/>
          <a:p>
            <a:fld id="{64E5BE4B-2FBF-4174-9E62-85FAD1CB43A6}" type="slidenum">
              <a:rPr lang="en-US" smtClean="0"/>
              <a:pPr/>
              <a:t>‹#›</a:t>
            </a:fld>
            <a:endParaRPr lang="en-US" dirty="0"/>
          </a:p>
        </p:txBody>
      </p:sp>
      <p:sp>
        <p:nvSpPr>
          <p:cNvPr id="21" name="Rectangle 15">
            <a:extLst>
              <a:ext uri="{FF2B5EF4-FFF2-40B4-BE49-F238E27FC236}">
                <a16:creationId xmlns:a16="http://schemas.microsoft.com/office/drawing/2014/main" id="{DEB0DA69-FBF7-5C40-833F-1B7B11772F88}"/>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22" name="Rectangle 21">
            <a:extLst>
              <a:ext uri="{FF2B5EF4-FFF2-40B4-BE49-F238E27FC236}">
                <a16:creationId xmlns:a16="http://schemas.microsoft.com/office/drawing/2014/main" id="{D597C6E0-6809-7398-D956-E5305EC75B10}"/>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18" name="Picture 17">
            <a:extLst>
              <a:ext uri="{FF2B5EF4-FFF2-40B4-BE49-F238E27FC236}">
                <a16:creationId xmlns:a16="http://schemas.microsoft.com/office/drawing/2014/main" id="{68B05C37-E3E9-A8FC-9436-CE747BCA874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340065476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 Numbers - Whit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6FD270-DB0B-36F0-B138-75209607ED74}"/>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01</a:t>
            </a:r>
          </a:p>
        </p:txBody>
      </p:sp>
      <p:sp>
        <p:nvSpPr>
          <p:cNvPr id="3" name="Content Placeholder 2"/>
          <p:cNvSpPr>
            <a:spLocks noGrp="1"/>
          </p:cNvSpPr>
          <p:nvPr>
            <p:ph sz="half" idx="1"/>
          </p:nvPr>
        </p:nvSpPr>
        <p:spPr>
          <a:xfrm>
            <a:off x="548641" y="2286000"/>
            <a:ext cx="2499359" cy="3886200"/>
          </a:xfrm>
        </p:spPr>
        <p:txBody>
          <a:bodyPr/>
          <a:lstStyle>
            <a:lvl1pPr marL="0" indent="0">
              <a:spcBef>
                <a:spcPts val="1000"/>
              </a:spcBef>
              <a:buFontTx/>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02</a:t>
            </a:r>
          </a:p>
        </p:txBody>
      </p:sp>
      <p:sp>
        <p:nvSpPr>
          <p:cNvPr id="4" name="Content Placeholder 3"/>
          <p:cNvSpPr>
            <a:spLocks noGrp="1"/>
          </p:cNvSpPr>
          <p:nvPr>
            <p:ph sz="half" idx="2"/>
          </p:nvPr>
        </p:nvSpPr>
        <p:spPr>
          <a:xfrm>
            <a:off x="3413761" y="2286000"/>
            <a:ext cx="2499359" cy="388620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388620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388620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Slide Number Placeholder 16">
            <a:extLst>
              <a:ext uri="{FF2B5EF4-FFF2-40B4-BE49-F238E27FC236}">
                <a16:creationId xmlns:a16="http://schemas.microsoft.com/office/drawing/2014/main" id="{A6C2643F-F661-8B8E-E36F-1F135C6F65B8}"/>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741318903"/>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8 Numbers">
    <p:bg>
      <p:bgPr>
        <a:solidFill>
          <a:srgbClr val="221F20"/>
        </a:soli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EEBA188-82A1-2FC4-842F-8120003B65B0}"/>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01</a:t>
            </a:r>
          </a:p>
        </p:txBody>
      </p:sp>
      <p:sp>
        <p:nvSpPr>
          <p:cNvPr id="3" name="Content Placeholder 2"/>
          <p:cNvSpPr>
            <a:spLocks noGrp="1"/>
          </p:cNvSpPr>
          <p:nvPr>
            <p:ph sz="half" idx="1"/>
          </p:nvPr>
        </p:nvSpPr>
        <p:spPr>
          <a:xfrm>
            <a:off x="54864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02</a:t>
            </a:r>
          </a:p>
        </p:txBody>
      </p:sp>
      <p:sp>
        <p:nvSpPr>
          <p:cNvPr id="4" name="Content Placeholder 3"/>
          <p:cNvSpPr>
            <a:spLocks noGrp="1"/>
          </p:cNvSpPr>
          <p:nvPr>
            <p:ph sz="half" idx="2"/>
          </p:nvPr>
        </p:nvSpPr>
        <p:spPr>
          <a:xfrm>
            <a:off x="341376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Line">
            <a:extLst>
              <a:ext uri="{FF2B5EF4-FFF2-40B4-BE49-F238E27FC236}">
                <a16:creationId xmlns:a16="http://schemas.microsoft.com/office/drawing/2014/main" id="{1A90E933-723C-D9CC-B7AB-3043EDAB638D}"/>
              </a:ext>
              <a:ext uri="{C183D7F6-B498-43B3-948B-1728B52AA6E4}">
                <adec:decorative xmlns:adec="http://schemas.microsoft.com/office/drawing/2017/decorative" val="1"/>
              </a:ext>
            </a:extLst>
          </p:cNvPr>
          <p:cNvCxnSpPr>
            <a:cxnSpLocks/>
          </p:cNvCxnSpPr>
          <p:nvPr userDrawn="1"/>
        </p:nvCxnSpPr>
        <p:spPr>
          <a:xfrm>
            <a:off x="54864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8" name="TextBox">
            <a:extLst>
              <a:ext uri="{FF2B5EF4-FFF2-40B4-BE49-F238E27FC236}">
                <a16:creationId xmlns:a16="http://schemas.microsoft.com/office/drawing/2014/main" id="{8E3B414F-BCCF-E0E0-A5B7-9D21FED7A614}"/>
              </a:ext>
            </a:extLst>
          </p:cNvPr>
          <p:cNvSpPr txBox="1"/>
          <p:nvPr userDrawn="1"/>
        </p:nvSpPr>
        <p:spPr>
          <a:xfrm>
            <a:off x="54864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05</a:t>
            </a:r>
          </a:p>
        </p:txBody>
      </p:sp>
      <p:sp>
        <p:nvSpPr>
          <p:cNvPr id="18" name="Content Placeholder 6">
            <a:extLst>
              <a:ext uri="{FF2B5EF4-FFF2-40B4-BE49-F238E27FC236}">
                <a16:creationId xmlns:a16="http://schemas.microsoft.com/office/drawing/2014/main" id="{5731522F-82BF-A739-FBD5-84B13AFCBF10}"/>
              </a:ext>
            </a:extLst>
          </p:cNvPr>
          <p:cNvSpPr>
            <a:spLocks noGrp="1"/>
          </p:cNvSpPr>
          <p:nvPr>
            <p:ph sz="half" idx="12"/>
          </p:nvPr>
        </p:nvSpPr>
        <p:spPr>
          <a:xfrm>
            <a:off x="54864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9" name="Line">
            <a:extLst>
              <a:ext uri="{FF2B5EF4-FFF2-40B4-BE49-F238E27FC236}">
                <a16:creationId xmlns:a16="http://schemas.microsoft.com/office/drawing/2014/main" id="{B07AB9A6-54AF-4DC6-E298-2E576695A65F}"/>
              </a:ext>
              <a:ext uri="{C183D7F6-B498-43B3-948B-1728B52AA6E4}">
                <adec:decorative xmlns:adec="http://schemas.microsoft.com/office/drawing/2017/decorative" val="1"/>
              </a:ext>
            </a:extLst>
          </p:cNvPr>
          <p:cNvCxnSpPr>
            <a:cxnSpLocks/>
          </p:cNvCxnSpPr>
          <p:nvPr userDrawn="1"/>
        </p:nvCxnSpPr>
        <p:spPr>
          <a:xfrm>
            <a:off x="341376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20" name="TextBox">
            <a:extLst>
              <a:ext uri="{FF2B5EF4-FFF2-40B4-BE49-F238E27FC236}">
                <a16:creationId xmlns:a16="http://schemas.microsoft.com/office/drawing/2014/main" id="{E79A49CF-30B2-91DC-6BCA-2A41DD4CBF09}"/>
              </a:ext>
            </a:extLst>
          </p:cNvPr>
          <p:cNvSpPr txBox="1"/>
          <p:nvPr userDrawn="1"/>
        </p:nvSpPr>
        <p:spPr>
          <a:xfrm>
            <a:off x="341376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06</a:t>
            </a:r>
          </a:p>
        </p:txBody>
      </p:sp>
      <p:sp>
        <p:nvSpPr>
          <p:cNvPr id="25" name="Content Placeholder 7">
            <a:extLst>
              <a:ext uri="{FF2B5EF4-FFF2-40B4-BE49-F238E27FC236}">
                <a16:creationId xmlns:a16="http://schemas.microsoft.com/office/drawing/2014/main" id="{5FE6691B-ACEF-8803-7DC3-70B52F899908}"/>
              </a:ext>
            </a:extLst>
          </p:cNvPr>
          <p:cNvSpPr>
            <a:spLocks noGrp="1"/>
          </p:cNvSpPr>
          <p:nvPr>
            <p:ph sz="half" idx="13"/>
          </p:nvPr>
        </p:nvSpPr>
        <p:spPr>
          <a:xfrm>
            <a:off x="341376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1" name="Line">
            <a:extLst>
              <a:ext uri="{FF2B5EF4-FFF2-40B4-BE49-F238E27FC236}">
                <a16:creationId xmlns:a16="http://schemas.microsoft.com/office/drawing/2014/main" id="{DE9CD609-8A04-24B8-B562-11703E18D251}"/>
              </a:ext>
              <a:ext uri="{C183D7F6-B498-43B3-948B-1728B52AA6E4}">
                <adec:decorative xmlns:adec="http://schemas.microsoft.com/office/drawing/2017/decorative" val="1"/>
              </a:ext>
            </a:extLst>
          </p:cNvPr>
          <p:cNvCxnSpPr>
            <a:cxnSpLocks/>
          </p:cNvCxnSpPr>
          <p:nvPr userDrawn="1"/>
        </p:nvCxnSpPr>
        <p:spPr>
          <a:xfrm>
            <a:off x="627888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22" name="TextBox">
            <a:extLst>
              <a:ext uri="{FF2B5EF4-FFF2-40B4-BE49-F238E27FC236}">
                <a16:creationId xmlns:a16="http://schemas.microsoft.com/office/drawing/2014/main" id="{7C5E0031-266F-D418-0BAB-9BD3C4F1EC3F}"/>
              </a:ext>
            </a:extLst>
          </p:cNvPr>
          <p:cNvSpPr txBox="1"/>
          <p:nvPr userDrawn="1"/>
        </p:nvSpPr>
        <p:spPr>
          <a:xfrm>
            <a:off x="627888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07</a:t>
            </a:r>
          </a:p>
        </p:txBody>
      </p:sp>
      <p:sp>
        <p:nvSpPr>
          <p:cNvPr id="26" name="Content Placeholder 8">
            <a:extLst>
              <a:ext uri="{FF2B5EF4-FFF2-40B4-BE49-F238E27FC236}">
                <a16:creationId xmlns:a16="http://schemas.microsoft.com/office/drawing/2014/main" id="{772BE48E-72DE-7245-BBDA-BF3FEC69BED1}"/>
              </a:ext>
            </a:extLst>
          </p:cNvPr>
          <p:cNvSpPr>
            <a:spLocks noGrp="1"/>
          </p:cNvSpPr>
          <p:nvPr>
            <p:ph sz="half" idx="14"/>
          </p:nvPr>
        </p:nvSpPr>
        <p:spPr>
          <a:xfrm>
            <a:off x="627888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3" name="Line">
            <a:extLst>
              <a:ext uri="{FF2B5EF4-FFF2-40B4-BE49-F238E27FC236}">
                <a16:creationId xmlns:a16="http://schemas.microsoft.com/office/drawing/2014/main" id="{51FB53C0-6EA8-D891-85A3-23EE83EADE03}"/>
              </a:ext>
              <a:ext uri="{C183D7F6-B498-43B3-948B-1728B52AA6E4}">
                <adec:decorative xmlns:adec="http://schemas.microsoft.com/office/drawing/2017/decorative" val="1"/>
              </a:ext>
            </a:extLst>
          </p:cNvPr>
          <p:cNvCxnSpPr>
            <a:cxnSpLocks/>
          </p:cNvCxnSpPr>
          <p:nvPr userDrawn="1"/>
        </p:nvCxnSpPr>
        <p:spPr>
          <a:xfrm>
            <a:off x="914400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24" name="TextBox">
            <a:extLst>
              <a:ext uri="{FF2B5EF4-FFF2-40B4-BE49-F238E27FC236}">
                <a16:creationId xmlns:a16="http://schemas.microsoft.com/office/drawing/2014/main" id="{6BF9F70B-8D8A-3E73-E423-909DA6A75EB4}"/>
              </a:ext>
            </a:extLst>
          </p:cNvPr>
          <p:cNvSpPr txBox="1"/>
          <p:nvPr userDrawn="1"/>
        </p:nvSpPr>
        <p:spPr>
          <a:xfrm>
            <a:off x="914400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08</a:t>
            </a:r>
          </a:p>
        </p:txBody>
      </p:sp>
      <p:sp>
        <p:nvSpPr>
          <p:cNvPr id="27" name="Content Placeholder 9">
            <a:extLst>
              <a:ext uri="{FF2B5EF4-FFF2-40B4-BE49-F238E27FC236}">
                <a16:creationId xmlns:a16="http://schemas.microsoft.com/office/drawing/2014/main" id="{EA060839-AF98-8040-7AE9-8F0D7E00C135}"/>
              </a:ext>
            </a:extLst>
          </p:cNvPr>
          <p:cNvSpPr>
            <a:spLocks noGrp="1"/>
          </p:cNvSpPr>
          <p:nvPr>
            <p:ph sz="half" idx="15"/>
          </p:nvPr>
        </p:nvSpPr>
        <p:spPr>
          <a:xfrm>
            <a:off x="914400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9" name="Slide Number Placeholder 28">
            <a:extLst>
              <a:ext uri="{FF2B5EF4-FFF2-40B4-BE49-F238E27FC236}">
                <a16:creationId xmlns:a16="http://schemas.microsoft.com/office/drawing/2014/main" id="{8D4AF177-759A-A93C-2097-C2C22D93680F}"/>
              </a:ext>
            </a:extLst>
          </p:cNvPr>
          <p:cNvSpPr>
            <a:spLocks noGrp="1"/>
          </p:cNvSpPr>
          <p:nvPr>
            <p:ph type="sldNum" sz="quarter" idx="17"/>
          </p:nvPr>
        </p:nvSpPr>
        <p:spPr/>
        <p:txBody>
          <a:bodyPr/>
          <a:lstStyle/>
          <a:p>
            <a:fld id="{64E5BE4B-2FBF-4174-9E62-85FAD1CB43A6}" type="slidenum">
              <a:rPr lang="en-US" smtClean="0"/>
              <a:pPr/>
              <a:t>‹#›</a:t>
            </a:fld>
            <a:endParaRPr lang="en-US" dirty="0"/>
          </a:p>
        </p:txBody>
      </p:sp>
      <p:sp>
        <p:nvSpPr>
          <p:cNvPr id="36" name="Rectangle 15">
            <a:extLst>
              <a:ext uri="{FF2B5EF4-FFF2-40B4-BE49-F238E27FC236}">
                <a16:creationId xmlns:a16="http://schemas.microsoft.com/office/drawing/2014/main" id="{FEDB97C0-F514-9C55-3E16-9FC0105AEFDF}"/>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37" name="Rectangle 36">
            <a:extLst>
              <a:ext uri="{FF2B5EF4-FFF2-40B4-BE49-F238E27FC236}">
                <a16:creationId xmlns:a16="http://schemas.microsoft.com/office/drawing/2014/main" id="{0C06597B-21CB-E031-D41A-B15442D12216}"/>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30" name="Picture 29">
            <a:extLst>
              <a:ext uri="{FF2B5EF4-FFF2-40B4-BE49-F238E27FC236}">
                <a16:creationId xmlns:a16="http://schemas.microsoft.com/office/drawing/2014/main" id="{E80D8DEC-F1FD-DD81-6FF1-83596387255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100094050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3888">
          <p15:clr>
            <a:srgbClr val="A4A3A4"/>
          </p15:clr>
        </p15:guide>
        <p15:guide id="2" orient="horz" pos="1008">
          <p15:clr>
            <a:srgbClr val="A4A3A4"/>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8 Numbers - White">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963F0940-E33E-9D7F-C52B-16CFD0545B23}"/>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01</a:t>
            </a:r>
          </a:p>
        </p:txBody>
      </p:sp>
      <p:sp>
        <p:nvSpPr>
          <p:cNvPr id="3" name="Content Placeholder 2"/>
          <p:cNvSpPr>
            <a:spLocks noGrp="1"/>
          </p:cNvSpPr>
          <p:nvPr>
            <p:ph sz="half" idx="1"/>
          </p:nvPr>
        </p:nvSpPr>
        <p:spPr>
          <a:xfrm>
            <a:off x="54864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02</a:t>
            </a:r>
          </a:p>
        </p:txBody>
      </p:sp>
      <p:sp>
        <p:nvSpPr>
          <p:cNvPr id="4" name="Content Placeholder 3"/>
          <p:cNvSpPr>
            <a:spLocks noGrp="1"/>
          </p:cNvSpPr>
          <p:nvPr>
            <p:ph sz="half" idx="2"/>
          </p:nvPr>
        </p:nvSpPr>
        <p:spPr>
          <a:xfrm>
            <a:off x="341376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Line">
            <a:extLst>
              <a:ext uri="{FF2B5EF4-FFF2-40B4-BE49-F238E27FC236}">
                <a16:creationId xmlns:a16="http://schemas.microsoft.com/office/drawing/2014/main" id="{1A90E933-723C-D9CC-B7AB-3043EDAB638D}"/>
              </a:ext>
              <a:ext uri="{C183D7F6-B498-43B3-948B-1728B52AA6E4}">
                <adec:decorative xmlns:adec="http://schemas.microsoft.com/office/drawing/2017/decorative" val="1"/>
              </a:ext>
            </a:extLst>
          </p:cNvPr>
          <p:cNvCxnSpPr>
            <a:cxnSpLocks/>
          </p:cNvCxnSpPr>
          <p:nvPr userDrawn="1"/>
        </p:nvCxnSpPr>
        <p:spPr>
          <a:xfrm>
            <a:off x="54864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8" name="TextBox">
            <a:extLst>
              <a:ext uri="{FF2B5EF4-FFF2-40B4-BE49-F238E27FC236}">
                <a16:creationId xmlns:a16="http://schemas.microsoft.com/office/drawing/2014/main" id="{8E3B414F-BCCF-E0E0-A5B7-9D21FED7A614}"/>
              </a:ext>
            </a:extLst>
          </p:cNvPr>
          <p:cNvSpPr txBox="1"/>
          <p:nvPr userDrawn="1"/>
        </p:nvSpPr>
        <p:spPr>
          <a:xfrm>
            <a:off x="54864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05</a:t>
            </a:r>
          </a:p>
        </p:txBody>
      </p:sp>
      <p:sp>
        <p:nvSpPr>
          <p:cNvPr id="18" name="Content Placeholder 6">
            <a:extLst>
              <a:ext uri="{FF2B5EF4-FFF2-40B4-BE49-F238E27FC236}">
                <a16:creationId xmlns:a16="http://schemas.microsoft.com/office/drawing/2014/main" id="{5731522F-82BF-A739-FBD5-84B13AFCBF10}"/>
              </a:ext>
            </a:extLst>
          </p:cNvPr>
          <p:cNvSpPr>
            <a:spLocks noGrp="1"/>
          </p:cNvSpPr>
          <p:nvPr>
            <p:ph sz="half" idx="12"/>
          </p:nvPr>
        </p:nvSpPr>
        <p:spPr>
          <a:xfrm>
            <a:off x="54864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9" name="Line">
            <a:extLst>
              <a:ext uri="{FF2B5EF4-FFF2-40B4-BE49-F238E27FC236}">
                <a16:creationId xmlns:a16="http://schemas.microsoft.com/office/drawing/2014/main" id="{B07AB9A6-54AF-4DC6-E298-2E576695A65F}"/>
              </a:ext>
              <a:ext uri="{C183D7F6-B498-43B3-948B-1728B52AA6E4}">
                <adec:decorative xmlns:adec="http://schemas.microsoft.com/office/drawing/2017/decorative" val="1"/>
              </a:ext>
            </a:extLst>
          </p:cNvPr>
          <p:cNvCxnSpPr>
            <a:cxnSpLocks/>
          </p:cNvCxnSpPr>
          <p:nvPr userDrawn="1"/>
        </p:nvCxnSpPr>
        <p:spPr>
          <a:xfrm>
            <a:off x="341376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20" name="TextBox">
            <a:extLst>
              <a:ext uri="{FF2B5EF4-FFF2-40B4-BE49-F238E27FC236}">
                <a16:creationId xmlns:a16="http://schemas.microsoft.com/office/drawing/2014/main" id="{E79A49CF-30B2-91DC-6BCA-2A41DD4CBF09}"/>
              </a:ext>
            </a:extLst>
          </p:cNvPr>
          <p:cNvSpPr txBox="1"/>
          <p:nvPr userDrawn="1"/>
        </p:nvSpPr>
        <p:spPr>
          <a:xfrm>
            <a:off x="341376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06</a:t>
            </a:r>
          </a:p>
        </p:txBody>
      </p:sp>
      <p:sp>
        <p:nvSpPr>
          <p:cNvPr id="25" name="Content Placeholder 7">
            <a:extLst>
              <a:ext uri="{FF2B5EF4-FFF2-40B4-BE49-F238E27FC236}">
                <a16:creationId xmlns:a16="http://schemas.microsoft.com/office/drawing/2014/main" id="{5FE6691B-ACEF-8803-7DC3-70B52F899908}"/>
              </a:ext>
            </a:extLst>
          </p:cNvPr>
          <p:cNvSpPr>
            <a:spLocks noGrp="1"/>
          </p:cNvSpPr>
          <p:nvPr>
            <p:ph sz="half" idx="13"/>
          </p:nvPr>
        </p:nvSpPr>
        <p:spPr>
          <a:xfrm>
            <a:off x="341376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1" name="Line">
            <a:extLst>
              <a:ext uri="{FF2B5EF4-FFF2-40B4-BE49-F238E27FC236}">
                <a16:creationId xmlns:a16="http://schemas.microsoft.com/office/drawing/2014/main" id="{DE9CD609-8A04-24B8-B562-11703E18D251}"/>
              </a:ext>
              <a:ext uri="{C183D7F6-B498-43B3-948B-1728B52AA6E4}">
                <adec:decorative xmlns:adec="http://schemas.microsoft.com/office/drawing/2017/decorative" val="1"/>
              </a:ext>
            </a:extLst>
          </p:cNvPr>
          <p:cNvCxnSpPr>
            <a:cxnSpLocks/>
          </p:cNvCxnSpPr>
          <p:nvPr userDrawn="1"/>
        </p:nvCxnSpPr>
        <p:spPr>
          <a:xfrm>
            <a:off x="627888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22" name="TextBox">
            <a:extLst>
              <a:ext uri="{FF2B5EF4-FFF2-40B4-BE49-F238E27FC236}">
                <a16:creationId xmlns:a16="http://schemas.microsoft.com/office/drawing/2014/main" id="{7C5E0031-266F-D418-0BAB-9BD3C4F1EC3F}"/>
              </a:ext>
            </a:extLst>
          </p:cNvPr>
          <p:cNvSpPr txBox="1"/>
          <p:nvPr userDrawn="1"/>
        </p:nvSpPr>
        <p:spPr>
          <a:xfrm>
            <a:off x="627888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07</a:t>
            </a:r>
          </a:p>
        </p:txBody>
      </p:sp>
      <p:sp>
        <p:nvSpPr>
          <p:cNvPr id="26" name="Content Placeholder 8">
            <a:extLst>
              <a:ext uri="{FF2B5EF4-FFF2-40B4-BE49-F238E27FC236}">
                <a16:creationId xmlns:a16="http://schemas.microsoft.com/office/drawing/2014/main" id="{772BE48E-72DE-7245-BBDA-BF3FEC69BED1}"/>
              </a:ext>
            </a:extLst>
          </p:cNvPr>
          <p:cNvSpPr>
            <a:spLocks noGrp="1"/>
          </p:cNvSpPr>
          <p:nvPr>
            <p:ph sz="half" idx="14"/>
          </p:nvPr>
        </p:nvSpPr>
        <p:spPr>
          <a:xfrm>
            <a:off x="627888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3" name="Line">
            <a:extLst>
              <a:ext uri="{FF2B5EF4-FFF2-40B4-BE49-F238E27FC236}">
                <a16:creationId xmlns:a16="http://schemas.microsoft.com/office/drawing/2014/main" id="{51FB53C0-6EA8-D891-85A3-23EE83EADE03}"/>
              </a:ext>
              <a:ext uri="{C183D7F6-B498-43B3-948B-1728B52AA6E4}">
                <adec:decorative xmlns:adec="http://schemas.microsoft.com/office/drawing/2017/decorative" val="1"/>
              </a:ext>
            </a:extLst>
          </p:cNvPr>
          <p:cNvCxnSpPr>
            <a:cxnSpLocks/>
          </p:cNvCxnSpPr>
          <p:nvPr userDrawn="1"/>
        </p:nvCxnSpPr>
        <p:spPr>
          <a:xfrm>
            <a:off x="914400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24" name="TextBox">
            <a:extLst>
              <a:ext uri="{FF2B5EF4-FFF2-40B4-BE49-F238E27FC236}">
                <a16:creationId xmlns:a16="http://schemas.microsoft.com/office/drawing/2014/main" id="{6BF9F70B-8D8A-3E73-E423-909DA6A75EB4}"/>
              </a:ext>
            </a:extLst>
          </p:cNvPr>
          <p:cNvSpPr txBox="1"/>
          <p:nvPr userDrawn="1"/>
        </p:nvSpPr>
        <p:spPr>
          <a:xfrm>
            <a:off x="914400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08</a:t>
            </a:r>
          </a:p>
        </p:txBody>
      </p:sp>
      <p:sp>
        <p:nvSpPr>
          <p:cNvPr id="27" name="Content Placeholder 9">
            <a:extLst>
              <a:ext uri="{FF2B5EF4-FFF2-40B4-BE49-F238E27FC236}">
                <a16:creationId xmlns:a16="http://schemas.microsoft.com/office/drawing/2014/main" id="{EA060839-AF98-8040-7AE9-8F0D7E00C135}"/>
              </a:ext>
            </a:extLst>
          </p:cNvPr>
          <p:cNvSpPr>
            <a:spLocks noGrp="1"/>
          </p:cNvSpPr>
          <p:nvPr>
            <p:ph sz="half" idx="15"/>
          </p:nvPr>
        </p:nvSpPr>
        <p:spPr>
          <a:xfrm>
            <a:off x="914400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9" name="Slide Number Placeholder 28">
            <a:extLst>
              <a:ext uri="{FF2B5EF4-FFF2-40B4-BE49-F238E27FC236}">
                <a16:creationId xmlns:a16="http://schemas.microsoft.com/office/drawing/2014/main" id="{7C0BB974-2130-F29B-EFD0-42CC6056022B}"/>
              </a:ext>
            </a:extLst>
          </p:cNvPr>
          <p:cNvSpPr>
            <a:spLocks noGrp="1"/>
          </p:cNvSpPr>
          <p:nvPr>
            <p:ph type="sldNum" sz="quarter" idx="17"/>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766344807"/>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Repor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0" y="411481"/>
            <a:ext cx="8231293" cy="914400"/>
          </a:xfrm>
        </p:spPr>
        <p:txBody>
          <a:bodyPr/>
          <a:lstStyle/>
          <a:p>
            <a:r>
              <a:rPr lang="en-US" dirty="0"/>
              <a:t>[Slide title]</a:t>
            </a:r>
          </a:p>
        </p:txBody>
      </p:sp>
      <p:sp>
        <p:nvSpPr>
          <p:cNvPr id="5" name="Text Placeholder 2">
            <a:extLst>
              <a:ext uri="{FF2B5EF4-FFF2-40B4-BE49-F238E27FC236}">
                <a16:creationId xmlns:a16="http://schemas.microsoft.com/office/drawing/2014/main" id="{79532378-F1EC-4C8C-4ED2-DF860F99516C}"/>
              </a:ext>
            </a:extLst>
          </p:cNvPr>
          <p:cNvSpPr>
            <a:spLocks noGrp="1"/>
          </p:cNvSpPr>
          <p:nvPr>
            <p:ph type="body" sz="quarter" idx="10"/>
          </p:nvPr>
        </p:nvSpPr>
        <p:spPr>
          <a:xfrm>
            <a:off x="548640" y="1600200"/>
            <a:ext cx="11094720" cy="4572000"/>
          </a:xfrm>
        </p:spPr>
        <p:txBody>
          <a:bodyPr numCol="2"/>
          <a:lstStyle>
            <a:lvl1pPr marL="0" indent="0">
              <a:spcBef>
                <a:spcPts val="1000"/>
              </a:spcBef>
              <a:buFontTx/>
              <a:buNone/>
              <a:defRPr sz="1100"/>
            </a:lvl1pPr>
            <a:lvl2pPr marL="137160" indent="-137160">
              <a:spcBef>
                <a:spcPts val="1000"/>
              </a:spcBef>
              <a:buFont typeface="Arial" panose="020B0604020202020204" pitchFamily="34" charset="0"/>
              <a:buChar char="▪"/>
              <a:defRPr sz="1100"/>
            </a:lvl2pPr>
            <a:lvl3pPr marL="274320" indent="-137160">
              <a:defRPr sz="1100"/>
            </a:lvl3pPr>
            <a:lvl4pPr marL="411480" indent="-137160">
              <a:defRPr sz="1100"/>
            </a:lvl4pPr>
            <a:lvl5pPr marL="548640" indent="-137160">
              <a:defRPr sz="1100"/>
            </a:lvl5pPr>
            <a:lvl6pPr marL="685800" indent="-137160">
              <a:defRPr sz="1100"/>
            </a:lvl6pPr>
            <a:lvl7pPr marL="822960" indent="-137160">
              <a:defRPr sz="1100"/>
            </a:lvl7pPr>
            <a:lvl8pPr marL="960120" indent="-137160">
              <a:defRPr sz="1100"/>
            </a:lvl8pPr>
            <a:lvl9pPr marL="1097280" indent="-137160">
              <a:defRPr sz="1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2A693FB7-0B10-910E-2F4E-A8DFAF9A43A7}"/>
              </a:ext>
            </a:extLst>
          </p:cNvPr>
          <p:cNvSpPr>
            <a:spLocks noGrp="1"/>
          </p:cNvSpPr>
          <p:nvPr>
            <p:ph type="sldNum" sz="quarter" idx="12"/>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810042635"/>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Full Image">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0F3CE13-290E-12C4-BDCA-17CB5BAFF747}"/>
              </a:ext>
            </a:extLst>
          </p:cNvPr>
          <p:cNvSpPr>
            <a:spLocks noGrp="1"/>
          </p:cNvSpPr>
          <p:nvPr>
            <p:ph type="pic" sz="quarter" idx="10"/>
          </p:nvPr>
        </p:nvSpPr>
        <p:spPr>
          <a:xfrm>
            <a:off x="0" y="228600"/>
            <a:ext cx="12192000" cy="640080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4" name="Title 2">
            <a:extLst>
              <a:ext uri="{FF2B5EF4-FFF2-40B4-BE49-F238E27FC236}">
                <a16:creationId xmlns:a16="http://schemas.microsoft.com/office/drawing/2014/main" id="{0AF67DC4-909F-6BF0-DB86-8675E25715AB}"/>
              </a:ext>
            </a:extLst>
          </p:cNvPr>
          <p:cNvSpPr>
            <a:spLocks noGrp="1"/>
          </p:cNvSpPr>
          <p:nvPr>
            <p:ph type="title" hasCustomPrompt="1"/>
          </p:nvPr>
        </p:nvSpPr>
        <p:spPr/>
        <p:txBody>
          <a:bodyPr/>
          <a:lstStyle/>
          <a:p>
            <a:r>
              <a:rPr lang="en-US" dirty="0"/>
              <a:t>[Slide title]</a:t>
            </a:r>
          </a:p>
        </p:txBody>
      </p:sp>
      <p:sp>
        <p:nvSpPr>
          <p:cNvPr id="5" name="Slide Number Placeholder 4">
            <a:extLst>
              <a:ext uri="{FF2B5EF4-FFF2-40B4-BE49-F238E27FC236}">
                <a16:creationId xmlns:a16="http://schemas.microsoft.com/office/drawing/2014/main" id="{04BD6737-D835-6484-7A3F-BAD2D784E28E}"/>
              </a:ext>
            </a:extLst>
          </p:cNvPr>
          <p:cNvSpPr>
            <a:spLocks noGrp="1"/>
          </p:cNvSpPr>
          <p:nvPr>
            <p:ph type="sldNum" sz="quarter" idx="12"/>
          </p:nvPr>
        </p:nvSpPr>
        <p:spPr/>
        <p:txBody>
          <a:bodyPr/>
          <a:lstStyle/>
          <a:p>
            <a:fld id="{64E5BE4B-2FBF-4174-9E62-85FAD1CB43A6}" type="slidenum">
              <a:rPr lang="en-US" smtClean="0"/>
              <a:pPr/>
              <a:t>‹#›</a:t>
            </a:fld>
            <a:endParaRPr lang="en-US" dirty="0"/>
          </a:p>
        </p:txBody>
      </p:sp>
      <p:pic>
        <p:nvPicPr>
          <p:cNvPr id="7" name="Picture 6">
            <a:extLst>
              <a:ext uri="{FF2B5EF4-FFF2-40B4-BE49-F238E27FC236}">
                <a16:creationId xmlns:a16="http://schemas.microsoft.com/office/drawing/2014/main" id="{C3BB23B5-E46E-C69C-24C3-A556D7ED98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101830877"/>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and Image 01">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a:xfrm>
            <a:off x="548640" y="411481"/>
            <a:ext cx="5364480" cy="914400"/>
          </a:xfrm>
        </p:spPr>
        <p:txBody>
          <a:bodyPr/>
          <a:lstStyle>
            <a:lvl1pPr>
              <a:defRPr sz="2800" b="1" cap="none" baseline="0"/>
            </a:lvl1pPr>
          </a:lstStyle>
          <a:p>
            <a:r>
              <a:rPr lang="en-US" dirty="0"/>
              <a:t>[Slide title]</a:t>
            </a:r>
          </a:p>
        </p:txBody>
      </p:sp>
      <p:sp>
        <p:nvSpPr>
          <p:cNvPr id="3" name="Content Placeholder 2"/>
          <p:cNvSpPr>
            <a:spLocks noGrp="1"/>
          </p:cNvSpPr>
          <p:nvPr>
            <p:ph sz="half" idx="1"/>
          </p:nvPr>
        </p:nvSpPr>
        <p:spPr>
          <a:xfrm>
            <a:off x="548639" y="1600200"/>
            <a:ext cx="536448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8F131B70-C8F2-D686-C30C-B4651FF0440C}"/>
              </a:ext>
            </a:extLst>
          </p:cNvPr>
          <p:cNvSpPr>
            <a:spLocks noGrp="1"/>
          </p:cNvSpPr>
          <p:nvPr>
            <p:ph type="sldNum" sz="quarter" idx="12"/>
          </p:nvPr>
        </p:nvSpPr>
        <p:spPr/>
        <p:txBody>
          <a:bodyPr/>
          <a:lstStyle/>
          <a:p>
            <a:fld id="{64E5BE4B-2FBF-4174-9E62-85FAD1CB43A6}" type="slidenum">
              <a:rPr lang="en-US" smtClean="0"/>
              <a:pPr/>
              <a:t>‹#›</a:t>
            </a:fld>
            <a:endParaRPr lang="en-US" dirty="0"/>
          </a:p>
        </p:txBody>
      </p:sp>
      <p:sp>
        <p:nvSpPr>
          <p:cNvPr id="8" name="Picture Placeholder 3">
            <a:extLst>
              <a:ext uri="{FF2B5EF4-FFF2-40B4-BE49-F238E27FC236}">
                <a16:creationId xmlns:a16="http://schemas.microsoft.com/office/drawing/2014/main" id="{9D1DFBC2-C4E8-E691-E48C-B8D2CF49CDAF}"/>
              </a:ext>
            </a:extLst>
          </p:cNvPr>
          <p:cNvSpPr>
            <a:spLocks noGrp="1"/>
          </p:cNvSpPr>
          <p:nvPr>
            <p:ph type="pic" sz="quarter" idx="10"/>
          </p:nvPr>
        </p:nvSpPr>
        <p:spPr>
          <a:xfrm>
            <a:off x="6278037" y="1076324"/>
            <a:ext cx="5365748" cy="5095875"/>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Tree>
    <p:extLst>
      <p:ext uri="{BB962C8B-B14F-4D97-AF65-F5344CB8AC3E}">
        <p14:creationId xmlns:p14="http://schemas.microsoft.com/office/powerpoint/2010/main" val="3648278047"/>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and Image 02">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D455EB0-A36D-4986-9393-AA1D5CE6C067}"/>
              </a:ext>
            </a:extLst>
          </p:cNvPr>
          <p:cNvSpPr>
            <a:spLocks noGrp="1"/>
          </p:cNvSpPr>
          <p:nvPr>
            <p:ph type="pic" sz="quarter" idx="10"/>
          </p:nvPr>
        </p:nvSpPr>
        <p:spPr>
          <a:xfrm>
            <a:off x="548639" y="411480"/>
            <a:ext cx="11094720" cy="310896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5" name="Title 2">
            <a:extLst>
              <a:ext uri="{FF2B5EF4-FFF2-40B4-BE49-F238E27FC236}">
                <a16:creationId xmlns:a16="http://schemas.microsoft.com/office/drawing/2014/main" id="{C17D0BA3-CE88-4FFE-E80D-CD039190BDDD}"/>
              </a:ext>
            </a:extLst>
          </p:cNvPr>
          <p:cNvSpPr>
            <a:spLocks noGrp="1"/>
          </p:cNvSpPr>
          <p:nvPr>
            <p:ph type="title" hasCustomPrompt="1"/>
          </p:nvPr>
        </p:nvSpPr>
        <p:spPr>
          <a:xfrm>
            <a:off x="548640" y="3794760"/>
            <a:ext cx="5364480" cy="914400"/>
          </a:xfrm>
        </p:spPr>
        <p:txBody>
          <a:bodyPr/>
          <a:lstStyle>
            <a:lvl1pPr>
              <a:defRPr sz="2800" b="1" cap="none" baseline="0"/>
            </a:lvl1pPr>
          </a:lstStyle>
          <a:p>
            <a:r>
              <a:rPr lang="en-US" dirty="0"/>
              <a:t>[Slide title]</a:t>
            </a:r>
          </a:p>
        </p:txBody>
      </p:sp>
      <p:sp>
        <p:nvSpPr>
          <p:cNvPr id="3" name="Content Placeholder 3"/>
          <p:cNvSpPr>
            <a:spLocks noGrp="1"/>
          </p:cNvSpPr>
          <p:nvPr>
            <p:ph sz="half" idx="1"/>
          </p:nvPr>
        </p:nvSpPr>
        <p:spPr>
          <a:xfrm>
            <a:off x="6278879" y="3794760"/>
            <a:ext cx="5364480" cy="2377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25763529-A3F2-C0F4-1A5C-AAFFF34D7F24}"/>
              </a:ext>
            </a:extLst>
          </p:cNvPr>
          <p:cNvSpPr>
            <a:spLocks noGrp="1"/>
          </p:cNvSpPr>
          <p:nvPr>
            <p:ph type="sldNum" sz="quarter" idx="12"/>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605994894"/>
      </p:ext>
    </p:extLst>
  </p:cSld>
  <p:clrMapOvr>
    <a:masterClrMapping/>
  </p:clrMapOvr>
  <p:extLst>
    <p:ext uri="{DCECCB84-F9BA-43D5-87BE-67443E8EF086}">
      <p15:sldGuideLst xmlns:p15="http://schemas.microsoft.com/office/powerpoint/2012/main">
        <p15:guide id="1" orient="horz" pos="2390">
          <p15:clr>
            <a:srgbClr val="A4A3A4"/>
          </p15:clr>
        </p15:guide>
        <p15:guide id="2" orient="horz" pos="3888">
          <p15:clr>
            <a:srgbClr val="A4A3A4"/>
          </p15:clr>
        </p15:guide>
        <p15:guide id="3" orient="horz" pos="2218">
          <p15:clr>
            <a:srgbClr val="A4A3A4"/>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and 2 Image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2" name="Picture Placeholder 2">
            <a:extLst>
              <a:ext uri="{FF2B5EF4-FFF2-40B4-BE49-F238E27FC236}">
                <a16:creationId xmlns:a16="http://schemas.microsoft.com/office/drawing/2014/main" id="{E4C4A4C8-609A-5582-34D3-DD47E15FD269}"/>
              </a:ext>
            </a:extLst>
          </p:cNvPr>
          <p:cNvSpPr>
            <a:spLocks noGrp="1"/>
          </p:cNvSpPr>
          <p:nvPr>
            <p:ph type="pic" sz="quarter" idx="10"/>
          </p:nvPr>
        </p:nvSpPr>
        <p:spPr>
          <a:xfrm>
            <a:off x="548639" y="1600200"/>
            <a:ext cx="5364480" cy="228600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8" name="Text Placeholder 3">
            <a:extLst>
              <a:ext uri="{FF2B5EF4-FFF2-40B4-BE49-F238E27FC236}">
                <a16:creationId xmlns:a16="http://schemas.microsoft.com/office/drawing/2014/main" id="{AE500155-914F-3AB3-C892-09CE75C54487}"/>
              </a:ext>
            </a:extLst>
          </p:cNvPr>
          <p:cNvSpPr>
            <a:spLocks noGrp="1"/>
          </p:cNvSpPr>
          <p:nvPr>
            <p:ph type="body" sz="quarter" idx="12" hasCustomPrompt="1"/>
          </p:nvPr>
        </p:nvSpPr>
        <p:spPr>
          <a:xfrm>
            <a:off x="548637" y="4114800"/>
            <a:ext cx="5364480"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3" name="Content Placeholder 4"/>
          <p:cNvSpPr>
            <a:spLocks noGrp="1"/>
          </p:cNvSpPr>
          <p:nvPr>
            <p:ph sz="half" idx="1"/>
          </p:nvPr>
        </p:nvSpPr>
        <p:spPr>
          <a:xfrm>
            <a:off x="548639" y="4526280"/>
            <a:ext cx="5364480" cy="164592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FC3A5FBE-3D66-4376-9A16-FE11155BA55E}"/>
              </a:ext>
            </a:extLst>
          </p:cNvPr>
          <p:cNvSpPr>
            <a:spLocks noGrp="1"/>
          </p:cNvSpPr>
          <p:nvPr>
            <p:ph type="pic" sz="quarter" idx="11"/>
          </p:nvPr>
        </p:nvSpPr>
        <p:spPr>
          <a:xfrm>
            <a:off x="6278879" y="1600200"/>
            <a:ext cx="5364480" cy="228600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9" name="Text Placeholder 6">
            <a:extLst>
              <a:ext uri="{FF2B5EF4-FFF2-40B4-BE49-F238E27FC236}">
                <a16:creationId xmlns:a16="http://schemas.microsoft.com/office/drawing/2014/main" id="{CD5289C6-6376-08BD-CF12-DE93A92EFB78}"/>
              </a:ext>
            </a:extLst>
          </p:cNvPr>
          <p:cNvSpPr>
            <a:spLocks noGrp="1"/>
          </p:cNvSpPr>
          <p:nvPr>
            <p:ph type="body" sz="quarter" idx="13" hasCustomPrompt="1"/>
          </p:nvPr>
        </p:nvSpPr>
        <p:spPr>
          <a:xfrm>
            <a:off x="6278879" y="4114800"/>
            <a:ext cx="5364480"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4" name="Content Placeholder 7"/>
          <p:cNvSpPr>
            <a:spLocks noGrp="1"/>
          </p:cNvSpPr>
          <p:nvPr>
            <p:ph sz="half" idx="2"/>
          </p:nvPr>
        </p:nvSpPr>
        <p:spPr>
          <a:xfrm>
            <a:off x="6278879" y="4526280"/>
            <a:ext cx="5364480" cy="164592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Slide Number Placeholder 10">
            <a:extLst>
              <a:ext uri="{FF2B5EF4-FFF2-40B4-BE49-F238E27FC236}">
                <a16:creationId xmlns:a16="http://schemas.microsoft.com/office/drawing/2014/main" id="{3E501E26-5E18-9AC3-2607-A695FA23E635}"/>
              </a:ext>
            </a:extLst>
          </p:cNvPr>
          <p:cNvSpPr>
            <a:spLocks noGrp="1"/>
          </p:cNvSpPr>
          <p:nvPr>
            <p:ph type="sldNum" sz="quarter" idx="15"/>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607134150"/>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guide id="3" orient="horz" pos="2592">
          <p15:clr>
            <a:srgbClr val="A4A3A4"/>
          </p15:clr>
        </p15:guide>
        <p15:guide id="4" orient="horz" pos="2448">
          <p15:clr>
            <a:srgbClr val="A4A3A4"/>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 and 3 Image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2" name="Picture Placeholder 2">
            <a:extLst>
              <a:ext uri="{FF2B5EF4-FFF2-40B4-BE49-F238E27FC236}">
                <a16:creationId xmlns:a16="http://schemas.microsoft.com/office/drawing/2014/main" id="{E4C4A4C8-609A-5582-34D3-DD47E15FD269}"/>
              </a:ext>
            </a:extLst>
          </p:cNvPr>
          <p:cNvSpPr>
            <a:spLocks noGrp="1"/>
          </p:cNvSpPr>
          <p:nvPr>
            <p:ph type="pic" sz="quarter" idx="10"/>
          </p:nvPr>
        </p:nvSpPr>
        <p:spPr>
          <a:xfrm>
            <a:off x="548639" y="1600200"/>
            <a:ext cx="3450336" cy="16916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8" name="Text Placeholder 3">
            <a:extLst>
              <a:ext uri="{FF2B5EF4-FFF2-40B4-BE49-F238E27FC236}">
                <a16:creationId xmlns:a16="http://schemas.microsoft.com/office/drawing/2014/main" id="{AE500155-914F-3AB3-C892-09CE75C54487}"/>
              </a:ext>
            </a:extLst>
          </p:cNvPr>
          <p:cNvSpPr>
            <a:spLocks noGrp="1"/>
          </p:cNvSpPr>
          <p:nvPr>
            <p:ph type="body" sz="quarter" idx="12" hasCustomPrompt="1"/>
          </p:nvPr>
        </p:nvSpPr>
        <p:spPr>
          <a:xfrm>
            <a:off x="548637" y="3520440"/>
            <a:ext cx="3450336"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3" name="Content Placeholder 4"/>
          <p:cNvSpPr>
            <a:spLocks noGrp="1"/>
          </p:cNvSpPr>
          <p:nvPr>
            <p:ph sz="half" idx="1"/>
          </p:nvPr>
        </p:nvSpPr>
        <p:spPr>
          <a:xfrm>
            <a:off x="548639" y="3931920"/>
            <a:ext cx="3450336" cy="224028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FC3A5FBE-3D66-4376-9A16-FE11155BA55E}"/>
              </a:ext>
            </a:extLst>
          </p:cNvPr>
          <p:cNvSpPr>
            <a:spLocks noGrp="1"/>
          </p:cNvSpPr>
          <p:nvPr>
            <p:ph type="pic" sz="quarter" idx="11"/>
          </p:nvPr>
        </p:nvSpPr>
        <p:spPr>
          <a:xfrm>
            <a:off x="4370831" y="1600200"/>
            <a:ext cx="3450336" cy="16916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9" name="Text Placeholder 6">
            <a:extLst>
              <a:ext uri="{FF2B5EF4-FFF2-40B4-BE49-F238E27FC236}">
                <a16:creationId xmlns:a16="http://schemas.microsoft.com/office/drawing/2014/main" id="{CD5289C6-6376-08BD-CF12-DE93A92EFB78}"/>
              </a:ext>
            </a:extLst>
          </p:cNvPr>
          <p:cNvSpPr>
            <a:spLocks noGrp="1"/>
          </p:cNvSpPr>
          <p:nvPr>
            <p:ph type="body" sz="quarter" idx="13" hasCustomPrompt="1"/>
          </p:nvPr>
        </p:nvSpPr>
        <p:spPr>
          <a:xfrm>
            <a:off x="4370831" y="3520440"/>
            <a:ext cx="3450336"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4" name="Content Placeholder 7"/>
          <p:cNvSpPr>
            <a:spLocks noGrp="1"/>
          </p:cNvSpPr>
          <p:nvPr>
            <p:ph sz="half" idx="2"/>
          </p:nvPr>
        </p:nvSpPr>
        <p:spPr>
          <a:xfrm>
            <a:off x="4370831" y="3931920"/>
            <a:ext cx="3450336" cy="224028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a:extLst>
              <a:ext uri="{FF2B5EF4-FFF2-40B4-BE49-F238E27FC236}">
                <a16:creationId xmlns:a16="http://schemas.microsoft.com/office/drawing/2014/main" id="{2F1293E6-42E9-E8B5-FFA8-86FB82D4865C}"/>
              </a:ext>
            </a:extLst>
          </p:cNvPr>
          <p:cNvSpPr>
            <a:spLocks noGrp="1"/>
          </p:cNvSpPr>
          <p:nvPr>
            <p:ph type="pic" sz="quarter" idx="15"/>
          </p:nvPr>
        </p:nvSpPr>
        <p:spPr>
          <a:xfrm>
            <a:off x="8193023" y="1600200"/>
            <a:ext cx="3450336" cy="16916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1" name="Text Placeholder 9">
            <a:extLst>
              <a:ext uri="{FF2B5EF4-FFF2-40B4-BE49-F238E27FC236}">
                <a16:creationId xmlns:a16="http://schemas.microsoft.com/office/drawing/2014/main" id="{1A0087B1-BE04-FAAE-807C-18D539A58557}"/>
              </a:ext>
            </a:extLst>
          </p:cNvPr>
          <p:cNvSpPr>
            <a:spLocks noGrp="1"/>
          </p:cNvSpPr>
          <p:nvPr>
            <p:ph type="body" sz="quarter" idx="16" hasCustomPrompt="1"/>
          </p:nvPr>
        </p:nvSpPr>
        <p:spPr>
          <a:xfrm>
            <a:off x="8193023" y="3520440"/>
            <a:ext cx="3450336"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12" name="Content Placeholder 10">
            <a:extLst>
              <a:ext uri="{FF2B5EF4-FFF2-40B4-BE49-F238E27FC236}">
                <a16:creationId xmlns:a16="http://schemas.microsoft.com/office/drawing/2014/main" id="{9A4D43E8-8B9E-0180-3592-10B667D09516}"/>
              </a:ext>
            </a:extLst>
          </p:cNvPr>
          <p:cNvSpPr>
            <a:spLocks noGrp="1"/>
          </p:cNvSpPr>
          <p:nvPr>
            <p:ph sz="half" idx="17"/>
          </p:nvPr>
        </p:nvSpPr>
        <p:spPr>
          <a:xfrm>
            <a:off x="8193023" y="3931920"/>
            <a:ext cx="3450336" cy="224028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Slide Number Placeholder 13">
            <a:extLst>
              <a:ext uri="{FF2B5EF4-FFF2-40B4-BE49-F238E27FC236}">
                <a16:creationId xmlns:a16="http://schemas.microsoft.com/office/drawing/2014/main" id="{0DCE38A9-CABF-9588-DDD8-93DD198F7EC2}"/>
              </a:ext>
            </a:extLst>
          </p:cNvPr>
          <p:cNvSpPr>
            <a:spLocks noGrp="1"/>
          </p:cNvSpPr>
          <p:nvPr>
            <p:ph type="sldNum" sz="quarter" idx="19"/>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603855828"/>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2218">
          <p15:clr>
            <a:srgbClr val="A4A3A4"/>
          </p15:clr>
        </p15:guide>
        <p15:guide id="3" orient="horz" pos="3888">
          <p15:clr>
            <a:srgbClr val="A4A3A4"/>
          </p15:clr>
        </p15:guide>
        <p15:guide id="4" orient="horz" pos="2074">
          <p15:clr>
            <a:srgbClr val="A4A3A4"/>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and 4 Image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2" name="Picture Placeholder 2">
            <a:extLst>
              <a:ext uri="{FF2B5EF4-FFF2-40B4-BE49-F238E27FC236}">
                <a16:creationId xmlns:a16="http://schemas.microsoft.com/office/drawing/2014/main" id="{E4C4A4C8-609A-5582-34D3-DD47E15FD269}"/>
              </a:ext>
            </a:extLst>
          </p:cNvPr>
          <p:cNvSpPr>
            <a:spLocks noGrp="1"/>
          </p:cNvSpPr>
          <p:nvPr>
            <p:ph type="pic" sz="quarter" idx="10"/>
          </p:nvPr>
        </p:nvSpPr>
        <p:spPr>
          <a:xfrm>
            <a:off x="548641"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8" name="Text Placeholder 3">
            <a:extLst>
              <a:ext uri="{FF2B5EF4-FFF2-40B4-BE49-F238E27FC236}">
                <a16:creationId xmlns:a16="http://schemas.microsoft.com/office/drawing/2014/main" id="{AE500155-914F-3AB3-C892-09CE75C54487}"/>
              </a:ext>
            </a:extLst>
          </p:cNvPr>
          <p:cNvSpPr>
            <a:spLocks noGrp="1"/>
          </p:cNvSpPr>
          <p:nvPr>
            <p:ph type="body" sz="quarter" idx="12" hasCustomPrompt="1"/>
          </p:nvPr>
        </p:nvSpPr>
        <p:spPr>
          <a:xfrm>
            <a:off x="548639"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3" name="Content Placeholder 4"/>
          <p:cNvSpPr>
            <a:spLocks noGrp="1"/>
          </p:cNvSpPr>
          <p:nvPr>
            <p:ph sz="half" idx="1"/>
          </p:nvPr>
        </p:nvSpPr>
        <p:spPr>
          <a:xfrm>
            <a:off x="548641"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FC3A5FBE-3D66-4376-9A16-FE11155BA55E}"/>
              </a:ext>
            </a:extLst>
          </p:cNvPr>
          <p:cNvSpPr>
            <a:spLocks noGrp="1"/>
          </p:cNvSpPr>
          <p:nvPr>
            <p:ph type="pic" sz="quarter" idx="11"/>
          </p:nvPr>
        </p:nvSpPr>
        <p:spPr>
          <a:xfrm>
            <a:off x="3428805"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9" name="Text Placeholder 6">
            <a:extLst>
              <a:ext uri="{FF2B5EF4-FFF2-40B4-BE49-F238E27FC236}">
                <a16:creationId xmlns:a16="http://schemas.microsoft.com/office/drawing/2014/main" id="{CD5289C6-6376-08BD-CF12-DE93A92EFB78}"/>
              </a:ext>
            </a:extLst>
          </p:cNvPr>
          <p:cNvSpPr>
            <a:spLocks noGrp="1"/>
          </p:cNvSpPr>
          <p:nvPr>
            <p:ph type="body" sz="quarter" idx="13" hasCustomPrompt="1"/>
          </p:nvPr>
        </p:nvSpPr>
        <p:spPr>
          <a:xfrm>
            <a:off x="3428805"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4" name="Content Placeholder 7"/>
          <p:cNvSpPr>
            <a:spLocks noGrp="1"/>
          </p:cNvSpPr>
          <p:nvPr>
            <p:ph sz="half" idx="2"/>
          </p:nvPr>
        </p:nvSpPr>
        <p:spPr>
          <a:xfrm>
            <a:off x="3428805"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a:extLst>
              <a:ext uri="{FF2B5EF4-FFF2-40B4-BE49-F238E27FC236}">
                <a16:creationId xmlns:a16="http://schemas.microsoft.com/office/drawing/2014/main" id="{2F1293E6-42E9-E8B5-FFA8-86FB82D4865C}"/>
              </a:ext>
            </a:extLst>
          </p:cNvPr>
          <p:cNvSpPr>
            <a:spLocks noGrp="1"/>
          </p:cNvSpPr>
          <p:nvPr>
            <p:ph type="pic" sz="quarter" idx="15"/>
          </p:nvPr>
        </p:nvSpPr>
        <p:spPr>
          <a:xfrm>
            <a:off x="6263841"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1" name="Text Placeholder 9">
            <a:extLst>
              <a:ext uri="{FF2B5EF4-FFF2-40B4-BE49-F238E27FC236}">
                <a16:creationId xmlns:a16="http://schemas.microsoft.com/office/drawing/2014/main" id="{1A0087B1-BE04-FAAE-807C-18D539A58557}"/>
              </a:ext>
            </a:extLst>
          </p:cNvPr>
          <p:cNvSpPr>
            <a:spLocks noGrp="1"/>
          </p:cNvSpPr>
          <p:nvPr>
            <p:ph type="body" sz="quarter" idx="16" hasCustomPrompt="1"/>
          </p:nvPr>
        </p:nvSpPr>
        <p:spPr>
          <a:xfrm>
            <a:off x="6263841"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12" name="Content Placeholder 10">
            <a:extLst>
              <a:ext uri="{FF2B5EF4-FFF2-40B4-BE49-F238E27FC236}">
                <a16:creationId xmlns:a16="http://schemas.microsoft.com/office/drawing/2014/main" id="{9A4D43E8-8B9E-0180-3592-10B667D09516}"/>
              </a:ext>
            </a:extLst>
          </p:cNvPr>
          <p:cNvSpPr>
            <a:spLocks noGrp="1"/>
          </p:cNvSpPr>
          <p:nvPr>
            <p:ph sz="half" idx="17"/>
          </p:nvPr>
        </p:nvSpPr>
        <p:spPr>
          <a:xfrm>
            <a:off x="6263841"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Picture Placeholder 11">
            <a:extLst>
              <a:ext uri="{FF2B5EF4-FFF2-40B4-BE49-F238E27FC236}">
                <a16:creationId xmlns:a16="http://schemas.microsoft.com/office/drawing/2014/main" id="{D206E8B5-48CF-3920-10E8-5C214FEE93B1}"/>
              </a:ext>
            </a:extLst>
          </p:cNvPr>
          <p:cNvSpPr>
            <a:spLocks noGrp="1"/>
          </p:cNvSpPr>
          <p:nvPr>
            <p:ph type="pic" sz="quarter" idx="19"/>
          </p:nvPr>
        </p:nvSpPr>
        <p:spPr>
          <a:xfrm>
            <a:off x="9144001"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4" name="Text Placeholder 12">
            <a:extLst>
              <a:ext uri="{FF2B5EF4-FFF2-40B4-BE49-F238E27FC236}">
                <a16:creationId xmlns:a16="http://schemas.microsoft.com/office/drawing/2014/main" id="{30A8711B-6FCD-CC40-76D9-6F2EED66A6EF}"/>
              </a:ext>
            </a:extLst>
          </p:cNvPr>
          <p:cNvSpPr>
            <a:spLocks noGrp="1"/>
          </p:cNvSpPr>
          <p:nvPr>
            <p:ph type="body" sz="quarter" idx="20" hasCustomPrompt="1"/>
          </p:nvPr>
        </p:nvSpPr>
        <p:spPr>
          <a:xfrm>
            <a:off x="9144001"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15" name="Content Placeholder 13">
            <a:extLst>
              <a:ext uri="{FF2B5EF4-FFF2-40B4-BE49-F238E27FC236}">
                <a16:creationId xmlns:a16="http://schemas.microsoft.com/office/drawing/2014/main" id="{ABA13BFB-DABC-41BC-F712-51774CC8BA1C}"/>
              </a:ext>
            </a:extLst>
          </p:cNvPr>
          <p:cNvSpPr>
            <a:spLocks noGrp="1"/>
          </p:cNvSpPr>
          <p:nvPr>
            <p:ph sz="half" idx="21"/>
          </p:nvPr>
        </p:nvSpPr>
        <p:spPr>
          <a:xfrm>
            <a:off x="9144001"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Slide Number Placeholder 16">
            <a:extLst>
              <a:ext uri="{FF2B5EF4-FFF2-40B4-BE49-F238E27FC236}">
                <a16:creationId xmlns:a16="http://schemas.microsoft.com/office/drawing/2014/main" id="{F8249F74-522A-F15A-97B8-27047D5DEDAE}"/>
              </a:ext>
            </a:extLst>
          </p:cNvPr>
          <p:cNvSpPr>
            <a:spLocks noGrp="1"/>
          </p:cNvSpPr>
          <p:nvPr>
            <p:ph type="sldNum" sz="quarter" idx="2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399384672"/>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1786">
          <p15:clr>
            <a:srgbClr val="A4A3A4"/>
          </p15:clr>
        </p15:guide>
        <p15:guide id="3" orient="horz" pos="3888">
          <p15:clr>
            <a:srgbClr val="A4A3A4"/>
          </p15:clr>
        </p15:guide>
        <p15:guide id="4" orient="horz" pos="1930">
          <p15:clr>
            <a:srgbClr val="A4A3A4"/>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rgbClr val="221F2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0" y="411481"/>
            <a:ext cx="8231293"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9" name="Text Placeholder 2">
            <a:extLst>
              <a:ext uri="{FF2B5EF4-FFF2-40B4-BE49-F238E27FC236}">
                <a16:creationId xmlns:a16="http://schemas.microsoft.com/office/drawing/2014/main" id="{B62121C3-FD56-A9B2-1088-141E0BDB4C18}"/>
              </a:ext>
            </a:extLst>
          </p:cNvPr>
          <p:cNvSpPr>
            <a:spLocks noGrp="1"/>
          </p:cNvSpPr>
          <p:nvPr>
            <p:ph type="body" sz="quarter" idx="11" hasCustomPrompt="1"/>
          </p:nvPr>
        </p:nvSpPr>
        <p:spPr>
          <a:xfrm>
            <a:off x="548640" y="2148840"/>
            <a:ext cx="6795135" cy="4023360"/>
          </a:xfrm>
        </p:spPr>
        <p:txBody>
          <a:bodyPr/>
          <a:lstStyle>
            <a:lvl1pPr marL="0" indent="0">
              <a:spcBef>
                <a:spcPts val="0"/>
              </a:spcBef>
              <a:buFontTx/>
              <a:buNone/>
              <a:defRPr sz="28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subtitle]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Slide Number Placeholder 5">
            <a:extLst>
              <a:ext uri="{FF2B5EF4-FFF2-40B4-BE49-F238E27FC236}">
                <a16:creationId xmlns:a16="http://schemas.microsoft.com/office/drawing/2014/main" id="{4A7DADDA-8448-690C-2CAB-FA7E28471B81}"/>
              </a:ext>
            </a:extLst>
          </p:cNvPr>
          <p:cNvSpPr>
            <a:spLocks noGrp="1"/>
          </p:cNvSpPr>
          <p:nvPr>
            <p:ph type="sldNum" sz="quarter" idx="13"/>
          </p:nvPr>
        </p:nvSpPr>
        <p:spPr/>
        <p:txBody>
          <a:bodyPr/>
          <a:lstStyle/>
          <a:p>
            <a:fld id="{64E5BE4B-2FBF-4174-9E62-85FAD1CB43A6}" type="slidenum">
              <a:rPr lang="en-US" smtClean="0"/>
              <a:pPr/>
              <a:t>‹#›</a:t>
            </a:fld>
            <a:endParaRPr lang="en-US" dirty="0"/>
          </a:p>
        </p:txBody>
      </p:sp>
      <p:sp>
        <p:nvSpPr>
          <p:cNvPr id="13" name="Rectangle 15">
            <a:extLst>
              <a:ext uri="{FF2B5EF4-FFF2-40B4-BE49-F238E27FC236}">
                <a16:creationId xmlns:a16="http://schemas.microsoft.com/office/drawing/2014/main" id="{29767174-7781-C263-3756-CD54301026CD}"/>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14" name="Rectangle 13">
            <a:extLst>
              <a:ext uri="{FF2B5EF4-FFF2-40B4-BE49-F238E27FC236}">
                <a16:creationId xmlns:a16="http://schemas.microsoft.com/office/drawing/2014/main" id="{D36F2182-1ACE-5AD5-681B-31F3C2187042}"/>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4" name="Picture 3">
            <a:extLst>
              <a:ext uri="{FF2B5EF4-FFF2-40B4-BE49-F238E27FC236}">
                <a16:creationId xmlns:a16="http://schemas.microsoft.com/office/drawing/2014/main" id="{62A638DF-68EA-1B57-7E47-9B79BFFBF21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186940966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p15:clr>
            <a:srgbClr val="A4A3A4"/>
          </p15:clr>
        </p15:guide>
        <p15:guide id="2" orient="horz" pos="3888">
          <p15:clr>
            <a:srgbClr val="A4A3A4"/>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ection Header - Image">
    <p:bg>
      <p:bgPr>
        <a:solidFill>
          <a:schemeClr val="tx1"/>
        </a:solidFill>
        <a:effectLst/>
      </p:bgPr>
    </p:bg>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D68235BF-5094-B6AD-6429-61352C54DE99}"/>
              </a:ext>
            </a:extLst>
          </p:cNvPr>
          <p:cNvSpPr>
            <a:spLocks noGrp="1"/>
          </p:cNvSpPr>
          <p:nvPr>
            <p:ph type="pic" sz="quarter" idx="10"/>
          </p:nvPr>
        </p:nvSpPr>
        <p:spPr>
          <a:xfrm>
            <a:off x="0" y="228600"/>
            <a:ext cx="12192000" cy="6400800"/>
          </a:xfrm>
          <a:solidFill>
            <a:srgbClr val="565557"/>
          </a:solidFill>
        </p:spPr>
        <p:txBody>
          <a:bodyPr anchor="ctr" anchorCtr="0"/>
          <a:lstStyle>
            <a:lvl1pPr marL="0" indent="0" algn="ctr">
              <a:buFontTx/>
              <a:buNone/>
              <a:defRPr sz="1000">
                <a:solidFill>
                  <a:srgbClr val="FFFFFF"/>
                </a:solidFill>
              </a:defRPr>
            </a:lvl1pPr>
          </a:lstStyle>
          <a:p>
            <a:r>
              <a:rPr lang="en-US"/>
              <a:t>Click icon to add picture</a:t>
            </a:r>
            <a:endParaRPr lang="en-US" dirty="0"/>
          </a:p>
        </p:txBody>
      </p:sp>
      <p:sp>
        <p:nvSpPr>
          <p:cNvPr id="2" name="Title 2"/>
          <p:cNvSpPr>
            <a:spLocks noGrp="1"/>
          </p:cNvSpPr>
          <p:nvPr>
            <p:ph type="title" hasCustomPrompt="1"/>
          </p:nvPr>
        </p:nvSpPr>
        <p:spPr>
          <a:xfrm>
            <a:off x="548640" y="411481"/>
            <a:ext cx="8231293"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4" name="Text Placeholder 3">
            <a:extLst>
              <a:ext uri="{FF2B5EF4-FFF2-40B4-BE49-F238E27FC236}">
                <a16:creationId xmlns:a16="http://schemas.microsoft.com/office/drawing/2014/main" id="{CADC6E9F-9E2F-3968-F76A-CD8240DB9C82}"/>
              </a:ext>
            </a:extLst>
          </p:cNvPr>
          <p:cNvSpPr>
            <a:spLocks noGrp="1"/>
          </p:cNvSpPr>
          <p:nvPr>
            <p:ph type="body" sz="quarter" idx="11" hasCustomPrompt="1"/>
          </p:nvPr>
        </p:nvSpPr>
        <p:spPr>
          <a:xfrm>
            <a:off x="548640" y="2148840"/>
            <a:ext cx="6795135" cy="914400"/>
          </a:xfrm>
        </p:spPr>
        <p:txBody>
          <a:bodyPr/>
          <a:lstStyle>
            <a:lvl1pPr marL="0" indent="0">
              <a:spcBef>
                <a:spcPts val="0"/>
              </a:spcBef>
              <a:buFontTx/>
              <a:buNone/>
              <a:defRPr sz="28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subtitle]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Slide Number Placeholder 5">
            <a:extLst>
              <a:ext uri="{FF2B5EF4-FFF2-40B4-BE49-F238E27FC236}">
                <a16:creationId xmlns:a16="http://schemas.microsoft.com/office/drawing/2014/main" id="{D8C19503-16E7-50C5-8995-F8E0DCB6B626}"/>
              </a:ext>
            </a:extLst>
          </p:cNvPr>
          <p:cNvSpPr>
            <a:spLocks noGrp="1"/>
          </p:cNvSpPr>
          <p:nvPr>
            <p:ph type="sldNum" sz="quarter" idx="13"/>
          </p:nvPr>
        </p:nvSpPr>
        <p:spPr/>
        <p:txBody>
          <a:bodyPr/>
          <a:lstStyle>
            <a:lvl1pPr>
              <a:defRPr>
                <a:solidFill>
                  <a:schemeClr val="bg1"/>
                </a:solidFill>
              </a:defRPr>
            </a:lvl1pPr>
          </a:lstStyle>
          <a:p>
            <a:fld id="{64E5BE4B-2FBF-4174-9E62-85FAD1CB43A6}" type="slidenum">
              <a:rPr lang="en-US" smtClean="0"/>
              <a:pPr/>
              <a:t>‹#›</a:t>
            </a:fld>
            <a:endParaRPr lang="en-US" dirty="0"/>
          </a:p>
        </p:txBody>
      </p:sp>
      <p:pic>
        <p:nvPicPr>
          <p:cNvPr id="8" name="Picture 7">
            <a:extLst>
              <a:ext uri="{FF2B5EF4-FFF2-40B4-BE49-F238E27FC236}">
                <a16:creationId xmlns:a16="http://schemas.microsoft.com/office/drawing/2014/main" id="{43EC03F4-5014-586B-424E-946BD96CAC5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22551300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p15:clr>
            <a:srgbClr val="A4A3A4"/>
          </p15:clr>
        </p15:guide>
        <p15:guide id="2" orient="horz" pos="3888">
          <p15:clr>
            <a:srgbClr val="A4A3A4"/>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Section Header - White 01">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0" y="411481"/>
            <a:ext cx="8231293"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4" name="Text Placeholder 2">
            <a:extLst>
              <a:ext uri="{FF2B5EF4-FFF2-40B4-BE49-F238E27FC236}">
                <a16:creationId xmlns:a16="http://schemas.microsoft.com/office/drawing/2014/main" id="{3EF29EDB-49B7-13CD-321C-E88CD44FB7C6}"/>
              </a:ext>
            </a:extLst>
          </p:cNvPr>
          <p:cNvSpPr>
            <a:spLocks noGrp="1"/>
          </p:cNvSpPr>
          <p:nvPr>
            <p:ph type="body" sz="quarter" idx="11" hasCustomPrompt="1"/>
          </p:nvPr>
        </p:nvSpPr>
        <p:spPr>
          <a:xfrm>
            <a:off x="548640" y="2148840"/>
            <a:ext cx="6795135" cy="4023360"/>
          </a:xfrm>
        </p:spPr>
        <p:txBody>
          <a:bodyPr/>
          <a:lstStyle>
            <a:lvl1pPr marL="0" indent="0">
              <a:spcBef>
                <a:spcPts val="0"/>
              </a:spcBef>
              <a:buFontTx/>
              <a:buNone/>
              <a:defRPr sz="28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subtitle]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Slide Number Placeholder 5">
            <a:extLst>
              <a:ext uri="{FF2B5EF4-FFF2-40B4-BE49-F238E27FC236}">
                <a16:creationId xmlns:a16="http://schemas.microsoft.com/office/drawing/2014/main" id="{DCB1CE1D-5DB3-7DB4-A801-B688218E7EC6}"/>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98210505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p15:clr>
            <a:srgbClr val="A4A3A4"/>
          </p15:clr>
        </p15:guide>
        <p15:guide id="2" orient="horz" pos="3888">
          <p15:clr>
            <a:srgbClr val="A4A3A4"/>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Section Header - White 0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1" y="411480"/>
            <a:ext cx="5365327" cy="914400"/>
          </a:xfrm>
        </p:spPr>
        <p:txBody>
          <a:bodyPr anchor="t" anchorCtr="0"/>
          <a:lstStyle>
            <a:lvl1pPr>
              <a:lnSpc>
                <a:spcPct val="90000"/>
              </a:lnSpc>
              <a:defRPr sz="2400" spc="0" baseline="0">
                <a:solidFill>
                  <a:schemeClr val="tx1"/>
                </a:solidFill>
              </a:defRPr>
            </a:lvl1pPr>
          </a:lstStyle>
          <a:p>
            <a:r>
              <a:rPr lang="en-US" dirty="0"/>
              <a:t>[Section title]</a:t>
            </a:r>
          </a:p>
        </p:txBody>
      </p:sp>
      <p:sp>
        <p:nvSpPr>
          <p:cNvPr id="4" name="Text Placeholder 2">
            <a:extLst>
              <a:ext uri="{FF2B5EF4-FFF2-40B4-BE49-F238E27FC236}">
                <a16:creationId xmlns:a16="http://schemas.microsoft.com/office/drawing/2014/main" id="{3EF29EDB-49B7-13CD-321C-E88CD44FB7C6}"/>
              </a:ext>
            </a:extLst>
          </p:cNvPr>
          <p:cNvSpPr>
            <a:spLocks noGrp="1"/>
          </p:cNvSpPr>
          <p:nvPr>
            <p:ph type="body" sz="quarter" idx="11" hasCustomPrompt="1"/>
          </p:nvPr>
        </p:nvSpPr>
        <p:spPr>
          <a:xfrm>
            <a:off x="548640" y="1600200"/>
            <a:ext cx="6795135" cy="4572000"/>
          </a:xfrm>
        </p:spPr>
        <p:txBody>
          <a:bodyPr/>
          <a:lstStyle>
            <a:lvl1pPr marL="0" indent="0">
              <a:lnSpc>
                <a:spcPct val="90000"/>
              </a:lnSpc>
              <a:spcBef>
                <a:spcPts val="0"/>
              </a:spcBef>
              <a:buFontTx/>
              <a:buNone/>
              <a:defRPr sz="36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[Long section description]</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6" name="Slide Number Placeholder 5">
            <a:extLst>
              <a:ext uri="{FF2B5EF4-FFF2-40B4-BE49-F238E27FC236}">
                <a16:creationId xmlns:a16="http://schemas.microsoft.com/office/drawing/2014/main" id="{A2496E61-43C3-4A10-6216-8AA17EF97B83}"/>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77535635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Section Header - Half Image">
    <p:bg>
      <p:bgPr>
        <a:solidFill>
          <a:srgbClr val="221F2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1" y="411481"/>
            <a:ext cx="5365327"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7" name="Text Placeholder 2">
            <a:extLst>
              <a:ext uri="{FF2B5EF4-FFF2-40B4-BE49-F238E27FC236}">
                <a16:creationId xmlns:a16="http://schemas.microsoft.com/office/drawing/2014/main" id="{FD05FCA9-6234-AA37-16E9-CA72B744A81B}"/>
              </a:ext>
            </a:extLst>
          </p:cNvPr>
          <p:cNvSpPr>
            <a:spLocks noGrp="1"/>
          </p:cNvSpPr>
          <p:nvPr>
            <p:ph type="body" sz="quarter" idx="11" hasCustomPrompt="1"/>
          </p:nvPr>
        </p:nvSpPr>
        <p:spPr>
          <a:xfrm>
            <a:off x="548640" y="2148840"/>
            <a:ext cx="5365325" cy="4023360"/>
          </a:xfrm>
        </p:spPr>
        <p:txBody>
          <a:bodyPr/>
          <a:lstStyle>
            <a:lvl1pPr marL="0" indent="0">
              <a:spcBef>
                <a:spcPts val="1000"/>
              </a:spcBef>
              <a:buFontTx/>
              <a:buNone/>
              <a:defRPr/>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description]</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4" name="Slide Number Placeholder 3">
            <a:extLst>
              <a:ext uri="{FF2B5EF4-FFF2-40B4-BE49-F238E27FC236}">
                <a16:creationId xmlns:a16="http://schemas.microsoft.com/office/drawing/2014/main" id="{FC4506F2-72D4-8024-72B5-E5E4464D05D0}"/>
              </a:ext>
            </a:extLst>
          </p:cNvPr>
          <p:cNvSpPr>
            <a:spLocks noGrp="1"/>
          </p:cNvSpPr>
          <p:nvPr>
            <p:ph type="sldNum" sz="quarter" idx="13"/>
          </p:nvPr>
        </p:nvSpPr>
        <p:spPr/>
        <p:txBody>
          <a:bodyPr/>
          <a:lstStyle/>
          <a:p>
            <a:fld id="{64E5BE4B-2FBF-4174-9E62-85FAD1CB43A6}" type="slidenum">
              <a:rPr lang="en-US" smtClean="0"/>
              <a:pPr/>
              <a:t>‹#›</a:t>
            </a:fld>
            <a:endParaRPr lang="en-US" dirty="0"/>
          </a:p>
        </p:txBody>
      </p:sp>
      <p:sp>
        <p:nvSpPr>
          <p:cNvPr id="10" name="Picture Placeholder 3">
            <a:extLst>
              <a:ext uri="{FF2B5EF4-FFF2-40B4-BE49-F238E27FC236}">
                <a16:creationId xmlns:a16="http://schemas.microsoft.com/office/drawing/2014/main" id="{6FB94CE1-6713-07D6-4B5A-4A8C98A3721E}"/>
              </a:ext>
            </a:extLst>
          </p:cNvPr>
          <p:cNvSpPr>
            <a:spLocks noGrp="1"/>
          </p:cNvSpPr>
          <p:nvPr>
            <p:ph type="pic" sz="quarter" idx="10"/>
          </p:nvPr>
        </p:nvSpPr>
        <p:spPr>
          <a:xfrm>
            <a:off x="6278037" y="1076324"/>
            <a:ext cx="5365748" cy="5095875"/>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4" name="Rectangle 15">
            <a:extLst>
              <a:ext uri="{FF2B5EF4-FFF2-40B4-BE49-F238E27FC236}">
                <a16:creationId xmlns:a16="http://schemas.microsoft.com/office/drawing/2014/main" id="{F827E20F-449C-FD35-0420-0D0665538DFA}"/>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15" name="Rectangle 14">
            <a:extLst>
              <a:ext uri="{FF2B5EF4-FFF2-40B4-BE49-F238E27FC236}">
                <a16:creationId xmlns:a16="http://schemas.microsoft.com/office/drawing/2014/main" id="{9B78D2D4-DCB9-0AD3-0C18-6C6757224CC2}"/>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6" name="Picture 5">
            <a:extLst>
              <a:ext uri="{FF2B5EF4-FFF2-40B4-BE49-F238E27FC236}">
                <a16:creationId xmlns:a16="http://schemas.microsoft.com/office/drawing/2014/main" id="{0640BB99-E7C5-9C1F-99DE-699EC511E44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131776783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p15:clr>
            <a:srgbClr val="A4A3A4"/>
          </p15:clr>
        </p15:guide>
        <p15:guide id="2" orient="horz" pos="3888">
          <p15:clr>
            <a:srgbClr val="A4A3A4"/>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ection Header - Half Image - Whit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1" y="411481"/>
            <a:ext cx="5365327"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7" name="Text Placeholder 2">
            <a:extLst>
              <a:ext uri="{FF2B5EF4-FFF2-40B4-BE49-F238E27FC236}">
                <a16:creationId xmlns:a16="http://schemas.microsoft.com/office/drawing/2014/main" id="{FD05FCA9-6234-AA37-16E9-CA72B744A81B}"/>
              </a:ext>
            </a:extLst>
          </p:cNvPr>
          <p:cNvSpPr>
            <a:spLocks noGrp="1"/>
          </p:cNvSpPr>
          <p:nvPr>
            <p:ph type="body" sz="quarter" idx="11" hasCustomPrompt="1"/>
          </p:nvPr>
        </p:nvSpPr>
        <p:spPr>
          <a:xfrm>
            <a:off x="548640" y="2148840"/>
            <a:ext cx="5365325" cy="4023360"/>
          </a:xfrm>
        </p:spPr>
        <p:txBody>
          <a:bodyPr/>
          <a:lstStyle>
            <a:lvl1pPr marL="0" indent="0">
              <a:spcBef>
                <a:spcPts val="1000"/>
              </a:spcBef>
              <a:buFontTx/>
              <a:buNone/>
              <a:defRPr/>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description]</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5" name="Picture Placeholder 3">
            <a:extLst>
              <a:ext uri="{FF2B5EF4-FFF2-40B4-BE49-F238E27FC236}">
                <a16:creationId xmlns:a16="http://schemas.microsoft.com/office/drawing/2014/main" id="{99F1DF14-7FE6-F760-F31F-7EF2AD60D9CA}"/>
              </a:ext>
            </a:extLst>
          </p:cNvPr>
          <p:cNvSpPr>
            <a:spLocks noGrp="1"/>
          </p:cNvSpPr>
          <p:nvPr>
            <p:ph type="pic" sz="quarter" idx="10"/>
          </p:nvPr>
        </p:nvSpPr>
        <p:spPr>
          <a:xfrm>
            <a:off x="6278037" y="1076324"/>
            <a:ext cx="5365748" cy="5095875"/>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4" name="Slide Number Placeholder 3">
            <a:extLst>
              <a:ext uri="{FF2B5EF4-FFF2-40B4-BE49-F238E27FC236}">
                <a16:creationId xmlns:a16="http://schemas.microsoft.com/office/drawing/2014/main" id="{131544B9-C835-CF1D-D28F-2122F2789519}"/>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34005491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p15:clr>
            <a:srgbClr val="A4A3A4"/>
          </p15:clr>
        </p15:guide>
        <p15:guide id="2" orient="horz" pos="3888">
          <p15:clr>
            <a:srgbClr val="A4A3A4"/>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5" name="Slide Number Placeholder 4">
            <a:extLst>
              <a:ext uri="{FF2B5EF4-FFF2-40B4-BE49-F238E27FC236}">
                <a16:creationId xmlns:a16="http://schemas.microsoft.com/office/drawing/2014/main" id="{1FD0708B-B177-BDB5-031F-585D18C07E8A}"/>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327660413"/>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Title Only - Black">
    <p:bg>
      <p:bgPr>
        <a:solidFill>
          <a:srgbClr val="221F2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5" name="Slide Number Placeholder 4">
            <a:extLst>
              <a:ext uri="{FF2B5EF4-FFF2-40B4-BE49-F238E27FC236}">
                <a16:creationId xmlns:a16="http://schemas.microsoft.com/office/drawing/2014/main" id="{36282339-D15E-F6F1-894B-9E0056121556}"/>
              </a:ext>
            </a:extLst>
          </p:cNvPr>
          <p:cNvSpPr>
            <a:spLocks noGrp="1"/>
          </p:cNvSpPr>
          <p:nvPr>
            <p:ph type="sldNum" sz="quarter" idx="11"/>
          </p:nvPr>
        </p:nvSpPr>
        <p:spPr/>
        <p:txBody>
          <a:bodyPr/>
          <a:lstStyle/>
          <a:p>
            <a:fld id="{64E5BE4B-2FBF-4174-9E62-85FAD1CB43A6}" type="slidenum">
              <a:rPr lang="en-US" smtClean="0"/>
              <a:pPr/>
              <a:t>‹#›</a:t>
            </a:fld>
            <a:endParaRPr lang="en-US" dirty="0"/>
          </a:p>
        </p:txBody>
      </p:sp>
      <p:sp>
        <p:nvSpPr>
          <p:cNvPr id="12" name="Rectangle 15">
            <a:extLst>
              <a:ext uri="{FF2B5EF4-FFF2-40B4-BE49-F238E27FC236}">
                <a16:creationId xmlns:a16="http://schemas.microsoft.com/office/drawing/2014/main" id="{833783EA-3887-4D75-CFC6-A032432DD7AD}"/>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13" name="Rectangle 12">
            <a:extLst>
              <a:ext uri="{FF2B5EF4-FFF2-40B4-BE49-F238E27FC236}">
                <a16:creationId xmlns:a16="http://schemas.microsoft.com/office/drawing/2014/main" id="{AC42907C-64C3-CBB8-169A-BB3EFFC55BCC}"/>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6" name="Picture 5">
            <a:extLst>
              <a:ext uri="{FF2B5EF4-FFF2-40B4-BE49-F238E27FC236}">
                <a16:creationId xmlns:a16="http://schemas.microsoft.com/office/drawing/2014/main" id="{528BFE3A-C71D-18C3-12E0-CB00B552224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75931076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ED91F9A-E3C3-E735-5763-000960145427}"/>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4196010836"/>
      </p:ext>
    </p:extLst>
  </p:cSld>
  <p:clrMapOvr>
    <a:masterClrMapping/>
  </p:clrMapOvr>
  <p:extLst>
    <p:ext uri="{DCECCB84-F9BA-43D5-87BE-67443E8EF086}">
      <p15:sldGuideLst xmlns:p15="http://schemas.microsoft.com/office/powerpoint/2012/main">
        <p15:guide id="1" orient="horz" pos="3888">
          <p15:clr>
            <a:srgbClr val="A4A3A4"/>
          </p15:clr>
        </p15:guide>
        <p15:guide id="2" orient="horz" pos="1008">
          <p15:clr>
            <a:srgbClr val="A4A3A4"/>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Blank - Black">
    <p:bg>
      <p:bgPr>
        <a:solidFill>
          <a:srgbClr val="221F20"/>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09D9C3A-06B5-D7B7-AE0A-005090EAD783}"/>
              </a:ext>
            </a:extLst>
          </p:cNvPr>
          <p:cNvSpPr>
            <a:spLocks noGrp="1"/>
          </p:cNvSpPr>
          <p:nvPr>
            <p:ph type="sldNum" sz="quarter" idx="11"/>
          </p:nvPr>
        </p:nvSpPr>
        <p:spPr/>
        <p:txBody>
          <a:bodyPr/>
          <a:lstStyle/>
          <a:p>
            <a:fld id="{64E5BE4B-2FBF-4174-9E62-85FAD1CB43A6}" type="slidenum">
              <a:rPr lang="en-US" smtClean="0"/>
              <a:pPr/>
              <a:t>‹#›</a:t>
            </a:fld>
            <a:endParaRPr lang="en-US" dirty="0"/>
          </a:p>
        </p:txBody>
      </p:sp>
      <p:sp>
        <p:nvSpPr>
          <p:cNvPr id="11" name="Rectangle 15">
            <a:extLst>
              <a:ext uri="{FF2B5EF4-FFF2-40B4-BE49-F238E27FC236}">
                <a16:creationId xmlns:a16="http://schemas.microsoft.com/office/drawing/2014/main" id="{B76758EE-15B3-7721-5E75-E147C8870680}"/>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12" name="Rectangle 11">
            <a:extLst>
              <a:ext uri="{FF2B5EF4-FFF2-40B4-BE49-F238E27FC236}">
                <a16:creationId xmlns:a16="http://schemas.microsoft.com/office/drawing/2014/main" id="{7CC5DC3A-1F9F-1C52-8FA1-007E776E4AAA}"/>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pic>
        <p:nvPicPr>
          <p:cNvPr id="5" name="Picture 4">
            <a:extLst>
              <a:ext uri="{FF2B5EF4-FFF2-40B4-BE49-F238E27FC236}">
                <a16:creationId xmlns:a16="http://schemas.microsoft.com/office/drawing/2014/main" id="{2FF577C6-1198-6449-C580-4B07536A877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18014456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3888">
          <p15:clr>
            <a:srgbClr val="A4A3A4"/>
          </p15:clr>
        </p15:guide>
        <p15:guide id="2" orient="horz" pos="1008">
          <p15:clr>
            <a:srgbClr val="A4A3A4"/>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rgbClr val="221F20"/>
        </a:solidFill>
        <a:effectLst/>
      </p:bgPr>
    </p:bg>
    <p:spTree>
      <p:nvGrpSpPr>
        <p:cNvPr id="1" name=""/>
        <p:cNvGrpSpPr/>
        <p:nvPr/>
      </p:nvGrpSpPr>
      <p:grpSpPr>
        <a:xfrm>
          <a:off x="0" y="0"/>
          <a:ext cx="0" cy="0"/>
          <a:chOff x="0" y="0"/>
          <a:chExt cx="0" cy="0"/>
        </a:xfrm>
      </p:grpSpPr>
      <p:sp>
        <p:nvSpPr>
          <p:cNvPr id="7" name="TextBox">
            <a:extLst>
              <a:ext uri="{FF2B5EF4-FFF2-40B4-BE49-F238E27FC236}">
                <a16:creationId xmlns:a16="http://schemas.microsoft.com/office/drawing/2014/main" id="{9FBB499C-D22E-E02E-342C-293D573F4036}"/>
              </a:ext>
            </a:extLst>
          </p:cNvPr>
          <p:cNvSpPr txBox="1"/>
          <p:nvPr userDrawn="1"/>
        </p:nvSpPr>
        <p:spPr>
          <a:xfrm>
            <a:off x="548216" y="2148840"/>
            <a:ext cx="11094720" cy="1371600"/>
          </a:xfrm>
          <a:prstGeom prst="rect">
            <a:avLst/>
          </a:prstGeom>
          <a:noFill/>
        </p:spPr>
        <p:txBody>
          <a:bodyPr wrap="square" lIns="0" tIns="0" rIns="0" bIns="0" rtlCol="0">
            <a:noAutofit/>
          </a:bodyPr>
          <a:lstStyle/>
          <a:p>
            <a:pPr marL="0" indent="0">
              <a:lnSpc>
                <a:spcPct val="90000"/>
              </a:lnSpc>
              <a:spcBef>
                <a:spcPts val="0"/>
              </a:spcBef>
              <a:buSzPct val="100000"/>
              <a:buFontTx/>
              <a:buNone/>
            </a:pPr>
            <a:r>
              <a:rPr lang="en-US" sz="4800" cap="all" baseline="0" dirty="0">
                <a:solidFill>
                  <a:srgbClr val="FFCC01"/>
                </a:solidFill>
              </a:rPr>
              <a:t>THANK YOU.</a:t>
            </a:r>
          </a:p>
        </p:txBody>
      </p:sp>
      <p:sp>
        <p:nvSpPr>
          <p:cNvPr id="5" name="Text Placeholder 1">
            <a:extLst>
              <a:ext uri="{FF2B5EF4-FFF2-40B4-BE49-F238E27FC236}">
                <a16:creationId xmlns:a16="http://schemas.microsoft.com/office/drawing/2014/main" id="{900DDD06-33DA-C48B-4271-22D241C5EC75}"/>
              </a:ext>
            </a:extLst>
          </p:cNvPr>
          <p:cNvSpPr>
            <a:spLocks noGrp="1"/>
          </p:cNvSpPr>
          <p:nvPr>
            <p:ph type="body" sz="quarter" idx="10" hasCustomPrompt="1"/>
          </p:nvPr>
        </p:nvSpPr>
        <p:spPr>
          <a:xfrm>
            <a:off x="548218" y="4819414"/>
            <a:ext cx="5365749" cy="1371599"/>
          </a:xfrm>
        </p:spPr>
        <p:txBody>
          <a:bodyPr anchor="b" anchorCtr="0"/>
          <a:lstStyle>
            <a:lvl1pPr marL="0" indent="0">
              <a:spcBef>
                <a:spcPts val="0"/>
              </a:spcBef>
              <a:buFontTx/>
              <a:buNone/>
              <a:defRPr sz="1200"/>
            </a:lvl1pPr>
            <a:lvl2pPr marL="0" indent="0">
              <a:spcBef>
                <a:spcPts val="0"/>
              </a:spcBef>
              <a:buFontTx/>
              <a:buNone/>
              <a:defRPr sz="1200"/>
            </a:lvl2pPr>
            <a:lvl3pPr marL="0" indent="0">
              <a:spcBef>
                <a:spcPts val="0"/>
              </a:spcBef>
              <a:buFontTx/>
              <a:buNone/>
              <a:defRPr sz="1200"/>
            </a:lvl3pPr>
            <a:lvl4pPr marL="0" indent="0">
              <a:spcBef>
                <a:spcPts val="0"/>
              </a:spcBef>
              <a:buFontTx/>
              <a:buNone/>
              <a:defRPr sz="1200"/>
            </a:lvl4pPr>
            <a:lvl5pPr marL="0" indent="0">
              <a:spcBef>
                <a:spcPts val="0"/>
              </a:spcBef>
              <a:buFontTx/>
              <a:buNone/>
              <a:defRPr sz="1200"/>
            </a:lvl5pPr>
            <a:lvl6pPr marL="0" indent="0">
              <a:spcBef>
                <a:spcPts val="0"/>
              </a:spcBef>
              <a:buFontTx/>
              <a:buNone/>
              <a:defRPr sz="1200"/>
            </a:lvl6pPr>
            <a:lvl7pPr marL="0" indent="0">
              <a:spcBef>
                <a:spcPts val="0"/>
              </a:spcBef>
              <a:buFontTx/>
              <a:buNone/>
              <a:defRPr sz="1200"/>
            </a:lvl7pPr>
            <a:lvl8pPr marL="0" indent="0">
              <a:spcBef>
                <a:spcPts val="0"/>
              </a:spcBef>
              <a:buFontTx/>
              <a:buNone/>
              <a:defRPr sz="1200"/>
            </a:lvl8pPr>
            <a:lvl9pPr marL="0" indent="0">
              <a:spcBef>
                <a:spcPts val="0"/>
              </a:spcBef>
              <a:buFontTx/>
              <a:buNone/>
              <a:defRPr sz="1200"/>
            </a:lvl9pPr>
          </a:lstStyle>
          <a:p>
            <a:pPr lvl="0"/>
            <a:r>
              <a:rPr lang="en-US" dirty="0"/>
              <a:t>[Optional contact information]</a:t>
            </a:r>
          </a:p>
        </p:txBody>
      </p:sp>
      <p:sp>
        <p:nvSpPr>
          <p:cNvPr id="4" name="Slide Number Placeholder 3">
            <a:extLst>
              <a:ext uri="{FF2B5EF4-FFF2-40B4-BE49-F238E27FC236}">
                <a16:creationId xmlns:a16="http://schemas.microsoft.com/office/drawing/2014/main" id="{69E1E829-FABB-578E-0154-2C87BBF4E6A0}"/>
              </a:ext>
            </a:extLst>
          </p:cNvPr>
          <p:cNvSpPr>
            <a:spLocks noGrp="1"/>
          </p:cNvSpPr>
          <p:nvPr>
            <p:ph type="sldNum" sz="quarter" idx="12"/>
          </p:nvPr>
        </p:nvSpPr>
        <p:spPr/>
        <p:txBody>
          <a:bodyPr/>
          <a:lstStyle/>
          <a:p>
            <a:fld id="{64E5BE4B-2FBF-4174-9E62-85FAD1CB43A6}" type="slidenum">
              <a:rPr lang="en-US" smtClean="0"/>
              <a:pPr/>
              <a:t>‹#›</a:t>
            </a:fld>
            <a:endParaRPr lang="en-US" dirty="0"/>
          </a:p>
        </p:txBody>
      </p:sp>
      <p:pic>
        <p:nvPicPr>
          <p:cNvPr id="3" name="Picture 2">
            <a:extLst>
              <a:ext uri="{FF2B5EF4-FFF2-40B4-BE49-F238E27FC236}">
                <a16:creationId xmlns:a16="http://schemas.microsoft.com/office/drawing/2014/main" id="{3B182AE4-8D56-8B67-D2BB-223593E3F79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
        <p:nvSpPr>
          <p:cNvPr id="6" name="Rectangle 15">
            <a:extLst>
              <a:ext uri="{FF2B5EF4-FFF2-40B4-BE49-F238E27FC236}">
                <a16:creationId xmlns:a16="http://schemas.microsoft.com/office/drawing/2014/main" id="{8C22903A-4689-A91B-0C36-5813B5C2B3DB}"/>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8" name="Rectangle 7">
            <a:extLst>
              <a:ext uri="{FF2B5EF4-FFF2-40B4-BE49-F238E27FC236}">
                <a16:creationId xmlns:a16="http://schemas.microsoft.com/office/drawing/2014/main" id="{6A8D07AA-893E-8BE3-A519-289737D9F839}"/>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spTree>
    <p:extLst>
      <p:ext uri="{BB962C8B-B14F-4D97-AF65-F5344CB8AC3E}">
        <p14:creationId xmlns:p14="http://schemas.microsoft.com/office/powerpoint/2010/main" val="306234371"/>
      </p:ext>
    </p:extLst>
  </p:cSld>
  <p:clrMapOvr>
    <a:overrideClrMapping bg1="dk1" tx1="lt1" bg2="dk2" tx2="lt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Logo">
    <p:bg>
      <p:bgPr>
        <a:solidFill>
          <a:srgbClr val="221F20"/>
        </a:solidFill>
        <a:effectLst/>
      </p:bgPr>
    </p:bg>
    <p:spTree>
      <p:nvGrpSpPr>
        <p:cNvPr id="1" name=""/>
        <p:cNvGrpSpPr/>
        <p:nvPr/>
      </p:nvGrpSpPr>
      <p:grpSpPr>
        <a:xfrm>
          <a:off x="0" y="0"/>
          <a:ext cx="0" cy="0"/>
          <a:chOff x="0" y="0"/>
          <a:chExt cx="0" cy="0"/>
        </a:xfrm>
      </p:grpSpPr>
      <p:pic>
        <p:nvPicPr>
          <p:cNvPr id="2" name="U.S. Army" descr="U.S. Army">
            <a:extLst>
              <a:ext uri="{FF2B5EF4-FFF2-40B4-BE49-F238E27FC236}">
                <a16:creationId xmlns:a16="http://schemas.microsoft.com/office/drawing/2014/main" id="{0B06A788-76BC-690C-D43E-FC2BDE0FB202}"/>
              </a:ext>
            </a:extLst>
          </p:cNvPr>
          <p:cNvPicPr>
            <a:picLocks noChangeAspect="1"/>
          </p:cNvPicPr>
          <p:nvPr userDrawn="1"/>
        </p:nvPicPr>
        <p:blipFill>
          <a:blip r:embed="rId2"/>
          <a:stretch>
            <a:fillRect/>
          </a:stretch>
        </p:blipFill>
        <p:spPr bwMode="black">
          <a:xfrm>
            <a:off x="2827020" y="2194560"/>
            <a:ext cx="6537960" cy="2468880"/>
          </a:xfrm>
          <a:prstGeom prst="rect">
            <a:avLst/>
          </a:prstGeom>
        </p:spPr>
      </p:pic>
      <p:sp>
        <p:nvSpPr>
          <p:cNvPr id="3" name="Rectangle 15">
            <a:extLst>
              <a:ext uri="{FF2B5EF4-FFF2-40B4-BE49-F238E27FC236}">
                <a16:creationId xmlns:a16="http://schemas.microsoft.com/office/drawing/2014/main" id="{A2D8BBDE-7CA1-1A3D-8480-13D4881818BF}"/>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CUI</a:t>
            </a:r>
          </a:p>
        </p:txBody>
      </p:sp>
      <p:sp>
        <p:nvSpPr>
          <p:cNvPr id="4" name="Rectangle 3">
            <a:extLst>
              <a:ext uri="{FF2B5EF4-FFF2-40B4-BE49-F238E27FC236}">
                <a16:creationId xmlns:a16="http://schemas.microsoft.com/office/drawing/2014/main" id="{3FB72A63-4654-15F2-E890-A8AD38AD0DE6}"/>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CUI</a:t>
            </a:r>
          </a:p>
        </p:txBody>
      </p:sp>
    </p:spTree>
    <p:extLst>
      <p:ext uri="{BB962C8B-B14F-4D97-AF65-F5344CB8AC3E}">
        <p14:creationId xmlns:p14="http://schemas.microsoft.com/office/powerpoint/2010/main" val="973309974"/>
      </p:ext>
    </p:extLst>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221F20"/>
        </a:solidFill>
        <a:effectLst/>
      </p:bgPr>
    </p:bg>
    <p:spTree>
      <p:nvGrpSpPr>
        <p:cNvPr id="1" name=""/>
        <p:cNvGrpSpPr/>
        <p:nvPr/>
      </p:nvGrpSpPr>
      <p:grpSpPr>
        <a:xfrm>
          <a:off x="0" y="0"/>
          <a:ext cx="0" cy="0"/>
          <a:chOff x="0" y="0"/>
          <a:chExt cx="0" cy="0"/>
        </a:xfrm>
      </p:grpSpPr>
      <p:grpSp>
        <p:nvGrpSpPr>
          <p:cNvPr id="6" name="Group">
            <a:extLst>
              <a:ext uri="{FF2B5EF4-FFF2-40B4-BE49-F238E27FC236}">
                <a16:creationId xmlns:a16="http://schemas.microsoft.com/office/drawing/2014/main" id="{6F4FA687-F60B-BC3A-D7A8-6F4523AF630C}"/>
              </a:ext>
              <a:ext uri="{C183D7F6-B498-43B3-948B-1728B52AA6E4}">
                <adec:decorative xmlns:adec="http://schemas.microsoft.com/office/drawing/2017/decorative" val="1"/>
              </a:ext>
            </a:extLst>
          </p:cNvPr>
          <p:cNvGrpSpPr/>
          <p:nvPr userDrawn="1"/>
        </p:nvGrpSpPr>
        <p:grpSpPr>
          <a:xfrm>
            <a:off x="548218" y="1974220"/>
            <a:ext cx="8644270" cy="2377440"/>
            <a:chOff x="565848" y="2240280"/>
            <a:chExt cx="8872230" cy="2377440"/>
          </a:xfrm>
        </p:grpSpPr>
        <p:sp>
          <p:nvSpPr>
            <p:cNvPr id="10" name="Rectangle">
              <a:extLst>
                <a:ext uri="{FF2B5EF4-FFF2-40B4-BE49-F238E27FC236}">
                  <a16:creationId xmlns:a16="http://schemas.microsoft.com/office/drawing/2014/main" id="{BF21F3A3-93C1-5149-0930-09CBE88BD32C}"/>
                </a:ext>
                <a:ext uri="{C183D7F6-B498-43B3-948B-1728B52AA6E4}">
                  <adec:decorative xmlns:adec="http://schemas.microsoft.com/office/drawing/2017/decorative" val="1"/>
                </a:ext>
              </a:extLst>
            </p:cNvPr>
            <p:cNvSpPr/>
            <p:nvPr userDrawn="1"/>
          </p:nvSpPr>
          <p:spPr>
            <a:xfrm>
              <a:off x="565848" y="2240280"/>
              <a:ext cx="8872230" cy="2377440"/>
            </a:xfrm>
            <a:prstGeom prst="rect">
              <a:avLst/>
            </a:prstGeom>
            <a:noFill/>
            <a:ln w="19050" cap="flat">
              <a:solidFill>
                <a:srgbClr val="FFCC01"/>
              </a:solidFill>
              <a:miter lim="800000"/>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600"/>
            </a:p>
          </p:txBody>
        </p:sp>
        <p:cxnSp>
          <p:nvCxnSpPr>
            <p:cNvPr id="12" name="Line">
              <a:extLst>
                <a:ext uri="{FF2B5EF4-FFF2-40B4-BE49-F238E27FC236}">
                  <a16:creationId xmlns:a16="http://schemas.microsoft.com/office/drawing/2014/main" id="{7EE4A926-6B61-0880-E206-8C2FB773EAE1}"/>
                </a:ext>
                <a:ext uri="{C183D7F6-B498-43B3-948B-1728B52AA6E4}">
                  <adec:decorative xmlns:adec="http://schemas.microsoft.com/office/drawing/2017/decorative" val="1"/>
                </a:ext>
              </a:extLst>
            </p:cNvPr>
            <p:cNvCxnSpPr>
              <a:cxnSpLocks/>
            </p:cNvCxnSpPr>
            <p:nvPr userDrawn="1"/>
          </p:nvCxnSpPr>
          <p:spPr>
            <a:xfrm>
              <a:off x="565848" y="3931920"/>
              <a:ext cx="8872230" cy="0"/>
            </a:xfrm>
            <a:prstGeom prst="line">
              <a:avLst/>
            </a:prstGeom>
            <a:ln w="19050" cap="flat">
              <a:solidFill>
                <a:srgbClr val="FFCC01"/>
              </a:solidFill>
              <a:miter lim="800000"/>
            </a:ln>
          </p:spPr>
          <p:style>
            <a:lnRef idx="1">
              <a:schemeClr val="accent1"/>
            </a:lnRef>
            <a:fillRef idx="0">
              <a:schemeClr val="accent1"/>
            </a:fillRef>
            <a:effectRef idx="0">
              <a:srgbClr val="000000"/>
            </a:effectRef>
            <a:fontRef idx="minor">
              <a:schemeClr val="lt1"/>
            </a:fontRef>
          </p:style>
        </p:cxnSp>
      </p:grpSp>
      <p:sp>
        <p:nvSpPr>
          <p:cNvPr id="2" name="Title 1"/>
          <p:cNvSpPr>
            <a:spLocks noGrp="1"/>
          </p:cNvSpPr>
          <p:nvPr>
            <p:ph type="ctrTitle" hasCustomPrompt="1"/>
          </p:nvPr>
        </p:nvSpPr>
        <p:spPr>
          <a:xfrm>
            <a:off x="738966" y="2202820"/>
            <a:ext cx="8334391" cy="1325880"/>
          </a:xfrm>
        </p:spPr>
        <p:txBody>
          <a:bodyPr anchor="t" anchorCtr="0"/>
          <a:lstStyle>
            <a:lvl1pPr algn="l">
              <a:lnSpc>
                <a:spcPct val="80000"/>
              </a:lnSpc>
              <a:defRPr sz="3600"/>
            </a:lvl1pPr>
          </a:lstStyle>
          <a:p>
            <a:r>
              <a:rPr kumimoji="0" lang="en-US" sz="3600" b="0" i="0" u="none" strike="noStrike" kern="1200" cap="all" spc="0" normalizeH="0" baseline="0" noProof="0" dirty="0">
                <a:ln>
                  <a:noFill/>
                </a:ln>
                <a:solidFill>
                  <a:srgbClr val="FFFFFF"/>
                </a:solidFill>
                <a:effectLst/>
                <a:uLnTx/>
                <a:uFillTx/>
                <a:latin typeface="Arial"/>
                <a:ea typeface="+mj-ea"/>
                <a:cs typeface="+mj-cs"/>
              </a:rPr>
              <a:t>PRESENTATION TITLE</a:t>
            </a:r>
            <a:br>
              <a:rPr kumimoji="0" lang="en-US" sz="3600" b="0" i="0" u="none" strike="noStrike" kern="1200" cap="all" spc="0" normalizeH="0" baseline="0" noProof="0" dirty="0">
                <a:ln>
                  <a:noFill/>
                </a:ln>
                <a:solidFill>
                  <a:srgbClr val="FFFFFF"/>
                </a:solidFill>
                <a:effectLst/>
                <a:uLnTx/>
                <a:uFillTx/>
                <a:latin typeface="Arial"/>
                <a:ea typeface="+mj-ea"/>
                <a:cs typeface="+mj-cs"/>
              </a:rPr>
            </a:br>
            <a:r>
              <a:rPr kumimoji="0" lang="en-US" sz="3600" b="0" i="0" u="none" strike="noStrike" kern="1200" cap="all" spc="0" normalizeH="0" baseline="0" noProof="0" dirty="0">
                <a:ln>
                  <a:noFill/>
                </a:ln>
                <a:solidFill>
                  <a:srgbClr val="FFFFFF"/>
                </a:solidFill>
                <a:effectLst/>
                <a:uLnTx/>
                <a:uFillTx/>
                <a:latin typeface="Arial"/>
                <a:ea typeface="+mj-ea"/>
                <a:cs typeface="+mj-cs"/>
              </a:rPr>
              <a:t>PRESENTATION TITLE</a:t>
            </a:r>
            <a:br>
              <a:rPr kumimoji="0" lang="en-US" sz="3600" b="0" i="0" u="none" strike="noStrike" kern="1200" cap="all" spc="0" normalizeH="0" baseline="0" noProof="0" dirty="0">
                <a:ln>
                  <a:noFill/>
                </a:ln>
                <a:solidFill>
                  <a:srgbClr val="FFFFFF"/>
                </a:solidFill>
                <a:effectLst/>
                <a:uLnTx/>
                <a:uFillTx/>
                <a:latin typeface="Arial"/>
                <a:ea typeface="+mj-ea"/>
                <a:cs typeface="+mj-cs"/>
              </a:rPr>
            </a:br>
            <a:r>
              <a:rPr kumimoji="0" lang="en-US" sz="3600" b="0" i="0" u="none" strike="noStrike" kern="1200" cap="all" spc="0" normalizeH="0" baseline="0" noProof="0" dirty="0">
                <a:ln>
                  <a:noFill/>
                </a:ln>
                <a:solidFill>
                  <a:srgbClr val="FFCC01"/>
                </a:solidFill>
                <a:effectLst/>
                <a:uLnTx/>
                <a:uFillTx/>
                <a:latin typeface="Arial"/>
                <a:ea typeface="+mj-ea"/>
                <a:cs typeface="+mj-cs"/>
              </a:rPr>
              <a:t>THREE LINES MAX</a:t>
            </a:r>
            <a:endParaRPr lang="en-US" dirty="0"/>
          </a:p>
        </p:txBody>
      </p:sp>
      <p:sp>
        <p:nvSpPr>
          <p:cNvPr id="20" name="Date Placeholder 19">
            <a:extLst>
              <a:ext uri="{FF2B5EF4-FFF2-40B4-BE49-F238E27FC236}">
                <a16:creationId xmlns:a16="http://schemas.microsoft.com/office/drawing/2014/main" id="{39F9F092-1A2E-3BC5-0D99-EE4B132543F8}"/>
              </a:ext>
            </a:extLst>
          </p:cNvPr>
          <p:cNvSpPr>
            <a:spLocks noGrp="1"/>
          </p:cNvSpPr>
          <p:nvPr>
            <p:ph type="dt" sz="half" idx="49"/>
          </p:nvPr>
        </p:nvSpPr>
        <p:spPr/>
        <p:txBody>
          <a:bodyPr/>
          <a:lstStyle/>
          <a:p>
            <a:fld id="{7A3E0868-4E26-4CDC-8A56-D70E2D8B12FE}" type="datetime3">
              <a:rPr lang="en-US" smtClean="0"/>
              <a:t>6 August 2024</a:t>
            </a:fld>
            <a:endParaRPr lang="en-US" dirty="0"/>
          </a:p>
        </p:txBody>
      </p:sp>
      <p:sp>
        <p:nvSpPr>
          <p:cNvPr id="21" name="Slide Number Placeholder 20">
            <a:extLst>
              <a:ext uri="{FF2B5EF4-FFF2-40B4-BE49-F238E27FC236}">
                <a16:creationId xmlns:a16="http://schemas.microsoft.com/office/drawing/2014/main" id="{4D3DAC6A-DFDF-B313-4DB4-FA56B489F422}"/>
              </a:ext>
            </a:extLst>
          </p:cNvPr>
          <p:cNvSpPr>
            <a:spLocks noGrp="1"/>
          </p:cNvSpPr>
          <p:nvPr>
            <p:ph type="sldNum" sz="quarter" idx="50"/>
          </p:nvPr>
        </p:nvSpPr>
        <p:spPr/>
        <p:txBody>
          <a:bodyPr/>
          <a:lstStyle/>
          <a:p>
            <a:fld id="{64E5BE4B-2FBF-4174-9E62-85FAD1CB43A6}" type="slidenum">
              <a:rPr lang="en-US" smtClean="0"/>
              <a:pPr/>
              <a:t>‹#›</a:t>
            </a:fld>
            <a:endParaRPr lang="en-US" dirty="0"/>
          </a:p>
        </p:txBody>
      </p:sp>
      <p:sp>
        <p:nvSpPr>
          <p:cNvPr id="13" name="Text Placeholder 30">
            <a:extLst>
              <a:ext uri="{FF2B5EF4-FFF2-40B4-BE49-F238E27FC236}">
                <a16:creationId xmlns:a16="http://schemas.microsoft.com/office/drawing/2014/main" id="{FC933DC4-3663-15AC-8A64-D7573EE2EC9F}"/>
              </a:ext>
            </a:extLst>
          </p:cNvPr>
          <p:cNvSpPr>
            <a:spLocks noGrp="1"/>
          </p:cNvSpPr>
          <p:nvPr>
            <p:ph type="body" sz="quarter" idx="39" hasCustomPrompt="1"/>
          </p:nvPr>
        </p:nvSpPr>
        <p:spPr>
          <a:xfrm>
            <a:off x="547688" y="5133530"/>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22" name="Text Placeholder 30">
            <a:extLst>
              <a:ext uri="{FF2B5EF4-FFF2-40B4-BE49-F238E27FC236}">
                <a16:creationId xmlns:a16="http://schemas.microsoft.com/office/drawing/2014/main" id="{1FE393D1-D968-8D71-45F7-5B4A7CEF5CF9}"/>
              </a:ext>
            </a:extLst>
          </p:cNvPr>
          <p:cNvSpPr>
            <a:spLocks noGrp="1"/>
          </p:cNvSpPr>
          <p:nvPr>
            <p:ph type="body" sz="quarter" idx="40" hasCustomPrompt="1"/>
          </p:nvPr>
        </p:nvSpPr>
        <p:spPr>
          <a:xfrm>
            <a:off x="547688" y="4952738"/>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23" name="Text Placeholder 30">
            <a:extLst>
              <a:ext uri="{FF2B5EF4-FFF2-40B4-BE49-F238E27FC236}">
                <a16:creationId xmlns:a16="http://schemas.microsoft.com/office/drawing/2014/main" id="{DF69BC8A-AD59-63A3-64A2-27F7496859F1}"/>
              </a:ext>
            </a:extLst>
          </p:cNvPr>
          <p:cNvSpPr>
            <a:spLocks noGrp="1"/>
          </p:cNvSpPr>
          <p:nvPr>
            <p:ph type="body" sz="quarter" idx="41" hasCustomPrompt="1"/>
          </p:nvPr>
        </p:nvSpPr>
        <p:spPr>
          <a:xfrm>
            <a:off x="547688" y="5314322"/>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CUI Category: </a:t>
            </a:r>
          </a:p>
        </p:txBody>
      </p:sp>
      <p:sp>
        <p:nvSpPr>
          <p:cNvPr id="24" name="Text Placeholder 30">
            <a:extLst>
              <a:ext uri="{FF2B5EF4-FFF2-40B4-BE49-F238E27FC236}">
                <a16:creationId xmlns:a16="http://schemas.microsoft.com/office/drawing/2014/main" id="{EDE4793B-EE3D-A719-6990-5D9F67CBAF13}"/>
              </a:ext>
            </a:extLst>
          </p:cNvPr>
          <p:cNvSpPr>
            <a:spLocks noGrp="1"/>
          </p:cNvSpPr>
          <p:nvPr>
            <p:ph type="body" sz="quarter" idx="42" hasCustomPrompt="1"/>
          </p:nvPr>
        </p:nvSpPr>
        <p:spPr>
          <a:xfrm>
            <a:off x="547688" y="5495114"/>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Distribution Statement: </a:t>
            </a:r>
          </a:p>
        </p:txBody>
      </p:sp>
      <p:sp>
        <p:nvSpPr>
          <p:cNvPr id="25" name="Text Placeholder 30">
            <a:extLst>
              <a:ext uri="{FF2B5EF4-FFF2-40B4-BE49-F238E27FC236}">
                <a16:creationId xmlns:a16="http://schemas.microsoft.com/office/drawing/2014/main" id="{A24EE18E-6DA7-CB84-1F21-8DF1C7482384}"/>
              </a:ext>
            </a:extLst>
          </p:cNvPr>
          <p:cNvSpPr>
            <a:spLocks noGrp="1"/>
          </p:cNvSpPr>
          <p:nvPr>
            <p:ph type="body" sz="quarter" idx="43" hasCustomPrompt="1"/>
          </p:nvPr>
        </p:nvSpPr>
        <p:spPr>
          <a:xfrm>
            <a:off x="547688" y="5675906"/>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POC: </a:t>
            </a:r>
          </a:p>
        </p:txBody>
      </p:sp>
      <p:sp>
        <p:nvSpPr>
          <p:cNvPr id="26" name="Text Placeholder 30">
            <a:extLst>
              <a:ext uri="{FF2B5EF4-FFF2-40B4-BE49-F238E27FC236}">
                <a16:creationId xmlns:a16="http://schemas.microsoft.com/office/drawing/2014/main" id="{AAEE65B4-7FC0-51E0-61A9-DA039122F268}"/>
              </a:ext>
            </a:extLst>
          </p:cNvPr>
          <p:cNvSpPr>
            <a:spLocks noGrp="1"/>
          </p:cNvSpPr>
          <p:nvPr>
            <p:ph type="body" sz="quarter" idx="44"/>
          </p:nvPr>
        </p:nvSpPr>
        <p:spPr>
          <a:xfrm>
            <a:off x="1981200" y="5133530"/>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7" name="Text Placeholder 30">
            <a:extLst>
              <a:ext uri="{FF2B5EF4-FFF2-40B4-BE49-F238E27FC236}">
                <a16:creationId xmlns:a16="http://schemas.microsoft.com/office/drawing/2014/main" id="{6483CD3B-2F61-38F8-2851-B10539781BDC}"/>
              </a:ext>
            </a:extLst>
          </p:cNvPr>
          <p:cNvSpPr>
            <a:spLocks noGrp="1"/>
          </p:cNvSpPr>
          <p:nvPr>
            <p:ph type="body" sz="quarter" idx="45"/>
          </p:nvPr>
        </p:nvSpPr>
        <p:spPr>
          <a:xfrm>
            <a:off x="1981200" y="4952738"/>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8" name="Text Placeholder 30">
            <a:extLst>
              <a:ext uri="{FF2B5EF4-FFF2-40B4-BE49-F238E27FC236}">
                <a16:creationId xmlns:a16="http://schemas.microsoft.com/office/drawing/2014/main" id="{F72C11EB-F1A8-B896-9775-C7ADA2F83259}"/>
              </a:ext>
            </a:extLst>
          </p:cNvPr>
          <p:cNvSpPr>
            <a:spLocks noGrp="1"/>
          </p:cNvSpPr>
          <p:nvPr>
            <p:ph type="body" sz="quarter" idx="46"/>
          </p:nvPr>
        </p:nvSpPr>
        <p:spPr>
          <a:xfrm>
            <a:off x="1981200" y="5314322"/>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9" name="Text Placeholder 30">
            <a:extLst>
              <a:ext uri="{FF2B5EF4-FFF2-40B4-BE49-F238E27FC236}">
                <a16:creationId xmlns:a16="http://schemas.microsoft.com/office/drawing/2014/main" id="{4BF91907-2C5A-9E08-110C-64B850CA6482}"/>
              </a:ext>
            </a:extLst>
          </p:cNvPr>
          <p:cNvSpPr>
            <a:spLocks noGrp="1"/>
          </p:cNvSpPr>
          <p:nvPr>
            <p:ph type="body" sz="quarter" idx="47"/>
          </p:nvPr>
        </p:nvSpPr>
        <p:spPr>
          <a:xfrm>
            <a:off x="1981200" y="5495114"/>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30" name="Text Placeholder 30">
            <a:extLst>
              <a:ext uri="{FF2B5EF4-FFF2-40B4-BE49-F238E27FC236}">
                <a16:creationId xmlns:a16="http://schemas.microsoft.com/office/drawing/2014/main" id="{0F5C0BB3-E700-E0BE-1E5D-F32BFF0DB730}"/>
              </a:ext>
            </a:extLst>
          </p:cNvPr>
          <p:cNvSpPr>
            <a:spLocks noGrp="1"/>
          </p:cNvSpPr>
          <p:nvPr>
            <p:ph type="body" sz="quarter" idx="48"/>
          </p:nvPr>
        </p:nvSpPr>
        <p:spPr>
          <a:xfrm>
            <a:off x="1981200" y="5675906"/>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pic>
        <p:nvPicPr>
          <p:cNvPr id="5" name="U.S. Army" descr="U.S. Army">
            <a:extLst>
              <a:ext uri="{FF2B5EF4-FFF2-40B4-BE49-F238E27FC236}">
                <a16:creationId xmlns:a16="http://schemas.microsoft.com/office/drawing/2014/main" id="{8765D769-2E19-A1D0-70F0-660B5118F32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bwMode="black">
          <a:xfrm>
            <a:off x="244899" y="112631"/>
            <a:ext cx="3246120" cy="1225808"/>
          </a:xfrm>
          <a:prstGeom prst="rect">
            <a:avLst/>
          </a:prstGeom>
        </p:spPr>
      </p:pic>
      <p:pic>
        <p:nvPicPr>
          <p:cNvPr id="7" name="Picture 6">
            <a:extLst>
              <a:ext uri="{FF2B5EF4-FFF2-40B4-BE49-F238E27FC236}">
                <a16:creationId xmlns:a16="http://schemas.microsoft.com/office/drawing/2014/main" id="{4367708F-A6ED-2C67-AAB2-F57AAA10F9A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
        <p:nvSpPr>
          <p:cNvPr id="9" name="Rectangle 15">
            <a:extLst>
              <a:ext uri="{FF2B5EF4-FFF2-40B4-BE49-F238E27FC236}">
                <a16:creationId xmlns:a16="http://schemas.microsoft.com/office/drawing/2014/main" id="{7A717986-EC00-F188-3318-9468ADB94423}"/>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APPROVED FOR PUBLIC RELEASE: DISTRIBUTION UNLIMITED</a:t>
            </a:r>
          </a:p>
        </p:txBody>
      </p:sp>
      <p:cxnSp>
        <p:nvCxnSpPr>
          <p:cNvPr id="17" name="Line">
            <a:extLst>
              <a:ext uri="{FF2B5EF4-FFF2-40B4-BE49-F238E27FC236}">
                <a16:creationId xmlns:a16="http://schemas.microsoft.com/office/drawing/2014/main" id="{F26F8DC8-E695-4FFA-F3A4-AFC3E08D58D8}"/>
              </a:ext>
              <a:ext uri="{C183D7F6-B498-43B3-948B-1728B52AA6E4}">
                <adec:decorative xmlns:adec="http://schemas.microsoft.com/office/drawing/2017/decorative" val="1"/>
              </a:ext>
            </a:extLst>
          </p:cNvPr>
          <p:cNvCxnSpPr>
            <a:cxnSpLocks/>
          </p:cNvCxnSpPr>
          <p:nvPr userDrawn="1"/>
        </p:nvCxnSpPr>
        <p:spPr>
          <a:xfrm>
            <a:off x="6276975" y="3665860"/>
            <a:ext cx="0" cy="685800"/>
          </a:xfrm>
          <a:prstGeom prst="line">
            <a:avLst/>
          </a:prstGeom>
          <a:ln w="19050" cap="flat">
            <a:solidFill>
              <a:schemeClr val="tx2"/>
            </a:solidFill>
            <a:miter lim="800000"/>
          </a:ln>
        </p:spPr>
        <p:style>
          <a:lnRef idx="1">
            <a:schemeClr val="accent1"/>
          </a:lnRef>
          <a:fillRef idx="0">
            <a:schemeClr val="accent1"/>
          </a:fillRef>
          <a:effectRef idx="0">
            <a:srgbClr val="000000"/>
          </a:effectRef>
          <a:fontRef idx="minor">
            <a:schemeClr val="lt1"/>
          </a:fontRef>
        </p:style>
      </p:cxnSp>
      <p:sp>
        <p:nvSpPr>
          <p:cNvPr id="4" name="Subtitle 2">
            <a:extLst>
              <a:ext uri="{FF2B5EF4-FFF2-40B4-BE49-F238E27FC236}">
                <a16:creationId xmlns:a16="http://schemas.microsoft.com/office/drawing/2014/main" id="{C2E3503C-5A09-0402-D21D-416B929164C3}"/>
              </a:ext>
            </a:extLst>
          </p:cNvPr>
          <p:cNvSpPr>
            <a:spLocks noGrp="1"/>
          </p:cNvSpPr>
          <p:nvPr>
            <p:ph type="subTitle" idx="1" hasCustomPrompt="1"/>
          </p:nvPr>
        </p:nvSpPr>
        <p:spPr>
          <a:xfrm>
            <a:off x="738965" y="3784732"/>
            <a:ext cx="5427012" cy="457200"/>
          </a:xfrm>
        </p:spPr>
        <p:txBody>
          <a:bodyPr anchor="ctr" anchorCtr="0"/>
          <a:lstStyle>
            <a:lvl1pPr marL="0" indent="0" algn="l">
              <a:spcBef>
                <a:spcPts val="0"/>
              </a:spcBef>
              <a:buNone/>
              <a:defRPr sz="1200" b="1">
                <a:solidFill>
                  <a:schemeClr val="tx2"/>
                </a:solidFill>
              </a:defRPr>
            </a:lvl1pPr>
            <a:lvl2pPr marL="0" indent="0" algn="l">
              <a:spcBef>
                <a:spcPts val="0"/>
              </a:spcBef>
              <a:buNone/>
              <a:defRPr sz="1200" b="1">
                <a:solidFill>
                  <a:schemeClr val="tx2"/>
                </a:solidFill>
              </a:defRPr>
            </a:lvl2pPr>
            <a:lvl3pPr marL="0" indent="0" algn="l">
              <a:spcBef>
                <a:spcPts val="0"/>
              </a:spcBef>
              <a:buNone/>
              <a:defRPr sz="1200" b="1">
                <a:solidFill>
                  <a:schemeClr val="tx2"/>
                </a:solidFill>
              </a:defRPr>
            </a:lvl3pPr>
            <a:lvl4pPr marL="0" indent="0" algn="l">
              <a:spcBef>
                <a:spcPts val="0"/>
              </a:spcBef>
              <a:buNone/>
              <a:defRPr sz="1200" b="1">
                <a:solidFill>
                  <a:schemeClr val="tx2"/>
                </a:solidFill>
              </a:defRPr>
            </a:lvl4pPr>
            <a:lvl5pPr marL="0" indent="0" algn="l">
              <a:spcBef>
                <a:spcPts val="0"/>
              </a:spcBef>
              <a:buNone/>
              <a:defRPr sz="1200" b="1">
                <a:solidFill>
                  <a:schemeClr val="tx2"/>
                </a:solidFill>
              </a:defRPr>
            </a:lvl5pPr>
            <a:lvl6pPr marL="0" indent="0" algn="l">
              <a:spcBef>
                <a:spcPts val="0"/>
              </a:spcBef>
              <a:buNone/>
              <a:defRPr sz="1200" b="1">
                <a:solidFill>
                  <a:schemeClr val="tx2"/>
                </a:solidFill>
              </a:defRPr>
            </a:lvl6pPr>
            <a:lvl7pPr marL="0" indent="0" algn="l">
              <a:spcBef>
                <a:spcPts val="0"/>
              </a:spcBef>
              <a:buNone/>
              <a:defRPr sz="1200" b="1">
                <a:solidFill>
                  <a:schemeClr val="tx2"/>
                </a:solidFill>
              </a:defRPr>
            </a:lvl7pPr>
            <a:lvl8pPr marL="0" indent="0" algn="l">
              <a:spcBef>
                <a:spcPts val="0"/>
              </a:spcBef>
              <a:buNone/>
              <a:defRPr sz="1200" b="1">
                <a:solidFill>
                  <a:schemeClr val="tx2"/>
                </a:solidFill>
              </a:defRPr>
            </a:lvl8pPr>
            <a:lvl9pPr marL="0" indent="0" algn="l">
              <a:spcBef>
                <a:spcPts val="0"/>
              </a:spcBef>
              <a:buNone/>
              <a:defRPr sz="1200" b="1">
                <a:solidFill>
                  <a:schemeClr val="tx2"/>
                </a:solidFill>
              </a:defRPr>
            </a:lvl9pPr>
          </a:lstStyle>
          <a:p>
            <a:r>
              <a:rPr lang="en-US" dirty="0"/>
              <a:t>[Presentation subtitle/description]</a:t>
            </a:r>
          </a:p>
        </p:txBody>
      </p:sp>
      <p:sp>
        <p:nvSpPr>
          <p:cNvPr id="8" name="Text Placeholder 3">
            <a:extLst>
              <a:ext uri="{FF2B5EF4-FFF2-40B4-BE49-F238E27FC236}">
                <a16:creationId xmlns:a16="http://schemas.microsoft.com/office/drawing/2014/main" id="{C975F9B8-7C8F-A2EA-C9B0-D380B126FB7C}"/>
              </a:ext>
            </a:extLst>
          </p:cNvPr>
          <p:cNvSpPr>
            <a:spLocks noGrp="1"/>
          </p:cNvSpPr>
          <p:nvPr>
            <p:ph type="body" sz="quarter" idx="10" hasCustomPrompt="1"/>
          </p:nvPr>
        </p:nvSpPr>
        <p:spPr>
          <a:xfrm>
            <a:off x="6387975" y="3784732"/>
            <a:ext cx="2685384" cy="457200"/>
          </a:xfrm>
        </p:spPr>
        <p:txBody>
          <a:bodyPr anchor="ctr" anchorCtr="0"/>
          <a:lstStyle>
            <a:lvl1pPr marL="0" indent="0" algn="ctr">
              <a:lnSpc>
                <a:spcPct val="80000"/>
              </a:lnSpc>
              <a:spcBef>
                <a:spcPts val="0"/>
              </a:spcBef>
              <a:buFontTx/>
              <a:buNone/>
              <a:defRPr sz="1400" b="1" cap="all" baseline="0">
                <a:solidFill>
                  <a:schemeClr val="tx2"/>
                </a:solidFill>
              </a:defRPr>
            </a:lvl1pPr>
            <a:lvl2pPr marL="0" indent="0" algn="ctr">
              <a:lnSpc>
                <a:spcPct val="80000"/>
              </a:lnSpc>
              <a:spcBef>
                <a:spcPts val="0"/>
              </a:spcBef>
              <a:buFontTx/>
              <a:buNone/>
              <a:defRPr sz="1400" b="1" cap="all" baseline="0">
                <a:solidFill>
                  <a:schemeClr val="tx2"/>
                </a:solidFill>
              </a:defRPr>
            </a:lvl2pPr>
            <a:lvl3pPr marL="0" indent="0" algn="ctr">
              <a:lnSpc>
                <a:spcPct val="80000"/>
              </a:lnSpc>
              <a:spcBef>
                <a:spcPts val="0"/>
              </a:spcBef>
              <a:buFontTx/>
              <a:buNone/>
              <a:defRPr sz="1400" b="1" cap="all" baseline="0">
                <a:solidFill>
                  <a:schemeClr val="tx2"/>
                </a:solidFill>
              </a:defRPr>
            </a:lvl3pPr>
            <a:lvl4pPr marL="0" indent="0" algn="ctr">
              <a:lnSpc>
                <a:spcPct val="80000"/>
              </a:lnSpc>
              <a:spcBef>
                <a:spcPts val="0"/>
              </a:spcBef>
              <a:buFontTx/>
              <a:buNone/>
              <a:defRPr sz="1400" b="1" cap="all" baseline="0">
                <a:solidFill>
                  <a:schemeClr val="tx2"/>
                </a:solidFill>
              </a:defRPr>
            </a:lvl4pPr>
            <a:lvl5pPr marL="0" indent="0" algn="ctr">
              <a:lnSpc>
                <a:spcPct val="80000"/>
              </a:lnSpc>
              <a:spcBef>
                <a:spcPts val="0"/>
              </a:spcBef>
              <a:buFontTx/>
              <a:buNone/>
              <a:defRPr sz="1400" b="1" cap="all" baseline="0">
                <a:solidFill>
                  <a:schemeClr val="tx2"/>
                </a:solidFill>
              </a:defRPr>
            </a:lvl5pPr>
            <a:lvl6pPr marL="0" indent="0" algn="ctr">
              <a:lnSpc>
                <a:spcPct val="80000"/>
              </a:lnSpc>
              <a:spcBef>
                <a:spcPts val="0"/>
              </a:spcBef>
              <a:buFontTx/>
              <a:buNone/>
              <a:defRPr sz="1400" b="1" cap="all" baseline="0">
                <a:solidFill>
                  <a:schemeClr val="tx2"/>
                </a:solidFill>
              </a:defRPr>
            </a:lvl6pPr>
            <a:lvl7pPr marL="0" indent="0" algn="ctr">
              <a:lnSpc>
                <a:spcPct val="80000"/>
              </a:lnSpc>
              <a:spcBef>
                <a:spcPts val="0"/>
              </a:spcBef>
              <a:buFontTx/>
              <a:buNone/>
              <a:defRPr sz="1400" b="1" cap="all" baseline="0">
                <a:solidFill>
                  <a:schemeClr val="tx2"/>
                </a:solidFill>
              </a:defRPr>
            </a:lvl7pPr>
            <a:lvl8pPr marL="0" indent="0" algn="ctr">
              <a:lnSpc>
                <a:spcPct val="80000"/>
              </a:lnSpc>
              <a:spcBef>
                <a:spcPts val="0"/>
              </a:spcBef>
              <a:buFontTx/>
              <a:buNone/>
              <a:defRPr sz="1400" b="1" cap="all" baseline="0">
                <a:solidFill>
                  <a:schemeClr val="tx2"/>
                </a:solidFill>
              </a:defRPr>
            </a:lvl8pPr>
            <a:lvl9pPr marL="0" indent="0" algn="ctr">
              <a:lnSpc>
                <a:spcPct val="80000"/>
              </a:lnSpc>
              <a:spcBef>
                <a:spcPts val="0"/>
              </a:spcBef>
              <a:buFontTx/>
              <a:buNone/>
              <a:defRPr sz="1400" b="1" cap="all" baseline="0">
                <a:solidFill>
                  <a:schemeClr val="tx2"/>
                </a:solidFill>
              </a:defRPr>
            </a:lvl9pPr>
          </a:lstStyle>
          <a:p>
            <a:pPr lvl="0"/>
            <a:r>
              <a:rPr lang="en-US" dirty="0"/>
              <a:t>[00 Month 0000]</a:t>
            </a:r>
          </a:p>
        </p:txBody>
      </p:sp>
    </p:spTree>
    <p:extLst>
      <p:ext uri="{BB962C8B-B14F-4D97-AF65-F5344CB8AC3E}">
        <p14:creationId xmlns:p14="http://schemas.microsoft.com/office/powerpoint/2010/main" val="2941123075"/>
      </p:ext>
    </p:extLst>
  </p:cSld>
  <p:clrMapOvr>
    <a:overrideClrMapping bg1="dk1" tx1="lt1" bg2="dk2" tx2="lt2" accent1="accent1" accent2="accent2" accent3="accent3" accent4="accent4" accent5="accent5" accent6="accent6" hlink="hlink" folHlink="folHlink"/>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itle Slide - White">
    <p:bg>
      <p:bgRef idx="1001">
        <a:schemeClr val="bg1"/>
      </p:bgRef>
    </p:bg>
    <p:spTree>
      <p:nvGrpSpPr>
        <p:cNvPr id="1" name=""/>
        <p:cNvGrpSpPr/>
        <p:nvPr/>
      </p:nvGrpSpPr>
      <p:grpSpPr>
        <a:xfrm>
          <a:off x="0" y="0"/>
          <a:ext cx="0" cy="0"/>
          <a:chOff x="0" y="0"/>
          <a:chExt cx="0" cy="0"/>
        </a:xfrm>
      </p:grpSpPr>
      <p:grpSp>
        <p:nvGrpSpPr>
          <p:cNvPr id="6" name="Group">
            <a:extLst>
              <a:ext uri="{FF2B5EF4-FFF2-40B4-BE49-F238E27FC236}">
                <a16:creationId xmlns:a16="http://schemas.microsoft.com/office/drawing/2014/main" id="{6F4FA687-F60B-BC3A-D7A8-6F4523AF630C}"/>
              </a:ext>
              <a:ext uri="{C183D7F6-B498-43B3-948B-1728B52AA6E4}">
                <adec:decorative xmlns:adec="http://schemas.microsoft.com/office/drawing/2017/decorative" val="1"/>
              </a:ext>
            </a:extLst>
          </p:cNvPr>
          <p:cNvGrpSpPr/>
          <p:nvPr userDrawn="1"/>
        </p:nvGrpSpPr>
        <p:grpSpPr>
          <a:xfrm>
            <a:off x="548219" y="1974220"/>
            <a:ext cx="8633882" cy="2377440"/>
            <a:chOff x="411163" y="2240280"/>
            <a:chExt cx="6446837" cy="2377440"/>
          </a:xfrm>
        </p:grpSpPr>
        <p:sp>
          <p:nvSpPr>
            <p:cNvPr id="10" name="Rectangle">
              <a:extLst>
                <a:ext uri="{FF2B5EF4-FFF2-40B4-BE49-F238E27FC236}">
                  <a16:creationId xmlns:a16="http://schemas.microsoft.com/office/drawing/2014/main" id="{BF21F3A3-93C1-5149-0930-09CBE88BD32C}"/>
                </a:ext>
                <a:ext uri="{C183D7F6-B498-43B3-948B-1728B52AA6E4}">
                  <adec:decorative xmlns:adec="http://schemas.microsoft.com/office/drawing/2017/decorative" val="1"/>
                </a:ext>
              </a:extLst>
            </p:cNvPr>
            <p:cNvSpPr/>
            <p:nvPr userDrawn="1"/>
          </p:nvSpPr>
          <p:spPr>
            <a:xfrm>
              <a:off x="411163" y="2240280"/>
              <a:ext cx="6446837" cy="2377440"/>
            </a:xfrm>
            <a:prstGeom prst="rect">
              <a:avLst/>
            </a:prstGeom>
            <a:noFill/>
            <a:ln w="19050" cap="flat">
              <a:solidFill>
                <a:srgbClr val="221F20"/>
              </a:solidFill>
              <a:miter lim="800000"/>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600"/>
            </a:p>
          </p:txBody>
        </p:sp>
        <p:cxnSp>
          <p:nvCxnSpPr>
            <p:cNvPr id="12" name="Line">
              <a:extLst>
                <a:ext uri="{FF2B5EF4-FFF2-40B4-BE49-F238E27FC236}">
                  <a16:creationId xmlns:a16="http://schemas.microsoft.com/office/drawing/2014/main" id="{7EE4A926-6B61-0880-E206-8C2FB773EAE1}"/>
                </a:ext>
                <a:ext uri="{C183D7F6-B498-43B3-948B-1728B52AA6E4}">
                  <adec:decorative xmlns:adec="http://schemas.microsoft.com/office/drawing/2017/decorative" val="1"/>
                </a:ext>
              </a:extLst>
            </p:cNvPr>
            <p:cNvCxnSpPr>
              <a:cxnSpLocks/>
            </p:cNvCxnSpPr>
            <p:nvPr userDrawn="1"/>
          </p:nvCxnSpPr>
          <p:spPr>
            <a:xfrm>
              <a:off x="411163" y="3931920"/>
              <a:ext cx="6446837" cy="0"/>
            </a:xfrm>
            <a:prstGeom prst="line">
              <a:avLst/>
            </a:prstGeom>
            <a:ln w="19050" cap="flat">
              <a:solidFill>
                <a:srgbClr val="221F20"/>
              </a:solidFill>
              <a:miter lim="800000"/>
            </a:ln>
          </p:spPr>
          <p:style>
            <a:lnRef idx="1">
              <a:schemeClr val="accent1"/>
            </a:lnRef>
            <a:fillRef idx="0">
              <a:schemeClr val="accent1"/>
            </a:fillRef>
            <a:effectRef idx="0">
              <a:srgbClr val="000000"/>
            </a:effectRef>
            <a:fontRef idx="minor">
              <a:schemeClr val="lt1"/>
            </a:fontRef>
          </p:style>
        </p:cxnSp>
        <p:cxnSp>
          <p:nvCxnSpPr>
            <p:cNvPr id="15" name="Line">
              <a:extLst>
                <a:ext uri="{FF2B5EF4-FFF2-40B4-BE49-F238E27FC236}">
                  <a16:creationId xmlns:a16="http://schemas.microsoft.com/office/drawing/2014/main" id="{7F1F819D-50CB-87A3-F07D-A4A5012445F1}"/>
                </a:ext>
                <a:ext uri="{C183D7F6-B498-43B3-948B-1728B52AA6E4}">
                  <adec:decorative xmlns:adec="http://schemas.microsoft.com/office/drawing/2017/decorative" val="1"/>
                </a:ext>
              </a:extLst>
            </p:cNvPr>
            <p:cNvCxnSpPr>
              <a:cxnSpLocks/>
            </p:cNvCxnSpPr>
            <p:nvPr userDrawn="1"/>
          </p:nvCxnSpPr>
          <p:spPr>
            <a:xfrm>
              <a:off x="4688770" y="3931920"/>
              <a:ext cx="0" cy="685800"/>
            </a:xfrm>
            <a:prstGeom prst="line">
              <a:avLst/>
            </a:prstGeom>
            <a:ln w="19050" cap="flat">
              <a:solidFill>
                <a:srgbClr val="221F20"/>
              </a:solidFill>
              <a:miter lim="800000"/>
            </a:ln>
          </p:spPr>
          <p:style>
            <a:lnRef idx="1">
              <a:schemeClr val="accent1"/>
            </a:lnRef>
            <a:fillRef idx="0">
              <a:schemeClr val="accent1"/>
            </a:fillRef>
            <a:effectRef idx="0">
              <a:srgbClr val="000000"/>
            </a:effectRef>
            <a:fontRef idx="minor">
              <a:schemeClr val="lt1"/>
            </a:fontRef>
          </p:style>
        </p:cxnSp>
      </p:grpSp>
      <p:sp>
        <p:nvSpPr>
          <p:cNvPr id="2" name="Title 1"/>
          <p:cNvSpPr>
            <a:spLocks noGrp="1"/>
          </p:cNvSpPr>
          <p:nvPr>
            <p:ph type="ctrTitle" hasCustomPrompt="1"/>
          </p:nvPr>
        </p:nvSpPr>
        <p:spPr>
          <a:xfrm>
            <a:off x="738962" y="2202820"/>
            <a:ext cx="8334397" cy="1325880"/>
          </a:xfrm>
        </p:spPr>
        <p:txBody>
          <a:bodyPr anchor="t" anchorCtr="0"/>
          <a:lstStyle>
            <a:lvl1pPr algn="l">
              <a:lnSpc>
                <a:spcPct val="80000"/>
              </a:lnSpc>
              <a:defRPr sz="3600"/>
            </a:lvl1pPr>
          </a:lstStyle>
          <a:p>
            <a:r>
              <a:rPr lang="en-US" dirty="0"/>
              <a:t>Presentation title</a:t>
            </a:r>
            <a:br>
              <a:rPr lang="en-US" dirty="0"/>
            </a:br>
            <a:r>
              <a:rPr lang="en-US" dirty="0"/>
              <a:t>PRESENTATION TITLE</a:t>
            </a:r>
            <a:br>
              <a:rPr lang="en-US" dirty="0"/>
            </a:br>
            <a:r>
              <a:rPr lang="en-US" dirty="0"/>
              <a:t>THREE LINES MAX</a:t>
            </a:r>
          </a:p>
        </p:txBody>
      </p:sp>
      <p:sp>
        <p:nvSpPr>
          <p:cNvPr id="4" name="Date Placeholder 3">
            <a:extLst>
              <a:ext uri="{FF2B5EF4-FFF2-40B4-BE49-F238E27FC236}">
                <a16:creationId xmlns:a16="http://schemas.microsoft.com/office/drawing/2014/main" id="{9D1B5714-1C67-5305-161F-BB8ABA64529E}"/>
              </a:ext>
            </a:extLst>
          </p:cNvPr>
          <p:cNvSpPr>
            <a:spLocks noGrp="1"/>
          </p:cNvSpPr>
          <p:nvPr>
            <p:ph type="dt" sz="half" idx="11"/>
          </p:nvPr>
        </p:nvSpPr>
        <p:spPr/>
        <p:txBody>
          <a:bodyPr/>
          <a:lstStyle/>
          <a:p>
            <a:fld id="{6DDC931E-8CBE-4A3F-A034-9B6122C6DCDB}" type="datetime3">
              <a:rPr lang="en-US" smtClean="0"/>
              <a:t>6 August 2024</a:t>
            </a:fld>
            <a:endParaRPr lang="en-US" dirty="0"/>
          </a:p>
        </p:txBody>
      </p:sp>
      <p:sp>
        <p:nvSpPr>
          <p:cNvPr id="7" name="Slide Number Placeholder 6">
            <a:extLst>
              <a:ext uri="{FF2B5EF4-FFF2-40B4-BE49-F238E27FC236}">
                <a16:creationId xmlns:a16="http://schemas.microsoft.com/office/drawing/2014/main" id="{BC66A96F-567A-34EC-DC2C-66C406228A96}"/>
              </a:ext>
            </a:extLst>
          </p:cNvPr>
          <p:cNvSpPr>
            <a:spLocks noGrp="1"/>
          </p:cNvSpPr>
          <p:nvPr>
            <p:ph type="sldNum" sz="quarter" idx="12"/>
          </p:nvPr>
        </p:nvSpPr>
        <p:spPr/>
        <p:txBody>
          <a:bodyPr/>
          <a:lstStyle/>
          <a:p>
            <a:fld id="{64E5BE4B-2FBF-4174-9E62-85FAD1CB43A6}" type="slidenum">
              <a:rPr lang="en-US" smtClean="0"/>
              <a:pPr/>
              <a:t>‹#›</a:t>
            </a:fld>
            <a:endParaRPr lang="en-US" dirty="0"/>
          </a:p>
        </p:txBody>
      </p:sp>
      <p:pic>
        <p:nvPicPr>
          <p:cNvPr id="8" name="U.S. Army" descr="U.S. Army">
            <a:extLst>
              <a:ext uri="{FF2B5EF4-FFF2-40B4-BE49-F238E27FC236}">
                <a16:creationId xmlns:a16="http://schemas.microsoft.com/office/drawing/2014/main" id="{C4525471-71C4-E84C-06B5-CF4BA10994C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bwMode="black">
          <a:xfrm>
            <a:off x="244899" y="112631"/>
            <a:ext cx="3246120" cy="1225808"/>
          </a:xfrm>
          <a:prstGeom prst="rect">
            <a:avLst/>
          </a:prstGeom>
          <a:noFill/>
        </p:spPr>
      </p:pic>
      <p:sp>
        <p:nvSpPr>
          <p:cNvPr id="9" name="Text Placeholder 30">
            <a:extLst>
              <a:ext uri="{FF2B5EF4-FFF2-40B4-BE49-F238E27FC236}">
                <a16:creationId xmlns:a16="http://schemas.microsoft.com/office/drawing/2014/main" id="{00EB67EC-5954-991C-39BB-6509621390EB}"/>
              </a:ext>
            </a:extLst>
          </p:cNvPr>
          <p:cNvSpPr>
            <a:spLocks noGrp="1"/>
          </p:cNvSpPr>
          <p:nvPr>
            <p:ph type="body" sz="quarter" idx="39" hasCustomPrompt="1"/>
          </p:nvPr>
        </p:nvSpPr>
        <p:spPr>
          <a:xfrm>
            <a:off x="547688" y="5133530"/>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13" name="Text Placeholder 30">
            <a:extLst>
              <a:ext uri="{FF2B5EF4-FFF2-40B4-BE49-F238E27FC236}">
                <a16:creationId xmlns:a16="http://schemas.microsoft.com/office/drawing/2014/main" id="{E6059881-3615-6A80-014A-12F5EBBBE25A}"/>
              </a:ext>
            </a:extLst>
          </p:cNvPr>
          <p:cNvSpPr>
            <a:spLocks noGrp="1"/>
          </p:cNvSpPr>
          <p:nvPr>
            <p:ph type="body" sz="quarter" idx="40" hasCustomPrompt="1"/>
          </p:nvPr>
        </p:nvSpPr>
        <p:spPr>
          <a:xfrm>
            <a:off x="547688" y="4952738"/>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14" name="Text Placeholder 30">
            <a:extLst>
              <a:ext uri="{FF2B5EF4-FFF2-40B4-BE49-F238E27FC236}">
                <a16:creationId xmlns:a16="http://schemas.microsoft.com/office/drawing/2014/main" id="{E2D99AAA-01B9-ED71-F90F-711F200233EB}"/>
              </a:ext>
            </a:extLst>
          </p:cNvPr>
          <p:cNvSpPr>
            <a:spLocks noGrp="1"/>
          </p:cNvSpPr>
          <p:nvPr>
            <p:ph type="body" sz="quarter" idx="41" hasCustomPrompt="1"/>
          </p:nvPr>
        </p:nvSpPr>
        <p:spPr>
          <a:xfrm>
            <a:off x="547688" y="5314322"/>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CUI Category: </a:t>
            </a:r>
          </a:p>
        </p:txBody>
      </p:sp>
      <p:sp>
        <p:nvSpPr>
          <p:cNvPr id="16" name="Text Placeholder 30">
            <a:extLst>
              <a:ext uri="{FF2B5EF4-FFF2-40B4-BE49-F238E27FC236}">
                <a16:creationId xmlns:a16="http://schemas.microsoft.com/office/drawing/2014/main" id="{AA78AC6A-4B5E-2F9D-94D1-897336CBC5FD}"/>
              </a:ext>
            </a:extLst>
          </p:cNvPr>
          <p:cNvSpPr>
            <a:spLocks noGrp="1"/>
          </p:cNvSpPr>
          <p:nvPr>
            <p:ph type="body" sz="quarter" idx="42" hasCustomPrompt="1"/>
          </p:nvPr>
        </p:nvSpPr>
        <p:spPr>
          <a:xfrm>
            <a:off x="547688" y="5495114"/>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Distribution Statement: </a:t>
            </a:r>
          </a:p>
        </p:txBody>
      </p:sp>
      <p:sp>
        <p:nvSpPr>
          <p:cNvPr id="17" name="Text Placeholder 30">
            <a:extLst>
              <a:ext uri="{FF2B5EF4-FFF2-40B4-BE49-F238E27FC236}">
                <a16:creationId xmlns:a16="http://schemas.microsoft.com/office/drawing/2014/main" id="{E909E494-A135-FCDC-B270-D6B7047A3B14}"/>
              </a:ext>
            </a:extLst>
          </p:cNvPr>
          <p:cNvSpPr>
            <a:spLocks noGrp="1"/>
          </p:cNvSpPr>
          <p:nvPr>
            <p:ph type="body" sz="quarter" idx="43" hasCustomPrompt="1"/>
          </p:nvPr>
        </p:nvSpPr>
        <p:spPr>
          <a:xfrm>
            <a:off x="547688" y="5675906"/>
            <a:ext cx="1335568" cy="138499"/>
          </a:xfrm>
          <a:prstGeom prst="rect">
            <a:avLst/>
          </a:prstGeom>
          <a:no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POC: </a:t>
            </a:r>
          </a:p>
        </p:txBody>
      </p:sp>
      <p:sp>
        <p:nvSpPr>
          <p:cNvPr id="18" name="Text Placeholder 30">
            <a:extLst>
              <a:ext uri="{FF2B5EF4-FFF2-40B4-BE49-F238E27FC236}">
                <a16:creationId xmlns:a16="http://schemas.microsoft.com/office/drawing/2014/main" id="{99D08674-52BB-F86B-32DC-93D0F45597F7}"/>
              </a:ext>
            </a:extLst>
          </p:cNvPr>
          <p:cNvSpPr>
            <a:spLocks noGrp="1"/>
          </p:cNvSpPr>
          <p:nvPr>
            <p:ph type="body" sz="quarter" idx="44"/>
          </p:nvPr>
        </p:nvSpPr>
        <p:spPr>
          <a:xfrm>
            <a:off x="1981200" y="5133530"/>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9" name="Text Placeholder 30">
            <a:extLst>
              <a:ext uri="{FF2B5EF4-FFF2-40B4-BE49-F238E27FC236}">
                <a16:creationId xmlns:a16="http://schemas.microsoft.com/office/drawing/2014/main" id="{75B8A948-14E8-9F98-4694-85A4D577B42A}"/>
              </a:ext>
            </a:extLst>
          </p:cNvPr>
          <p:cNvSpPr>
            <a:spLocks noGrp="1"/>
          </p:cNvSpPr>
          <p:nvPr>
            <p:ph type="body" sz="quarter" idx="45"/>
          </p:nvPr>
        </p:nvSpPr>
        <p:spPr>
          <a:xfrm>
            <a:off x="1981200" y="4952738"/>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0" name="Text Placeholder 30">
            <a:extLst>
              <a:ext uri="{FF2B5EF4-FFF2-40B4-BE49-F238E27FC236}">
                <a16:creationId xmlns:a16="http://schemas.microsoft.com/office/drawing/2014/main" id="{8594BC0E-E83A-A7AB-AD3C-A280B5A706D3}"/>
              </a:ext>
            </a:extLst>
          </p:cNvPr>
          <p:cNvSpPr>
            <a:spLocks noGrp="1"/>
          </p:cNvSpPr>
          <p:nvPr>
            <p:ph type="body" sz="quarter" idx="46"/>
          </p:nvPr>
        </p:nvSpPr>
        <p:spPr>
          <a:xfrm>
            <a:off x="1981200" y="5314322"/>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21" name="Text Placeholder 30">
            <a:extLst>
              <a:ext uri="{FF2B5EF4-FFF2-40B4-BE49-F238E27FC236}">
                <a16:creationId xmlns:a16="http://schemas.microsoft.com/office/drawing/2014/main" id="{45C25EBB-0808-3B97-D5EC-84FE1867AB1B}"/>
              </a:ext>
            </a:extLst>
          </p:cNvPr>
          <p:cNvSpPr>
            <a:spLocks noGrp="1"/>
          </p:cNvSpPr>
          <p:nvPr>
            <p:ph type="body" sz="quarter" idx="47"/>
          </p:nvPr>
        </p:nvSpPr>
        <p:spPr>
          <a:xfrm>
            <a:off x="1981200" y="5495114"/>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31" name="Text Placeholder 30">
            <a:extLst>
              <a:ext uri="{FF2B5EF4-FFF2-40B4-BE49-F238E27FC236}">
                <a16:creationId xmlns:a16="http://schemas.microsoft.com/office/drawing/2014/main" id="{1EEF3E66-AAEE-1C6B-9049-032018F0EF1A}"/>
              </a:ext>
            </a:extLst>
          </p:cNvPr>
          <p:cNvSpPr>
            <a:spLocks noGrp="1"/>
          </p:cNvSpPr>
          <p:nvPr>
            <p:ph type="body" sz="quarter" idx="48"/>
          </p:nvPr>
        </p:nvSpPr>
        <p:spPr>
          <a:xfrm>
            <a:off x="1981200" y="5675906"/>
            <a:ext cx="3124934" cy="138499"/>
          </a:xfrm>
          <a:prstGeom prst="rect">
            <a:avLst/>
          </a:prstGeom>
          <a:no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tx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5" name="Subtitle 2">
            <a:extLst>
              <a:ext uri="{FF2B5EF4-FFF2-40B4-BE49-F238E27FC236}">
                <a16:creationId xmlns:a16="http://schemas.microsoft.com/office/drawing/2014/main" id="{473E7EE5-86B3-F1D3-B4E2-554095844684}"/>
              </a:ext>
            </a:extLst>
          </p:cNvPr>
          <p:cNvSpPr>
            <a:spLocks noGrp="1"/>
          </p:cNvSpPr>
          <p:nvPr>
            <p:ph type="subTitle" idx="1" hasCustomPrompt="1"/>
          </p:nvPr>
        </p:nvSpPr>
        <p:spPr>
          <a:xfrm>
            <a:off x="738965" y="3784732"/>
            <a:ext cx="5427012" cy="457200"/>
          </a:xfrm>
        </p:spPr>
        <p:txBody>
          <a:bodyPr anchor="ctr" anchorCtr="0"/>
          <a:lstStyle>
            <a:lvl1pPr marL="0" indent="0" algn="l">
              <a:spcBef>
                <a:spcPts val="0"/>
              </a:spcBef>
              <a:buNone/>
              <a:defRPr sz="1200" b="1">
                <a:solidFill>
                  <a:schemeClr val="tx2"/>
                </a:solidFill>
              </a:defRPr>
            </a:lvl1pPr>
            <a:lvl2pPr marL="0" indent="0" algn="l">
              <a:spcBef>
                <a:spcPts val="0"/>
              </a:spcBef>
              <a:buNone/>
              <a:defRPr sz="1200" b="1">
                <a:solidFill>
                  <a:schemeClr val="tx2"/>
                </a:solidFill>
              </a:defRPr>
            </a:lvl2pPr>
            <a:lvl3pPr marL="0" indent="0" algn="l">
              <a:spcBef>
                <a:spcPts val="0"/>
              </a:spcBef>
              <a:buNone/>
              <a:defRPr sz="1200" b="1">
                <a:solidFill>
                  <a:schemeClr val="tx2"/>
                </a:solidFill>
              </a:defRPr>
            </a:lvl3pPr>
            <a:lvl4pPr marL="0" indent="0" algn="l">
              <a:spcBef>
                <a:spcPts val="0"/>
              </a:spcBef>
              <a:buNone/>
              <a:defRPr sz="1200" b="1">
                <a:solidFill>
                  <a:schemeClr val="tx2"/>
                </a:solidFill>
              </a:defRPr>
            </a:lvl4pPr>
            <a:lvl5pPr marL="0" indent="0" algn="l">
              <a:spcBef>
                <a:spcPts val="0"/>
              </a:spcBef>
              <a:buNone/>
              <a:defRPr sz="1200" b="1">
                <a:solidFill>
                  <a:schemeClr val="tx2"/>
                </a:solidFill>
              </a:defRPr>
            </a:lvl5pPr>
            <a:lvl6pPr marL="0" indent="0" algn="l">
              <a:spcBef>
                <a:spcPts val="0"/>
              </a:spcBef>
              <a:buNone/>
              <a:defRPr sz="1200" b="1">
                <a:solidFill>
                  <a:schemeClr val="tx2"/>
                </a:solidFill>
              </a:defRPr>
            </a:lvl6pPr>
            <a:lvl7pPr marL="0" indent="0" algn="l">
              <a:spcBef>
                <a:spcPts val="0"/>
              </a:spcBef>
              <a:buNone/>
              <a:defRPr sz="1200" b="1">
                <a:solidFill>
                  <a:schemeClr val="tx2"/>
                </a:solidFill>
              </a:defRPr>
            </a:lvl7pPr>
            <a:lvl8pPr marL="0" indent="0" algn="l">
              <a:spcBef>
                <a:spcPts val="0"/>
              </a:spcBef>
              <a:buNone/>
              <a:defRPr sz="1200" b="1">
                <a:solidFill>
                  <a:schemeClr val="tx2"/>
                </a:solidFill>
              </a:defRPr>
            </a:lvl8pPr>
            <a:lvl9pPr marL="0" indent="0" algn="l">
              <a:spcBef>
                <a:spcPts val="0"/>
              </a:spcBef>
              <a:buNone/>
              <a:defRPr sz="1200" b="1">
                <a:solidFill>
                  <a:schemeClr val="tx2"/>
                </a:solidFill>
              </a:defRPr>
            </a:lvl9pPr>
          </a:lstStyle>
          <a:p>
            <a:r>
              <a:rPr lang="en-US" dirty="0"/>
              <a:t>[Presentation subtitle/description]</a:t>
            </a:r>
          </a:p>
        </p:txBody>
      </p:sp>
      <p:sp>
        <p:nvSpPr>
          <p:cNvPr id="22" name="Text Placeholder 3">
            <a:extLst>
              <a:ext uri="{FF2B5EF4-FFF2-40B4-BE49-F238E27FC236}">
                <a16:creationId xmlns:a16="http://schemas.microsoft.com/office/drawing/2014/main" id="{DFF7DCE6-306F-3FA2-4180-2E59AD781745}"/>
              </a:ext>
            </a:extLst>
          </p:cNvPr>
          <p:cNvSpPr>
            <a:spLocks noGrp="1"/>
          </p:cNvSpPr>
          <p:nvPr>
            <p:ph type="body" sz="quarter" idx="10" hasCustomPrompt="1"/>
          </p:nvPr>
        </p:nvSpPr>
        <p:spPr>
          <a:xfrm>
            <a:off x="6387975" y="3784732"/>
            <a:ext cx="2685384" cy="457200"/>
          </a:xfrm>
        </p:spPr>
        <p:txBody>
          <a:bodyPr anchor="ctr" anchorCtr="0"/>
          <a:lstStyle>
            <a:lvl1pPr marL="0" indent="0" algn="ctr">
              <a:lnSpc>
                <a:spcPct val="80000"/>
              </a:lnSpc>
              <a:spcBef>
                <a:spcPts val="0"/>
              </a:spcBef>
              <a:buFontTx/>
              <a:buNone/>
              <a:defRPr sz="1400" b="1" cap="all" baseline="0">
                <a:solidFill>
                  <a:schemeClr val="tx2"/>
                </a:solidFill>
              </a:defRPr>
            </a:lvl1pPr>
            <a:lvl2pPr marL="0" indent="0" algn="ctr">
              <a:lnSpc>
                <a:spcPct val="80000"/>
              </a:lnSpc>
              <a:spcBef>
                <a:spcPts val="0"/>
              </a:spcBef>
              <a:buFontTx/>
              <a:buNone/>
              <a:defRPr sz="1400" b="1" cap="all" baseline="0">
                <a:solidFill>
                  <a:schemeClr val="tx2"/>
                </a:solidFill>
              </a:defRPr>
            </a:lvl2pPr>
            <a:lvl3pPr marL="0" indent="0" algn="ctr">
              <a:lnSpc>
                <a:spcPct val="80000"/>
              </a:lnSpc>
              <a:spcBef>
                <a:spcPts val="0"/>
              </a:spcBef>
              <a:buFontTx/>
              <a:buNone/>
              <a:defRPr sz="1400" b="1" cap="all" baseline="0">
                <a:solidFill>
                  <a:schemeClr val="tx2"/>
                </a:solidFill>
              </a:defRPr>
            </a:lvl3pPr>
            <a:lvl4pPr marL="0" indent="0" algn="ctr">
              <a:lnSpc>
                <a:spcPct val="80000"/>
              </a:lnSpc>
              <a:spcBef>
                <a:spcPts val="0"/>
              </a:spcBef>
              <a:buFontTx/>
              <a:buNone/>
              <a:defRPr sz="1400" b="1" cap="all" baseline="0">
                <a:solidFill>
                  <a:schemeClr val="tx2"/>
                </a:solidFill>
              </a:defRPr>
            </a:lvl4pPr>
            <a:lvl5pPr marL="0" indent="0" algn="ctr">
              <a:lnSpc>
                <a:spcPct val="80000"/>
              </a:lnSpc>
              <a:spcBef>
                <a:spcPts val="0"/>
              </a:spcBef>
              <a:buFontTx/>
              <a:buNone/>
              <a:defRPr sz="1400" b="1" cap="all" baseline="0">
                <a:solidFill>
                  <a:schemeClr val="tx2"/>
                </a:solidFill>
              </a:defRPr>
            </a:lvl5pPr>
            <a:lvl6pPr marL="0" indent="0" algn="ctr">
              <a:lnSpc>
                <a:spcPct val="80000"/>
              </a:lnSpc>
              <a:spcBef>
                <a:spcPts val="0"/>
              </a:spcBef>
              <a:buFontTx/>
              <a:buNone/>
              <a:defRPr sz="1400" b="1" cap="all" baseline="0">
                <a:solidFill>
                  <a:schemeClr val="tx2"/>
                </a:solidFill>
              </a:defRPr>
            </a:lvl6pPr>
            <a:lvl7pPr marL="0" indent="0" algn="ctr">
              <a:lnSpc>
                <a:spcPct val="80000"/>
              </a:lnSpc>
              <a:spcBef>
                <a:spcPts val="0"/>
              </a:spcBef>
              <a:buFontTx/>
              <a:buNone/>
              <a:defRPr sz="1400" b="1" cap="all" baseline="0">
                <a:solidFill>
                  <a:schemeClr val="tx2"/>
                </a:solidFill>
              </a:defRPr>
            </a:lvl7pPr>
            <a:lvl8pPr marL="0" indent="0" algn="ctr">
              <a:lnSpc>
                <a:spcPct val="80000"/>
              </a:lnSpc>
              <a:spcBef>
                <a:spcPts val="0"/>
              </a:spcBef>
              <a:buFontTx/>
              <a:buNone/>
              <a:defRPr sz="1400" b="1" cap="all" baseline="0">
                <a:solidFill>
                  <a:schemeClr val="tx2"/>
                </a:solidFill>
              </a:defRPr>
            </a:lvl8pPr>
            <a:lvl9pPr marL="0" indent="0" algn="ctr">
              <a:lnSpc>
                <a:spcPct val="80000"/>
              </a:lnSpc>
              <a:spcBef>
                <a:spcPts val="0"/>
              </a:spcBef>
              <a:buFontTx/>
              <a:buNone/>
              <a:defRPr sz="1400" b="1" cap="all" baseline="0">
                <a:solidFill>
                  <a:schemeClr val="tx2"/>
                </a:solidFill>
              </a:defRPr>
            </a:lvl9pPr>
          </a:lstStyle>
          <a:p>
            <a:pPr lvl="0"/>
            <a:r>
              <a:rPr lang="en-US" dirty="0"/>
              <a:t>[00 Month 0000]</a:t>
            </a:r>
          </a:p>
        </p:txBody>
      </p:sp>
    </p:spTree>
    <p:extLst>
      <p:ext uri="{BB962C8B-B14F-4D97-AF65-F5344CB8AC3E}">
        <p14:creationId xmlns:p14="http://schemas.microsoft.com/office/powerpoint/2010/main" val="667315950"/>
      </p:ext>
    </p:extLst>
  </p:cSld>
  <p:clrMapOvr>
    <a:overrideClrMapping bg1="lt1" tx1="dk1" bg2="lt2" tx2="dk2" accent1="accent1" accent2="accent2" accent3="accent3" accent4="accent4" accent5="accent5" accent6="accent6" hlink="hlink" folHlink="folHlink"/>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Title Slide -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45" name="Line">
            <a:extLst>
              <a:ext uri="{FF2B5EF4-FFF2-40B4-BE49-F238E27FC236}">
                <a16:creationId xmlns:a16="http://schemas.microsoft.com/office/drawing/2014/main" id="{8E946175-9C2A-F360-1321-0EFC2D04DB31}"/>
              </a:ext>
              <a:ext uri="{C183D7F6-B498-43B3-948B-1728B52AA6E4}">
                <adec:decorative xmlns:adec="http://schemas.microsoft.com/office/drawing/2017/decorative" val="1"/>
              </a:ext>
            </a:extLst>
          </p:cNvPr>
          <p:cNvCxnSpPr>
            <a:cxnSpLocks/>
          </p:cNvCxnSpPr>
          <p:nvPr userDrawn="1"/>
        </p:nvCxnSpPr>
        <p:spPr>
          <a:xfrm>
            <a:off x="6276975" y="3665860"/>
            <a:ext cx="0" cy="685800"/>
          </a:xfrm>
          <a:prstGeom prst="line">
            <a:avLst/>
          </a:prstGeom>
          <a:ln w="19050" cap="flat">
            <a:solidFill>
              <a:schemeClr val="tx2"/>
            </a:solidFill>
            <a:miter lim="800000"/>
          </a:ln>
        </p:spPr>
        <p:style>
          <a:lnRef idx="1">
            <a:schemeClr val="accent1"/>
          </a:lnRef>
          <a:fillRef idx="0">
            <a:schemeClr val="accent1"/>
          </a:fillRef>
          <a:effectRef idx="0">
            <a:srgbClr val="000000"/>
          </a:effectRef>
          <a:fontRef idx="minor">
            <a:schemeClr val="lt1"/>
          </a:fontRef>
        </p:style>
      </p:cxnSp>
      <p:grpSp>
        <p:nvGrpSpPr>
          <p:cNvPr id="36" name="Group">
            <a:extLst>
              <a:ext uri="{FF2B5EF4-FFF2-40B4-BE49-F238E27FC236}">
                <a16:creationId xmlns:a16="http://schemas.microsoft.com/office/drawing/2014/main" id="{D6F495E4-D0FE-9BD2-661C-E5C0BE7A64A2}"/>
              </a:ext>
              <a:ext uri="{C183D7F6-B498-43B3-948B-1728B52AA6E4}">
                <adec:decorative xmlns:adec="http://schemas.microsoft.com/office/drawing/2017/decorative" val="1"/>
              </a:ext>
            </a:extLst>
          </p:cNvPr>
          <p:cNvGrpSpPr/>
          <p:nvPr userDrawn="1"/>
        </p:nvGrpSpPr>
        <p:grpSpPr>
          <a:xfrm>
            <a:off x="548218" y="1974220"/>
            <a:ext cx="8633882" cy="2377440"/>
            <a:chOff x="565848" y="2240280"/>
            <a:chExt cx="8872230" cy="2377440"/>
          </a:xfrm>
        </p:grpSpPr>
        <p:sp>
          <p:nvSpPr>
            <p:cNvPr id="37" name="Rectangle">
              <a:extLst>
                <a:ext uri="{FF2B5EF4-FFF2-40B4-BE49-F238E27FC236}">
                  <a16:creationId xmlns:a16="http://schemas.microsoft.com/office/drawing/2014/main" id="{61F77986-8949-D5B1-427D-9F12415E3D84}"/>
                </a:ext>
                <a:ext uri="{C183D7F6-B498-43B3-948B-1728B52AA6E4}">
                  <adec:decorative xmlns:adec="http://schemas.microsoft.com/office/drawing/2017/decorative" val="1"/>
                </a:ext>
              </a:extLst>
            </p:cNvPr>
            <p:cNvSpPr/>
            <p:nvPr userDrawn="1"/>
          </p:nvSpPr>
          <p:spPr>
            <a:xfrm>
              <a:off x="565848" y="2240280"/>
              <a:ext cx="8872230" cy="2377440"/>
            </a:xfrm>
            <a:prstGeom prst="rect">
              <a:avLst/>
            </a:prstGeom>
            <a:noFill/>
            <a:ln w="19050" cap="flat">
              <a:solidFill>
                <a:srgbClr val="FFCC01"/>
              </a:solidFill>
              <a:miter lim="800000"/>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600"/>
            </a:p>
          </p:txBody>
        </p:sp>
        <p:cxnSp>
          <p:nvCxnSpPr>
            <p:cNvPr id="38" name="Line">
              <a:extLst>
                <a:ext uri="{FF2B5EF4-FFF2-40B4-BE49-F238E27FC236}">
                  <a16:creationId xmlns:a16="http://schemas.microsoft.com/office/drawing/2014/main" id="{AF9D7527-81DD-7FFC-3065-69AFB01A81F3}"/>
                </a:ext>
                <a:ext uri="{C183D7F6-B498-43B3-948B-1728B52AA6E4}">
                  <adec:decorative xmlns:adec="http://schemas.microsoft.com/office/drawing/2017/decorative" val="1"/>
                </a:ext>
              </a:extLst>
            </p:cNvPr>
            <p:cNvCxnSpPr>
              <a:cxnSpLocks/>
            </p:cNvCxnSpPr>
            <p:nvPr userDrawn="1"/>
          </p:nvCxnSpPr>
          <p:spPr>
            <a:xfrm>
              <a:off x="565848" y="3931920"/>
              <a:ext cx="8872230" cy="0"/>
            </a:xfrm>
            <a:prstGeom prst="line">
              <a:avLst/>
            </a:prstGeom>
            <a:ln w="19050" cap="flat">
              <a:solidFill>
                <a:srgbClr val="FFCC01"/>
              </a:solidFill>
              <a:miter lim="800000"/>
            </a:ln>
          </p:spPr>
          <p:style>
            <a:lnRef idx="1">
              <a:schemeClr val="accent1"/>
            </a:lnRef>
            <a:fillRef idx="0">
              <a:schemeClr val="accent1"/>
            </a:fillRef>
            <a:effectRef idx="0">
              <a:srgbClr val="000000"/>
            </a:effectRef>
            <a:fontRef idx="minor">
              <a:schemeClr val="lt1"/>
            </a:fontRef>
          </p:style>
        </p:cxnSp>
      </p:grpSp>
      <p:sp>
        <p:nvSpPr>
          <p:cNvPr id="2" name="Title 1"/>
          <p:cNvSpPr>
            <a:spLocks noGrp="1"/>
          </p:cNvSpPr>
          <p:nvPr>
            <p:ph type="ctrTitle" hasCustomPrompt="1"/>
          </p:nvPr>
        </p:nvSpPr>
        <p:spPr>
          <a:xfrm>
            <a:off x="738962" y="2202820"/>
            <a:ext cx="8334397" cy="1325880"/>
          </a:xfrm>
        </p:spPr>
        <p:txBody>
          <a:bodyPr anchor="t" anchorCtr="0"/>
          <a:lstStyle>
            <a:lvl1pPr algn="l">
              <a:lnSpc>
                <a:spcPct val="80000"/>
              </a:lnSpc>
              <a:defRPr sz="3600"/>
            </a:lvl1pPr>
          </a:lstStyle>
          <a:p>
            <a:r>
              <a:rPr lang="en-US" dirty="0"/>
              <a:t>Presentation title</a:t>
            </a:r>
            <a:br>
              <a:rPr lang="en-US" dirty="0"/>
            </a:br>
            <a:r>
              <a:rPr lang="en-US" dirty="0"/>
              <a:t>PRESENTATION TITLE</a:t>
            </a:r>
            <a:br>
              <a:rPr lang="en-US" dirty="0"/>
            </a:br>
            <a:r>
              <a:rPr lang="en-US" dirty="0"/>
              <a:t>THREE LINES MAX</a:t>
            </a:r>
          </a:p>
        </p:txBody>
      </p:sp>
      <p:sp>
        <p:nvSpPr>
          <p:cNvPr id="20" name="Date Placeholder 19">
            <a:extLst>
              <a:ext uri="{FF2B5EF4-FFF2-40B4-BE49-F238E27FC236}">
                <a16:creationId xmlns:a16="http://schemas.microsoft.com/office/drawing/2014/main" id="{F9D3AB9C-26E9-8E88-3B55-B4A5EC7C31F2}"/>
              </a:ext>
            </a:extLst>
          </p:cNvPr>
          <p:cNvSpPr>
            <a:spLocks noGrp="1"/>
          </p:cNvSpPr>
          <p:nvPr>
            <p:ph type="dt" sz="half" idx="49"/>
          </p:nvPr>
        </p:nvSpPr>
        <p:spPr/>
        <p:txBody>
          <a:bodyPr/>
          <a:lstStyle/>
          <a:p>
            <a:fld id="{D41656AB-D2E1-472E-8B95-0DF5C6E1D623}" type="datetime3">
              <a:rPr lang="en-US" smtClean="0"/>
              <a:t>6 August 2024</a:t>
            </a:fld>
            <a:endParaRPr lang="en-US" dirty="0"/>
          </a:p>
        </p:txBody>
      </p:sp>
      <p:sp>
        <p:nvSpPr>
          <p:cNvPr id="21" name="Slide Number Placeholder 20">
            <a:extLst>
              <a:ext uri="{FF2B5EF4-FFF2-40B4-BE49-F238E27FC236}">
                <a16:creationId xmlns:a16="http://schemas.microsoft.com/office/drawing/2014/main" id="{CF1316F0-9F13-53EA-1597-09232B2FF1AB}"/>
              </a:ext>
            </a:extLst>
          </p:cNvPr>
          <p:cNvSpPr>
            <a:spLocks noGrp="1"/>
          </p:cNvSpPr>
          <p:nvPr>
            <p:ph type="sldNum" sz="quarter" idx="50"/>
          </p:nvPr>
        </p:nvSpPr>
        <p:spPr/>
        <p:txBody>
          <a:bodyPr/>
          <a:lstStyle/>
          <a:p>
            <a:fld id="{64E5BE4B-2FBF-4174-9E62-85FAD1CB43A6}" type="slidenum">
              <a:rPr lang="en-US" smtClean="0"/>
              <a:pPr/>
              <a:t>‹#›</a:t>
            </a:fld>
            <a:endParaRPr lang="en-US" dirty="0"/>
          </a:p>
        </p:txBody>
      </p:sp>
      <p:pic>
        <p:nvPicPr>
          <p:cNvPr id="5" name="U.S. Army" descr="U.S. Army">
            <a:extLst>
              <a:ext uri="{FF2B5EF4-FFF2-40B4-BE49-F238E27FC236}">
                <a16:creationId xmlns:a16="http://schemas.microsoft.com/office/drawing/2014/main" id="{499EE878-E6B9-0543-B958-85A17AE36A2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bwMode="black">
          <a:xfrm>
            <a:off x="244899" y="112631"/>
            <a:ext cx="3246120" cy="1225808"/>
          </a:xfrm>
          <a:prstGeom prst="rect">
            <a:avLst/>
          </a:prstGeom>
        </p:spPr>
      </p:pic>
      <p:sp>
        <p:nvSpPr>
          <p:cNvPr id="8" name="Text Placeholder 30">
            <a:extLst>
              <a:ext uri="{FF2B5EF4-FFF2-40B4-BE49-F238E27FC236}">
                <a16:creationId xmlns:a16="http://schemas.microsoft.com/office/drawing/2014/main" id="{96CD17E6-26AB-FBB2-220C-D5185212C519}"/>
              </a:ext>
            </a:extLst>
          </p:cNvPr>
          <p:cNvSpPr>
            <a:spLocks noGrp="1"/>
          </p:cNvSpPr>
          <p:nvPr>
            <p:ph type="body" sz="quarter" idx="39" hasCustomPrompt="1"/>
          </p:nvPr>
        </p:nvSpPr>
        <p:spPr>
          <a:xfrm>
            <a:off x="547688" y="5133530"/>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9" name="Text Placeholder 30">
            <a:extLst>
              <a:ext uri="{FF2B5EF4-FFF2-40B4-BE49-F238E27FC236}">
                <a16:creationId xmlns:a16="http://schemas.microsoft.com/office/drawing/2014/main" id="{FCD1ED33-CCD9-E1B6-327A-71BC6F62C4DB}"/>
              </a:ext>
            </a:extLst>
          </p:cNvPr>
          <p:cNvSpPr>
            <a:spLocks noGrp="1"/>
          </p:cNvSpPr>
          <p:nvPr>
            <p:ph type="body" sz="quarter" idx="40" hasCustomPrompt="1"/>
          </p:nvPr>
        </p:nvSpPr>
        <p:spPr>
          <a:xfrm>
            <a:off x="547688" y="4952738"/>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Controlled by: </a:t>
            </a:r>
          </a:p>
        </p:txBody>
      </p:sp>
      <p:sp>
        <p:nvSpPr>
          <p:cNvPr id="11" name="Text Placeholder 30">
            <a:extLst>
              <a:ext uri="{FF2B5EF4-FFF2-40B4-BE49-F238E27FC236}">
                <a16:creationId xmlns:a16="http://schemas.microsoft.com/office/drawing/2014/main" id="{A255632D-60F3-C439-D931-6B2874E894D7}"/>
              </a:ext>
            </a:extLst>
          </p:cNvPr>
          <p:cNvSpPr>
            <a:spLocks noGrp="1"/>
          </p:cNvSpPr>
          <p:nvPr>
            <p:ph type="body" sz="quarter" idx="41" hasCustomPrompt="1"/>
          </p:nvPr>
        </p:nvSpPr>
        <p:spPr>
          <a:xfrm>
            <a:off x="547688" y="5314322"/>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CUI Category: </a:t>
            </a:r>
          </a:p>
        </p:txBody>
      </p:sp>
      <p:sp>
        <p:nvSpPr>
          <p:cNvPr id="12" name="Text Placeholder 30">
            <a:extLst>
              <a:ext uri="{FF2B5EF4-FFF2-40B4-BE49-F238E27FC236}">
                <a16:creationId xmlns:a16="http://schemas.microsoft.com/office/drawing/2014/main" id="{0BD3A2B1-9D40-83E3-4243-B4A52B6A636E}"/>
              </a:ext>
            </a:extLst>
          </p:cNvPr>
          <p:cNvSpPr>
            <a:spLocks noGrp="1"/>
          </p:cNvSpPr>
          <p:nvPr>
            <p:ph type="body" sz="quarter" idx="42" hasCustomPrompt="1"/>
          </p:nvPr>
        </p:nvSpPr>
        <p:spPr>
          <a:xfrm>
            <a:off x="547688" y="5495114"/>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Distribution Statement: </a:t>
            </a:r>
          </a:p>
        </p:txBody>
      </p:sp>
      <p:sp>
        <p:nvSpPr>
          <p:cNvPr id="14" name="Text Placeholder 30">
            <a:extLst>
              <a:ext uri="{FF2B5EF4-FFF2-40B4-BE49-F238E27FC236}">
                <a16:creationId xmlns:a16="http://schemas.microsoft.com/office/drawing/2014/main" id="{7AADD113-BD09-95AA-FFBA-DCC255F69FAA}"/>
              </a:ext>
            </a:extLst>
          </p:cNvPr>
          <p:cNvSpPr>
            <a:spLocks noGrp="1"/>
          </p:cNvSpPr>
          <p:nvPr>
            <p:ph type="body" sz="quarter" idx="43" hasCustomPrompt="1"/>
          </p:nvPr>
        </p:nvSpPr>
        <p:spPr>
          <a:xfrm>
            <a:off x="547688" y="5675906"/>
            <a:ext cx="1335568" cy="138499"/>
          </a:xfrm>
          <a:prstGeom prst="rect">
            <a:avLst/>
          </a:prstGeom>
          <a:solidFill>
            <a:schemeClr val="tx1">
              <a:alpha val="93000"/>
            </a:schemeClr>
          </a:solidFill>
          <a:ln w="3175">
            <a:solidFill>
              <a:schemeClr val="tx1"/>
            </a:solidFill>
          </a:ln>
        </p:spPr>
        <p:txBody>
          <a:bodyPr wrap="square" lIns="91440" tIns="0" rIns="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r>
              <a:rPr lang="en-US" dirty="0"/>
              <a:t>POC: </a:t>
            </a:r>
          </a:p>
        </p:txBody>
      </p:sp>
      <p:sp>
        <p:nvSpPr>
          <p:cNvPr id="15" name="Text Placeholder 30">
            <a:extLst>
              <a:ext uri="{FF2B5EF4-FFF2-40B4-BE49-F238E27FC236}">
                <a16:creationId xmlns:a16="http://schemas.microsoft.com/office/drawing/2014/main" id="{A9D52B79-92E5-4D64-1757-D13A0674723F}"/>
              </a:ext>
            </a:extLst>
          </p:cNvPr>
          <p:cNvSpPr>
            <a:spLocks noGrp="1"/>
          </p:cNvSpPr>
          <p:nvPr>
            <p:ph type="body" sz="quarter" idx="44"/>
          </p:nvPr>
        </p:nvSpPr>
        <p:spPr>
          <a:xfrm>
            <a:off x="1981200" y="5133530"/>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6" name="Text Placeholder 30">
            <a:extLst>
              <a:ext uri="{FF2B5EF4-FFF2-40B4-BE49-F238E27FC236}">
                <a16:creationId xmlns:a16="http://schemas.microsoft.com/office/drawing/2014/main" id="{DF04F3CB-62F5-7A9F-E397-4800E51C0E24}"/>
              </a:ext>
            </a:extLst>
          </p:cNvPr>
          <p:cNvSpPr>
            <a:spLocks noGrp="1"/>
          </p:cNvSpPr>
          <p:nvPr>
            <p:ph type="body" sz="quarter" idx="45"/>
          </p:nvPr>
        </p:nvSpPr>
        <p:spPr>
          <a:xfrm>
            <a:off x="1981200" y="4952738"/>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7" name="Text Placeholder 30">
            <a:extLst>
              <a:ext uri="{FF2B5EF4-FFF2-40B4-BE49-F238E27FC236}">
                <a16:creationId xmlns:a16="http://schemas.microsoft.com/office/drawing/2014/main" id="{DA62CE27-72C2-A083-C796-4F047A2FF421}"/>
              </a:ext>
            </a:extLst>
          </p:cNvPr>
          <p:cNvSpPr>
            <a:spLocks noGrp="1"/>
          </p:cNvSpPr>
          <p:nvPr>
            <p:ph type="body" sz="quarter" idx="46"/>
          </p:nvPr>
        </p:nvSpPr>
        <p:spPr>
          <a:xfrm>
            <a:off x="1981200" y="5314322"/>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8" name="Text Placeholder 30">
            <a:extLst>
              <a:ext uri="{FF2B5EF4-FFF2-40B4-BE49-F238E27FC236}">
                <a16:creationId xmlns:a16="http://schemas.microsoft.com/office/drawing/2014/main" id="{52DBCCDB-5EAD-73A2-7911-8AF50B29DC4E}"/>
              </a:ext>
            </a:extLst>
          </p:cNvPr>
          <p:cNvSpPr>
            <a:spLocks noGrp="1"/>
          </p:cNvSpPr>
          <p:nvPr>
            <p:ph type="body" sz="quarter" idx="47"/>
          </p:nvPr>
        </p:nvSpPr>
        <p:spPr>
          <a:xfrm>
            <a:off x="1981200" y="5495114"/>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19" name="Text Placeholder 30">
            <a:extLst>
              <a:ext uri="{FF2B5EF4-FFF2-40B4-BE49-F238E27FC236}">
                <a16:creationId xmlns:a16="http://schemas.microsoft.com/office/drawing/2014/main" id="{90D5656D-B16A-18B1-A790-538AB817A94E}"/>
              </a:ext>
            </a:extLst>
          </p:cNvPr>
          <p:cNvSpPr>
            <a:spLocks noGrp="1"/>
          </p:cNvSpPr>
          <p:nvPr>
            <p:ph type="body" sz="quarter" idx="48"/>
          </p:nvPr>
        </p:nvSpPr>
        <p:spPr>
          <a:xfrm>
            <a:off x="1981200" y="5675906"/>
            <a:ext cx="3124934" cy="138499"/>
          </a:xfrm>
          <a:prstGeom prst="rect">
            <a:avLst/>
          </a:prstGeom>
          <a:solidFill>
            <a:schemeClr val="tx1">
              <a:alpha val="93000"/>
            </a:schemeClr>
          </a:solidFill>
          <a:ln w="3175">
            <a:solidFill>
              <a:schemeClr val="tx1"/>
            </a:solidFill>
          </a:ln>
        </p:spPr>
        <p:txBody>
          <a:bodyPr wrap="square" lIns="91440" tIns="0" rIns="365760" bIns="0" anchor="ctr" anchorCtr="0">
            <a:spAutoFit/>
          </a:bodyPr>
          <a:lstStyle>
            <a:lvl1pPr marL="0" indent="0" algn="l">
              <a:lnSpc>
                <a:spcPct val="100000"/>
              </a:lnSpc>
              <a:spcBef>
                <a:spcPts val="0"/>
              </a:spcBef>
              <a:buNone/>
              <a:defRPr sz="900" b="0" baseline="0">
                <a:solidFill>
                  <a:schemeClr val="bg1"/>
                </a:solidFill>
                <a:latin typeface="+mn-lt"/>
                <a:cs typeface="Arial Bold" panose="020B0704020202020204" pitchFamily="34" charset="0"/>
              </a:defRPr>
            </a:lvl1pPr>
            <a:lvl2pPr marL="457178" indent="0">
              <a:buNone/>
              <a:defRPr sz="1000">
                <a:latin typeface="Arial Bold" panose="020B0704020202020204" pitchFamily="34" charset="0"/>
                <a:cs typeface="Arial Bold" panose="020B0704020202020204" pitchFamily="34" charset="0"/>
              </a:defRPr>
            </a:lvl2pPr>
            <a:lvl3pPr marL="914354" indent="0">
              <a:buNone/>
              <a:defRPr sz="1000">
                <a:latin typeface="Arial Bold" panose="020B0704020202020204" pitchFamily="34" charset="0"/>
                <a:cs typeface="Arial Bold" panose="020B0704020202020204" pitchFamily="34" charset="0"/>
              </a:defRPr>
            </a:lvl3pPr>
            <a:lvl4pPr marL="1371532" indent="0">
              <a:buNone/>
              <a:defRPr sz="1000">
                <a:latin typeface="Arial Bold" panose="020B0704020202020204" pitchFamily="34" charset="0"/>
                <a:cs typeface="Arial Bold" panose="020B0704020202020204" pitchFamily="34" charset="0"/>
              </a:defRPr>
            </a:lvl4pPr>
            <a:lvl5pPr marL="1828709" indent="0">
              <a:buNone/>
              <a:defRPr sz="1000">
                <a:latin typeface="Arial Bold" panose="020B0704020202020204" pitchFamily="34" charset="0"/>
                <a:cs typeface="Arial Bold" panose="020B0704020202020204" pitchFamily="34" charset="0"/>
              </a:defRPr>
            </a:lvl5pPr>
          </a:lstStyle>
          <a:p>
            <a:pPr lvl="0"/>
            <a:endParaRPr lang="en-US" dirty="0"/>
          </a:p>
        </p:txBody>
      </p:sp>
      <p:sp>
        <p:nvSpPr>
          <p:cNvPr id="33" name="Rectangle 15">
            <a:extLst>
              <a:ext uri="{FF2B5EF4-FFF2-40B4-BE49-F238E27FC236}">
                <a16:creationId xmlns:a16="http://schemas.microsoft.com/office/drawing/2014/main" id="{D4BDA86B-F1DD-21F5-60E2-12D097B12109}"/>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sp>
        <p:nvSpPr>
          <p:cNvPr id="34" name="Rectangle 33">
            <a:extLst>
              <a:ext uri="{FF2B5EF4-FFF2-40B4-BE49-F238E27FC236}">
                <a16:creationId xmlns:a16="http://schemas.microsoft.com/office/drawing/2014/main" id="{03B5652A-71B3-3D94-B087-E645BF5AF7C7}"/>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sp>
        <p:nvSpPr>
          <p:cNvPr id="4" name="Subtitle 2">
            <a:extLst>
              <a:ext uri="{FF2B5EF4-FFF2-40B4-BE49-F238E27FC236}">
                <a16:creationId xmlns:a16="http://schemas.microsoft.com/office/drawing/2014/main" id="{C4A2CBF5-FFA2-7F21-9D6F-A8FC80779A94}"/>
              </a:ext>
            </a:extLst>
          </p:cNvPr>
          <p:cNvSpPr>
            <a:spLocks noGrp="1"/>
          </p:cNvSpPr>
          <p:nvPr>
            <p:ph type="subTitle" idx="1" hasCustomPrompt="1"/>
          </p:nvPr>
        </p:nvSpPr>
        <p:spPr>
          <a:xfrm>
            <a:off x="738965" y="3784732"/>
            <a:ext cx="5427012" cy="457200"/>
          </a:xfrm>
        </p:spPr>
        <p:txBody>
          <a:bodyPr anchor="ctr" anchorCtr="0"/>
          <a:lstStyle>
            <a:lvl1pPr marL="0" indent="0" algn="l">
              <a:spcBef>
                <a:spcPts val="0"/>
              </a:spcBef>
              <a:buNone/>
              <a:defRPr sz="1200" b="1">
                <a:solidFill>
                  <a:schemeClr val="tx2"/>
                </a:solidFill>
              </a:defRPr>
            </a:lvl1pPr>
            <a:lvl2pPr marL="0" indent="0" algn="l">
              <a:spcBef>
                <a:spcPts val="0"/>
              </a:spcBef>
              <a:buNone/>
              <a:defRPr sz="1200" b="1">
                <a:solidFill>
                  <a:schemeClr val="tx2"/>
                </a:solidFill>
              </a:defRPr>
            </a:lvl2pPr>
            <a:lvl3pPr marL="0" indent="0" algn="l">
              <a:spcBef>
                <a:spcPts val="0"/>
              </a:spcBef>
              <a:buNone/>
              <a:defRPr sz="1200" b="1">
                <a:solidFill>
                  <a:schemeClr val="tx2"/>
                </a:solidFill>
              </a:defRPr>
            </a:lvl3pPr>
            <a:lvl4pPr marL="0" indent="0" algn="l">
              <a:spcBef>
                <a:spcPts val="0"/>
              </a:spcBef>
              <a:buNone/>
              <a:defRPr sz="1200" b="1">
                <a:solidFill>
                  <a:schemeClr val="tx2"/>
                </a:solidFill>
              </a:defRPr>
            </a:lvl4pPr>
            <a:lvl5pPr marL="0" indent="0" algn="l">
              <a:spcBef>
                <a:spcPts val="0"/>
              </a:spcBef>
              <a:buNone/>
              <a:defRPr sz="1200" b="1">
                <a:solidFill>
                  <a:schemeClr val="tx2"/>
                </a:solidFill>
              </a:defRPr>
            </a:lvl5pPr>
            <a:lvl6pPr marL="0" indent="0" algn="l">
              <a:spcBef>
                <a:spcPts val="0"/>
              </a:spcBef>
              <a:buNone/>
              <a:defRPr sz="1200" b="1">
                <a:solidFill>
                  <a:schemeClr val="tx2"/>
                </a:solidFill>
              </a:defRPr>
            </a:lvl6pPr>
            <a:lvl7pPr marL="0" indent="0" algn="l">
              <a:spcBef>
                <a:spcPts val="0"/>
              </a:spcBef>
              <a:buNone/>
              <a:defRPr sz="1200" b="1">
                <a:solidFill>
                  <a:schemeClr val="tx2"/>
                </a:solidFill>
              </a:defRPr>
            </a:lvl7pPr>
            <a:lvl8pPr marL="0" indent="0" algn="l">
              <a:spcBef>
                <a:spcPts val="0"/>
              </a:spcBef>
              <a:buNone/>
              <a:defRPr sz="1200" b="1">
                <a:solidFill>
                  <a:schemeClr val="tx2"/>
                </a:solidFill>
              </a:defRPr>
            </a:lvl8pPr>
            <a:lvl9pPr marL="0" indent="0" algn="l">
              <a:spcBef>
                <a:spcPts val="0"/>
              </a:spcBef>
              <a:buNone/>
              <a:defRPr sz="1200" b="1">
                <a:solidFill>
                  <a:schemeClr val="tx2"/>
                </a:solidFill>
              </a:defRPr>
            </a:lvl9pPr>
          </a:lstStyle>
          <a:p>
            <a:r>
              <a:rPr lang="en-US" dirty="0"/>
              <a:t>[Presentation subtitle/description]</a:t>
            </a:r>
          </a:p>
        </p:txBody>
      </p:sp>
      <p:sp>
        <p:nvSpPr>
          <p:cNvPr id="6" name="Text Placeholder 3">
            <a:extLst>
              <a:ext uri="{FF2B5EF4-FFF2-40B4-BE49-F238E27FC236}">
                <a16:creationId xmlns:a16="http://schemas.microsoft.com/office/drawing/2014/main" id="{D9360E4A-ADEA-9DB7-5379-9D537DD6CDC2}"/>
              </a:ext>
            </a:extLst>
          </p:cNvPr>
          <p:cNvSpPr>
            <a:spLocks noGrp="1"/>
          </p:cNvSpPr>
          <p:nvPr>
            <p:ph type="body" sz="quarter" idx="10" hasCustomPrompt="1"/>
          </p:nvPr>
        </p:nvSpPr>
        <p:spPr>
          <a:xfrm>
            <a:off x="6387975" y="3784732"/>
            <a:ext cx="2685384" cy="457200"/>
          </a:xfrm>
        </p:spPr>
        <p:txBody>
          <a:bodyPr anchor="ctr" anchorCtr="0"/>
          <a:lstStyle>
            <a:lvl1pPr marL="0" indent="0" algn="ctr">
              <a:lnSpc>
                <a:spcPct val="80000"/>
              </a:lnSpc>
              <a:spcBef>
                <a:spcPts val="0"/>
              </a:spcBef>
              <a:buFontTx/>
              <a:buNone/>
              <a:defRPr sz="1400" b="1" cap="all" baseline="0">
                <a:solidFill>
                  <a:schemeClr val="tx2"/>
                </a:solidFill>
              </a:defRPr>
            </a:lvl1pPr>
            <a:lvl2pPr marL="0" indent="0" algn="ctr">
              <a:lnSpc>
                <a:spcPct val="80000"/>
              </a:lnSpc>
              <a:spcBef>
                <a:spcPts val="0"/>
              </a:spcBef>
              <a:buFontTx/>
              <a:buNone/>
              <a:defRPr sz="1400" b="1" cap="all" baseline="0">
                <a:solidFill>
                  <a:schemeClr val="tx2"/>
                </a:solidFill>
              </a:defRPr>
            </a:lvl2pPr>
            <a:lvl3pPr marL="0" indent="0" algn="ctr">
              <a:lnSpc>
                <a:spcPct val="80000"/>
              </a:lnSpc>
              <a:spcBef>
                <a:spcPts val="0"/>
              </a:spcBef>
              <a:buFontTx/>
              <a:buNone/>
              <a:defRPr sz="1400" b="1" cap="all" baseline="0">
                <a:solidFill>
                  <a:schemeClr val="tx2"/>
                </a:solidFill>
              </a:defRPr>
            </a:lvl3pPr>
            <a:lvl4pPr marL="0" indent="0" algn="ctr">
              <a:lnSpc>
                <a:spcPct val="80000"/>
              </a:lnSpc>
              <a:spcBef>
                <a:spcPts val="0"/>
              </a:spcBef>
              <a:buFontTx/>
              <a:buNone/>
              <a:defRPr sz="1400" b="1" cap="all" baseline="0">
                <a:solidFill>
                  <a:schemeClr val="tx2"/>
                </a:solidFill>
              </a:defRPr>
            </a:lvl4pPr>
            <a:lvl5pPr marL="0" indent="0" algn="ctr">
              <a:lnSpc>
                <a:spcPct val="80000"/>
              </a:lnSpc>
              <a:spcBef>
                <a:spcPts val="0"/>
              </a:spcBef>
              <a:buFontTx/>
              <a:buNone/>
              <a:defRPr sz="1400" b="1" cap="all" baseline="0">
                <a:solidFill>
                  <a:schemeClr val="tx2"/>
                </a:solidFill>
              </a:defRPr>
            </a:lvl5pPr>
            <a:lvl6pPr marL="0" indent="0" algn="ctr">
              <a:lnSpc>
                <a:spcPct val="80000"/>
              </a:lnSpc>
              <a:spcBef>
                <a:spcPts val="0"/>
              </a:spcBef>
              <a:buFontTx/>
              <a:buNone/>
              <a:defRPr sz="1400" b="1" cap="all" baseline="0">
                <a:solidFill>
                  <a:schemeClr val="tx2"/>
                </a:solidFill>
              </a:defRPr>
            </a:lvl6pPr>
            <a:lvl7pPr marL="0" indent="0" algn="ctr">
              <a:lnSpc>
                <a:spcPct val="80000"/>
              </a:lnSpc>
              <a:spcBef>
                <a:spcPts val="0"/>
              </a:spcBef>
              <a:buFontTx/>
              <a:buNone/>
              <a:defRPr sz="1400" b="1" cap="all" baseline="0">
                <a:solidFill>
                  <a:schemeClr val="tx2"/>
                </a:solidFill>
              </a:defRPr>
            </a:lvl7pPr>
            <a:lvl8pPr marL="0" indent="0" algn="ctr">
              <a:lnSpc>
                <a:spcPct val="80000"/>
              </a:lnSpc>
              <a:spcBef>
                <a:spcPts val="0"/>
              </a:spcBef>
              <a:buFontTx/>
              <a:buNone/>
              <a:defRPr sz="1400" b="1" cap="all" baseline="0">
                <a:solidFill>
                  <a:schemeClr val="tx2"/>
                </a:solidFill>
              </a:defRPr>
            </a:lvl8pPr>
            <a:lvl9pPr marL="0" indent="0" algn="ctr">
              <a:lnSpc>
                <a:spcPct val="80000"/>
              </a:lnSpc>
              <a:spcBef>
                <a:spcPts val="0"/>
              </a:spcBef>
              <a:buFontTx/>
              <a:buNone/>
              <a:defRPr sz="1400" b="1" cap="all" baseline="0">
                <a:solidFill>
                  <a:schemeClr val="tx2"/>
                </a:solidFill>
              </a:defRPr>
            </a:lvl9pPr>
          </a:lstStyle>
          <a:p>
            <a:pPr lvl="0"/>
            <a:r>
              <a:rPr lang="en-US" dirty="0"/>
              <a:t>[00 Month 0000]</a:t>
            </a:r>
          </a:p>
        </p:txBody>
      </p:sp>
      <p:pic>
        <p:nvPicPr>
          <p:cNvPr id="7" name="Picture 6">
            <a:extLst>
              <a:ext uri="{FF2B5EF4-FFF2-40B4-BE49-F238E27FC236}">
                <a16:creationId xmlns:a16="http://schemas.microsoft.com/office/drawing/2014/main" id="{EECF42D1-CDF6-D0A8-E0FA-E45C4DA2DAA4}"/>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130219120"/>
      </p:ext>
    </p:extLst>
  </p:cSld>
  <p:clrMapOvr>
    <a:overrideClrMapping bg1="dk1" tx1="lt1" bg2="dk2" tx2="lt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3" name="Content Placeholder 2"/>
          <p:cNvSpPr>
            <a:spLocks noGrp="1"/>
          </p:cNvSpPr>
          <p:nvPr>
            <p:ph idx="1"/>
          </p:nvPr>
        </p:nvSpPr>
        <p:spPr>
          <a:xfrm>
            <a:off x="548640" y="1600198"/>
            <a:ext cx="67951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F4FBB89F-F200-3967-06C8-C1B71C7F0FF9}"/>
              </a:ext>
            </a:extLst>
          </p:cNvPr>
          <p:cNvSpPr>
            <a:spLocks noGrp="1"/>
          </p:cNvSpPr>
          <p:nvPr>
            <p:ph type="dt" sz="half" idx="10"/>
          </p:nvPr>
        </p:nvSpPr>
        <p:spPr>
          <a:xfrm>
            <a:off x="548640" y="6629400"/>
            <a:ext cx="822960" cy="228600"/>
          </a:xfrm>
        </p:spPr>
        <p:txBody>
          <a:bodyPr lIns="0"/>
          <a:lstStyle/>
          <a:p>
            <a:fld id="{AD622D1A-DF83-41A8-85FF-04D90BF831D3}" type="datetime3">
              <a:rPr lang="en-US" smtClean="0"/>
              <a:t>6 August 2024</a:t>
            </a:fld>
            <a:endParaRPr lang="en-US" dirty="0"/>
          </a:p>
        </p:txBody>
      </p:sp>
      <p:sp>
        <p:nvSpPr>
          <p:cNvPr id="6" name="Slide Number Placeholder 5">
            <a:extLst>
              <a:ext uri="{FF2B5EF4-FFF2-40B4-BE49-F238E27FC236}">
                <a16:creationId xmlns:a16="http://schemas.microsoft.com/office/drawing/2014/main" id="{03C0BAD3-337A-DC60-A7ED-BF13F0826264}"/>
              </a:ext>
            </a:extLst>
          </p:cNvPr>
          <p:cNvSpPr>
            <a:spLocks noGrp="1"/>
          </p:cNvSpPr>
          <p:nvPr>
            <p:ph type="sldNum" sz="quarter" idx="11"/>
          </p:nvPr>
        </p:nvSpPr>
        <p:spPr>
          <a:xfrm>
            <a:off x="11245104" y="6629400"/>
            <a:ext cx="399210" cy="228600"/>
          </a:xfrm>
        </p:spPr>
        <p:txBody>
          <a:bodyPr rIns="0"/>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260563607"/>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 Number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3" name="Content Placeholder 2"/>
          <p:cNvSpPr>
            <a:spLocks noGrp="1"/>
          </p:cNvSpPr>
          <p:nvPr>
            <p:ph idx="1"/>
          </p:nvPr>
        </p:nvSpPr>
        <p:spPr>
          <a:xfrm>
            <a:off x="548640" y="1600198"/>
            <a:ext cx="6795136" cy="4572000"/>
          </a:xfrm>
        </p:spPr>
        <p:txBody>
          <a:bodyPr/>
          <a:lstStyle>
            <a:lvl1pPr marL="365760" indent="-365760">
              <a:buFont typeface="+mj-lt"/>
              <a:buAutoNum type="arabicPeriod"/>
              <a:defRPr b="1"/>
            </a:lvl1pPr>
            <a:lvl2pPr marL="365760" indent="0">
              <a:spcBef>
                <a:spcPts val="0"/>
              </a:spcBef>
              <a:buFontTx/>
              <a:buNone/>
              <a:defRPr/>
            </a:lvl2pPr>
            <a:lvl3pPr marL="548640">
              <a:defRPr/>
            </a:lvl3pPr>
            <a:lvl4pPr marL="731520">
              <a:defRPr/>
            </a:lvl4pPr>
            <a:lvl5pPr marL="914400">
              <a:defRPr/>
            </a:lvl5pPr>
            <a:lvl6pPr marL="1097280">
              <a:defRPr/>
            </a:lvl6pPr>
            <a:lvl7pPr marL="1280160">
              <a:defRPr/>
            </a:lvl7pPr>
            <a:lvl8pPr marL="1463040">
              <a:defRPr/>
            </a:lvl8pPr>
            <a:lvl9pPr marL="1645920">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9096A50-2784-27FE-0A3F-036031C6FB3D}"/>
              </a:ext>
            </a:extLst>
          </p:cNvPr>
          <p:cNvSpPr>
            <a:spLocks noGrp="1"/>
          </p:cNvSpPr>
          <p:nvPr>
            <p:ph type="dt" sz="half" idx="10"/>
          </p:nvPr>
        </p:nvSpPr>
        <p:spPr/>
        <p:txBody>
          <a:bodyPr/>
          <a:lstStyle/>
          <a:p>
            <a:fld id="{0AD4824A-259C-45E9-9173-94DB354A4B84}" type="datetime3">
              <a:rPr lang="en-US" smtClean="0"/>
              <a:t>6 August 2024</a:t>
            </a:fld>
            <a:endParaRPr lang="en-US" dirty="0"/>
          </a:p>
        </p:txBody>
      </p:sp>
      <p:sp>
        <p:nvSpPr>
          <p:cNvPr id="6" name="Slide Number Placeholder 5">
            <a:extLst>
              <a:ext uri="{FF2B5EF4-FFF2-40B4-BE49-F238E27FC236}">
                <a16:creationId xmlns:a16="http://schemas.microsoft.com/office/drawing/2014/main" id="{A1A7A825-CF0B-A4E2-3704-5F661F4873C0}"/>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651121022"/>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3" name="Content Placeholder 2"/>
          <p:cNvSpPr>
            <a:spLocks noGrp="1"/>
          </p:cNvSpPr>
          <p:nvPr>
            <p:ph sz="half" idx="1"/>
          </p:nvPr>
        </p:nvSpPr>
        <p:spPr>
          <a:xfrm>
            <a:off x="548639" y="1600200"/>
            <a:ext cx="536448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79" y="1600200"/>
            <a:ext cx="536448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5">
            <a:extLst>
              <a:ext uri="{FF2B5EF4-FFF2-40B4-BE49-F238E27FC236}">
                <a16:creationId xmlns:a16="http://schemas.microsoft.com/office/drawing/2014/main" id="{43576077-E818-BDF1-A607-CD8784277FC5}"/>
              </a:ext>
            </a:extLst>
          </p:cNvPr>
          <p:cNvSpPr>
            <a:spLocks noGrp="1"/>
          </p:cNvSpPr>
          <p:nvPr>
            <p:ph type="dt" sz="half" idx="10"/>
          </p:nvPr>
        </p:nvSpPr>
        <p:spPr/>
        <p:txBody>
          <a:bodyPr/>
          <a:lstStyle/>
          <a:p>
            <a:fld id="{334F72C3-CDF3-44A8-B602-1649B1728485}" type="datetime3">
              <a:rPr lang="en-US" smtClean="0"/>
              <a:t>6 August 2024</a:t>
            </a:fld>
            <a:endParaRPr lang="en-US" dirty="0"/>
          </a:p>
        </p:txBody>
      </p:sp>
      <p:sp>
        <p:nvSpPr>
          <p:cNvPr id="7" name="Slide Number Placeholder 6">
            <a:extLst>
              <a:ext uri="{FF2B5EF4-FFF2-40B4-BE49-F238E27FC236}">
                <a16:creationId xmlns:a16="http://schemas.microsoft.com/office/drawing/2014/main" id="{B0B9DE45-E855-FE62-197B-32BBD9BBBA57}"/>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752749798"/>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9713ED7-122D-D0BC-7C53-E1C615A94F8B}"/>
              </a:ext>
            </a:extLst>
          </p:cNvPr>
          <p:cNvSpPr>
            <a:spLocks noGrp="1"/>
          </p:cNvSpPr>
          <p:nvPr>
            <p:ph type="title" hasCustomPrompt="1"/>
          </p:nvPr>
        </p:nvSpPr>
        <p:spPr/>
        <p:txBody>
          <a:bodyPr/>
          <a:lstStyle/>
          <a:p>
            <a:r>
              <a:rPr lang="en-US" dirty="0"/>
              <a:t>[Slide title]</a:t>
            </a:r>
          </a:p>
        </p:txBody>
      </p:sp>
      <p:sp>
        <p:nvSpPr>
          <p:cNvPr id="3" name="Content Placeholder 2"/>
          <p:cNvSpPr>
            <a:spLocks noGrp="1"/>
          </p:cNvSpPr>
          <p:nvPr>
            <p:ph sz="half" idx="1"/>
          </p:nvPr>
        </p:nvSpPr>
        <p:spPr>
          <a:xfrm>
            <a:off x="548639" y="1600200"/>
            <a:ext cx="34503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370832" y="1600200"/>
            <a:ext cx="34503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8193023" y="1600200"/>
            <a:ext cx="34503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7645ED9-A46E-B9F8-0D30-36DF4C37823A}"/>
              </a:ext>
            </a:extLst>
          </p:cNvPr>
          <p:cNvSpPr>
            <a:spLocks noGrp="1"/>
          </p:cNvSpPr>
          <p:nvPr>
            <p:ph type="dt" sz="half" idx="11"/>
          </p:nvPr>
        </p:nvSpPr>
        <p:spPr/>
        <p:txBody>
          <a:bodyPr/>
          <a:lstStyle/>
          <a:p>
            <a:fld id="{1E0132BA-B5E7-4FFD-AF6C-169169D47D4A}" type="datetime3">
              <a:rPr lang="en-US" smtClean="0"/>
              <a:t>6 August 2024</a:t>
            </a:fld>
            <a:endParaRPr lang="en-US" dirty="0"/>
          </a:p>
        </p:txBody>
      </p:sp>
      <p:sp>
        <p:nvSpPr>
          <p:cNvPr id="8" name="Slide Number Placeholder 7">
            <a:extLst>
              <a:ext uri="{FF2B5EF4-FFF2-40B4-BE49-F238E27FC236}">
                <a16:creationId xmlns:a16="http://schemas.microsoft.com/office/drawing/2014/main" id="{87D0D458-416D-011B-0311-0C2B249BFF89}"/>
              </a:ext>
            </a:extLst>
          </p:cNvPr>
          <p:cNvSpPr>
            <a:spLocks noGrp="1"/>
          </p:cNvSpPr>
          <p:nvPr>
            <p:ph type="sldNum" sz="quarter" idx="12"/>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917217308"/>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 Column">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61ED6E9-4BFC-F986-93E1-1249E94D9780}"/>
              </a:ext>
            </a:extLst>
          </p:cNvPr>
          <p:cNvSpPr>
            <a:spLocks noGrp="1"/>
          </p:cNvSpPr>
          <p:nvPr>
            <p:ph type="title" hasCustomPrompt="1"/>
          </p:nvPr>
        </p:nvSpPr>
        <p:spPr/>
        <p:txBody>
          <a:bodyPr/>
          <a:lstStyle/>
          <a:p>
            <a:r>
              <a:rPr lang="en-US" dirty="0"/>
              <a:t>[Slide title]</a:t>
            </a:r>
          </a:p>
        </p:txBody>
      </p:sp>
      <p:sp>
        <p:nvSpPr>
          <p:cNvPr id="3" name="Content Placeholder 2"/>
          <p:cNvSpPr>
            <a:spLocks noGrp="1"/>
          </p:cNvSpPr>
          <p:nvPr>
            <p:ph sz="half" idx="1"/>
          </p:nvPr>
        </p:nvSpPr>
        <p:spPr>
          <a:xfrm>
            <a:off x="54864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1376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1600200"/>
            <a:ext cx="2499359" cy="457200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99E75897-C7CA-D608-954E-EA24E33CBEB8}"/>
              </a:ext>
            </a:extLst>
          </p:cNvPr>
          <p:cNvSpPr>
            <a:spLocks noGrp="1"/>
          </p:cNvSpPr>
          <p:nvPr>
            <p:ph type="dt" sz="half" idx="12"/>
          </p:nvPr>
        </p:nvSpPr>
        <p:spPr/>
        <p:txBody>
          <a:bodyPr/>
          <a:lstStyle/>
          <a:p>
            <a:fld id="{81A30091-1C2A-4151-8D3C-D1E47A72615F}" type="datetime3">
              <a:rPr lang="en-US" smtClean="0"/>
              <a:t>6 August 2024</a:t>
            </a:fld>
            <a:endParaRPr lang="en-US" dirty="0"/>
          </a:p>
        </p:txBody>
      </p:sp>
      <p:sp>
        <p:nvSpPr>
          <p:cNvPr id="9" name="Slide Number Placeholder 8">
            <a:extLst>
              <a:ext uri="{FF2B5EF4-FFF2-40B4-BE49-F238E27FC236}">
                <a16:creationId xmlns:a16="http://schemas.microsoft.com/office/drawing/2014/main" id="{FF00C8CD-D32C-E34D-BB8E-34B4CB816D39}"/>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584756681"/>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4 Icons">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61ED6E9-4BFC-F986-93E1-1249E94D9780}"/>
              </a:ext>
            </a:extLst>
          </p:cNvPr>
          <p:cNvSpPr>
            <a:spLocks noGrp="1"/>
          </p:cNvSpPr>
          <p:nvPr>
            <p:ph type="title" hasCustomPrompt="1"/>
          </p:nvPr>
        </p:nvSpPr>
        <p:spPr/>
        <p:txBody>
          <a:bodyPr/>
          <a:lstStyle/>
          <a:p>
            <a:r>
              <a:rPr lang="en-US" dirty="0"/>
              <a:t>[Slide title]</a:t>
            </a:r>
          </a:p>
        </p:txBody>
      </p:sp>
      <p:sp>
        <p:nvSpPr>
          <p:cNvPr id="9" name="Picture Placeholder 2">
            <a:extLst>
              <a:ext uri="{FF2B5EF4-FFF2-40B4-BE49-F238E27FC236}">
                <a16:creationId xmlns:a16="http://schemas.microsoft.com/office/drawing/2014/main" id="{2FDCDCBF-BE41-ACC6-2307-F24F0B601969}"/>
              </a:ext>
            </a:extLst>
          </p:cNvPr>
          <p:cNvSpPr>
            <a:spLocks noGrp="1" noChangeAspect="1"/>
          </p:cNvSpPr>
          <p:nvPr>
            <p:ph type="pic" sz="quarter" idx="12" hasCustomPrompt="1"/>
          </p:nvPr>
        </p:nvSpPr>
        <p:spPr>
          <a:xfrm>
            <a:off x="548640" y="1600200"/>
            <a:ext cx="557784" cy="555498"/>
          </a:xfrm>
        </p:spPr>
        <p:txBody>
          <a:bodyPr anchor="ctr" anchorCtr="0"/>
          <a:lstStyle>
            <a:lvl1pPr marL="0" indent="0" algn="ctr">
              <a:buFontTx/>
              <a:buNone/>
              <a:defRPr sz="800"/>
            </a:lvl1pPr>
          </a:lstStyle>
          <a:p>
            <a:r>
              <a:rPr lang="en-US" dirty="0"/>
              <a:t>[Icon]</a:t>
            </a:r>
          </a:p>
        </p:txBody>
      </p:sp>
      <p:sp>
        <p:nvSpPr>
          <p:cNvPr id="3" name="Content Placeholder 3"/>
          <p:cNvSpPr>
            <a:spLocks noGrp="1"/>
          </p:cNvSpPr>
          <p:nvPr>
            <p:ph sz="half" idx="1"/>
          </p:nvPr>
        </p:nvSpPr>
        <p:spPr>
          <a:xfrm>
            <a:off x="54864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4">
            <a:extLst>
              <a:ext uri="{FF2B5EF4-FFF2-40B4-BE49-F238E27FC236}">
                <a16:creationId xmlns:a16="http://schemas.microsoft.com/office/drawing/2014/main" id="{C7652FE0-2E63-C05D-5D80-EE5429B0A7EE}"/>
              </a:ext>
            </a:extLst>
          </p:cNvPr>
          <p:cNvSpPr>
            <a:spLocks noGrp="1" noChangeAspect="1"/>
          </p:cNvSpPr>
          <p:nvPr>
            <p:ph type="pic" sz="quarter" idx="13" hasCustomPrompt="1"/>
          </p:nvPr>
        </p:nvSpPr>
        <p:spPr>
          <a:xfrm>
            <a:off x="3413760" y="1600200"/>
            <a:ext cx="557784" cy="557784"/>
          </a:xfrm>
        </p:spPr>
        <p:txBody>
          <a:bodyPr anchor="ctr" anchorCtr="0"/>
          <a:lstStyle>
            <a:lvl1pPr marL="0" indent="0" algn="ctr">
              <a:buFontTx/>
              <a:buNone/>
              <a:defRPr sz="800"/>
            </a:lvl1pPr>
          </a:lstStyle>
          <a:p>
            <a:r>
              <a:rPr lang="en-US" dirty="0"/>
              <a:t>[Icon]</a:t>
            </a:r>
          </a:p>
        </p:txBody>
      </p:sp>
      <p:sp>
        <p:nvSpPr>
          <p:cNvPr id="4" name="Content Placeholder 5"/>
          <p:cNvSpPr>
            <a:spLocks noGrp="1"/>
          </p:cNvSpPr>
          <p:nvPr>
            <p:ph sz="half" idx="2"/>
          </p:nvPr>
        </p:nvSpPr>
        <p:spPr>
          <a:xfrm>
            <a:off x="341376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6">
            <a:extLst>
              <a:ext uri="{FF2B5EF4-FFF2-40B4-BE49-F238E27FC236}">
                <a16:creationId xmlns:a16="http://schemas.microsoft.com/office/drawing/2014/main" id="{B76F3E0A-3A89-0179-6808-7B86658B2939}"/>
              </a:ext>
            </a:extLst>
          </p:cNvPr>
          <p:cNvSpPr>
            <a:spLocks noGrp="1" noChangeAspect="1"/>
          </p:cNvSpPr>
          <p:nvPr>
            <p:ph type="pic" sz="quarter" idx="14" hasCustomPrompt="1"/>
          </p:nvPr>
        </p:nvSpPr>
        <p:spPr>
          <a:xfrm>
            <a:off x="6278880" y="1600200"/>
            <a:ext cx="557784" cy="557784"/>
          </a:xfrm>
        </p:spPr>
        <p:txBody>
          <a:bodyPr anchor="ctr" anchorCtr="0"/>
          <a:lstStyle>
            <a:lvl1pPr marL="0" indent="0" algn="ctr">
              <a:buFontTx/>
              <a:buNone/>
              <a:defRPr sz="800"/>
            </a:lvl1pPr>
          </a:lstStyle>
          <a:p>
            <a:r>
              <a:rPr lang="en-US" dirty="0"/>
              <a:t>[Icon]</a:t>
            </a:r>
          </a:p>
        </p:txBody>
      </p:sp>
      <p:sp>
        <p:nvSpPr>
          <p:cNvPr id="6" name="Content Placeholder 7">
            <a:extLst>
              <a:ext uri="{FF2B5EF4-FFF2-40B4-BE49-F238E27FC236}">
                <a16:creationId xmlns:a16="http://schemas.microsoft.com/office/drawing/2014/main" id="{617618FB-CD21-AF4A-B264-6355E9BD7981}"/>
              </a:ext>
            </a:extLst>
          </p:cNvPr>
          <p:cNvSpPr>
            <a:spLocks noGrp="1"/>
          </p:cNvSpPr>
          <p:nvPr>
            <p:ph sz="half" idx="10"/>
          </p:nvPr>
        </p:nvSpPr>
        <p:spPr>
          <a:xfrm>
            <a:off x="627888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8">
            <a:extLst>
              <a:ext uri="{FF2B5EF4-FFF2-40B4-BE49-F238E27FC236}">
                <a16:creationId xmlns:a16="http://schemas.microsoft.com/office/drawing/2014/main" id="{83E5AF74-1A89-50D1-F570-2D5345102584}"/>
              </a:ext>
            </a:extLst>
          </p:cNvPr>
          <p:cNvSpPr>
            <a:spLocks noGrp="1" noChangeAspect="1"/>
          </p:cNvSpPr>
          <p:nvPr>
            <p:ph type="pic" sz="quarter" idx="15" hasCustomPrompt="1"/>
          </p:nvPr>
        </p:nvSpPr>
        <p:spPr>
          <a:xfrm>
            <a:off x="9144000" y="1600200"/>
            <a:ext cx="557784" cy="557784"/>
          </a:xfrm>
        </p:spPr>
        <p:txBody>
          <a:bodyPr anchor="ctr" anchorCtr="0"/>
          <a:lstStyle>
            <a:lvl1pPr marL="0" indent="0" algn="ctr">
              <a:buFontTx/>
              <a:buNone/>
              <a:defRPr sz="800"/>
            </a:lvl1pPr>
          </a:lstStyle>
          <a:p>
            <a:r>
              <a:rPr lang="en-US" dirty="0"/>
              <a:t>[Icon]</a:t>
            </a:r>
          </a:p>
        </p:txBody>
      </p:sp>
      <p:sp>
        <p:nvSpPr>
          <p:cNvPr id="5" name="Content Placeholder 9">
            <a:extLst>
              <a:ext uri="{FF2B5EF4-FFF2-40B4-BE49-F238E27FC236}">
                <a16:creationId xmlns:a16="http://schemas.microsoft.com/office/drawing/2014/main" id="{873DCC96-E62A-5505-4F1E-4A80C8498209}"/>
              </a:ext>
            </a:extLst>
          </p:cNvPr>
          <p:cNvSpPr>
            <a:spLocks noGrp="1"/>
          </p:cNvSpPr>
          <p:nvPr>
            <p:ph sz="half" idx="11"/>
          </p:nvPr>
        </p:nvSpPr>
        <p:spPr>
          <a:xfrm>
            <a:off x="9144001" y="2285998"/>
            <a:ext cx="2499359" cy="3886202"/>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8B7C8174-B194-B25B-91AA-597E72C81310}"/>
              </a:ext>
            </a:extLst>
          </p:cNvPr>
          <p:cNvSpPr>
            <a:spLocks noGrp="1"/>
          </p:cNvSpPr>
          <p:nvPr>
            <p:ph type="dt" sz="half" idx="16"/>
          </p:nvPr>
        </p:nvSpPr>
        <p:spPr/>
        <p:txBody>
          <a:bodyPr/>
          <a:lstStyle/>
          <a:p>
            <a:fld id="{35D703CE-07B4-4C05-A488-B4566700621F}" type="datetime3">
              <a:rPr lang="en-US" smtClean="0"/>
              <a:t>6 August 2024</a:t>
            </a:fld>
            <a:endParaRPr lang="en-US" dirty="0"/>
          </a:p>
        </p:txBody>
      </p:sp>
      <p:sp>
        <p:nvSpPr>
          <p:cNvPr id="13" name="Slide Number Placeholder 12">
            <a:extLst>
              <a:ext uri="{FF2B5EF4-FFF2-40B4-BE49-F238E27FC236}">
                <a16:creationId xmlns:a16="http://schemas.microsoft.com/office/drawing/2014/main" id="{089FF259-217B-3F10-C738-AE2C6A9EE838}"/>
              </a:ext>
            </a:extLst>
          </p:cNvPr>
          <p:cNvSpPr>
            <a:spLocks noGrp="1"/>
          </p:cNvSpPr>
          <p:nvPr>
            <p:ph type="sldNum" sz="quarter" idx="17"/>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785537434"/>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4 Numbers">
    <p:bg>
      <p:bgPr>
        <a:solidFill>
          <a:srgbClr val="221F20"/>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54C21BF-3440-8CAE-0A59-466346C7713E}"/>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01</a:t>
            </a:r>
          </a:p>
        </p:txBody>
      </p:sp>
      <p:sp>
        <p:nvSpPr>
          <p:cNvPr id="3" name="Content Placeholder 2"/>
          <p:cNvSpPr>
            <a:spLocks noGrp="1"/>
          </p:cNvSpPr>
          <p:nvPr>
            <p:ph sz="half" idx="1"/>
          </p:nvPr>
        </p:nvSpPr>
        <p:spPr>
          <a:xfrm>
            <a:off x="548641" y="2286000"/>
            <a:ext cx="2499359" cy="3886200"/>
          </a:xfrm>
        </p:spPr>
        <p:txBody>
          <a:bodyPr/>
          <a:lstStyle>
            <a:lvl1pPr marL="0" indent="0">
              <a:spcBef>
                <a:spcPts val="1000"/>
              </a:spcBef>
              <a:buFontTx/>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02</a:t>
            </a:r>
          </a:p>
        </p:txBody>
      </p:sp>
      <p:sp>
        <p:nvSpPr>
          <p:cNvPr id="4" name="Content Placeholder 3"/>
          <p:cNvSpPr>
            <a:spLocks noGrp="1"/>
          </p:cNvSpPr>
          <p:nvPr>
            <p:ph sz="half" idx="2"/>
          </p:nvPr>
        </p:nvSpPr>
        <p:spPr>
          <a:xfrm>
            <a:off x="3413761" y="2286000"/>
            <a:ext cx="2499359" cy="3886200"/>
          </a:xfrm>
        </p:spPr>
        <p:txBody>
          <a:bodyPr/>
          <a:lstStyle>
            <a:lvl1pPr marL="0" indent="0">
              <a:spcBef>
                <a:spcPts val="1000"/>
              </a:spcBef>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3886200"/>
          </a:xfrm>
        </p:spPr>
        <p:txBody>
          <a:bodyPr/>
          <a:lstStyle>
            <a:lvl1pPr marL="0" indent="0">
              <a:spcBef>
                <a:spcPts val="1000"/>
              </a:spcBef>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3886200"/>
          </a:xfrm>
        </p:spPr>
        <p:txBody>
          <a:bodyPr/>
          <a:lstStyle>
            <a:lvl1pPr marL="0" indent="0">
              <a:spcBef>
                <a:spcPts val="1000"/>
              </a:spcBef>
              <a:buNone/>
              <a:defRPr sz="1300">
                <a:solidFill>
                  <a:schemeClr val="tx1"/>
                </a:solidFill>
              </a:defRPr>
            </a:lvl1pPr>
            <a:lvl2pPr marL="137160" indent="-137160">
              <a:spcBef>
                <a:spcPts val="1000"/>
              </a:spcBef>
              <a:buFont typeface="Arial" panose="020B0604020202020204" pitchFamily="34" charset="0"/>
              <a:buChar char="▪"/>
              <a:defRPr sz="1300">
                <a:solidFill>
                  <a:schemeClr val="tx1"/>
                </a:solidFill>
              </a:defRPr>
            </a:lvl2pPr>
            <a:lvl3pPr marL="274320" indent="-137160">
              <a:defRPr sz="1300">
                <a:solidFill>
                  <a:schemeClr val="tx1"/>
                </a:solidFill>
              </a:defRPr>
            </a:lvl3pPr>
            <a:lvl4pPr marL="411480" indent="-137160">
              <a:defRPr sz="1300">
                <a:solidFill>
                  <a:schemeClr val="tx1"/>
                </a:solidFill>
              </a:defRPr>
            </a:lvl4pPr>
            <a:lvl5pPr marL="548640" indent="-137160">
              <a:defRPr sz="1300">
                <a:solidFill>
                  <a:schemeClr val="tx1"/>
                </a:solidFill>
              </a:defRPr>
            </a:lvl5pPr>
            <a:lvl6pPr marL="685800" indent="-137160">
              <a:defRPr sz="1300">
                <a:solidFill>
                  <a:schemeClr val="tx1"/>
                </a:solidFill>
              </a:defRPr>
            </a:lvl6pPr>
            <a:lvl7pPr marL="822960" indent="-137160">
              <a:defRPr sz="1300">
                <a:solidFill>
                  <a:schemeClr val="tx1"/>
                </a:solidFill>
              </a:defRPr>
            </a:lvl7pPr>
            <a:lvl8pPr marL="960120" indent="-137160">
              <a:defRPr sz="1300">
                <a:solidFill>
                  <a:schemeClr val="tx1"/>
                </a:solidFill>
              </a:defRPr>
            </a:lvl8pPr>
            <a:lvl9pPr marL="1097280" indent="-137160">
              <a:defRPr sz="1300">
                <a:solidFill>
                  <a:schemeClr val="tx1"/>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CB012D9A-AE72-0239-7D2F-3E585FB16AD8}"/>
              </a:ext>
            </a:extLst>
          </p:cNvPr>
          <p:cNvSpPr>
            <a:spLocks noGrp="1"/>
          </p:cNvSpPr>
          <p:nvPr>
            <p:ph type="dt" sz="half" idx="12"/>
          </p:nvPr>
        </p:nvSpPr>
        <p:spPr/>
        <p:txBody>
          <a:bodyPr/>
          <a:lstStyle/>
          <a:p>
            <a:fld id="{694BD61C-20BA-43AF-A21F-1DAFB3200099}" type="datetime3">
              <a:rPr lang="en-US" smtClean="0"/>
              <a:t>6 August 2024</a:t>
            </a:fld>
            <a:endParaRPr lang="en-US" dirty="0"/>
          </a:p>
        </p:txBody>
      </p:sp>
      <p:sp>
        <p:nvSpPr>
          <p:cNvPr id="17" name="Slide Number Placeholder 16">
            <a:extLst>
              <a:ext uri="{FF2B5EF4-FFF2-40B4-BE49-F238E27FC236}">
                <a16:creationId xmlns:a16="http://schemas.microsoft.com/office/drawing/2014/main" id="{D07D52D1-634D-ECD5-045A-38F96B973AD0}"/>
              </a:ext>
            </a:extLst>
          </p:cNvPr>
          <p:cNvSpPr>
            <a:spLocks noGrp="1"/>
          </p:cNvSpPr>
          <p:nvPr>
            <p:ph type="sldNum" sz="quarter" idx="13"/>
          </p:nvPr>
        </p:nvSpPr>
        <p:spPr/>
        <p:txBody>
          <a:bodyPr/>
          <a:lstStyle/>
          <a:p>
            <a:fld id="{64E5BE4B-2FBF-4174-9E62-85FAD1CB43A6}" type="slidenum">
              <a:rPr lang="en-US" smtClean="0"/>
              <a:pPr/>
              <a:t>‹#›</a:t>
            </a:fld>
            <a:endParaRPr lang="en-US" dirty="0"/>
          </a:p>
        </p:txBody>
      </p:sp>
      <p:sp>
        <p:nvSpPr>
          <p:cNvPr id="21" name="Rectangle 15">
            <a:extLst>
              <a:ext uri="{FF2B5EF4-FFF2-40B4-BE49-F238E27FC236}">
                <a16:creationId xmlns:a16="http://schemas.microsoft.com/office/drawing/2014/main" id="{DEB0DA69-FBF7-5C40-833F-1B7B11772F88}"/>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sp>
        <p:nvSpPr>
          <p:cNvPr id="22" name="Rectangle 21">
            <a:extLst>
              <a:ext uri="{FF2B5EF4-FFF2-40B4-BE49-F238E27FC236}">
                <a16:creationId xmlns:a16="http://schemas.microsoft.com/office/drawing/2014/main" id="{D597C6E0-6809-7398-D956-E5305EC75B10}"/>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pic>
        <p:nvPicPr>
          <p:cNvPr id="18" name="Picture 17">
            <a:extLst>
              <a:ext uri="{FF2B5EF4-FFF2-40B4-BE49-F238E27FC236}">
                <a16:creationId xmlns:a16="http://schemas.microsoft.com/office/drawing/2014/main" id="{68B05C37-E3E9-A8FC-9436-CE747BCA874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84556044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4 Numbers - Whit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6FD270-DB0B-36F0-B138-75209607ED74}"/>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01</a:t>
            </a:r>
          </a:p>
        </p:txBody>
      </p:sp>
      <p:sp>
        <p:nvSpPr>
          <p:cNvPr id="3" name="Content Placeholder 2"/>
          <p:cNvSpPr>
            <a:spLocks noGrp="1"/>
          </p:cNvSpPr>
          <p:nvPr>
            <p:ph sz="half" idx="1"/>
          </p:nvPr>
        </p:nvSpPr>
        <p:spPr>
          <a:xfrm>
            <a:off x="548641" y="2286000"/>
            <a:ext cx="2499359" cy="3886200"/>
          </a:xfrm>
        </p:spPr>
        <p:txBody>
          <a:bodyPr/>
          <a:lstStyle>
            <a:lvl1pPr marL="0" indent="0">
              <a:spcBef>
                <a:spcPts val="1000"/>
              </a:spcBef>
              <a:buFontTx/>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02</a:t>
            </a:r>
          </a:p>
        </p:txBody>
      </p:sp>
      <p:sp>
        <p:nvSpPr>
          <p:cNvPr id="4" name="Content Placeholder 3"/>
          <p:cNvSpPr>
            <a:spLocks noGrp="1"/>
          </p:cNvSpPr>
          <p:nvPr>
            <p:ph sz="half" idx="2"/>
          </p:nvPr>
        </p:nvSpPr>
        <p:spPr>
          <a:xfrm>
            <a:off x="3413761" y="2286000"/>
            <a:ext cx="2499359" cy="388620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388620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388620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BE669241-96AF-C7FA-0BE4-6592ABD25879}"/>
              </a:ext>
            </a:extLst>
          </p:cNvPr>
          <p:cNvSpPr>
            <a:spLocks noGrp="1"/>
          </p:cNvSpPr>
          <p:nvPr>
            <p:ph type="dt" sz="half" idx="12"/>
          </p:nvPr>
        </p:nvSpPr>
        <p:spPr/>
        <p:txBody>
          <a:bodyPr/>
          <a:lstStyle/>
          <a:p>
            <a:fld id="{A7B8021B-6105-4216-96FC-94348F216D0E}" type="datetime3">
              <a:rPr lang="en-US" smtClean="0"/>
              <a:t>6 August 2024</a:t>
            </a:fld>
            <a:endParaRPr lang="en-US" dirty="0"/>
          </a:p>
        </p:txBody>
      </p:sp>
      <p:sp>
        <p:nvSpPr>
          <p:cNvPr id="17" name="Slide Number Placeholder 16">
            <a:extLst>
              <a:ext uri="{FF2B5EF4-FFF2-40B4-BE49-F238E27FC236}">
                <a16:creationId xmlns:a16="http://schemas.microsoft.com/office/drawing/2014/main" id="{A6C2643F-F661-8B8E-E36F-1F135C6F65B8}"/>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381567965"/>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8 Numbers">
    <p:bg>
      <p:bgPr>
        <a:solidFill>
          <a:srgbClr val="221F20"/>
        </a:soli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EEBA188-82A1-2FC4-842F-8120003B65B0}"/>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01</a:t>
            </a:r>
          </a:p>
        </p:txBody>
      </p:sp>
      <p:sp>
        <p:nvSpPr>
          <p:cNvPr id="3" name="Content Placeholder 2"/>
          <p:cNvSpPr>
            <a:spLocks noGrp="1"/>
          </p:cNvSpPr>
          <p:nvPr>
            <p:ph sz="half" idx="1"/>
          </p:nvPr>
        </p:nvSpPr>
        <p:spPr>
          <a:xfrm>
            <a:off x="54864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02</a:t>
            </a:r>
          </a:p>
        </p:txBody>
      </p:sp>
      <p:sp>
        <p:nvSpPr>
          <p:cNvPr id="4" name="Content Placeholder 3"/>
          <p:cNvSpPr>
            <a:spLocks noGrp="1"/>
          </p:cNvSpPr>
          <p:nvPr>
            <p:ph sz="half" idx="2"/>
          </p:nvPr>
        </p:nvSpPr>
        <p:spPr>
          <a:xfrm>
            <a:off x="341376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Line">
            <a:extLst>
              <a:ext uri="{FF2B5EF4-FFF2-40B4-BE49-F238E27FC236}">
                <a16:creationId xmlns:a16="http://schemas.microsoft.com/office/drawing/2014/main" id="{1A90E933-723C-D9CC-B7AB-3043EDAB638D}"/>
              </a:ext>
              <a:ext uri="{C183D7F6-B498-43B3-948B-1728B52AA6E4}">
                <adec:decorative xmlns:adec="http://schemas.microsoft.com/office/drawing/2017/decorative" val="1"/>
              </a:ext>
            </a:extLst>
          </p:cNvPr>
          <p:cNvCxnSpPr>
            <a:cxnSpLocks/>
          </p:cNvCxnSpPr>
          <p:nvPr userDrawn="1"/>
        </p:nvCxnSpPr>
        <p:spPr>
          <a:xfrm>
            <a:off x="54864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8" name="TextBox">
            <a:extLst>
              <a:ext uri="{FF2B5EF4-FFF2-40B4-BE49-F238E27FC236}">
                <a16:creationId xmlns:a16="http://schemas.microsoft.com/office/drawing/2014/main" id="{8E3B414F-BCCF-E0E0-A5B7-9D21FED7A614}"/>
              </a:ext>
            </a:extLst>
          </p:cNvPr>
          <p:cNvSpPr txBox="1"/>
          <p:nvPr userDrawn="1"/>
        </p:nvSpPr>
        <p:spPr>
          <a:xfrm>
            <a:off x="54864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05</a:t>
            </a:r>
          </a:p>
        </p:txBody>
      </p:sp>
      <p:sp>
        <p:nvSpPr>
          <p:cNvPr id="18" name="Content Placeholder 6">
            <a:extLst>
              <a:ext uri="{FF2B5EF4-FFF2-40B4-BE49-F238E27FC236}">
                <a16:creationId xmlns:a16="http://schemas.microsoft.com/office/drawing/2014/main" id="{5731522F-82BF-A739-FBD5-84B13AFCBF10}"/>
              </a:ext>
            </a:extLst>
          </p:cNvPr>
          <p:cNvSpPr>
            <a:spLocks noGrp="1"/>
          </p:cNvSpPr>
          <p:nvPr>
            <p:ph sz="half" idx="12"/>
          </p:nvPr>
        </p:nvSpPr>
        <p:spPr>
          <a:xfrm>
            <a:off x="54864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9" name="Line">
            <a:extLst>
              <a:ext uri="{FF2B5EF4-FFF2-40B4-BE49-F238E27FC236}">
                <a16:creationId xmlns:a16="http://schemas.microsoft.com/office/drawing/2014/main" id="{B07AB9A6-54AF-4DC6-E298-2E576695A65F}"/>
              </a:ext>
              <a:ext uri="{C183D7F6-B498-43B3-948B-1728B52AA6E4}">
                <adec:decorative xmlns:adec="http://schemas.microsoft.com/office/drawing/2017/decorative" val="1"/>
              </a:ext>
            </a:extLst>
          </p:cNvPr>
          <p:cNvCxnSpPr>
            <a:cxnSpLocks/>
          </p:cNvCxnSpPr>
          <p:nvPr userDrawn="1"/>
        </p:nvCxnSpPr>
        <p:spPr>
          <a:xfrm>
            <a:off x="341376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20" name="TextBox">
            <a:extLst>
              <a:ext uri="{FF2B5EF4-FFF2-40B4-BE49-F238E27FC236}">
                <a16:creationId xmlns:a16="http://schemas.microsoft.com/office/drawing/2014/main" id="{E79A49CF-30B2-91DC-6BCA-2A41DD4CBF09}"/>
              </a:ext>
            </a:extLst>
          </p:cNvPr>
          <p:cNvSpPr txBox="1"/>
          <p:nvPr userDrawn="1"/>
        </p:nvSpPr>
        <p:spPr>
          <a:xfrm>
            <a:off x="341376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06</a:t>
            </a:r>
          </a:p>
        </p:txBody>
      </p:sp>
      <p:sp>
        <p:nvSpPr>
          <p:cNvPr id="25" name="Content Placeholder 7">
            <a:extLst>
              <a:ext uri="{FF2B5EF4-FFF2-40B4-BE49-F238E27FC236}">
                <a16:creationId xmlns:a16="http://schemas.microsoft.com/office/drawing/2014/main" id="{5FE6691B-ACEF-8803-7DC3-70B52F899908}"/>
              </a:ext>
            </a:extLst>
          </p:cNvPr>
          <p:cNvSpPr>
            <a:spLocks noGrp="1"/>
          </p:cNvSpPr>
          <p:nvPr>
            <p:ph sz="half" idx="13"/>
          </p:nvPr>
        </p:nvSpPr>
        <p:spPr>
          <a:xfrm>
            <a:off x="341376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1" name="Line">
            <a:extLst>
              <a:ext uri="{FF2B5EF4-FFF2-40B4-BE49-F238E27FC236}">
                <a16:creationId xmlns:a16="http://schemas.microsoft.com/office/drawing/2014/main" id="{DE9CD609-8A04-24B8-B562-11703E18D251}"/>
              </a:ext>
              <a:ext uri="{C183D7F6-B498-43B3-948B-1728B52AA6E4}">
                <adec:decorative xmlns:adec="http://schemas.microsoft.com/office/drawing/2017/decorative" val="1"/>
              </a:ext>
            </a:extLst>
          </p:cNvPr>
          <p:cNvCxnSpPr>
            <a:cxnSpLocks/>
          </p:cNvCxnSpPr>
          <p:nvPr userDrawn="1"/>
        </p:nvCxnSpPr>
        <p:spPr>
          <a:xfrm>
            <a:off x="627888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22" name="TextBox">
            <a:extLst>
              <a:ext uri="{FF2B5EF4-FFF2-40B4-BE49-F238E27FC236}">
                <a16:creationId xmlns:a16="http://schemas.microsoft.com/office/drawing/2014/main" id="{7C5E0031-266F-D418-0BAB-9BD3C4F1EC3F}"/>
              </a:ext>
            </a:extLst>
          </p:cNvPr>
          <p:cNvSpPr txBox="1"/>
          <p:nvPr userDrawn="1"/>
        </p:nvSpPr>
        <p:spPr>
          <a:xfrm>
            <a:off x="627888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07</a:t>
            </a:r>
          </a:p>
        </p:txBody>
      </p:sp>
      <p:sp>
        <p:nvSpPr>
          <p:cNvPr id="26" name="Content Placeholder 8">
            <a:extLst>
              <a:ext uri="{FF2B5EF4-FFF2-40B4-BE49-F238E27FC236}">
                <a16:creationId xmlns:a16="http://schemas.microsoft.com/office/drawing/2014/main" id="{772BE48E-72DE-7245-BBDA-BF3FEC69BED1}"/>
              </a:ext>
            </a:extLst>
          </p:cNvPr>
          <p:cNvSpPr>
            <a:spLocks noGrp="1"/>
          </p:cNvSpPr>
          <p:nvPr>
            <p:ph sz="half" idx="14"/>
          </p:nvPr>
        </p:nvSpPr>
        <p:spPr>
          <a:xfrm>
            <a:off x="627888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3" name="Line">
            <a:extLst>
              <a:ext uri="{FF2B5EF4-FFF2-40B4-BE49-F238E27FC236}">
                <a16:creationId xmlns:a16="http://schemas.microsoft.com/office/drawing/2014/main" id="{51FB53C0-6EA8-D891-85A3-23EE83EADE03}"/>
              </a:ext>
              <a:ext uri="{C183D7F6-B498-43B3-948B-1728B52AA6E4}">
                <adec:decorative xmlns:adec="http://schemas.microsoft.com/office/drawing/2017/decorative" val="1"/>
              </a:ext>
            </a:extLst>
          </p:cNvPr>
          <p:cNvCxnSpPr>
            <a:cxnSpLocks/>
          </p:cNvCxnSpPr>
          <p:nvPr userDrawn="1"/>
        </p:nvCxnSpPr>
        <p:spPr>
          <a:xfrm>
            <a:off x="9144000" y="3886200"/>
            <a:ext cx="2499360" cy="0"/>
          </a:xfrm>
          <a:prstGeom prst="line">
            <a:avLst/>
          </a:prstGeom>
          <a:ln w="19050" cap="flat">
            <a:solidFill>
              <a:schemeClr val="tx2"/>
            </a:solidFill>
            <a:miter/>
          </a:ln>
        </p:spPr>
        <p:style>
          <a:lnRef idx="1">
            <a:schemeClr val="accent1"/>
          </a:lnRef>
          <a:fillRef idx="0">
            <a:schemeClr val="accent1"/>
          </a:fillRef>
          <a:effectRef idx="0">
            <a:srgbClr val="000000"/>
          </a:effectRef>
          <a:fontRef idx="minor">
            <a:schemeClr val="lt1"/>
          </a:fontRef>
        </p:style>
      </p:cxnSp>
      <p:sp>
        <p:nvSpPr>
          <p:cNvPr id="24" name="TextBox">
            <a:extLst>
              <a:ext uri="{FF2B5EF4-FFF2-40B4-BE49-F238E27FC236}">
                <a16:creationId xmlns:a16="http://schemas.microsoft.com/office/drawing/2014/main" id="{6BF9F70B-8D8A-3E73-E423-909DA6A75EB4}"/>
              </a:ext>
            </a:extLst>
          </p:cNvPr>
          <p:cNvSpPr txBox="1"/>
          <p:nvPr userDrawn="1"/>
        </p:nvSpPr>
        <p:spPr>
          <a:xfrm>
            <a:off x="914400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solidFill>
                  <a:schemeClr val="tx2"/>
                </a:solidFill>
              </a:rPr>
              <a:t>08</a:t>
            </a:r>
          </a:p>
        </p:txBody>
      </p:sp>
      <p:sp>
        <p:nvSpPr>
          <p:cNvPr id="27" name="Content Placeholder 9">
            <a:extLst>
              <a:ext uri="{FF2B5EF4-FFF2-40B4-BE49-F238E27FC236}">
                <a16:creationId xmlns:a16="http://schemas.microsoft.com/office/drawing/2014/main" id="{EA060839-AF98-8040-7AE9-8F0D7E00C135}"/>
              </a:ext>
            </a:extLst>
          </p:cNvPr>
          <p:cNvSpPr>
            <a:spLocks noGrp="1"/>
          </p:cNvSpPr>
          <p:nvPr>
            <p:ph sz="half" idx="15"/>
          </p:nvPr>
        </p:nvSpPr>
        <p:spPr>
          <a:xfrm>
            <a:off x="914400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Date Placeholder 27">
            <a:extLst>
              <a:ext uri="{FF2B5EF4-FFF2-40B4-BE49-F238E27FC236}">
                <a16:creationId xmlns:a16="http://schemas.microsoft.com/office/drawing/2014/main" id="{6E3723B8-B265-6943-67A5-DF3F0D5EC1CD}"/>
              </a:ext>
            </a:extLst>
          </p:cNvPr>
          <p:cNvSpPr>
            <a:spLocks noGrp="1"/>
          </p:cNvSpPr>
          <p:nvPr>
            <p:ph type="dt" sz="half" idx="16"/>
          </p:nvPr>
        </p:nvSpPr>
        <p:spPr/>
        <p:txBody>
          <a:bodyPr/>
          <a:lstStyle/>
          <a:p>
            <a:fld id="{5D27CFAB-73E6-44A8-B862-B3306344E3F2}" type="datetime3">
              <a:rPr lang="en-US" smtClean="0"/>
              <a:t>6 August 2024</a:t>
            </a:fld>
            <a:endParaRPr lang="en-US" dirty="0"/>
          </a:p>
        </p:txBody>
      </p:sp>
      <p:sp>
        <p:nvSpPr>
          <p:cNvPr id="29" name="Slide Number Placeholder 28">
            <a:extLst>
              <a:ext uri="{FF2B5EF4-FFF2-40B4-BE49-F238E27FC236}">
                <a16:creationId xmlns:a16="http://schemas.microsoft.com/office/drawing/2014/main" id="{8D4AF177-759A-A93C-2097-C2C22D93680F}"/>
              </a:ext>
            </a:extLst>
          </p:cNvPr>
          <p:cNvSpPr>
            <a:spLocks noGrp="1"/>
          </p:cNvSpPr>
          <p:nvPr>
            <p:ph type="sldNum" sz="quarter" idx="17"/>
          </p:nvPr>
        </p:nvSpPr>
        <p:spPr/>
        <p:txBody>
          <a:bodyPr/>
          <a:lstStyle/>
          <a:p>
            <a:fld id="{64E5BE4B-2FBF-4174-9E62-85FAD1CB43A6}" type="slidenum">
              <a:rPr lang="en-US" smtClean="0"/>
              <a:pPr/>
              <a:t>‹#›</a:t>
            </a:fld>
            <a:endParaRPr lang="en-US" dirty="0"/>
          </a:p>
        </p:txBody>
      </p:sp>
      <p:sp>
        <p:nvSpPr>
          <p:cNvPr id="36" name="Rectangle 15">
            <a:extLst>
              <a:ext uri="{FF2B5EF4-FFF2-40B4-BE49-F238E27FC236}">
                <a16:creationId xmlns:a16="http://schemas.microsoft.com/office/drawing/2014/main" id="{FEDB97C0-F514-9C55-3E16-9FC0105AEFDF}"/>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sp>
        <p:nvSpPr>
          <p:cNvPr id="37" name="Rectangle 36">
            <a:extLst>
              <a:ext uri="{FF2B5EF4-FFF2-40B4-BE49-F238E27FC236}">
                <a16:creationId xmlns:a16="http://schemas.microsoft.com/office/drawing/2014/main" id="{0C06597B-21CB-E031-D41A-B15442D12216}"/>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pic>
        <p:nvPicPr>
          <p:cNvPr id="30" name="Picture 29">
            <a:extLst>
              <a:ext uri="{FF2B5EF4-FFF2-40B4-BE49-F238E27FC236}">
                <a16:creationId xmlns:a16="http://schemas.microsoft.com/office/drawing/2014/main" id="{E80D8DEC-F1FD-DD81-6FF1-83596387255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55122275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3888">
          <p15:clr>
            <a:srgbClr val="A4A3A4"/>
          </p15:clr>
        </p15:guide>
        <p15:guide id="2" orient="horz" pos="1008">
          <p15:clr>
            <a:srgbClr val="A4A3A4"/>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8 Numbers - White">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963F0940-E33E-9D7F-C52B-16CFD0545B23}"/>
              </a:ext>
            </a:extLst>
          </p:cNvPr>
          <p:cNvSpPr>
            <a:spLocks noGrp="1"/>
          </p:cNvSpPr>
          <p:nvPr>
            <p:ph type="title" hasCustomPrompt="1"/>
          </p:nvPr>
        </p:nvSpPr>
        <p:spPr/>
        <p:txBody>
          <a:bodyPr/>
          <a:lstStyle/>
          <a:p>
            <a:r>
              <a:rPr lang="en-US" dirty="0"/>
              <a:t>[Slide title]</a:t>
            </a:r>
          </a:p>
        </p:txBody>
      </p:sp>
      <p:cxnSp>
        <p:nvCxnSpPr>
          <p:cNvPr id="15" name="Line">
            <a:extLst>
              <a:ext uri="{FF2B5EF4-FFF2-40B4-BE49-F238E27FC236}">
                <a16:creationId xmlns:a16="http://schemas.microsoft.com/office/drawing/2014/main" id="{8412A77E-32D6-ECE7-C58C-21E3C08D86B3}"/>
              </a:ext>
              <a:ext uri="{C183D7F6-B498-43B3-948B-1728B52AA6E4}">
                <adec:decorative xmlns:adec="http://schemas.microsoft.com/office/drawing/2017/decorative" val="1"/>
              </a:ext>
            </a:extLst>
          </p:cNvPr>
          <p:cNvCxnSpPr>
            <a:cxnSpLocks/>
          </p:cNvCxnSpPr>
          <p:nvPr userDrawn="1"/>
        </p:nvCxnSpPr>
        <p:spPr>
          <a:xfrm>
            <a:off x="54864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3" name="TextBox">
            <a:extLst>
              <a:ext uri="{FF2B5EF4-FFF2-40B4-BE49-F238E27FC236}">
                <a16:creationId xmlns:a16="http://schemas.microsoft.com/office/drawing/2014/main" id="{AF47D3F9-758C-0713-980A-E6E56BBC1088}"/>
              </a:ext>
            </a:extLst>
          </p:cNvPr>
          <p:cNvSpPr txBox="1"/>
          <p:nvPr userDrawn="1"/>
        </p:nvSpPr>
        <p:spPr>
          <a:xfrm>
            <a:off x="54864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01</a:t>
            </a:r>
          </a:p>
        </p:txBody>
      </p:sp>
      <p:sp>
        <p:nvSpPr>
          <p:cNvPr id="3" name="Content Placeholder 2"/>
          <p:cNvSpPr>
            <a:spLocks noGrp="1"/>
          </p:cNvSpPr>
          <p:nvPr>
            <p:ph sz="half" idx="1"/>
          </p:nvPr>
        </p:nvSpPr>
        <p:spPr>
          <a:xfrm>
            <a:off x="54864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9" name="Line">
            <a:extLst>
              <a:ext uri="{FF2B5EF4-FFF2-40B4-BE49-F238E27FC236}">
                <a16:creationId xmlns:a16="http://schemas.microsoft.com/office/drawing/2014/main" id="{D7771284-6191-6AE5-C8DC-E26F4DD28049}"/>
              </a:ext>
              <a:ext uri="{C183D7F6-B498-43B3-948B-1728B52AA6E4}">
                <adec:decorative xmlns:adec="http://schemas.microsoft.com/office/drawing/2017/decorative" val="1"/>
              </a:ext>
            </a:extLst>
          </p:cNvPr>
          <p:cNvCxnSpPr>
            <a:cxnSpLocks/>
          </p:cNvCxnSpPr>
          <p:nvPr userDrawn="1"/>
        </p:nvCxnSpPr>
        <p:spPr>
          <a:xfrm>
            <a:off x="341376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0" name="TextBox">
            <a:extLst>
              <a:ext uri="{FF2B5EF4-FFF2-40B4-BE49-F238E27FC236}">
                <a16:creationId xmlns:a16="http://schemas.microsoft.com/office/drawing/2014/main" id="{0D9A8745-BD6D-12B2-16DF-02CB2BB85704}"/>
              </a:ext>
            </a:extLst>
          </p:cNvPr>
          <p:cNvSpPr txBox="1"/>
          <p:nvPr userDrawn="1"/>
        </p:nvSpPr>
        <p:spPr>
          <a:xfrm>
            <a:off x="341376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02</a:t>
            </a:r>
          </a:p>
        </p:txBody>
      </p:sp>
      <p:sp>
        <p:nvSpPr>
          <p:cNvPr id="4" name="Content Placeholder 3"/>
          <p:cNvSpPr>
            <a:spLocks noGrp="1"/>
          </p:cNvSpPr>
          <p:nvPr>
            <p:ph sz="half" idx="2"/>
          </p:nvPr>
        </p:nvSpPr>
        <p:spPr>
          <a:xfrm>
            <a:off x="341376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1" name="Line">
            <a:extLst>
              <a:ext uri="{FF2B5EF4-FFF2-40B4-BE49-F238E27FC236}">
                <a16:creationId xmlns:a16="http://schemas.microsoft.com/office/drawing/2014/main" id="{7F3E6C41-3F3A-5394-DD39-6844F7E13753}"/>
              </a:ext>
              <a:ext uri="{C183D7F6-B498-43B3-948B-1728B52AA6E4}">
                <adec:decorative xmlns:adec="http://schemas.microsoft.com/office/drawing/2017/decorative" val="1"/>
              </a:ext>
            </a:extLst>
          </p:cNvPr>
          <p:cNvCxnSpPr>
            <a:cxnSpLocks/>
          </p:cNvCxnSpPr>
          <p:nvPr userDrawn="1"/>
        </p:nvCxnSpPr>
        <p:spPr>
          <a:xfrm>
            <a:off x="627888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2" name="TextBox">
            <a:extLst>
              <a:ext uri="{FF2B5EF4-FFF2-40B4-BE49-F238E27FC236}">
                <a16:creationId xmlns:a16="http://schemas.microsoft.com/office/drawing/2014/main" id="{BBB1FB2A-A05A-0E6A-2901-52A7D695A891}"/>
              </a:ext>
            </a:extLst>
          </p:cNvPr>
          <p:cNvSpPr txBox="1"/>
          <p:nvPr userDrawn="1"/>
        </p:nvSpPr>
        <p:spPr>
          <a:xfrm>
            <a:off x="627888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03</a:t>
            </a:r>
          </a:p>
        </p:txBody>
      </p:sp>
      <p:sp>
        <p:nvSpPr>
          <p:cNvPr id="6" name="Content Placeholder 4">
            <a:extLst>
              <a:ext uri="{FF2B5EF4-FFF2-40B4-BE49-F238E27FC236}">
                <a16:creationId xmlns:a16="http://schemas.microsoft.com/office/drawing/2014/main" id="{617618FB-CD21-AF4A-B264-6355E9BD7981}"/>
              </a:ext>
            </a:extLst>
          </p:cNvPr>
          <p:cNvSpPr>
            <a:spLocks noGrp="1"/>
          </p:cNvSpPr>
          <p:nvPr>
            <p:ph sz="half" idx="10"/>
          </p:nvPr>
        </p:nvSpPr>
        <p:spPr>
          <a:xfrm>
            <a:off x="627888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4" name="Line">
            <a:extLst>
              <a:ext uri="{FF2B5EF4-FFF2-40B4-BE49-F238E27FC236}">
                <a16:creationId xmlns:a16="http://schemas.microsoft.com/office/drawing/2014/main" id="{FE115B30-3E6D-E823-531E-BB5BAA199BD0}"/>
              </a:ext>
              <a:ext uri="{C183D7F6-B498-43B3-948B-1728B52AA6E4}">
                <adec:decorative xmlns:adec="http://schemas.microsoft.com/office/drawing/2017/decorative" val="1"/>
              </a:ext>
            </a:extLst>
          </p:cNvPr>
          <p:cNvCxnSpPr>
            <a:cxnSpLocks/>
          </p:cNvCxnSpPr>
          <p:nvPr userDrawn="1"/>
        </p:nvCxnSpPr>
        <p:spPr>
          <a:xfrm>
            <a:off x="9144000" y="1600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16" name="TextBox">
            <a:extLst>
              <a:ext uri="{FF2B5EF4-FFF2-40B4-BE49-F238E27FC236}">
                <a16:creationId xmlns:a16="http://schemas.microsoft.com/office/drawing/2014/main" id="{694F0353-A0DD-9642-BDD7-8FC612070822}"/>
              </a:ext>
            </a:extLst>
          </p:cNvPr>
          <p:cNvSpPr txBox="1"/>
          <p:nvPr userDrawn="1"/>
        </p:nvSpPr>
        <p:spPr>
          <a:xfrm>
            <a:off x="9144001" y="1737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04</a:t>
            </a:r>
          </a:p>
        </p:txBody>
      </p:sp>
      <p:sp>
        <p:nvSpPr>
          <p:cNvPr id="5" name="Content Placeholder 5">
            <a:extLst>
              <a:ext uri="{FF2B5EF4-FFF2-40B4-BE49-F238E27FC236}">
                <a16:creationId xmlns:a16="http://schemas.microsoft.com/office/drawing/2014/main" id="{873DCC96-E62A-5505-4F1E-4A80C8498209}"/>
              </a:ext>
            </a:extLst>
          </p:cNvPr>
          <p:cNvSpPr>
            <a:spLocks noGrp="1"/>
          </p:cNvSpPr>
          <p:nvPr>
            <p:ph sz="half" idx="11"/>
          </p:nvPr>
        </p:nvSpPr>
        <p:spPr>
          <a:xfrm>
            <a:off x="9144001" y="2286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Line">
            <a:extLst>
              <a:ext uri="{FF2B5EF4-FFF2-40B4-BE49-F238E27FC236}">
                <a16:creationId xmlns:a16="http://schemas.microsoft.com/office/drawing/2014/main" id="{1A90E933-723C-D9CC-B7AB-3043EDAB638D}"/>
              </a:ext>
              <a:ext uri="{C183D7F6-B498-43B3-948B-1728B52AA6E4}">
                <adec:decorative xmlns:adec="http://schemas.microsoft.com/office/drawing/2017/decorative" val="1"/>
              </a:ext>
            </a:extLst>
          </p:cNvPr>
          <p:cNvCxnSpPr>
            <a:cxnSpLocks/>
          </p:cNvCxnSpPr>
          <p:nvPr userDrawn="1"/>
        </p:nvCxnSpPr>
        <p:spPr>
          <a:xfrm>
            <a:off x="54864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8" name="TextBox">
            <a:extLst>
              <a:ext uri="{FF2B5EF4-FFF2-40B4-BE49-F238E27FC236}">
                <a16:creationId xmlns:a16="http://schemas.microsoft.com/office/drawing/2014/main" id="{8E3B414F-BCCF-E0E0-A5B7-9D21FED7A614}"/>
              </a:ext>
            </a:extLst>
          </p:cNvPr>
          <p:cNvSpPr txBox="1"/>
          <p:nvPr userDrawn="1"/>
        </p:nvSpPr>
        <p:spPr>
          <a:xfrm>
            <a:off x="54864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05</a:t>
            </a:r>
          </a:p>
        </p:txBody>
      </p:sp>
      <p:sp>
        <p:nvSpPr>
          <p:cNvPr id="18" name="Content Placeholder 6">
            <a:extLst>
              <a:ext uri="{FF2B5EF4-FFF2-40B4-BE49-F238E27FC236}">
                <a16:creationId xmlns:a16="http://schemas.microsoft.com/office/drawing/2014/main" id="{5731522F-82BF-A739-FBD5-84B13AFCBF10}"/>
              </a:ext>
            </a:extLst>
          </p:cNvPr>
          <p:cNvSpPr>
            <a:spLocks noGrp="1"/>
          </p:cNvSpPr>
          <p:nvPr>
            <p:ph sz="half" idx="12"/>
          </p:nvPr>
        </p:nvSpPr>
        <p:spPr>
          <a:xfrm>
            <a:off x="54864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9" name="Line">
            <a:extLst>
              <a:ext uri="{FF2B5EF4-FFF2-40B4-BE49-F238E27FC236}">
                <a16:creationId xmlns:a16="http://schemas.microsoft.com/office/drawing/2014/main" id="{B07AB9A6-54AF-4DC6-E298-2E576695A65F}"/>
              </a:ext>
              <a:ext uri="{C183D7F6-B498-43B3-948B-1728B52AA6E4}">
                <adec:decorative xmlns:adec="http://schemas.microsoft.com/office/drawing/2017/decorative" val="1"/>
              </a:ext>
            </a:extLst>
          </p:cNvPr>
          <p:cNvCxnSpPr>
            <a:cxnSpLocks/>
          </p:cNvCxnSpPr>
          <p:nvPr userDrawn="1"/>
        </p:nvCxnSpPr>
        <p:spPr>
          <a:xfrm>
            <a:off x="341376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20" name="TextBox">
            <a:extLst>
              <a:ext uri="{FF2B5EF4-FFF2-40B4-BE49-F238E27FC236}">
                <a16:creationId xmlns:a16="http://schemas.microsoft.com/office/drawing/2014/main" id="{E79A49CF-30B2-91DC-6BCA-2A41DD4CBF09}"/>
              </a:ext>
            </a:extLst>
          </p:cNvPr>
          <p:cNvSpPr txBox="1"/>
          <p:nvPr userDrawn="1"/>
        </p:nvSpPr>
        <p:spPr>
          <a:xfrm>
            <a:off x="341376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06</a:t>
            </a:r>
          </a:p>
        </p:txBody>
      </p:sp>
      <p:sp>
        <p:nvSpPr>
          <p:cNvPr id="25" name="Content Placeholder 7">
            <a:extLst>
              <a:ext uri="{FF2B5EF4-FFF2-40B4-BE49-F238E27FC236}">
                <a16:creationId xmlns:a16="http://schemas.microsoft.com/office/drawing/2014/main" id="{5FE6691B-ACEF-8803-7DC3-70B52F899908}"/>
              </a:ext>
            </a:extLst>
          </p:cNvPr>
          <p:cNvSpPr>
            <a:spLocks noGrp="1"/>
          </p:cNvSpPr>
          <p:nvPr>
            <p:ph sz="half" idx="13"/>
          </p:nvPr>
        </p:nvSpPr>
        <p:spPr>
          <a:xfrm>
            <a:off x="341376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1" name="Line">
            <a:extLst>
              <a:ext uri="{FF2B5EF4-FFF2-40B4-BE49-F238E27FC236}">
                <a16:creationId xmlns:a16="http://schemas.microsoft.com/office/drawing/2014/main" id="{DE9CD609-8A04-24B8-B562-11703E18D251}"/>
              </a:ext>
              <a:ext uri="{C183D7F6-B498-43B3-948B-1728B52AA6E4}">
                <adec:decorative xmlns:adec="http://schemas.microsoft.com/office/drawing/2017/decorative" val="1"/>
              </a:ext>
            </a:extLst>
          </p:cNvPr>
          <p:cNvCxnSpPr>
            <a:cxnSpLocks/>
          </p:cNvCxnSpPr>
          <p:nvPr userDrawn="1"/>
        </p:nvCxnSpPr>
        <p:spPr>
          <a:xfrm>
            <a:off x="627888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22" name="TextBox">
            <a:extLst>
              <a:ext uri="{FF2B5EF4-FFF2-40B4-BE49-F238E27FC236}">
                <a16:creationId xmlns:a16="http://schemas.microsoft.com/office/drawing/2014/main" id="{7C5E0031-266F-D418-0BAB-9BD3C4F1EC3F}"/>
              </a:ext>
            </a:extLst>
          </p:cNvPr>
          <p:cNvSpPr txBox="1"/>
          <p:nvPr userDrawn="1"/>
        </p:nvSpPr>
        <p:spPr>
          <a:xfrm>
            <a:off x="627888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07</a:t>
            </a:r>
          </a:p>
        </p:txBody>
      </p:sp>
      <p:sp>
        <p:nvSpPr>
          <p:cNvPr id="26" name="Content Placeholder 8">
            <a:extLst>
              <a:ext uri="{FF2B5EF4-FFF2-40B4-BE49-F238E27FC236}">
                <a16:creationId xmlns:a16="http://schemas.microsoft.com/office/drawing/2014/main" id="{772BE48E-72DE-7245-BBDA-BF3FEC69BED1}"/>
              </a:ext>
            </a:extLst>
          </p:cNvPr>
          <p:cNvSpPr>
            <a:spLocks noGrp="1"/>
          </p:cNvSpPr>
          <p:nvPr>
            <p:ph sz="half" idx="14"/>
          </p:nvPr>
        </p:nvSpPr>
        <p:spPr>
          <a:xfrm>
            <a:off x="627888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3" name="Line">
            <a:extLst>
              <a:ext uri="{FF2B5EF4-FFF2-40B4-BE49-F238E27FC236}">
                <a16:creationId xmlns:a16="http://schemas.microsoft.com/office/drawing/2014/main" id="{51FB53C0-6EA8-D891-85A3-23EE83EADE03}"/>
              </a:ext>
              <a:ext uri="{C183D7F6-B498-43B3-948B-1728B52AA6E4}">
                <adec:decorative xmlns:adec="http://schemas.microsoft.com/office/drawing/2017/decorative" val="1"/>
              </a:ext>
            </a:extLst>
          </p:cNvPr>
          <p:cNvCxnSpPr>
            <a:cxnSpLocks/>
          </p:cNvCxnSpPr>
          <p:nvPr userDrawn="1"/>
        </p:nvCxnSpPr>
        <p:spPr>
          <a:xfrm>
            <a:off x="9144000" y="3886200"/>
            <a:ext cx="2499360" cy="0"/>
          </a:xfrm>
          <a:prstGeom prst="line">
            <a:avLst/>
          </a:prstGeom>
          <a:ln w="19050" cap="flat">
            <a:solidFill>
              <a:schemeClr val="tx1"/>
            </a:solidFill>
            <a:miter/>
          </a:ln>
        </p:spPr>
        <p:style>
          <a:lnRef idx="1">
            <a:schemeClr val="accent1"/>
          </a:lnRef>
          <a:fillRef idx="0">
            <a:schemeClr val="accent1"/>
          </a:fillRef>
          <a:effectRef idx="0">
            <a:srgbClr val="000000"/>
          </a:effectRef>
          <a:fontRef idx="minor">
            <a:schemeClr val="lt1"/>
          </a:fontRef>
        </p:style>
      </p:cxnSp>
      <p:sp>
        <p:nvSpPr>
          <p:cNvPr id="24" name="TextBox">
            <a:extLst>
              <a:ext uri="{FF2B5EF4-FFF2-40B4-BE49-F238E27FC236}">
                <a16:creationId xmlns:a16="http://schemas.microsoft.com/office/drawing/2014/main" id="{6BF9F70B-8D8A-3E73-E423-909DA6A75EB4}"/>
              </a:ext>
            </a:extLst>
          </p:cNvPr>
          <p:cNvSpPr txBox="1"/>
          <p:nvPr userDrawn="1"/>
        </p:nvSpPr>
        <p:spPr>
          <a:xfrm>
            <a:off x="9144001" y="4023360"/>
            <a:ext cx="2499359" cy="457200"/>
          </a:xfrm>
          <a:prstGeom prst="rect">
            <a:avLst/>
          </a:prstGeom>
          <a:noFill/>
        </p:spPr>
        <p:txBody>
          <a:bodyPr wrap="square" lIns="0" tIns="0" rIns="0" bIns="0" rtlCol="0">
            <a:noAutofit/>
          </a:bodyPr>
          <a:lstStyle/>
          <a:p>
            <a:pPr marL="0" indent="0">
              <a:lnSpc>
                <a:spcPct val="80000"/>
              </a:lnSpc>
              <a:spcBef>
                <a:spcPts val="0"/>
              </a:spcBef>
              <a:buSzPct val="100000"/>
              <a:buFontTx/>
              <a:buNone/>
            </a:pPr>
            <a:r>
              <a:rPr lang="en-US" sz="3600" b="1" dirty="0"/>
              <a:t>08</a:t>
            </a:r>
          </a:p>
        </p:txBody>
      </p:sp>
      <p:sp>
        <p:nvSpPr>
          <p:cNvPr id="27" name="Content Placeholder 9">
            <a:extLst>
              <a:ext uri="{FF2B5EF4-FFF2-40B4-BE49-F238E27FC236}">
                <a16:creationId xmlns:a16="http://schemas.microsoft.com/office/drawing/2014/main" id="{EA060839-AF98-8040-7AE9-8F0D7E00C135}"/>
              </a:ext>
            </a:extLst>
          </p:cNvPr>
          <p:cNvSpPr>
            <a:spLocks noGrp="1"/>
          </p:cNvSpPr>
          <p:nvPr>
            <p:ph sz="half" idx="15"/>
          </p:nvPr>
        </p:nvSpPr>
        <p:spPr>
          <a:xfrm>
            <a:off x="9144001" y="4572000"/>
            <a:ext cx="2499359" cy="1325880"/>
          </a:xfrm>
        </p:spPr>
        <p:txBody>
          <a:bodyPr/>
          <a:lstStyle>
            <a:lvl1pPr marL="0" indent="0">
              <a:spcBef>
                <a:spcPts val="1000"/>
              </a:spcBef>
              <a:buNone/>
              <a:defRPr sz="1300"/>
            </a:lvl1pPr>
            <a:lvl2pPr marL="137160" indent="-137160">
              <a:spcBef>
                <a:spcPts val="1000"/>
              </a:spcBef>
              <a:buFont typeface="Arial" panose="020B0604020202020204" pitchFamily="34" charset="0"/>
              <a:buChar char="▪"/>
              <a:defRPr sz="1300"/>
            </a:lvl2pPr>
            <a:lvl3pPr marL="274320" indent="-137160">
              <a:defRPr sz="1300"/>
            </a:lvl3pPr>
            <a:lvl4pPr marL="411480" indent="-137160">
              <a:defRPr sz="1300"/>
            </a:lvl4pPr>
            <a:lvl5pPr marL="548640" indent="-137160">
              <a:defRPr sz="1300"/>
            </a:lvl5pPr>
            <a:lvl6pPr marL="685800" indent="-137160">
              <a:defRPr sz="1300"/>
            </a:lvl6pPr>
            <a:lvl7pPr marL="822960" indent="-137160">
              <a:defRPr sz="1300"/>
            </a:lvl7pPr>
            <a:lvl8pPr marL="960120" indent="-137160">
              <a:defRPr sz="1300"/>
            </a:lvl8pPr>
            <a:lvl9pPr marL="109728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Date Placeholder 27">
            <a:extLst>
              <a:ext uri="{FF2B5EF4-FFF2-40B4-BE49-F238E27FC236}">
                <a16:creationId xmlns:a16="http://schemas.microsoft.com/office/drawing/2014/main" id="{4C43927A-9072-62B2-E6B6-C90CC98BD41F}"/>
              </a:ext>
            </a:extLst>
          </p:cNvPr>
          <p:cNvSpPr>
            <a:spLocks noGrp="1"/>
          </p:cNvSpPr>
          <p:nvPr>
            <p:ph type="dt" sz="half" idx="16"/>
          </p:nvPr>
        </p:nvSpPr>
        <p:spPr/>
        <p:txBody>
          <a:bodyPr/>
          <a:lstStyle/>
          <a:p>
            <a:fld id="{A9B2E784-A5F5-4301-881B-94AC8DBF9DED}" type="datetime3">
              <a:rPr lang="en-US" smtClean="0"/>
              <a:t>6 August 2024</a:t>
            </a:fld>
            <a:endParaRPr lang="en-US" dirty="0"/>
          </a:p>
        </p:txBody>
      </p:sp>
      <p:sp>
        <p:nvSpPr>
          <p:cNvPr id="29" name="Slide Number Placeholder 28">
            <a:extLst>
              <a:ext uri="{FF2B5EF4-FFF2-40B4-BE49-F238E27FC236}">
                <a16:creationId xmlns:a16="http://schemas.microsoft.com/office/drawing/2014/main" id="{7C0BB974-2130-F29B-EFD0-42CC6056022B}"/>
              </a:ext>
            </a:extLst>
          </p:cNvPr>
          <p:cNvSpPr>
            <a:spLocks noGrp="1"/>
          </p:cNvSpPr>
          <p:nvPr>
            <p:ph type="sldNum" sz="quarter" idx="17"/>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604228416"/>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Repor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0" y="411481"/>
            <a:ext cx="8231293" cy="914400"/>
          </a:xfrm>
        </p:spPr>
        <p:txBody>
          <a:bodyPr/>
          <a:lstStyle/>
          <a:p>
            <a:r>
              <a:rPr lang="en-US" dirty="0"/>
              <a:t>[Slide title]</a:t>
            </a:r>
          </a:p>
        </p:txBody>
      </p:sp>
      <p:sp>
        <p:nvSpPr>
          <p:cNvPr id="5" name="Text Placeholder 2">
            <a:extLst>
              <a:ext uri="{FF2B5EF4-FFF2-40B4-BE49-F238E27FC236}">
                <a16:creationId xmlns:a16="http://schemas.microsoft.com/office/drawing/2014/main" id="{79532378-F1EC-4C8C-4ED2-DF860F99516C}"/>
              </a:ext>
            </a:extLst>
          </p:cNvPr>
          <p:cNvSpPr>
            <a:spLocks noGrp="1"/>
          </p:cNvSpPr>
          <p:nvPr>
            <p:ph type="body" sz="quarter" idx="10"/>
          </p:nvPr>
        </p:nvSpPr>
        <p:spPr>
          <a:xfrm>
            <a:off x="548640" y="1600200"/>
            <a:ext cx="11094720" cy="4572000"/>
          </a:xfrm>
        </p:spPr>
        <p:txBody>
          <a:bodyPr numCol="2"/>
          <a:lstStyle>
            <a:lvl1pPr marL="0" indent="0">
              <a:spcBef>
                <a:spcPts val="1000"/>
              </a:spcBef>
              <a:buFontTx/>
              <a:buNone/>
              <a:defRPr sz="1100"/>
            </a:lvl1pPr>
            <a:lvl2pPr marL="137160" indent="-137160">
              <a:spcBef>
                <a:spcPts val="1000"/>
              </a:spcBef>
              <a:buFont typeface="Arial" panose="020B0604020202020204" pitchFamily="34" charset="0"/>
              <a:buChar char="▪"/>
              <a:defRPr sz="1100"/>
            </a:lvl2pPr>
            <a:lvl3pPr marL="274320" indent="-137160">
              <a:defRPr sz="1100"/>
            </a:lvl3pPr>
            <a:lvl4pPr marL="411480" indent="-137160">
              <a:defRPr sz="1100"/>
            </a:lvl4pPr>
            <a:lvl5pPr marL="548640" indent="-137160">
              <a:defRPr sz="1100"/>
            </a:lvl5pPr>
            <a:lvl6pPr marL="685800" indent="-137160">
              <a:defRPr sz="1100"/>
            </a:lvl6pPr>
            <a:lvl7pPr marL="822960" indent="-137160">
              <a:defRPr sz="1100"/>
            </a:lvl7pPr>
            <a:lvl8pPr marL="960120" indent="-137160">
              <a:defRPr sz="1100"/>
            </a:lvl8pPr>
            <a:lvl9pPr marL="1097280" indent="-137160">
              <a:defRPr sz="1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23CB055-EB11-8EF9-03BC-FB9ECE4D8BA4}"/>
              </a:ext>
            </a:extLst>
          </p:cNvPr>
          <p:cNvSpPr>
            <a:spLocks noGrp="1"/>
          </p:cNvSpPr>
          <p:nvPr>
            <p:ph type="dt" sz="half" idx="11"/>
          </p:nvPr>
        </p:nvSpPr>
        <p:spPr/>
        <p:txBody>
          <a:bodyPr/>
          <a:lstStyle/>
          <a:p>
            <a:fld id="{4F357020-80C2-43F0-9F5B-8C3D0634A48B}" type="datetime3">
              <a:rPr lang="en-US" smtClean="0"/>
              <a:t>6 August 2024</a:t>
            </a:fld>
            <a:endParaRPr lang="en-US" dirty="0"/>
          </a:p>
        </p:txBody>
      </p:sp>
      <p:sp>
        <p:nvSpPr>
          <p:cNvPr id="6" name="Slide Number Placeholder 5">
            <a:extLst>
              <a:ext uri="{FF2B5EF4-FFF2-40B4-BE49-F238E27FC236}">
                <a16:creationId xmlns:a16="http://schemas.microsoft.com/office/drawing/2014/main" id="{2A693FB7-0B10-910E-2F4E-A8DFAF9A43A7}"/>
              </a:ext>
            </a:extLst>
          </p:cNvPr>
          <p:cNvSpPr>
            <a:spLocks noGrp="1"/>
          </p:cNvSpPr>
          <p:nvPr>
            <p:ph type="sldNum" sz="quarter" idx="12"/>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25319620"/>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Full Image">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0F3CE13-290E-12C4-BDCA-17CB5BAFF747}"/>
              </a:ext>
            </a:extLst>
          </p:cNvPr>
          <p:cNvSpPr>
            <a:spLocks noGrp="1"/>
          </p:cNvSpPr>
          <p:nvPr>
            <p:ph type="pic" sz="quarter" idx="10"/>
          </p:nvPr>
        </p:nvSpPr>
        <p:spPr>
          <a:xfrm>
            <a:off x="0" y="228600"/>
            <a:ext cx="12192000" cy="640080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4" name="Title 2">
            <a:extLst>
              <a:ext uri="{FF2B5EF4-FFF2-40B4-BE49-F238E27FC236}">
                <a16:creationId xmlns:a16="http://schemas.microsoft.com/office/drawing/2014/main" id="{0AF67DC4-909F-6BF0-DB86-8675E25715AB}"/>
              </a:ext>
            </a:extLst>
          </p:cNvPr>
          <p:cNvSpPr>
            <a:spLocks noGrp="1"/>
          </p:cNvSpPr>
          <p:nvPr>
            <p:ph type="title" hasCustomPrompt="1"/>
          </p:nvPr>
        </p:nvSpPr>
        <p:spPr/>
        <p:txBody>
          <a:bodyPr/>
          <a:lstStyle/>
          <a:p>
            <a:r>
              <a:rPr lang="en-US" dirty="0"/>
              <a:t>[Slide title]</a:t>
            </a:r>
          </a:p>
        </p:txBody>
      </p:sp>
      <p:sp>
        <p:nvSpPr>
          <p:cNvPr id="3" name="Date Placeholder 2">
            <a:extLst>
              <a:ext uri="{FF2B5EF4-FFF2-40B4-BE49-F238E27FC236}">
                <a16:creationId xmlns:a16="http://schemas.microsoft.com/office/drawing/2014/main" id="{FFF3D174-1921-7F28-5394-750C376C77F2}"/>
              </a:ext>
            </a:extLst>
          </p:cNvPr>
          <p:cNvSpPr>
            <a:spLocks noGrp="1"/>
          </p:cNvSpPr>
          <p:nvPr>
            <p:ph type="dt" sz="half" idx="11"/>
          </p:nvPr>
        </p:nvSpPr>
        <p:spPr/>
        <p:txBody>
          <a:bodyPr/>
          <a:lstStyle/>
          <a:p>
            <a:fld id="{18EAB3A5-9E92-4BB9-8F22-9632B4FBEDBA}" type="datetime3">
              <a:rPr lang="en-US" smtClean="0"/>
              <a:t>6 August 2024</a:t>
            </a:fld>
            <a:endParaRPr lang="en-US" dirty="0"/>
          </a:p>
        </p:txBody>
      </p:sp>
      <p:sp>
        <p:nvSpPr>
          <p:cNvPr id="5" name="Slide Number Placeholder 4">
            <a:extLst>
              <a:ext uri="{FF2B5EF4-FFF2-40B4-BE49-F238E27FC236}">
                <a16:creationId xmlns:a16="http://schemas.microsoft.com/office/drawing/2014/main" id="{04BD6737-D835-6484-7A3F-BAD2D784E28E}"/>
              </a:ext>
            </a:extLst>
          </p:cNvPr>
          <p:cNvSpPr>
            <a:spLocks noGrp="1"/>
          </p:cNvSpPr>
          <p:nvPr>
            <p:ph type="sldNum" sz="quarter" idx="12"/>
          </p:nvPr>
        </p:nvSpPr>
        <p:spPr/>
        <p:txBody>
          <a:bodyPr/>
          <a:lstStyle/>
          <a:p>
            <a:fld id="{64E5BE4B-2FBF-4174-9E62-85FAD1CB43A6}" type="slidenum">
              <a:rPr lang="en-US" smtClean="0"/>
              <a:pPr/>
              <a:t>‹#›</a:t>
            </a:fld>
            <a:endParaRPr lang="en-US" dirty="0"/>
          </a:p>
        </p:txBody>
      </p:sp>
      <p:pic>
        <p:nvPicPr>
          <p:cNvPr id="7" name="Picture 6">
            <a:extLst>
              <a:ext uri="{FF2B5EF4-FFF2-40B4-BE49-F238E27FC236}">
                <a16:creationId xmlns:a16="http://schemas.microsoft.com/office/drawing/2014/main" id="{C3BB23B5-E46E-C69C-24C3-A556D7ED985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840320742"/>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ntent and Image 01">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a:xfrm>
            <a:off x="548640" y="411481"/>
            <a:ext cx="5364480" cy="914400"/>
          </a:xfrm>
        </p:spPr>
        <p:txBody>
          <a:bodyPr/>
          <a:lstStyle>
            <a:lvl1pPr>
              <a:defRPr sz="2800" b="1" cap="none" baseline="0"/>
            </a:lvl1pPr>
          </a:lstStyle>
          <a:p>
            <a:r>
              <a:rPr lang="en-US" dirty="0"/>
              <a:t>[Slide title]</a:t>
            </a:r>
          </a:p>
        </p:txBody>
      </p:sp>
      <p:sp>
        <p:nvSpPr>
          <p:cNvPr id="3" name="Content Placeholder 2"/>
          <p:cNvSpPr>
            <a:spLocks noGrp="1"/>
          </p:cNvSpPr>
          <p:nvPr>
            <p:ph sz="half" idx="1"/>
          </p:nvPr>
        </p:nvSpPr>
        <p:spPr>
          <a:xfrm>
            <a:off x="548639" y="1600200"/>
            <a:ext cx="536448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FDEDA6D-3B28-23A1-C2EE-BBB7617D7DCF}"/>
              </a:ext>
            </a:extLst>
          </p:cNvPr>
          <p:cNvSpPr>
            <a:spLocks noGrp="1"/>
          </p:cNvSpPr>
          <p:nvPr>
            <p:ph type="dt" sz="half" idx="11"/>
          </p:nvPr>
        </p:nvSpPr>
        <p:spPr/>
        <p:txBody>
          <a:bodyPr/>
          <a:lstStyle/>
          <a:p>
            <a:fld id="{40923810-5FB2-48C9-96CA-1DE2C4773142}" type="datetime3">
              <a:rPr lang="en-US" smtClean="0"/>
              <a:t>6 August 2024</a:t>
            </a:fld>
            <a:endParaRPr lang="en-US" dirty="0"/>
          </a:p>
        </p:txBody>
      </p:sp>
      <p:sp>
        <p:nvSpPr>
          <p:cNvPr id="6" name="Slide Number Placeholder 5">
            <a:extLst>
              <a:ext uri="{FF2B5EF4-FFF2-40B4-BE49-F238E27FC236}">
                <a16:creationId xmlns:a16="http://schemas.microsoft.com/office/drawing/2014/main" id="{8F131B70-C8F2-D686-C30C-B4651FF0440C}"/>
              </a:ext>
            </a:extLst>
          </p:cNvPr>
          <p:cNvSpPr>
            <a:spLocks noGrp="1"/>
          </p:cNvSpPr>
          <p:nvPr>
            <p:ph type="sldNum" sz="quarter" idx="12"/>
          </p:nvPr>
        </p:nvSpPr>
        <p:spPr/>
        <p:txBody>
          <a:bodyPr/>
          <a:lstStyle/>
          <a:p>
            <a:fld id="{64E5BE4B-2FBF-4174-9E62-85FAD1CB43A6}" type="slidenum">
              <a:rPr lang="en-US" smtClean="0"/>
              <a:pPr/>
              <a:t>‹#›</a:t>
            </a:fld>
            <a:endParaRPr lang="en-US" dirty="0"/>
          </a:p>
        </p:txBody>
      </p:sp>
      <p:sp>
        <p:nvSpPr>
          <p:cNvPr id="8" name="Picture Placeholder 3">
            <a:extLst>
              <a:ext uri="{FF2B5EF4-FFF2-40B4-BE49-F238E27FC236}">
                <a16:creationId xmlns:a16="http://schemas.microsoft.com/office/drawing/2014/main" id="{9D1DFBC2-C4E8-E691-E48C-B8D2CF49CDAF}"/>
              </a:ext>
            </a:extLst>
          </p:cNvPr>
          <p:cNvSpPr>
            <a:spLocks noGrp="1"/>
          </p:cNvSpPr>
          <p:nvPr>
            <p:ph type="pic" sz="quarter" idx="10"/>
          </p:nvPr>
        </p:nvSpPr>
        <p:spPr>
          <a:xfrm>
            <a:off x="6278037" y="1076324"/>
            <a:ext cx="5365748" cy="5095875"/>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Tree>
    <p:extLst>
      <p:ext uri="{BB962C8B-B14F-4D97-AF65-F5344CB8AC3E}">
        <p14:creationId xmlns:p14="http://schemas.microsoft.com/office/powerpoint/2010/main" val="684207877"/>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ntent and Image 02">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D455EB0-A36D-4986-9393-AA1D5CE6C067}"/>
              </a:ext>
            </a:extLst>
          </p:cNvPr>
          <p:cNvSpPr>
            <a:spLocks noGrp="1"/>
          </p:cNvSpPr>
          <p:nvPr>
            <p:ph type="pic" sz="quarter" idx="10"/>
          </p:nvPr>
        </p:nvSpPr>
        <p:spPr>
          <a:xfrm>
            <a:off x="548639" y="411480"/>
            <a:ext cx="11094720" cy="310896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5" name="Title 2">
            <a:extLst>
              <a:ext uri="{FF2B5EF4-FFF2-40B4-BE49-F238E27FC236}">
                <a16:creationId xmlns:a16="http://schemas.microsoft.com/office/drawing/2014/main" id="{C17D0BA3-CE88-4FFE-E80D-CD039190BDDD}"/>
              </a:ext>
            </a:extLst>
          </p:cNvPr>
          <p:cNvSpPr>
            <a:spLocks noGrp="1"/>
          </p:cNvSpPr>
          <p:nvPr>
            <p:ph type="title" hasCustomPrompt="1"/>
          </p:nvPr>
        </p:nvSpPr>
        <p:spPr>
          <a:xfrm>
            <a:off x="548640" y="3794760"/>
            <a:ext cx="5364480" cy="914400"/>
          </a:xfrm>
        </p:spPr>
        <p:txBody>
          <a:bodyPr/>
          <a:lstStyle>
            <a:lvl1pPr>
              <a:defRPr sz="2800" b="1" cap="none" baseline="0"/>
            </a:lvl1pPr>
          </a:lstStyle>
          <a:p>
            <a:r>
              <a:rPr lang="en-US" dirty="0"/>
              <a:t>[Slide title]</a:t>
            </a:r>
          </a:p>
        </p:txBody>
      </p:sp>
      <p:sp>
        <p:nvSpPr>
          <p:cNvPr id="3" name="Content Placeholder 3"/>
          <p:cNvSpPr>
            <a:spLocks noGrp="1"/>
          </p:cNvSpPr>
          <p:nvPr>
            <p:ph sz="half" idx="1"/>
          </p:nvPr>
        </p:nvSpPr>
        <p:spPr>
          <a:xfrm>
            <a:off x="6278879" y="3794760"/>
            <a:ext cx="5364480" cy="2377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3439DE7-660B-3FA9-966D-AB1D9EF6AC81}"/>
              </a:ext>
            </a:extLst>
          </p:cNvPr>
          <p:cNvSpPr>
            <a:spLocks noGrp="1"/>
          </p:cNvSpPr>
          <p:nvPr>
            <p:ph type="dt" sz="half" idx="11"/>
          </p:nvPr>
        </p:nvSpPr>
        <p:spPr/>
        <p:txBody>
          <a:bodyPr/>
          <a:lstStyle/>
          <a:p>
            <a:fld id="{E50EFF4B-86EB-42FB-93EA-7D8F9CB2466F}" type="datetime3">
              <a:rPr lang="en-US" smtClean="0"/>
              <a:t>6 August 2024</a:t>
            </a:fld>
            <a:endParaRPr lang="en-US" dirty="0"/>
          </a:p>
        </p:txBody>
      </p:sp>
      <p:sp>
        <p:nvSpPr>
          <p:cNvPr id="6" name="Slide Number Placeholder 5">
            <a:extLst>
              <a:ext uri="{FF2B5EF4-FFF2-40B4-BE49-F238E27FC236}">
                <a16:creationId xmlns:a16="http://schemas.microsoft.com/office/drawing/2014/main" id="{25763529-A3F2-C0F4-1A5C-AAFFF34D7F24}"/>
              </a:ext>
            </a:extLst>
          </p:cNvPr>
          <p:cNvSpPr>
            <a:spLocks noGrp="1"/>
          </p:cNvSpPr>
          <p:nvPr>
            <p:ph type="sldNum" sz="quarter" idx="12"/>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904124251"/>
      </p:ext>
    </p:extLst>
  </p:cSld>
  <p:clrMapOvr>
    <a:masterClrMapping/>
  </p:clrMapOvr>
  <p:extLst>
    <p:ext uri="{DCECCB84-F9BA-43D5-87BE-67443E8EF086}">
      <p15:sldGuideLst xmlns:p15="http://schemas.microsoft.com/office/powerpoint/2012/main">
        <p15:guide id="1" orient="horz" pos="2390">
          <p15:clr>
            <a:srgbClr val="A4A3A4"/>
          </p15:clr>
        </p15:guide>
        <p15:guide id="2" orient="horz" pos="3888">
          <p15:clr>
            <a:srgbClr val="A4A3A4"/>
          </p15:clr>
        </p15:guide>
        <p15:guide id="3" orient="horz" pos="2218">
          <p15:clr>
            <a:srgbClr val="A4A3A4"/>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ntent and 2 Image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2" name="Picture Placeholder 2">
            <a:extLst>
              <a:ext uri="{FF2B5EF4-FFF2-40B4-BE49-F238E27FC236}">
                <a16:creationId xmlns:a16="http://schemas.microsoft.com/office/drawing/2014/main" id="{E4C4A4C8-609A-5582-34D3-DD47E15FD269}"/>
              </a:ext>
            </a:extLst>
          </p:cNvPr>
          <p:cNvSpPr>
            <a:spLocks noGrp="1"/>
          </p:cNvSpPr>
          <p:nvPr>
            <p:ph type="pic" sz="quarter" idx="10"/>
          </p:nvPr>
        </p:nvSpPr>
        <p:spPr>
          <a:xfrm>
            <a:off x="548639" y="1600200"/>
            <a:ext cx="5364480" cy="228600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8" name="Text Placeholder 3">
            <a:extLst>
              <a:ext uri="{FF2B5EF4-FFF2-40B4-BE49-F238E27FC236}">
                <a16:creationId xmlns:a16="http://schemas.microsoft.com/office/drawing/2014/main" id="{AE500155-914F-3AB3-C892-09CE75C54487}"/>
              </a:ext>
            </a:extLst>
          </p:cNvPr>
          <p:cNvSpPr>
            <a:spLocks noGrp="1"/>
          </p:cNvSpPr>
          <p:nvPr>
            <p:ph type="body" sz="quarter" idx="12" hasCustomPrompt="1"/>
          </p:nvPr>
        </p:nvSpPr>
        <p:spPr>
          <a:xfrm>
            <a:off x="548637" y="4114800"/>
            <a:ext cx="5364480"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3" name="Content Placeholder 4"/>
          <p:cNvSpPr>
            <a:spLocks noGrp="1"/>
          </p:cNvSpPr>
          <p:nvPr>
            <p:ph sz="half" idx="1"/>
          </p:nvPr>
        </p:nvSpPr>
        <p:spPr>
          <a:xfrm>
            <a:off x="548639" y="4526280"/>
            <a:ext cx="5364480" cy="164592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FC3A5FBE-3D66-4376-9A16-FE11155BA55E}"/>
              </a:ext>
            </a:extLst>
          </p:cNvPr>
          <p:cNvSpPr>
            <a:spLocks noGrp="1"/>
          </p:cNvSpPr>
          <p:nvPr>
            <p:ph type="pic" sz="quarter" idx="11"/>
          </p:nvPr>
        </p:nvSpPr>
        <p:spPr>
          <a:xfrm>
            <a:off x="6278879" y="1600200"/>
            <a:ext cx="5364480" cy="228600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9" name="Text Placeholder 6">
            <a:extLst>
              <a:ext uri="{FF2B5EF4-FFF2-40B4-BE49-F238E27FC236}">
                <a16:creationId xmlns:a16="http://schemas.microsoft.com/office/drawing/2014/main" id="{CD5289C6-6376-08BD-CF12-DE93A92EFB78}"/>
              </a:ext>
            </a:extLst>
          </p:cNvPr>
          <p:cNvSpPr>
            <a:spLocks noGrp="1"/>
          </p:cNvSpPr>
          <p:nvPr>
            <p:ph type="body" sz="quarter" idx="13" hasCustomPrompt="1"/>
          </p:nvPr>
        </p:nvSpPr>
        <p:spPr>
          <a:xfrm>
            <a:off x="6278879" y="4114800"/>
            <a:ext cx="5364480"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4" name="Content Placeholder 7"/>
          <p:cNvSpPr>
            <a:spLocks noGrp="1"/>
          </p:cNvSpPr>
          <p:nvPr>
            <p:ph sz="half" idx="2"/>
          </p:nvPr>
        </p:nvSpPr>
        <p:spPr>
          <a:xfrm>
            <a:off x="6278879" y="4526280"/>
            <a:ext cx="5364480" cy="164592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E309248A-8803-C0D0-F841-DA0B643CD6D3}"/>
              </a:ext>
            </a:extLst>
          </p:cNvPr>
          <p:cNvSpPr>
            <a:spLocks noGrp="1"/>
          </p:cNvSpPr>
          <p:nvPr>
            <p:ph type="dt" sz="half" idx="14"/>
          </p:nvPr>
        </p:nvSpPr>
        <p:spPr/>
        <p:txBody>
          <a:bodyPr/>
          <a:lstStyle/>
          <a:p>
            <a:fld id="{FB14FC24-E041-45E9-9A72-E5755A86890F}" type="datetime3">
              <a:rPr lang="en-US" smtClean="0"/>
              <a:t>6 August 2024</a:t>
            </a:fld>
            <a:endParaRPr lang="en-US" dirty="0"/>
          </a:p>
        </p:txBody>
      </p:sp>
      <p:sp>
        <p:nvSpPr>
          <p:cNvPr id="11" name="Slide Number Placeholder 10">
            <a:extLst>
              <a:ext uri="{FF2B5EF4-FFF2-40B4-BE49-F238E27FC236}">
                <a16:creationId xmlns:a16="http://schemas.microsoft.com/office/drawing/2014/main" id="{3E501E26-5E18-9AC3-2607-A695FA23E635}"/>
              </a:ext>
            </a:extLst>
          </p:cNvPr>
          <p:cNvSpPr>
            <a:spLocks noGrp="1"/>
          </p:cNvSpPr>
          <p:nvPr>
            <p:ph type="sldNum" sz="quarter" idx="15"/>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485371911"/>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guide id="3" orient="horz" pos="2592">
          <p15:clr>
            <a:srgbClr val="A4A3A4"/>
          </p15:clr>
        </p15:guide>
        <p15:guide id="4" orient="horz" pos="2448">
          <p15:clr>
            <a:srgbClr val="A4A3A4"/>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 and 3 Image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2" name="Picture Placeholder 2">
            <a:extLst>
              <a:ext uri="{FF2B5EF4-FFF2-40B4-BE49-F238E27FC236}">
                <a16:creationId xmlns:a16="http://schemas.microsoft.com/office/drawing/2014/main" id="{E4C4A4C8-609A-5582-34D3-DD47E15FD269}"/>
              </a:ext>
            </a:extLst>
          </p:cNvPr>
          <p:cNvSpPr>
            <a:spLocks noGrp="1"/>
          </p:cNvSpPr>
          <p:nvPr>
            <p:ph type="pic" sz="quarter" idx="10"/>
          </p:nvPr>
        </p:nvSpPr>
        <p:spPr>
          <a:xfrm>
            <a:off x="548639" y="1600200"/>
            <a:ext cx="3450336" cy="16916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8" name="Text Placeholder 3">
            <a:extLst>
              <a:ext uri="{FF2B5EF4-FFF2-40B4-BE49-F238E27FC236}">
                <a16:creationId xmlns:a16="http://schemas.microsoft.com/office/drawing/2014/main" id="{AE500155-914F-3AB3-C892-09CE75C54487}"/>
              </a:ext>
            </a:extLst>
          </p:cNvPr>
          <p:cNvSpPr>
            <a:spLocks noGrp="1"/>
          </p:cNvSpPr>
          <p:nvPr>
            <p:ph type="body" sz="quarter" idx="12" hasCustomPrompt="1"/>
          </p:nvPr>
        </p:nvSpPr>
        <p:spPr>
          <a:xfrm>
            <a:off x="548637" y="3520440"/>
            <a:ext cx="3450336"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3" name="Content Placeholder 4"/>
          <p:cNvSpPr>
            <a:spLocks noGrp="1"/>
          </p:cNvSpPr>
          <p:nvPr>
            <p:ph sz="half" idx="1"/>
          </p:nvPr>
        </p:nvSpPr>
        <p:spPr>
          <a:xfrm>
            <a:off x="548639" y="3931920"/>
            <a:ext cx="3450336" cy="224028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FC3A5FBE-3D66-4376-9A16-FE11155BA55E}"/>
              </a:ext>
            </a:extLst>
          </p:cNvPr>
          <p:cNvSpPr>
            <a:spLocks noGrp="1"/>
          </p:cNvSpPr>
          <p:nvPr>
            <p:ph type="pic" sz="quarter" idx="11"/>
          </p:nvPr>
        </p:nvSpPr>
        <p:spPr>
          <a:xfrm>
            <a:off x="4370831" y="1600200"/>
            <a:ext cx="3450336" cy="16916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9" name="Text Placeholder 6">
            <a:extLst>
              <a:ext uri="{FF2B5EF4-FFF2-40B4-BE49-F238E27FC236}">
                <a16:creationId xmlns:a16="http://schemas.microsoft.com/office/drawing/2014/main" id="{CD5289C6-6376-08BD-CF12-DE93A92EFB78}"/>
              </a:ext>
            </a:extLst>
          </p:cNvPr>
          <p:cNvSpPr>
            <a:spLocks noGrp="1"/>
          </p:cNvSpPr>
          <p:nvPr>
            <p:ph type="body" sz="quarter" idx="13" hasCustomPrompt="1"/>
          </p:nvPr>
        </p:nvSpPr>
        <p:spPr>
          <a:xfrm>
            <a:off x="4370831" y="3520440"/>
            <a:ext cx="3450336"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4" name="Content Placeholder 7"/>
          <p:cNvSpPr>
            <a:spLocks noGrp="1"/>
          </p:cNvSpPr>
          <p:nvPr>
            <p:ph sz="half" idx="2"/>
          </p:nvPr>
        </p:nvSpPr>
        <p:spPr>
          <a:xfrm>
            <a:off x="4370831" y="3931920"/>
            <a:ext cx="3450336" cy="224028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a:extLst>
              <a:ext uri="{FF2B5EF4-FFF2-40B4-BE49-F238E27FC236}">
                <a16:creationId xmlns:a16="http://schemas.microsoft.com/office/drawing/2014/main" id="{2F1293E6-42E9-E8B5-FFA8-86FB82D4865C}"/>
              </a:ext>
            </a:extLst>
          </p:cNvPr>
          <p:cNvSpPr>
            <a:spLocks noGrp="1"/>
          </p:cNvSpPr>
          <p:nvPr>
            <p:ph type="pic" sz="quarter" idx="15"/>
          </p:nvPr>
        </p:nvSpPr>
        <p:spPr>
          <a:xfrm>
            <a:off x="8193023" y="1600200"/>
            <a:ext cx="3450336" cy="16916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1" name="Text Placeholder 9">
            <a:extLst>
              <a:ext uri="{FF2B5EF4-FFF2-40B4-BE49-F238E27FC236}">
                <a16:creationId xmlns:a16="http://schemas.microsoft.com/office/drawing/2014/main" id="{1A0087B1-BE04-FAAE-807C-18D539A58557}"/>
              </a:ext>
            </a:extLst>
          </p:cNvPr>
          <p:cNvSpPr>
            <a:spLocks noGrp="1"/>
          </p:cNvSpPr>
          <p:nvPr>
            <p:ph type="body" sz="quarter" idx="16" hasCustomPrompt="1"/>
          </p:nvPr>
        </p:nvSpPr>
        <p:spPr>
          <a:xfrm>
            <a:off x="8193023" y="3520440"/>
            <a:ext cx="3450336" cy="365760"/>
          </a:xfrm>
        </p:spPr>
        <p:txBody>
          <a:bodyPr/>
          <a:lstStyle>
            <a:lvl1pPr marL="0" indent="0">
              <a:spcBef>
                <a:spcPts val="0"/>
              </a:spcBef>
              <a:buFontTx/>
              <a:buNone/>
              <a:defRPr sz="1800" b="1"/>
            </a:lvl1pPr>
            <a:lvl2pPr marL="0" indent="0">
              <a:spcBef>
                <a:spcPts val="0"/>
              </a:spcBef>
              <a:buFontTx/>
              <a:buNone/>
              <a:defRPr sz="1800" b="1"/>
            </a:lvl2pPr>
            <a:lvl3pPr marL="0" indent="0">
              <a:spcBef>
                <a:spcPts val="0"/>
              </a:spcBef>
              <a:buFontTx/>
              <a:buNone/>
              <a:defRPr sz="1800" b="1"/>
            </a:lvl3pPr>
            <a:lvl4pPr marL="0" indent="0">
              <a:spcBef>
                <a:spcPts val="0"/>
              </a:spcBef>
              <a:buFontTx/>
              <a:buNone/>
              <a:defRPr sz="1800" b="1"/>
            </a:lvl4pPr>
            <a:lvl5pPr marL="0" indent="0">
              <a:spcBef>
                <a:spcPts val="0"/>
              </a:spcBef>
              <a:buFontTx/>
              <a:buNone/>
              <a:defRPr sz="1800" b="1"/>
            </a:lvl5pPr>
            <a:lvl6pPr marL="0" indent="0">
              <a:spcBef>
                <a:spcPts val="0"/>
              </a:spcBef>
              <a:buFontTx/>
              <a:buNone/>
              <a:defRPr sz="1800" b="1"/>
            </a:lvl6pPr>
            <a:lvl7pPr marL="0" indent="0">
              <a:spcBef>
                <a:spcPts val="0"/>
              </a:spcBef>
              <a:buFontTx/>
              <a:buNone/>
              <a:defRPr sz="1800" b="1"/>
            </a:lvl7pPr>
            <a:lvl8pPr marL="0" indent="0">
              <a:spcBef>
                <a:spcPts val="0"/>
              </a:spcBef>
              <a:buFontTx/>
              <a:buNone/>
              <a:defRPr sz="1800" b="1"/>
            </a:lvl8pPr>
            <a:lvl9pPr marL="0" indent="0">
              <a:spcBef>
                <a:spcPts val="0"/>
              </a:spcBef>
              <a:buFontTx/>
              <a:buNone/>
              <a:defRPr sz="1800" b="1"/>
            </a:lvl9pPr>
          </a:lstStyle>
          <a:p>
            <a:pPr lvl="0"/>
            <a:r>
              <a:rPr lang="en-US" dirty="0"/>
              <a:t>[Subtitle]</a:t>
            </a:r>
          </a:p>
        </p:txBody>
      </p:sp>
      <p:sp>
        <p:nvSpPr>
          <p:cNvPr id="12" name="Content Placeholder 10">
            <a:extLst>
              <a:ext uri="{FF2B5EF4-FFF2-40B4-BE49-F238E27FC236}">
                <a16:creationId xmlns:a16="http://schemas.microsoft.com/office/drawing/2014/main" id="{9A4D43E8-8B9E-0180-3592-10B667D09516}"/>
              </a:ext>
            </a:extLst>
          </p:cNvPr>
          <p:cNvSpPr>
            <a:spLocks noGrp="1"/>
          </p:cNvSpPr>
          <p:nvPr>
            <p:ph sz="half" idx="17"/>
          </p:nvPr>
        </p:nvSpPr>
        <p:spPr>
          <a:xfrm>
            <a:off x="8193023" y="3931920"/>
            <a:ext cx="3450336" cy="2240280"/>
          </a:xfrm>
        </p:spPr>
        <p:txBody>
          <a:bodyPr/>
          <a:lstStyle>
            <a:lvl1pPr marL="137160" indent="-137160">
              <a:defRPr sz="1500"/>
            </a:lvl1pPr>
            <a:lvl2pPr marL="274320" indent="-137160">
              <a:defRPr sz="1500"/>
            </a:lvl2pPr>
            <a:lvl3pPr marL="411480" indent="-137160">
              <a:defRPr sz="1500"/>
            </a:lvl3pPr>
            <a:lvl4pPr marL="548640" indent="-137160">
              <a:defRPr sz="1500"/>
            </a:lvl4pPr>
            <a:lvl5pPr marL="685800" indent="-137160">
              <a:defRPr sz="1500"/>
            </a:lvl5pPr>
            <a:lvl6pPr marL="822960" indent="-137160">
              <a:defRPr sz="1500"/>
            </a:lvl6pPr>
            <a:lvl7pPr marL="960120" indent="-137160">
              <a:defRPr sz="1500"/>
            </a:lvl7pPr>
            <a:lvl8pPr marL="1097280" indent="-137160">
              <a:defRPr sz="1500"/>
            </a:lvl8pPr>
            <a:lvl9pPr marL="1234440" indent="-137160">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Date Placeholder 12">
            <a:extLst>
              <a:ext uri="{FF2B5EF4-FFF2-40B4-BE49-F238E27FC236}">
                <a16:creationId xmlns:a16="http://schemas.microsoft.com/office/drawing/2014/main" id="{BCC41EC7-A74C-7FAC-CAAF-B45134A90C1F}"/>
              </a:ext>
            </a:extLst>
          </p:cNvPr>
          <p:cNvSpPr>
            <a:spLocks noGrp="1"/>
          </p:cNvSpPr>
          <p:nvPr>
            <p:ph type="dt" sz="half" idx="18"/>
          </p:nvPr>
        </p:nvSpPr>
        <p:spPr/>
        <p:txBody>
          <a:bodyPr/>
          <a:lstStyle/>
          <a:p>
            <a:fld id="{98A19125-94A7-4474-858C-FD9C4ABE9DDA}" type="datetime3">
              <a:rPr lang="en-US" smtClean="0"/>
              <a:t>6 August 2024</a:t>
            </a:fld>
            <a:endParaRPr lang="en-US" dirty="0"/>
          </a:p>
        </p:txBody>
      </p:sp>
      <p:sp>
        <p:nvSpPr>
          <p:cNvPr id="14" name="Slide Number Placeholder 13">
            <a:extLst>
              <a:ext uri="{FF2B5EF4-FFF2-40B4-BE49-F238E27FC236}">
                <a16:creationId xmlns:a16="http://schemas.microsoft.com/office/drawing/2014/main" id="{0DCE38A9-CABF-9588-DDD8-93DD198F7EC2}"/>
              </a:ext>
            </a:extLst>
          </p:cNvPr>
          <p:cNvSpPr>
            <a:spLocks noGrp="1"/>
          </p:cNvSpPr>
          <p:nvPr>
            <p:ph type="sldNum" sz="quarter" idx="19"/>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485271776"/>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2218">
          <p15:clr>
            <a:srgbClr val="A4A3A4"/>
          </p15:clr>
        </p15:guide>
        <p15:guide id="3" orient="horz" pos="3888">
          <p15:clr>
            <a:srgbClr val="A4A3A4"/>
          </p15:clr>
        </p15:guide>
        <p15:guide id="4" orient="horz" pos="2074">
          <p15:clr>
            <a:srgbClr val="A4A3A4"/>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ntent and 4 Image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7D0BA3-CE88-4FFE-E80D-CD039190BDDD}"/>
              </a:ext>
            </a:extLst>
          </p:cNvPr>
          <p:cNvSpPr>
            <a:spLocks noGrp="1"/>
          </p:cNvSpPr>
          <p:nvPr>
            <p:ph type="title" hasCustomPrompt="1"/>
          </p:nvPr>
        </p:nvSpPr>
        <p:spPr/>
        <p:txBody>
          <a:bodyPr/>
          <a:lstStyle/>
          <a:p>
            <a:r>
              <a:rPr lang="en-US" dirty="0"/>
              <a:t>[Slide title]</a:t>
            </a:r>
          </a:p>
        </p:txBody>
      </p:sp>
      <p:sp>
        <p:nvSpPr>
          <p:cNvPr id="2" name="Picture Placeholder 2">
            <a:extLst>
              <a:ext uri="{FF2B5EF4-FFF2-40B4-BE49-F238E27FC236}">
                <a16:creationId xmlns:a16="http://schemas.microsoft.com/office/drawing/2014/main" id="{E4C4A4C8-609A-5582-34D3-DD47E15FD269}"/>
              </a:ext>
            </a:extLst>
          </p:cNvPr>
          <p:cNvSpPr>
            <a:spLocks noGrp="1"/>
          </p:cNvSpPr>
          <p:nvPr>
            <p:ph type="pic" sz="quarter" idx="10"/>
          </p:nvPr>
        </p:nvSpPr>
        <p:spPr>
          <a:xfrm>
            <a:off x="548641"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8" name="Text Placeholder 3">
            <a:extLst>
              <a:ext uri="{FF2B5EF4-FFF2-40B4-BE49-F238E27FC236}">
                <a16:creationId xmlns:a16="http://schemas.microsoft.com/office/drawing/2014/main" id="{AE500155-914F-3AB3-C892-09CE75C54487}"/>
              </a:ext>
            </a:extLst>
          </p:cNvPr>
          <p:cNvSpPr>
            <a:spLocks noGrp="1"/>
          </p:cNvSpPr>
          <p:nvPr>
            <p:ph type="body" sz="quarter" idx="12" hasCustomPrompt="1"/>
          </p:nvPr>
        </p:nvSpPr>
        <p:spPr>
          <a:xfrm>
            <a:off x="548639"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3" name="Content Placeholder 4"/>
          <p:cNvSpPr>
            <a:spLocks noGrp="1"/>
          </p:cNvSpPr>
          <p:nvPr>
            <p:ph sz="half" idx="1"/>
          </p:nvPr>
        </p:nvSpPr>
        <p:spPr>
          <a:xfrm>
            <a:off x="548641"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FC3A5FBE-3D66-4376-9A16-FE11155BA55E}"/>
              </a:ext>
            </a:extLst>
          </p:cNvPr>
          <p:cNvSpPr>
            <a:spLocks noGrp="1"/>
          </p:cNvSpPr>
          <p:nvPr>
            <p:ph type="pic" sz="quarter" idx="11"/>
          </p:nvPr>
        </p:nvSpPr>
        <p:spPr>
          <a:xfrm>
            <a:off x="3428805"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9" name="Text Placeholder 6">
            <a:extLst>
              <a:ext uri="{FF2B5EF4-FFF2-40B4-BE49-F238E27FC236}">
                <a16:creationId xmlns:a16="http://schemas.microsoft.com/office/drawing/2014/main" id="{CD5289C6-6376-08BD-CF12-DE93A92EFB78}"/>
              </a:ext>
            </a:extLst>
          </p:cNvPr>
          <p:cNvSpPr>
            <a:spLocks noGrp="1"/>
          </p:cNvSpPr>
          <p:nvPr>
            <p:ph type="body" sz="quarter" idx="13" hasCustomPrompt="1"/>
          </p:nvPr>
        </p:nvSpPr>
        <p:spPr>
          <a:xfrm>
            <a:off x="3428805"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4" name="Content Placeholder 7"/>
          <p:cNvSpPr>
            <a:spLocks noGrp="1"/>
          </p:cNvSpPr>
          <p:nvPr>
            <p:ph sz="half" idx="2"/>
          </p:nvPr>
        </p:nvSpPr>
        <p:spPr>
          <a:xfrm>
            <a:off x="3428805"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a:extLst>
              <a:ext uri="{FF2B5EF4-FFF2-40B4-BE49-F238E27FC236}">
                <a16:creationId xmlns:a16="http://schemas.microsoft.com/office/drawing/2014/main" id="{2F1293E6-42E9-E8B5-FFA8-86FB82D4865C}"/>
              </a:ext>
            </a:extLst>
          </p:cNvPr>
          <p:cNvSpPr>
            <a:spLocks noGrp="1"/>
          </p:cNvSpPr>
          <p:nvPr>
            <p:ph type="pic" sz="quarter" idx="15"/>
          </p:nvPr>
        </p:nvSpPr>
        <p:spPr>
          <a:xfrm>
            <a:off x="6263841"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1" name="Text Placeholder 9">
            <a:extLst>
              <a:ext uri="{FF2B5EF4-FFF2-40B4-BE49-F238E27FC236}">
                <a16:creationId xmlns:a16="http://schemas.microsoft.com/office/drawing/2014/main" id="{1A0087B1-BE04-FAAE-807C-18D539A58557}"/>
              </a:ext>
            </a:extLst>
          </p:cNvPr>
          <p:cNvSpPr>
            <a:spLocks noGrp="1"/>
          </p:cNvSpPr>
          <p:nvPr>
            <p:ph type="body" sz="quarter" idx="16" hasCustomPrompt="1"/>
          </p:nvPr>
        </p:nvSpPr>
        <p:spPr>
          <a:xfrm>
            <a:off x="6263841"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12" name="Content Placeholder 10">
            <a:extLst>
              <a:ext uri="{FF2B5EF4-FFF2-40B4-BE49-F238E27FC236}">
                <a16:creationId xmlns:a16="http://schemas.microsoft.com/office/drawing/2014/main" id="{9A4D43E8-8B9E-0180-3592-10B667D09516}"/>
              </a:ext>
            </a:extLst>
          </p:cNvPr>
          <p:cNvSpPr>
            <a:spLocks noGrp="1"/>
          </p:cNvSpPr>
          <p:nvPr>
            <p:ph sz="half" idx="17"/>
          </p:nvPr>
        </p:nvSpPr>
        <p:spPr>
          <a:xfrm>
            <a:off x="6263841"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Picture Placeholder 11">
            <a:extLst>
              <a:ext uri="{FF2B5EF4-FFF2-40B4-BE49-F238E27FC236}">
                <a16:creationId xmlns:a16="http://schemas.microsoft.com/office/drawing/2014/main" id="{D206E8B5-48CF-3920-10E8-5C214FEE93B1}"/>
              </a:ext>
            </a:extLst>
          </p:cNvPr>
          <p:cNvSpPr>
            <a:spLocks noGrp="1"/>
          </p:cNvSpPr>
          <p:nvPr>
            <p:ph type="pic" sz="quarter" idx="19"/>
          </p:nvPr>
        </p:nvSpPr>
        <p:spPr>
          <a:xfrm>
            <a:off x="9144001" y="1600200"/>
            <a:ext cx="2499359" cy="1234440"/>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4" name="Text Placeholder 12">
            <a:extLst>
              <a:ext uri="{FF2B5EF4-FFF2-40B4-BE49-F238E27FC236}">
                <a16:creationId xmlns:a16="http://schemas.microsoft.com/office/drawing/2014/main" id="{30A8711B-6FCD-CC40-76D9-6F2EED66A6EF}"/>
              </a:ext>
            </a:extLst>
          </p:cNvPr>
          <p:cNvSpPr>
            <a:spLocks noGrp="1"/>
          </p:cNvSpPr>
          <p:nvPr>
            <p:ph type="body" sz="quarter" idx="20" hasCustomPrompt="1"/>
          </p:nvPr>
        </p:nvSpPr>
        <p:spPr>
          <a:xfrm>
            <a:off x="9144001" y="3063240"/>
            <a:ext cx="2499359" cy="365760"/>
          </a:xfrm>
        </p:spPr>
        <p:txBody>
          <a:bodyPr/>
          <a:lstStyle>
            <a:lvl1pPr marL="0" indent="0">
              <a:spcBef>
                <a:spcPts val="0"/>
              </a:spcBef>
              <a:buFontTx/>
              <a:buNone/>
              <a:defRPr sz="1600" b="1"/>
            </a:lvl1pPr>
            <a:lvl2pPr marL="0" indent="0">
              <a:spcBef>
                <a:spcPts val="0"/>
              </a:spcBef>
              <a:buFontTx/>
              <a:buNone/>
              <a:defRPr sz="1600" b="1"/>
            </a:lvl2pPr>
            <a:lvl3pPr marL="0" indent="0">
              <a:spcBef>
                <a:spcPts val="0"/>
              </a:spcBef>
              <a:buFontTx/>
              <a:buNone/>
              <a:defRPr sz="1600" b="1"/>
            </a:lvl3pPr>
            <a:lvl4pPr marL="0" indent="0">
              <a:spcBef>
                <a:spcPts val="0"/>
              </a:spcBef>
              <a:buFontTx/>
              <a:buNone/>
              <a:defRPr sz="1600" b="1"/>
            </a:lvl4pPr>
            <a:lvl5pPr marL="0" indent="0">
              <a:spcBef>
                <a:spcPts val="0"/>
              </a:spcBef>
              <a:buFontTx/>
              <a:buNone/>
              <a:defRPr sz="1600" b="1"/>
            </a:lvl5pPr>
            <a:lvl6pPr marL="0" indent="0">
              <a:spcBef>
                <a:spcPts val="0"/>
              </a:spcBef>
              <a:buFontTx/>
              <a:buNone/>
              <a:defRPr sz="1600" b="1"/>
            </a:lvl6pPr>
            <a:lvl7pPr marL="0" indent="0">
              <a:spcBef>
                <a:spcPts val="0"/>
              </a:spcBef>
              <a:buFontTx/>
              <a:buNone/>
              <a:defRPr sz="1600" b="1"/>
            </a:lvl7pPr>
            <a:lvl8pPr marL="0" indent="0">
              <a:spcBef>
                <a:spcPts val="0"/>
              </a:spcBef>
              <a:buFontTx/>
              <a:buNone/>
              <a:defRPr sz="1600" b="1"/>
            </a:lvl8pPr>
            <a:lvl9pPr marL="0" indent="0">
              <a:spcBef>
                <a:spcPts val="0"/>
              </a:spcBef>
              <a:buFontTx/>
              <a:buNone/>
              <a:defRPr sz="1600" b="1"/>
            </a:lvl9pPr>
          </a:lstStyle>
          <a:p>
            <a:pPr lvl="0"/>
            <a:r>
              <a:rPr lang="en-US" dirty="0"/>
              <a:t>[Subtitle]</a:t>
            </a:r>
          </a:p>
        </p:txBody>
      </p:sp>
      <p:sp>
        <p:nvSpPr>
          <p:cNvPr id="15" name="Content Placeholder 13">
            <a:extLst>
              <a:ext uri="{FF2B5EF4-FFF2-40B4-BE49-F238E27FC236}">
                <a16:creationId xmlns:a16="http://schemas.microsoft.com/office/drawing/2014/main" id="{ABA13BFB-DABC-41BC-F712-51774CC8BA1C}"/>
              </a:ext>
            </a:extLst>
          </p:cNvPr>
          <p:cNvSpPr>
            <a:spLocks noGrp="1"/>
          </p:cNvSpPr>
          <p:nvPr>
            <p:ph sz="half" idx="21"/>
          </p:nvPr>
        </p:nvSpPr>
        <p:spPr>
          <a:xfrm>
            <a:off x="9144001" y="3474720"/>
            <a:ext cx="2499359" cy="2697480"/>
          </a:xfrm>
        </p:spPr>
        <p:txBody>
          <a:bodyPr/>
          <a:lstStyle>
            <a:lvl1pPr marL="137160" indent="-137160">
              <a:defRPr sz="1300"/>
            </a:lvl1pPr>
            <a:lvl2pPr marL="274320" indent="-137160">
              <a:defRPr sz="1300"/>
            </a:lvl2pPr>
            <a:lvl3pPr marL="411480" indent="-137160">
              <a:defRPr sz="1300"/>
            </a:lvl3pPr>
            <a:lvl4pPr marL="548640" indent="-137160">
              <a:defRPr sz="1300"/>
            </a:lvl4pPr>
            <a:lvl5pPr marL="685800" indent="-137160">
              <a:defRPr sz="1300"/>
            </a:lvl5pPr>
            <a:lvl6pPr marL="822960" indent="-137160">
              <a:defRPr sz="1300"/>
            </a:lvl6pPr>
            <a:lvl7pPr marL="960120" indent="-137160">
              <a:defRPr sz="1300"/>
            </a:lvl7pPr>
            <a:lvl8pPr marL="1097280" indent="-137160">
              <a:defRPr sz="1300"/>
            </a:lvl8pPr>
            <a:lvl9pPr marL="1234440" indent="-137160">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Date Placeholder 15">
            <a:extLst>
              <a:ext uri="{FF2B5EF4-FFF2-40B4-BE49-F238E27FC236}">
                <a16:creationId xmlns:a16="http://schemas.microsoft.com/office/drawing/2014/main" id="{6FA3AB29-95C5-BB81-8596-7248603E0DBA}"/>
              </a:ext>
            </a:extLst>
          </p:cNvPr>
          <p:cNvSpPr>
            <a:spLocks noGrp="1"/>
          </p:cNvSpPr>
          <p:nvPr>
            <p:ph type="dt" sz="half" idx="22"/>
          </p:nvPr>
        </p:nvSpPr>
        <p:spPr/>
        <p:txBody>
          <a:bodyPr/>
          <a:lstStyle/>
          <a:p>
            <a:fld id="{3BA0343D-C8D8-43CE-BB79-50DEA219DB07}" type="datetime3">
              <a:rPr lang="en-US" smtClean="0"/>
              <a:t>6 August 2024</a:t>
            </a:fld>
            <a:endParaRPr lang="en-US" dirty="0"/>
          </a:p>
        </p:txBody>
      </p:sp>
      <p:sp>
        <p:nvSpPr>
          <p:cNvPr id="17" name="Slide Number Placeholder 16">
            <a:extLst>
              <a:ext uri="{FF2B5EF4-FFF2-40B4-BE49-F238E27FC236}">
                <a16:creationId xmlns:a16="http://schemas.microsoft.com/office/drawing/2014/main" id="{F8249F74-522A-F15A-97B8-27047D5DEDAE}"/>
              </a:ext>
            </a:extLst>
          </p:cNvPr>
          <p:cNvSpPr>
            <a:spLocks noGrp="1"/>
          </p:cNvSpPr>
          <p:nvPr>
            <p:ph type="sldNum" sz="quarter" idx="2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601489030"/>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1786">
          <p15:clr>
            <a:srgbClr val="A4A3A4"/>
          </p15:clr>
        </p15:guide>
        <p15:guide id="3" orient="horz" pos="3888">
          <p15:clr>
            <a:srgbClr val="A4A3A4"/>
          </p15:clr>
        </p15:guide>
        <p15:guide id="4" orient="horz" pos="1930">
          <p15:clr>
            <a:srgbClr val="A4A3A4"/>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rgbClr val="221F2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0" y="411481"/>
            <a:ext cx="8231293"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9" name="Text Placeholder 2">
            <a:extLst>
              <a:ext uri="{FF2B5EF4-FFF2-40B4-BE49-F238E27FC236}">
                <a16:creationId xmlns:a16="http://schemas.microsoft.com/office/drawing/2014/main" id="{B62121C3-FD56-A9B2-1088-141E0BDB4C18}"/>
              </a:ext>
            </a:extLst>
          </p:cNvPr>
          <p:cNvSpPr>
            <a:spLocks noGrp="1"/>
          </p:cNvSpPr>
          <p:nvPr>
            <p:ph type="body" sz="quarter" idx="11" hasCustomPrompt="1"/>
          </p:nvPr>
        </p:nvSpPr>
        <p:spPr>
          <a:xfrm>
            <a:off x="548640" y="2148840"/>
            <a:ext cx="6795135" cy="4023360"/>
          </a:xfrm>
        </p:spPr>
        <p:txBody>
          <a:bodyPr/>
          <a:lstStyle>
            <a:lvl1pPr marL="0" indent="0">
              <a:spcBef>
                <a:spcPts val="0"/>
              </a:spcBef>
              <a:buFontTx/>
              <a:buNone/>
              <a:defRPr sz="28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subtitle]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5" name="Date Placeholder 4">
            <a:extLst>
              <a:ext uri="{FF2B5EF4-FFF2-40B4-BE49-F238E27FC236}">
                <a16:creationId xmlns:a16="http://schemas.microsoft.com/office/drawing/2014/main" id="{B1DBADC8-E5B3-9DDB-F294-C14F7AA987B8}"/>
              </a:ext>
            </a:extLst>
          </p:cNvPr>
          <p:cNvSpPr>
            <a:spLocks noGrp="1"/>
          </p:cNvSpPr>
          <p:nvPr>
            <p:ph type="dt" sz="half" idx="12"/>
          </p:nvPr>
        </p:nvSpPr>
        <p:spPr/>
        <p:txBody>
          <a:bodyPr/>
          <a:lstStyle/>
          <a:p>
            <a:fld id="{453BD212-0B9F-4987-965F-AC83B2FC354F}" type="datetime3">
              <a:rPr lang="en-US" smtClean="0"/>
              <a:t>6 August 2024</a:t>
            </a:fld>
            <a:endParaRPr lang="en-US" dirty="0"/>
          </a:p>
        </p:txBody>
      </p:sp>
      <p:sp>
        <p:nvSpPr>
          <p:cNvPr id="6" name="Slide Number Placeholder 5">
            <a:extLst>
              <a:ext uri="{FF2B5EF4-FFF2-40B4-BE49-F238E27FC236}">
                <a16:creationId xmlns:a16="http://schemas.microsoft.com/office/drawing/2014/main" id="{4A7DADDA-8448-690C-2CAB-FA7E28471B81}"/>
              </a:ext>
            </a:extLst>
          </p:cNvPr>
          <p:cNvSpPr>
            <a:spLocks noGrp="1"/>
          </p:cNvSpPr>
          <p:nvPr>
            <p:ph type="sldNum" sz="quarter" idx="13"/>
          </p:nvPr>
        </p:nvSpPr>
        <p:spPr/>
        <p:txBody>
          <a:bodyPr/>
          <a:lstStyle/>
          <a:p>
            <a:fld id="{64E5BE4B-2FBF-4174-9E62-85FAD1CB43A6}" type="slidenum">
              <a:rPr lang="en-US" smtClean="0"/>
              <a:pPr/>
              <a:t>‹#›</a:t>
            </a:fld>
            <a:endParaRPr lang="en-US" dirty="0"/>
          </a:p>
        </p:txBody>
      </p:sp>
      <p:sp>
        <p:nvSpPr>
          <p:cNvPr id="13" name="Rectangle 15">
            <a:extLst>
              <a:ext uri="{FF2B5EF4-FFF2-40B4-BE49-F238E27FC236}">
                <a16:creationId xmlns:a16="http://schemas.microsoft.com/office/drawing/2014/main" id="{29767174-7781-C263-3756-CD54301026CD}"/>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sp>
        <p:nvSpPr>
          <p:cNvPr id="14" name="Rectangle 13">
            <a:extLst>
              <a:ext uri="{FF2B5EF4-FFF2-40B4-BE49-F238E27FC236}">
                <a16:creationId xmlns:a16="http://schemas.microsoft.com/office/drawing/2014/main" id="{D36F2182-1ACE-5AD5-681B-31F3C2187042}"/>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pic>
        <p:nvPicPr>
          <p:cNvPr id="4" name="Picture 3">
            <a:extLst>
              <a:ext uri="{FF2B5EF4-FFF2-40B4-BE49-F238E27FC236}">
                <a16:creationId xmlns:a16="http://schemas.microsoft.com/office/drawing/2014/main" id="{62A638DF-68EA-1B57-7E47-9B79BFFBF21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55625507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p15:clr>
            <a:srgbClr val="A4A3A4"/>
          </p15:clr>
        </p15:guide>
        <p15:guide id="2" orient="horz" pos="3888">
          <p15:clr>
            <a:srgbClr val="A4A3A4"/>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Section Header - Image">
    <p:bg>
      <p:bgPr>
        <a:solidFill>
          <a:schemeClr val="tx1"/>
        </a:solidFill>
        <a:effectLst/>
      </p:bgPr>
    </p:bg>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D68235BF-5094-B6AD-6429-61352C54DE99}"/>
              </a:ext>
            </a:extLst>
          </p:cNvPr>
          <p:cNvSpPr>
            <a:spLocks noGrp="1"/>
          </p:cNvSpPr>
          <p:nvPr>
            <p:ph type="pic" sz="quarter" idx="10"/>
          </p:nvPr>
        </p:nvSpPr>
        <p:spPr>
          <a:xfrm>
            <a:off x="0" y="228600"/>
            <a:ext cx="12192000" cy="6400800"/>
          </a:xfrm>
          <a:solidFill>
            <a:srgbClr val="565557"/>
          </a:solidFill>
        </p:spPr>
        <p:txBody>
          <a:bodyPr anchor="ctr" anchorCtr="0"/>
          <a:lstStyle>
            <a:lvl1pPr marL="0" indent="0" algn="ctr">
              <a:buFontTx/>
              <a:buNone/>
              <a:defRPr sz="1000">
                <a:solidFill>
                  <a:srgbClr val="FFFFFF"/>
                </a:solidFill>
              </a:defRPr>
            </a:lvl1pPr>
          </a:lstStyle>
          <a:p>
            <a:r>
              <a:rPr lang="en-US"/>
              <a:t>Click icon to add picture</a:t>
            </a:r>
            <a:endParaRPr lang="en-US" dirty="0"/>
          </a:p>
        </p:txBody>
      </p:sp>
      <p:sp>
        <p:nvSpPr>
          <p:cNvPr id="2" name="Title 2"/>
          <p:cNvSpPr>
            <a:spLocks noGrp="1"/>
          </p:cNvSpPr>
          <p:nvPr>
            <p:ph type="title" hasCustomPrompt="1"/>
          </p:nvPr>
        </p:nvSpPr>
        <p:spPr>
          <a:xfrm>
            <a:off x="548640" y="411481"/>
            <a:ext cx="8231293"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4" name="Text Placeholder 3">
            <a:extLst>
              <a:ext uri="{FF2B5EF4-FFF2-40B4-BE49-F238E27FC236}">
                <a16:creationId xmlns:a16="http://schemas.microsoft.com/office/drawing/2014/main" id="{CADC6E9F-9E2F-3968-F76A-CD8240DB9C82}"/>
              </a:ext>
            </a:extLst>
          </p:cNvPr>
          <p:cNvSpPr>
            <a:spLocks noGrp="1"/>
          </p:cNvSpPr>
          <p:nvPr>
            <p:ph type="body" sz="quarter" idx="11" hasCustomPrompt="1"/>
          </p:nvPr>
        </p:nvSpPr>
        <p:spPr>
          <a:xfrm>
            <a:off x="548640" y="2148840"/>
            <a:ext cx="6795135" cy="914400"/>
          </a:xfrm>
        </p:spPr>
        <p:txBody>
          <a:bodyPr/>
          <a:lstStyle>
            <a:lvl1pPr marL="0" indent="0">
              <a:spcBef>
                <a:spcPts val="0"/>
              </a:spcBef>
              <a:buFontTx/>
              <a:buNone/>
              <a:defRPr sz="28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subtitle]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5" name="Date Placeholder 4">
            <a:extLst>
              <a:ext uri="{FF2B5EF4-FFF2-40B4-BE49-F238E27FC236}">
                <a16:creationId xmlns:a16="http://schemas.microsoft.com/office/drawing/2014/main" id="{9B2EB74B-4EFA-464C-722C-FBCA5174031B}"/>
              </a:ext>
            </a:extLst>
          </p:cNvPr>
          <p:cNvSpPr>
            <a:spLocks noGrp="1"/>
          </p:cNvSpPr>
          <p:nvPr>
            <p:ph type="dt" sz="half" idx="12"/>
          </p:nvPr>
        </p:nvSpPr>
        <p:spPr/>
        <p:txBody>
          <a:bodyPr/>
          <a:lstStyle>
            <a:lvl1pPr>
              <a:defRPr>
                <a:solidFill>
                  <a:schemeClr val="bg1"/>
                </a:solidFill>
              </a:defRPr>
            </a:lvl1pPr>
          </a:lstStyle>
          <a:p>
            <a:fld id="{220AF9C2-5E8A-4308-AE6B-CA9B65007D0E}" type="datetime3">
              <a:rPr lang="en-US" smtClean="0"/>
              <a:t>6 August 2024</a:t>
            </a:fld>
            <a:endParaRPr lang="en-US" dirty="0"/>
          </a:p>
        </p:txBody>
      </p:sp>
      <p:sp>
        <p:nvSpPr>
          <p:cNvPr id="6" name="Slide Number Placeholder 5">
            <a:extLst>
              <a:ext uri="{FF2B5EF4-FFF2-40B4-BE49-F238E27FC236}">
                <a16:creationId xmlns:a16="http://schemas.microsoft.com/office/drawing/2014/main" id="{D8C19503-16E7-50C5-8995-F8E0DCB6B626}"/>
              </a:ext>
            </a:extLst>
          </p:cNvPr>
          <p:cNvSpPr>
            <a:spLocks noGrp="1"/>
          </p:cNvSpPr>
          <p:nvPr>
            <p:ph type="sldNum" sz="quarter" idx="13"/>
          </p:nvPr>
        </p:nvSpPr>
        <p:spPr/>
        <p:txBody>
          <a:bodyPr/>
          <a:lstStyle>
            <a:lvl1pPr>
              <a:defRPr>
                <a:solidFill>
                  <a:schemeClr val="bg1"/>
                </a:solidFill>
              </a:defRPr>
            </a:lvl1pPr>
          </a:lstStyle>
          <a:p>
            <a:fld id="{64E5BE4B-2FBF-4174-9E62-85FAD1CB43A6}" type="slidenum">
              <a:rPr lang="en-US" smtClean="0"/>
              <a:pPr/>
              <a:t>‹#›</a:t>
            </a:fld>
            <a:endParaRPr lang="en-US" dirty="0"/>
          </a:p>
        </p:txBody>
      </p:sp>
      <p:pic>
        <p:nvPicPr>
          <p:cNvPr id="8" name="Picture 7">
            <a:extLst>
              <a:ext uri="{FF2B5EF4-FFF2-40B4-BE49-F238E27FC236}">
                <a16:creationId xmlns:a16="http://schemas.microsoft.com/office/drawing/2014/main" id="{43EC03F4-5014-586B-424E-946BD96CAC5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6020037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p15:clr>
            <a:srgbClr val="A4A3A4"/>
          </p15:clr>
        </p15:guide>
        <p15:guide id="2" orient="horz" pos="3888">
          <p15:clr>
            <a:srgbClr val="A4A3A4"/>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Section Header - White 01">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0" y="411481"/>
            <a:ext cx="8231293"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4" name="Text Placeholder 2">
            <a:extLst>
              <a:ext uri="{FF2B5EF4-FFF2-40B4-BE49-F238E27FC236}">
                <a16:creationId xmlns:a16="http://schemas.microsoft.com/office/drawing/2014/main" id="{3EF29EDB-49B7-13CD-321C-E88CD44FB7C6}"/>
              </a:ext>
            </a:extLst>
          </p:cNvPr>
          <p:cNvSpPr>
            <a:spLocks noGrp="1"/>
          </p:cNvSpPr>
          <p:nvPr>
            <p:ph type="body" sz="quarter" idx="11" hasCustomPrompt="1"/>
          </p:nvPr>
        </p:nvSpPr>
        <p:spPr>
          <a:xfrm>
            <a:off x="548640" y="2148840"/>
            <a:ext cx="6795135" cy="4023360"/>
          </a:xfrm>
        </p:spPr>
        <p:txBody>
          <a:bodyPr/>
          <a:lstStyle>
            <a:lvl1pPr marL="0" indent="0">
              <a:spcBef>
                <a:spcPts val="0"/>
              </a:spcBef>
              <a:buFontTx/>
              <a:buNone/>
              <a:defRPr sz="28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subtitle]</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5" name="Date Placeholder 4">
            <a:extLst>
              <a:ext uri="{FF2B5EF4-FFF2-40B4-BE49-F238E27FC236}">
                <a16:creationId xmlns:a16="http://schemas.microsoft.com/office/drawing/2014/main" id="{D8CC6170-ECB5-A830-2874-091E36410134}"/>
              </a:ext>
            </a:extLst>
          </p:cNvPr>
          <p:cNvSpPr>
            <a:spLocks noGrp="1"/>
          </p:cNvSpPr>
          <p:nvPr>
            <p:ph type="dt" sz="half" idx="12"/>
          </p:nvPr>
        </p:nvSpPr>
        <p:spPr/>
        <p:txBody>
          <a:bodyPr/>
          <a:lstStyle/>
          <a:p>
            <a:fld id="{FF31E861-D2AF-431D-860B-DCF67C218052}" type="datetime3">
              <a:rPr lang="en-US" smtClean="0"/>
              <a:t>6 August 2024</a:t>
            </a:fld>
            <a:endParaRPr lang="en-US" dirty="0"/>
          </a:p>
        </p:txBody>
      </p:sp>
      <p:sp>
        <p:nvSpPr>
          <p:cNvPr id="6" name="Slide Number Placeholder 5">
            <a:extLst>
              <a:ext uri="{FF2B5EF4-FFF2-40B4-BE49-F238E27FC236}">
                <a16:creationId xmlns:a16="http://schemas.microsoft.com/office/drawing/2014/main" id="{DCB1CE1D-5DB3-7DB4-A801-B688218E7EC6}"/>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993103450"/>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p15:clr>
            <a:srgbClr val="A4A3A4"/>
          </p15:clr>
        </p15:guide>
        <p15:guide id="2" orient="horz" pos="3888">
          <p15:clr>
            <a:srgbClr val="A4A3A4"/>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Section Header - White 0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1" y="411480"/>
            <a:ext cx="5365327" cy="914400"/>
          </a:xfrm>
        </p:spPr>
        <p:txBody>
          <a:bodyPr anchor="t" anchorCtr="0"/>
          <a:lstStyle>
            <a:lvl1pPr>
              <a:lnSpc>
                <a:spcPct val="90000"/>
              </a:lnSpc>
              <a:defRPr sz="2400" spc="0" baseline="0">
                <a:solidFill>
                  <a:schemeClr val="tx1"/>
                </a:solidFill>
              </a:defRPr>
            </a:lvl1pPr>
          </a:lstStyle>
          <a:p>
            <a:r>
              <a:rPr lang="en-US" dirty="0"/>
              <a:t>[Section title]</a:t>
            </a:r>
          </a:p>
        </p:txBody>
      </p:sp>
      <p:sp>
        <p:nvSpPr>
          <p:cNvPr id="4" name="Text Placeholder 2">
            <a:extLst>
              <a:ext uri="{FF2B5EF4-FFF2-40B4-BE49-F238E27FC236}">
                <a16:creationId xmlns:a16="http://schemas.microsoft.com/office/drawing/2014/main" id="{3EF29EDB-49B7-13CD-321C-E88CD44FB7C6}"/>
              </a:ext>
            </a:extLst>
          </p:cNvPr>
          <p:cNvSpPr>
            <a:spLocks noGrp="1"/>
          </p:cNvSpPr>
          <p:nvPr>
            <p:ph type="body" sz="quarter" idx="11" hasCustomPrompt="1"/>
          </p:nvPr>
        </p:nvSpPr>
        <p:spPr>
          <a:xfrm>
            <a:off x="548640" y="1600200"/>
            <a:ext cx="6795135" cy="4572000"/>
          </a:xfrm>
        </p:spPr>
        <p:txBody>
          <a:bodyPr/>
          <a:lstStyle>
            <a:lvl1pPr marL="0" indent="0">
              <a:lnSpc>
                <a:spcPct val="90000"/>
              </a:lnSpc>
              <a:spcBef>
                <a:spcPts val="0"/>
              </a:spcBef>
              <a:buFontTx/>
              <a:buNone/>
              <a:defRPr sz="3600"/>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[Long section description]</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5" name="Date Placeholder 4">
            <a:extLst>
              <a:ext uri="{FF2B5EF4-FFF2-40B4-BE49-F238E27FC236}">
                <a16:creationId xmlns:a16="http://schemas.microsoft.com/office/drawing/2014/main" id="{23A978CF-9C5E-3CFC-1FBF-80FF0C14A03A}"/>
              </a:ext>
            </a:extLst>
          </p:cNvPr>
          <p:cNvSpPr>
            <a:spLocks noGrp="1"/>
          </p:cNvSpPr>
          <p:nvPr>
            <p:ph type="dt" sz="half" idx="12"/>
          </p:nvPr>
        </p:nvSpPr>
        <p:spPr/>
        <p:txBody>
          <a:bodyPr/>
          <a:lstStyle/>
          <a:p>
            <a:fld id="{D1DA25B2-AAF1-4C1F-AA38-12D5BFA7D4C8}" type="datetime3">
              <a:rPr lang="en-US" smtClean="0"/>
              <a:t>6 August 2024</a:t>
            </a:fld>
            <a:endParaRPr lang="en-US" dirty="0"/>
          </a:p>
        </p:txBody>
      </p:sp>
      <p:sp>
        <p:nvSpPr>
          <p:cNvPr id="6" name="Slide Number Placeholder 5">
            <a:extLst>
              <a:ext uri="{FF2B5EF4-FFF2-40B4-BE49-F238E27FC236}">
                <a16:creationId xmlns:a16="http://schemas.microsoft.com/office/drawing/2014/main" id="{A2496E61-43C3-4A10-6216-8AA17EF97B83}"/>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418417472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Section Header - Half Image">
    <p:bg>
      <p:bgPr>
        <a:solidFill>
          <a:srgbClr val="221F2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1" y="411481"/>
            <a:ext cx="5365327"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7" name="Text Placeholder 2">
            <a:extLst>
              <a:ext uri="{FF2B5EF4-FFF2-40B4-BE49-F238E27FC236}">
                <a16:creationId xmlns:a16="http://schemas.microsoft.com/office/drawing/2014/main" id="{FD05FCA9-6234-AA37-16E9-CA72B744A81B}"/>
              </a:ext>
            </a:extLst>
          </p:cNvPr>
          <p:cNvSpPr>
            <a:spLocks noGrp="1"/>
          </p:cNvSpPr>
          <p:nvPr>
            <p:ph type="body" sz="quarter" idx="11" hasCustomPrompt="1"/>
          </p:nvPr>
        </p:nvSpPr>
        <p:spPr>
          <a:xfrm>
            <a:off x="548640" y="2148840"/>
            <a:ext cx="5365325" cy="4023360"/>
          </a:xfrm>
        </p:spPr>
        <p:txBody>
          <a:bodyPr/>
          <a:lstStyle>
            <a:lvl1pPr marL="0" indent="0">
              <a:spcBef>
                <a:spcPts val="1000"/>
              </a:spcBef>
              <a:buFontTx/>
              <a:buNone/>
              <a:defRPr/>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description]</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3" name="Date Placeholder 2">
            <a:extLst>
              <a:ext uri="{FF2B5EF4-FFF2-40B4-BE49-F238E27FC236}">
                <a16:creationId xmlns:a16="http://schemas.microsoft.com/office/drawing/2014/main" id="{3F98909E-3F3B-28FF-B01F-B77401FC0BCC}"/>
              </a:ext>
            </a:extLst>
          </p:cNvPr>
          <p:cNvSpPr>
            <a:spLocks noGrp="1"/>
          </p:cNvSpPr>
          <p:nvPr>
            <p:ph type="dt" sz="half" idx="12"/>
          </p:nvPr>
        </p:nvSpPr>
        <p:spPr/>
        <p:txBody>
          <a:bodyPr/>
          <a:lstStyle/>
          <a:p>
            <a:fld id="{A25C0F39-45D0-48E9-90B3-7FE8FCE561C8}" type="datetime3">
              <a:rPr lang="en-US" smtClean="0"/>
              <a:t>6 August 2024</a:t>
            </a:fld>
            <a:endParaRPr lang="en-US" dirty="0"/>
          </a:p>
        </p:txBody>
      </p:sp>
      <p:sp>
        <p:nvSpPr>
          <p:cNvPr id="4" name="Slide Number Placeholder 3">
            <a:extLst>
              <a:ext uri="{FF2B5EF4-FFF2-40B4-BE49-F238E27FC236}">
                <a16:creationId xmlns:a16="http://schemas.microsoft.com/office/drawing/2014/main" id="{FC4506F2-72D4-8024-72B5-E5E4464D05D0}"/>
              </a:ext>
            </a:extLst>
          </p:cNvPr>
          <p:cNvSpPr>
            <a:spLocks noGrp="1"/>
          </p:cNvSpPr>
          <p:nvPr>
            <p:ph type="sldNum" sz="quarter" idx="13"/>
          </p:nvPr>
        </p:nvSpPr>
        <p:spPr/>
        <p:txBody>
          <a:bodyPr/>
          <a:lstStyle/>
          <a:p>
            <a:fld id="{64E5BE4B-2FBF-4174-9E62-85FAD1CB43A6}" type="slidenum">
              <a:rPr lang="en-US" smtClean="0"/>
              <a:pPr/>
              <a:t>‹#›</a:t>
            </a:fld>
            <a:endParaRPr lang="en-US" dirty="0"/>
          </a:p>
        </p:txBody>
      </p:sp>
      <p:sp>
        <p:nvSpPr>
          <p:cNvPr id="10" name="Picture Placeholder 3">
            <a:extLst>
              <a:ext uri="{FF2B5EF4-FFF2-40B4-BE49-F238E27FC236}">
                <a16:creationId xmlns:a16="http://schemas.microsoft.com/office/drawing/2014/main" id="{6FB94CE1-6713-07D6-4B5A-4A8C98A3721E}"/>
              </a:ext>
            </a:extLst>
          </p:cNvPr>
          <p:cNvSpPr>
            <a:spLocks noGrp="1"/>
          </p:cNvSpPr>
          <p:nvPr>
            <p:ph type="pic" sz="quarter" idx="10"/>
          </p:nvPr>
        </p:nvSpPr>
        <p:spPr>
          <a:xfrm>
            <a:off x="6278037" y="1076324"/>
            <a:ext cx="5365748" cy="5095875"/>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14" name="Rectangle 15">
            <a:extLst>
              <a:ext uri="{FF2B5EF4-FFF2-40B4-BE49-F238E27FC236}">
                <a16:creationId xmlns:a16="http://schemas.microsoft.com/office/drawing/2014/main" id="{F827E20F-449C-FD35-0420-0D0665538DFA}"/>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sp>
        <p:nvSpPr>
          <p:cNvPr id="15" name="Rectangle 14">
            <a:extLst>
              <a:ext uri="{FF2B5EF4-FFF2-40B4-BE49-F238E27FC236}">
                <a16:creationId xmlns:a16="http://schemas.microsoft.com/office/drawing/2014/main" id="{9B78D2D4-DCB9-0AD3-0C18-6C6757224CC2}"/>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pic>
        <p:nvPicPr>
          <p:cNvPr id="6" name="Picture 5">
            <a:extLst>
              <a:ext uri="{FF2B5EF4-FFF2-40B4-BE49-F238E27FC236}">
                <a16:creationId xmlns:a16="http://schemas.microsoft.com/office/drawing/2014/main" id="{0640BB99-E7C5-9C1F-99DE-699EC511E44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281669878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p15:clr>
            <a:srgbClr val="A4A3A4"/>
          </p15:clr>
        </p15:guide>
        <p15:guide id="2" orient="horz" pos="3888">
          <p15:clr>
            <a:srgbClr val="A4A3A4"/>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Section Header - Half Image - Whit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48641" y="411481"/>
            <a:ext cx="5365327" cy="1189037"/>
          </a:xfrm>
        </p:spPr>
        <p:txBody>
          <a:bodyPr anchor="t" anchorCtr="0"/>
          <a:lstStyle>
            <a:lvl1pPr>
              <a:lnSpc>
                <a:spcPct val="80000"/>
              </a:lnSpc>
              <a:defRPr sz="4000" spc="-100" baseline="0">
                <a:solidFill>
                  <a:schemeClr val="tx2"/>
                </a:solidFill>
              </a:defRPr>
            </a:lvl1pPr>
          </a:lstStyle>
          <a:p>
            <a:r>
              <a:rPr lang="en-US" dirty="0"/>
              <a:t>[Section title]</a:t>
            </a:r>
          </a:p>
        </p:txBody>
      </p:sp>
      <p:sp>
        <p:nvSpPr>
          <p:cNvPr id="7" name="Text Placeholder 2">
            <a:extLst>
              <a:ext uri="{FF2B5EF4-FFF2-40B4-BE49-F238E27FC236}">
                <a16:creationId xmlns:a16="http://schemas.microsoft.com/office/drawing/2014/main" id="{FD05FCA9-6234-AA37-16E9-CA72B744A81B}"/>
              </a:ext>
            </a:extLst>
          </p:cNvPr>
          <p:cNvSpPr>
            <a:spLocks noGrp="1"/>
          </p:cNvSpPr>
          <p:nvPr>
            <p:ph type="body" sz="quarter" idx="11" hasCustomPrompt="1"/>
          </p:nvPr>
        </p:nvSpPr>
        <p:spPr>
          <a:xfrm>
            <a:off x="548640" y="2148840"/>
            <a:ext cx="5365325" cy="4023360"/>
          </a:xfrm>
        </p:spPr>
        <p:txBody>
          <a:bodyPr/>
          <a:lstStyle>
            <a:lvl1pPr marL="0" indent="0">
              <a:spcBef>
                <a:spcPts val="1000"/>
              </a:spcBef>
              <a:buFontTx/>
              <a:buNone/>
              <a:defRPr/>
            </a:lvl1pPr>
            <a:lvl2pPr marL="182880" indent="-182880">
              <a:spcBef>
                <a:spcPts val="1000"/>
              </a:spcBef>
              <a:buFont typeface="Arial" panose="020B0604020202020204" pitchFamily="34" charset="0"/>
              <a:buChar char="▪"/>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dirty="0"/>
              <a:t>[Optional section description]</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p>
          <a:p>
            <a:pPr lvl="8"/>
            <a:r>
              <a:rPr lang="en-US" dirty="0"/>
              <a:t>Ninth level</a:t>
            </a:r>
          </a:p>
        </p:txBody>
      </p:sp>
      <p:sp>
        <p:nvSpPr>
          <p:cNvPr id="5" name="Picture Placeholder 3">
            <a:extLst>
              <a:ext uri="{FF2B5EF4-FFF2-40B4-BE49-F238E27FC236}">
                <a16:creationId xmlns:a16="http://schemas.microsoft.com/office/drawing/2014/main" id="{99F1DF14-7FE6-F760-F31F-7EF2AD60D9CA}"/>
              </a:ext>
            </a:extLst>
          </p:cNvPr>
          <p:cNvSpPr>
            <a:spLocks noGrp="1"/>
          </p:cNvSpPr>
          <p:nvPr>
            <p:ph type="pic" sz="quarter" idx="10"/>
          </p:nvPr>
        </p:nvSpPr>
        <p:spPr>
          <a:xfrm>
            <a:off x="6278037" y="1076324"/>
            <a:ext cx="5365748" cy="5095875"/>
          </a:xfrm>
          <a:solidFill>
            <a:srgbClr val="D5D5D7"/>
          </a:solidFill>
        </p:spPr>
        <p:txBody>
          <a:bodyPr anchor="ctr" anchorCtr="0"/>
          <a:lstStyle>
            <a:lvl1pPr marL="0" indent="0" algn="ctr">
              <a:buFontTx/>
              <a:buNone/>
              <a:defRPr sz="1000">
                <a:solidFill>
                  <a:srgbClr val="221F20"/>
                </a:solidFill>
              </a:defRPr>
            </a:lvl1pPr>
          </a:lstStyle>
          <a:p>
            <a:r>
              <a:rPr lang="en-US"/>
              <a:t>Click icon to add picture</a:t>
            </a:r>
            <a:endParaRPr lang="en-US" dirty="0"/>
          </a:p>
        </p:txBody>
      </p:sp>
      <p:sp>
        <p:nvSpPr>
          <p:cNvPr id="3" name="Date Placeholder 2">
            <a:extLst>
              <a:ext uri="{FF2B5EF4-FFF2-40B4-BE49-F238E27FC236}">
                <a16:creationId xmlns:a16="http://schemas.microsoft.com/office/drawing/2014/main" id="{20223B66-3A13-0C9F-B944-AC25D742AF96}"/>
              </a:ext>
            </a:extLst>
          </p:cNvPr>
          <p:cNvSpPr>
            <a:spLocks noGrp="1"/>
          </p:cNvSpPr>
          <p:nvPr>
            <p:ph type="dt" sz="half" idx="12"/>
          </p:nvPr>
        </p:nvSpPr>
        <p:spPr/>
        <p:txBody>
          <a:bodyPr/>
          <a:lstStyle/>
          <a:p>
            <a:fld id="{9BAF1A3D-92FA-4F24-9781-74AFA516A230}" type="datetime3">
              <a:rPr lang="en-US" smtClean="0"/>
              <a:t>6 August 2024</a:t>
            </a:fld>
            <a:endParaRPr lang="en-US" dirty="0"/>
          </a:p>
        </p:txBody>
      </p:sp>
      <p:sp>
        <p:nvSpPr>
          <p:cNvPr id="4" name="Slide Number Placeholder 3">
            <a:extLst>
              <a:ext uri="{FF2B5EF4-FFF2-40B4-BE49-F238E27FC236}">
                <a16:creationId xmlns:a16="http://schemas.microsoft.com/office/drawing/2014/main" id="{131544B9-C835-CF1D-D28F-2122F2789519}"/>
              </a:ext>
            </a:extLst>
          </p:cNvPr>
          <p:cNvSpPr>
            <a:spLocks noGrp="1"/>
          </p:cNvSpPr>
          <p:nvPr>
            <p:ph type="sldNum" sz="quarter" idx="13"/>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360116918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1354">
          <p15:clr>
            <a:srgbClr val="A4A3A4"/>
          </p15:clr>
        </p15:guide>
        <p15:guide id="2" orient="horz" pos="3888">
          <p15:clr>
            <a:srgbClr val="A4A3A4"/>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4" name="Date Placeholder 3">
            <a:extLst>
              <a:ext uri="{FF2B5EF4-FFF2-40B4-BE49-F238E27FC236}">
                <a16:creationId xmlns:a16="http://schemas.microsoft.com/office/drawing/2014/main" id="{4379C0D1-24E4-F8B5-5008-90B631F4469A}"/>
              </a:ext>
            </a:extLst>
          </p:cNvPr>
          <p:cNvSpPr>
            <a:spLocks noGrp="1"/>
          </p:cNvSpPr>
          <p:nvPr>
            <p:ph type="dt" sz="half" idx="10"/>
          </p:nvPr>
        </p:nvSpPr>
        <p:spPr/>
        <p:txBody>
          <a:bodyPr/>
          <a:lstStyle/>
          <a:p>
            <a:fld id="{5719C672-856D-4617-A693-8FE15749A9B7}" type="datetime3">
              <a:rPr lang="en-US" smtClean="0"/>
              <a:t>6 August 2024</a:t>
            </a:fld>
            <a:endParaRPr lang="en-US" dirty="0"/>
          </a:p>
        </p:txBody>
      </p:sp>
      <p:sp>
        <p:nvSpPr>
          <p:cNvPr id="5" name="Slide Number Placeholder 4">
            <a:extLst>
              <a:ext uri="{FF2B5EF4-FFF2-40B4-BE49-F238E27FC236}">
                <a16:creationId xmlns:a16="http://schemas.microsoft.com/office/drawing/2014/main" id="{1FD0708B-B177-BDB5-031F-585D18C07E8A}"/>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379828917"/>
      </p:ext>
    </p:extLst>
  </p:cSld>
  <p:clrMapOvr>
    <a:masterClrMapping/>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preserve="1" userDrawn="1">
  <p:cSld name="Title Only - Black">
    <p:bg>
      <p:bgPr>
        <a:solidFill>
          <a:srgbClr val="221F2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[Slide title]</a:t>
            </a:r>
          </a:p>
        </p:txBody>
      </p:sp>
      <p:sp>
        <p:nvSpPr>
          <p:cNvPr id="4" name="Date Placeholder 3">
            <a:extLst>
              <a:ext uri="{FF2B5EF4-FFF2-40B4-BE49-F238E27FC236}">
                <a16:creationId xmlns:a16="http://schemas.microsoft.com/office/drawing/2014/main" id="{53232747-3E71-8E75-327E-02C587769F40}"/>
              </a:ext>
            </a:extLst>
          </p:cNvPr>
          <p:cNvSpPr>
            <a:spLocks noGrp="1"/>
          </p:cNvSpPr>
          <p:nvPr>
            <p:ph type="dt" sz="half" idx="10"/>
          </p:nvPr>
        </p:nvSpPr>
        <p:spPr/>
        <p:txBody>
          <a:bodyPr/>
          <a:lstStyle/>
          <a:p>
            <a:fld id="{5F6C764D-A39E-4C03-B161-E0BC66E8883B}" type="datetime3">
              <a:rPr lang="en-US" smtClean="0"/>
              <a:t>6 August 2024</a:t>
            </a:fld>
            <a:endParaRPr lang="en-US" dirty="0"/>
          </a:p>
        </p:txBody>
      </p:sp>
      <p:sp>
        <p:nvSpPr>
          <p:cNvPr id="5" name="Slide Number Placeholder 4">
            <a:extLst>
              <a:ext uri="{FF2B5EF4-FFF2-40B4-BE49-F238E27FC236}">
                <a16:creationId xmlns:a16="http://schemas.microsoft.com/office/drawing/2014/main" id="{36282339-D15E-F6F1-894B-9E0056121556}"/>
              </a:ext>
            </a:extLst>
          </p:cNvPr>
          <p:cNvSpPr>
            <a:spLocks noGrp="1"/>
          </p:cNvSpPr>
          <p:nvPr>
            <p:ph type="sldNum" sz="quarter" idx="11"/>
          </p:nvPr>
        </p:nvSpPr>
        <p:spPr/>
        <p:txBody>
          <a:bodyPr/>
          <a:lstStyle/>
          <a:p>
            <a:fld id="{64E5BE4B-2FBF-4174-9E62-85FAD1CB43A6}" type="slidenum">
              <a:rPr lang="en-US" smtClean="0"/>
              <a:pPr/>
              <a:t>‹#›</a:t>
            </a:fld>
            <a:endParaRPr lang="en-US" dirty="0"/>
          </a:p>
        </p:txBody>
      </p:sp>
      <p:sp>
        <p:nvSpPr>
          <p:cNvPr id="12" name="Rectangle 15">
            <a:extLst>
              <a:ext uri="{FF2B5EF4-FFF2-40B4-BE49-F238E27FC236}">
                <a16:creationId xmlns:a16="http://schemas.microsoft.com/office/drawing/2014/main" id="{833783EA-3887-4D75-CFC6-A032432DD7AD}"/>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sp>
        <p:nvSpPr>
          <p:cNvPr id="13" name="Rectangle 12">
            <a:extLst>
              <a:ext uri="{FF2B5EF4-FFF2-40B4-BE49-F238E27FC236}">
                <a16:creationId xmlns:a16="http://schemas.microsoft.com/office/drawing/2014/main" id="{AC42907C-64C3-CBB8-169A-BB3EFFC55BCC}"/>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pic>
        <p:nvPicPr>
          <p:cNvPr id="6" name="Picture 5">
            <a:extLst>
              <a:ext uri="{FF2B5EF4-FFF2-40B4-BE49-F238E27FC236}">
                <a16:creationId xmlns:a16="http://schemas.microsoft.com/office/drawing/2014/main" id="{528BFE3A-C71D-18C3-12E0-CB00B552224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114185909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008">
          <p15:clr>
            <a:srgbClr val="A4A3A4"/>
          </p15:clr>
        </p15:guide>
        <p15:guide id="2" orient="horz" pos="3888">
          <p15:clr>
            <a:srgbClr val="A4A3A4"/>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E663EDA0-A0A8-B169-0C67-503B7AD628A6}"/>
              </a:ext>
            </a:extLst>
          </p:cNvPr>
          <p:cNvSpPr>
            <a:spLocks noGrp="1"/>
          </p:cNvSpPr>
          <p:nvPr>
            <p:ph type="dt" sz="half" idx="10"/>
          </p:nvPr>
        </p:nvSpPr>
        <p:spPr/>
        <p:txBody>
          <a:bodyPr/>
          <a:lstStyle/>
          <a:p>
            <a:fld id="{6E3E33F9-20B7-4995-BE7D-165DBB597850}" type="datetime3">
              <a:rPr lang="en-US" smtClean="0"/>
              <a:t>6 August 2024</a:t>
            </a:fld>
            <a:endParaRPr lang="en-US" dirty="0"/>
          </a:p>
        </p:txBody>
      </p:sp>
      <p:sp>
        <p:nvSpPr>
          <p:cNvPr id="4" name="Slide Number Placeholder 3">
            <a:extLst>
              <a:ext uri="{FF2B5EF4-FFF2-40B4-BE49-F238E27FC236}">
                <a16:creationId xmlns:a16="http://schemas.microsoft.com/office/drawing/2014/main" id="{8ED91F9A-E3C3-E735-5763-000960145427}"/>
              </a:ext>
            </a:extLst>
          </p:cNvPr>
          <p:cNvSpPr>
            <a:spLocks noGrp="1"/>
          </p:cNvSpPr>
          <p:nvPr>
            <p:ph type="sldNum" sz="quarter" idx="11"/>
          </p:nvPr>
        </p:nvSpPr>
        <p:spPr/>
        <p:txBody>
          <a:body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1731253999"/>
      </p:ext>
    </p:extLst>
  </p:cSld>
  <p:clrMapOvr>
    <a:masterClrMapping/>
  </p:clrMapOvr>
  <p:extLst>
    <p:ext uri="{DCECCB84-F9BA-43D5-87BE-67443E8EF086}">
      <p15:sldGuideLst xmlns:p15="http://schemas.microsoft.com/office/powerpoint/2012/main">
        <p15:guide id="1" orient="horz" pos="3888">
          <p15:clr>
            <a:srgbClr val="A4A3A4"/>
          </p15:clr>
        </p15:guide>
        <p15:guide id="2" orient="horz" pos="1008">
          <p15:clr>
            <a:srgbClr val="A4A3A4"/>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preserve="1" userDrawn="1">
  <p:cSld name="Blank - Black">
    <p:bg>
      <p:bgPr>
        <a:solidFill>
          <a:srgbClr val="221F20"/>
        </a:solid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D4D7CC9F-EDC9-A6F7-DA66-4A306089A171}"/>
              </a:ext>
            </a:extLst>
          </p:cNvPr>
          <p:cNvSpPr>
            <a:spLocks noGrp="1"/>
          </p:cNvSpPr>
          <p:nvPr>
            <p:ph type="dt" sz="half" idx="10"/>
          </p:nvPr>
        </p:nvSpPr>
        <p:spPr/>
        <p:txBody>
          <a:bodyPr/>
          <a:lstStyle/>
          <a:p>
            <a:fld id="{CD41C263-3501-4369-A962-62B6BF915CDE}" type="datetime3">
              <a:rPr lang="en-US" smtClean="0"/>
              <a:t>6 August 2024</a:t>
            </a:fld>
            <a:endParaRPr lang="en-US" dirty="0"/>
          </a:p>
        </p:txBody>
      </p:sp>
      <p:sp>
        <p:nvSpPr>
          <p:cNvPr id="4" name="Slide Number Placeholder 3">
            <a:extLst>
              <a:ext uri="{FF2B5EF4-FFF2-40B4-BE49-F238E27FC236}">
                <a16:creationId xmlns:a16="http://schemas.microsoft.com/office/drawing/2014/main" id="{F09D9C3A-06B5-D7B7-AE0A-005090EAD783}"/>
              </a:ext>
            </a:extLst>
          </p:cNvPr>
          <p:cNvSpPr>
            <a:spLocks noGrp="1"/>
          </p:cNvSpPr>
          <p:nvPr>
            <p:ph type="sldNum" sz="quarter" idx="11"/>
          </p:nvPr>
        </p:nvSpPr>
        <p:spPr/>
        <p:txBody>
          <a:bodyPr/>
          <a:lstStyle/>
          <a:p>
            <a:fld id="{64E5BE4B-2FBF-4174-9E62-85FAD1CB43A6}" type="slidenum">
              <a:rPr lang="en-US" smtClean="0"/>
              <a:pPr/>
              <a:t>‹#›</a:t>
            </a:fld>
            <a:endParaRPr lang="en-US" dirty="0"/>
          </a:p>
        </p:txBody>
      </p:sp>
      <p:sp>
        <p:nvSpPr>
          <p:cNvPr id="11" name="Rectangle 15">
            <a:extLst>
              <a:ext uri="{FF2B5EF4-FFF2-40B4-BE49-F238E27FC236}">
                <a16:creationId xmlns:a16="http://schemas.microsoft.com/office/drawing/2014/main" id="{B76758EE-15B3-7721-5E75-E147C8870680}"/>
              </a:ext>
            </a:extLst>
          </p:cNvPr>
          <p:cNvSpPr>
            <a:spLocks noChangeArrowheads="1"/>
          </p:cNvSpPr>
          <p:nvPr userDrawn="1"/>
        </p:nvSpPr>
        <p:spPr bwMode="auto">
          <a:xfrm>
            <a:off x="1386840" y="6657945"/>
            <a:ext cx="9418320" cy="200055"/>
          </a:xfrm>
          <a:prstGeom prst="rect">
            <a:avLst/>
          </a:prstGeom>
          <a:noFill/>
          <a:ln w="9525">
            <a:noFill/>
            <a:miter lim="800000"/>
            <a:headEnd/>
            <a:tailEnd/>
          </a:ln>
        </p:spPr>
        <p:txBody>
          <a:bodyPr wrap="square" lIns="0" rIns="0" anchor="b">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sp>
        <p:nvSpPr>
          <p:cNvPr id="12" name="Rectangle 11">
            <a:extLst>
              <a:ext uri="{FF2B5EF4-FFF2-40B4-BE49-F238E27FC236}">
                <a16:creationId xmlns:a16="http://schemas.microsoft.com/office/drawing/2014/main" id="{7CC5DC3A-1F9F-1C52-8FA1-007E776E4AAA}"/>
              </a:ext>
            </a:extLst>
          </p:cNvPr>
          <p:cNvSpPr>
            <a:spLocks noChangeArrowheads="1"/>
          </p:cNvSpPr>
          <p:nvPr userDrawn="1"/>
        </p:nvSpPr>
        <p:spPr bwMode="auto">
          <a:xfrm>
            <a:off x="1386840" y="0"/>
            <a:ext cx="9418320" cy="200055"/>
          </a:xfrm>
          <a:prstGeom prst="rect">
            <a:avLst/>
          </a:prstGeom>
          <a:noFill/>
          <a:ln w="9525">
            <a:noFill/>
            <a:miter lim="800000"/>
            <a:headEnd/>
            <a:tailEnd/>
          </a:ln>
        </p:spPr>
        <p:txBody>
          <a:bodyPr wrap="square" anchor="t" anchorCtr="0">
            <a:spAutoFit/>
          </a:bodyPr>
          <a:lstStyle/>
          <a:p>
            <a:pPr algn="ctr">
              <a:defRPr/>
            </a:pPr>
            <a:r>
              <a:rPr lang="en-US" sz="700" b="1" dirty="0">
                <a:solidFill>
                  <a:schemeClr val="tx1"/>
                </a:solidFill>
                <a:latin typeface="+mn-lt"/>
                <a:cs typeface="Arial Bold" panose="020B0704020202020204" pitchFamily="34" charset="0"/>
              </a:rPr>
              <a:t>EDIT CONTROL STATEMENT UNDER &gt; VIEW &gt; SLIDE MASTER &gt; SCROLL TO TOP &gt; CHANGE HEADER AND FOOTER</a:t>
            </a:r>
          </a:p>
        </p:txBody>
      </p:sp>
      <p:pic>
        <p:nvPicPr>
          <p:cNvPr id="5" name="Picture 4">
            <a:extLst>
              <a:ext uri="{FF2B5EF4-FFF2-40B4-BE49-F238E27FC236}">
                <a16:creationId xmlns:a16="http://schemas.microsoft.com/office/drawing/2014/main" id="{2FF577C6-1198-6449-C580-4B07536A877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84519882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3888">
          <p15:clr>
            <a:srgbClr val="A4A3A4"/>
          </p15:clr>
        </p15:guide>
        <p15:guide id="2" orient="horz" pos="1008">
          <p15:clr>
            <a:srgbClr val="A4A3A4"/>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rgbClr val="221F20"/>
        </a:solidFill>
        <a:effectLst/>
      </p:bgPr>
    </p:bg>
    <p:spTree>
      <p:nvGrpSpPr>
        <p:cNvPr id="1" name=""/>
        <p:cNvGrpSpPr/>
        <p:nvPr/>
      </p:nvGrpSpPr>
      <p:grpSpPr>
        <a:xfrm>
          <a:off x="0" y="0"/>
          <a:ext cx="0" cy="0"/>
          <a:chOff x="0" y="0"/>
          <a:chExt cx="0" cy="0"/>
        </a:xfrm>
      </p:grpSpPr>
      <p:sp>
        <p:nvSpPr>
          <p:cNvPr id="7" name="TextBox">
            <a:extLst>
              <a:ext uri="{FF2B5EF4-FFF2-40B4-BE49-F238E27FC236}">
                <a16:creationId xmlns:a16="http://schemas.microsoft.com/office/drawing/2014/main" id="{9FBB499C-D22E-E02E-342C-293D573F4036}"/>
              </a:ext>
            </a:extLst>
          </p:cNvPr>
          <p:cNvSpPr txBox="1"/>
          <p:nvPr userDrawn="1"/>
        </p:nvSpPr>
        <p:spPr>
          <a:xfrm>
            <a:off x="548216" y="2148840"/>
            <a:ext cx="11094720" cy="1371600"/>
          </a:xfrm>
          <a:prstGeom prst="rect">
            <a:avLst/>
          </a:prstGeom>
          <a:noFill/>
        </p:spPr>
        <p:txBody>
          <a:bodyPr wrap="square" lIns="0" tIns="0" rIns="0" bIns="0" rtlCol="0">
            <a:noAutofit/>
          </a:bodyPr>
          <a:lstStyle/>
          <a:p>
            <a:pPr marL="0" indent="0">
              <a:lnSpc>
                <a:spcPct val="90000"/>
              </a:lnSpc>
              <a:spcBef>
                <a:spcPts val="0"/>
              </a:spcBef>
              <a:buSzPct val="100000"/>
              <a:buFontTx/>
              <a:buNone/>
            </a:pPr>
            <a:r>
              <a:rPr lang="en-US" sz="4800" cap="all" baseline="0" dirty="0">
                <a:solidFill>
                  <a:srgbClr val="FFCC01"/>
                </a:solidFill>
              </a:rPr>
              <a:t>Questions?</a:t>
            </a:r>
          </a:p>
        </p:txBody>
      </p:sp>
      <p:sp>
        <p:nvSpPr>
          <p:cNvPr id="5" name="Text Placeholder 1">
            <a:extLst>
              <a:ext uri="{FF2B5EF4-FFF2-40B4-BE49-F238E27FC236}">
                <a16:creationId xmlns:a16="http://schemas.microsoft.com/office/drawing/2014/main" id="{900DDD06-33DA-C48B-4271-22D241C5EC75}"/>
              </a:ext>
            </a:extLst>
          </p:cNvPr>
          <p:cNvSpPr>
            <a:spLocks noGrp="1"/>
          </p:cNvSpPr>
          <p:nvPr>
            <p:ph type="body" sz="quarter" idx="10" hasCustomPrompt="1"/>
          </p:nvPr>
        </p:nvSpPr>
        <p:spPr>
          <a:xfrm>
            <a:off x="548218" y="4819414"/>
            <a:ext cx="5365749" cy="1371599"/>
          </a:xfrm>
        </p:spPr>
        <p:txBody>
          <a:bodyPr anchor="b" anchorCtr="0"/>
          <a:lstStyle>
            <a:lvl1pPr marL="0" indent="0">
              <a:spcBef>
                <a:spcPts val="0"/>
              </a:spcBef>
              <a:buFontTx/>
              <a:buNone/>
              <a:defRPr sz="1200"/>
            </a:lvl1pPr>
            <a:lvl2pPr marL="0" indent="0">
              <a:spcBef>
                <a:spcPts val="0"/>
              </a:spcBef>
              <a:buFontTx/>
              <a:buNone/>
              <a:defRPr sz="1200"/>
            </a:lvl2pPr>
            <a:lvl3pPr marL="0" indent="0">
              <a:spcBef>
                <a:spcPts val="0"/>
              </a:spcBef>
              <a:buFontTx/>
              <a:buNone/>
              <a:defRPr sz="1200"/>
            </a:lvl3pPr>
            <a:lvl4pPr marL="0" indent="0">
              <a:spcBef>
                <a:spcPts val="0"/>
              </a:spcBef>
              <a:buFontTx/>
              <a:buNone/>
              <a:defRPr sz="1200"/>
            </a:lvl4pPr>
            <a:lvl5pPr marL="0" indent="0">
              <a:spcBef>
                <a:spcPts val="0"/>
              </a:spcBef>
              <a:buFontTx/>
              <a:buNone/>
              <a:defRPr sz="1200"/>
            </a:lvl5pPr>
            <a:lvl6pPr marL="0" indent="0">
              <a:spcBef>
                <a:spcPts val="0"/>
              </a:spcBef>
              <a:buFontTx/>
              <a:buNone/>
              <a:defRPr sz="1200"/>
            </a:lvl6pPr>
            <a:lvl7pPr marL="0" indent="0">
              <a:spcBef>
                <a:spcPts val="0"/>
              </a:spcBef>
              <a:buFontTx/>
              <a:buNone/>
              <a:defRPr sz="1200"/>
            </a:lvl7pPr>
            <a:lvl8pPr marL="0" indent="0">
              <a:spcBef>
                <a:spcPts val="0"/>
              </a:spcBef>
              <a:buFontTx/>
              <a:buNone/>
              <a:defRPr sz="1200"/>
            </a:lvl8pPr>
            <a:lvl9pPr marL="0" indent="0">
              <a:spcBef>
                <a:spcPts val="0"/>
              </a:spcBef>
              <a:buFontTx/>
              <a:buNone/>
              <a:defRPr sz="1200"/>
            </a:lvl9pPr>
          </a:lstStyle>
          <a:p>
            <a:pPr lvl="0"/>
            <a:r>
              <a:rPr lang="en-US" dirty="0"/>
              <a:t>[Optional contact information]</a:t>
            </a:r>
          </a:p>
        </p:txBody>
      </p:sp>
      <p:sp>
        <p:nvSpPr>
          <p:cNvPr id="2" name="Date Placeholder 1">
            <a:extLst>
              <a:ext uri="{FF2B5EF4-FFF2-40B4-BE49-F238E27FC236}">
                <a16:creationId xmlns:a16="http://schemas.microsoft.com/office/drawing/2014/main" id="{8D632A57-06FC-652E-6EE4-1F70D322E5B3}"/>
              </a:ext>
            </a:extLst>
          </p:cNvPr>
          <p:cNvSpPr>
            <a:spLocks noGrp="1"/>
          </p:cNvSpPr>
          <p:nvPr>
            <p:ph type="dt" sz="half" idx="11"/>
          </p:nvPr>
        </p:nvSpPr>
        <p:spPr/>
        <p:txBody>
          <a:bodyPr/>
          <a:lstStyle/>
          <a:p>
            <a:fld id="{B06F3EBE-B2E8-4992-9F00-9E4B44F057C0}" type="datetime3">
              <a:rPr lang="en-US" smtClean="0"/>
              <a:t>6 August 2024</a:t>
            </a:fld>
            <a:endParaRPr lang="en-US" dirty="0"/>
          </a:p>
        </p:txBody>
      </p:sp>
      <p:sp>
        <p:nvSpPr>
          <p:cNvPr id="4" name="Slide Number Placeholder 3">
            <a:extLst>
              <a:ext uri="{FF2B5EF4-FFF2-40B4-BE49-F238E27FC236}">
                <a16:creationId xmlns:a16="http://schemas.microsoft.com/office/drawing/2014/main" id="{69E1E829-FABB-578E-0154-2C87BBF4E6A0}"/>
              </a:ext>
            </a:extLst>
          </p:cNvPr>
          <p:cNvSpPr>
            <a:spLocks noGrp="1"/>
          </p:cNvSpPr>
          <p:nvPr>
            <p:ph type="sldNum" sz="quarter" idx="12"/>
          </p:nvPr>
        </p:nvSpPr>
        <p:spPr/>
        <p:txBody>
          <a:bodyPr/>
          <a:lstStyle/>
          <a:p>
            <a:fld id="{64E5BE4B-2FBF-4174-9E62-85FAD1CB43A6}" type="slidenum">
              <a:rPr lang="en-US" smtClean="0"/>
              <a:pPr/>
              <a:t>‹#›</a:t>
            </a:fld>
            <a:endParaRPr lang="en-US" dirty="0"/>
          </a:p>
        </p:txBody>
      </p:sp>
      <p:pic>
        <p:nvPicPr>
          <p:cNvPr id="3" name="Picture 2">
            <a:extLst>
              <a:ext uri="{FF2B5EF4-FFF2-40B4-BE49-F238E27FC236}">
                <a16:creationId xmlns:a16="http://schemas.microsoft.com/office/drawing/2014/main" id="{3B182AE4-8D56-8B67-D2BB-223593E3F79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004616" y="411162"/>
            <a:ext cx="1629707" cy="478022"/>
          </a:xfrm>
          <a:prstGeom prst="rect">
            <a:avLst/>
          </a:prstGeom>
        </p:spPr>
      </p:pic>
    </p:spTree>
    <p:extLst>
      <p:ext uri="{BB962C8B-B14F-4D97-AF65-F5344CB8AC3E}">
        <p14:creationId xmlns:p14="http://schemas.microsoft.com/office/powerpoint/2010/main" val="1207267058"/>
      </p:ext>
    </p:extLst>
  </p:cSld>
  <p:clrMapOvr>
    <a:overrideClrMapping bg1="dk1" tx1="lt1" bg2="dk2" tx2="lt2" accent1="accent1" accent2="accent2" accent3="accent3" accent4="accent4" accent5="accent5" accent6="accent6" hlink="hlink" folHlink="folHlink"/>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userDrawn="1">
  <p:cSld name="Logo">
    <p:bg>
      <p:bgPr>
        <a:solidFill>
          <a:srgbClr val="221F20"/>
        </a:solidFill>
        <a:effectLst/>
      </p:bgPr>
    </p:bg>
    <p:spTree>
      <p:nvGrpSpPr>
        <p:cNvPr id="1" name=""/>
        <p:cNvGrpSpPr/>
        <p:nvPr/>
      </p:nvGrpSpPr>
      <p:grpSpPr>
        <a:xfrm>
          <a:off x="0" y="0"/>
          <a:ext cx="0" cy="0"/>
          <a:chOff x="0" y="0"/>
          <a:chExt cx="0" cy="0"/>
        </a:xfrm>
      </p:grpSpPr>
      <p:pic>
        <p:nvPicPr>
          <p:cNvPr id="2" name="U.S. Army" descr="U.S. Army">
            <a:extLst>
              <a:ext uri="{FF2B5EF4-FFF2-40B4-BE49-F238E27FC236}">
                <a16:creationId xmlns:a16="http://schemas.microsoft.com/office/drawing/2014/main" id="{0B06A788-76BC-690C-D43E-FC2BDE0FB202}"/>
              </a:ext>
            </a:extLst>
          </p:cNvPr>
          <p:cNvPicPr>
            <a:picLocks noChangeAspect="1"/>
          </p:cNvPicPr>
          <p:nvPr userDrawn="1"/>
        </p:nvPicPr>
        <p:blipFill>
          <a:blip r:embed="rId2"/>
          <a:stretch>
            <a:fillRect/>
          </a:stretch>
        </p:blipFill>
        <p:spPr bwMode="black">
          <a:xfrm>
            <a:off x="2827020" y="2194560"/>
            <a:ext cx="6537960" cy="2468880"/>
          </a:xfrm>
          <a:prstGeom prst="rect">
            <a:avLst/>
          </a:prstGeom>
        </p:spPr>
      </p:pic>
    </p:spTree>
    <p:extLst>
      <p:ext uri="{BB962C8B-B14F-4D97-AF65-F5344CB8AC3E}">
        <p14:creationId xmlns:p14="http://schemas.microsoft.com/office/powerpoint/2010/main" val="4204022666"/>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45.xml"/><Relationship Id="rId18" Type="http://schemas.openxmlformats.org/officeDocument/2006/relationships/slideLayout" Target="../slideLayouts/slideLayout50.xml"/><Relationship Id="rId26" Type="http://schemas.openxmlformats.org/officeDocument/2006/relationships/slideLayout" Target="../slideLayouts/slideLayout58.xml"/><Relationship Id="rId3" Type="http://schemas.openxmlformats.org/officeDocument/2006/relationships/slideLayout" Target="../slideLayouts/slideLayout35.xml"/><Relationship Id="rId21" Type="http://schemas.openxmlformats.org/officeDocument/2006/relationships/slideLayout" Target="../slideLayouts/slideLayout53.xml"/><Relationship Id="rId34" Type="http://schemas.openxmlformats.org/officeDocument/2006/relationships/image" Target="../media/image1.png"/><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5" Type="http://schemas.openxmlformats.org/officeDocument/2006/relationships/slideLayout" Target="../slideLayouts/slideLayout57.xml"/><Relationship Id="rId33" Type="http://schemas.openxmlformats.org/officeDocument/2006/relationships/theme" Target="../theme/theme2.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slideLayout" Target="../slideLayouts/slideLayout52.xml"/><Relationship Id="rId29" Type="http://schemas.openxmlformats.org/officeDocument/2006/relationships/slideLayout" Target="../slideLayouts/slideLayout61.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24" Type="http://schemas.openxmlformats.org/officeDocument/2006/relationships/slideLayout" Target="../slideLayouts/slideLayout56.xml"/><Relationship Id="rId32" Type="http://schemas.openxmlformats.org/officeDocument/2006/relationships/slideLayout" Target="../slideLayouts/slideLayout64.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28" Type="http://schemas.openxmlformats.org/officeDocument/2006/relationships/slideLayout" Target="../slideLayouts/slideLayout60.xml"/><Relationship Id="rId10" Type="http://schemas.openxmlformats.org/officeDocument/2006/relationships/slideLayout" Target="../slideLayouts/slideLayout42.xml"/><Relationship Id="rId19" Type="http://schemas.openxmlformats.org/officeDocument/2006/relationships/slideLayout" Target="../slideLayouts/slideLayout51.xml"/><Relationship Id="rId31" Type="http://schemas.openxmlformats.org/officeDocument/2006/relationships/slideLayout" Target="../slideLayouts/slideLayout6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 Id="rId22" Type="http://schemas.openxmlformats.org/officeDocument/2006/relationships/slideLayout" Target="../slideLayouts/slideLayout54.xml"/><Relationship Id="rId27" Type="http://schemas.openxmlformats.org/officeDocument/2006/relationships/slideLayout" Target="../slideLayouts/slideLayout59.xml"/><Relationship Id="rId30" Type="http://schemas.openxmlformats.org/officeDocument/2006/relationships/slideLayout" Target="../slideLayouts/slideLayout62.xml"/><Relationship Id="rId8" Type="http://schemas.openxmlformats.org/officeDocument/2006/relationships/slideLayout" Target="../slideLayouts/slideLayout40.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77.xml"/><Relationship Id="rId18" Type="http://schemas.openxmlformats.org/officeDocument/2006/relationships/slideLayout" Target="../slideLayouts/slideLayout82.xml"/><Relationship Id="rId26" Type="http://schemas.openxmlformats.org/officeDocument/2006/relationships/slideLayout" Target="../slideLayouts/slideLayout90.xml"/><Relationship Id="rId3" Type="http://schemas.openxmlformats.org/officeDocument/2006/relationships/slideLayout" Target="../slideLayouts/slideLayout67.xml"/><Relationship Id="rId21" Type="http://schemas.openxmlformats.org/officeDocument/2006/relationships/slideLayout" Target="../slideLayouts/slideLayout85.xml"/><Relationship Id="rId34" Type="http://schemas.openxmlformats.org/officeDocument/2006/relationships/image" Target="../media/image1.png"/><Relationship Id="rId7" Type="http://schemas.openxmlformats.org/officeDocument/2006/relationships/slideLayout" Target="../slideLayouts/slideLayout71.xml"/><Relationship Id="rId12" Type="http://schemas.openxmlformats.org/officeDocument/2006/relationships/slideLayout" Target="../slideLayouts/slideLayout76.xml"/><Relationship Id="rId17" Type="http://schemas.openxmlformats.org/officeDocument/2006/relationships/slideLayout" Target="../slideLayouts/slideLayout81.xml"/><Relationship Id="rId25" Type="http://schemas.openxmlformats.org/officeDocument/2006/relationships/slideLayout" Target="../slideLayouts/slideLayout89.xml"/><Relationship Id="rId33" Type="http://schemas.openxmlformats.org/officeDocument/2006/relationships/theme" Target="../theme/theme3.xml"/><Relationship Id="rId2" Type="http://schemas.openxmlformats.org/officeDocument/2006/relationships/slideLayout" Target="../slideLayouts/slideLayout66.xml"/><Relationship Id="rId16" Type="http://schemas.openxmlformats.org/officeDocument/2006/relationships/slideLayout" Target="../slideLayouts/slideLayout80.xml"/><Relationship Id="rId20" Type="http://schemas.openxmlformats.org/officeDocument/2006/relationships/slideLayout" Target="../slideLayouts/slideLayout84.xml"/><Relationship Id="rId29" Type="http://schemas.openxmlformats.org/officeDocument/2006/relationships/slideLayout" Target="../slideLayouts/slideLayout93.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24" Type="http://schemas.openxmlformats.org/officeDocument/2006/relationships/slideLayout" Target="../slideLayouts/slideLayout88.xml"/><Relationship Id="rId32" Type="http://schemas.openxmlformats.org/officeDocument/2006/relationships/slideLayout" Target="../slideLayouts/slideLayout96.xml"/><Relationship Id="rId5" Type="http://schemas.openxmlformats.org/officeDocument/2006/relationships/slideLayout" Target="../slideLayouts/slideLayout69.xml"/><Relationship Id="rId15" Type="http://schemas.openxmlformats.org/officeDocument/2006/relationships/slideLayout" Target="../slideLayouts/slideLayout79.xml"/><Relationship Id="rId23" Type="http://schemas.openxmlformats.org/officeDocument/2006/relationships/slideLayout" Target="../slideLayouts/slideLayout87.xml"/><Relationship Id="rId28" Type="http://schemas.openxmlformats.org/officeDocument/2006/relationships/slideLayout" Target="../slideLayouts/slideLayout92.xml"/><Relationship Id="rId10" Type="http://schemas.openxmlformats.org/officeDocument/2006/relationships/slideLayout" Target="../slideLayouts/slideLayout74.xml"/><Relationship Id="rId19" Type="http://schemas.openxmlformats.org/officeDocument/2006/relationships/slideLayout" Target="../slideLayouts/slideLayout83.xml"/><Relationship Id="rId31" Type="http://schemas.openxmlformats.org/officeDocument/2006/relationships/slideLayout" Target="../slideLayouts/slideLayout95.xml"/><Relationship Id="rId4" Type="http://schemas.openxmlformats.org/officeDocument/2006/relationships/slideLayout" Target="../slideLayouts/slideLayout68.xml"/><Relationship Id="rId9" Type="http://schemas.openxmlformats.org/officeDocument/2006/relationships/slideLayout" Target="../slideLayouts/slideLayout73.xml"/><Relationship Id="rId14" Type="http://schemas.openxmlformats.org/officeDocument/2006/relationships/slideLayout" Target="../slideLayouts/slideLayout78.xml"/><Relationship Id="rId22" Type="http://schemas.openxmlformats.org/officeDocument/2006/relationships/slideLayout" Target="../slideLayouts/slideLayout86.xml"/><Relationship Id="rId27" Type="http://schemas.openxmlformats.org/officeDocument/2006/relationships/slideLayout" Target="../slideLayouts/slideLayout91.xml"/><Relationship Id="rId30" Type="http://schemas.openxmlformats.org/officeDocument/2006/relationships/slideLayout" Target="../slideLayouts/slideLayout94.xml"/><Relationship Id="rId8"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70940C-8B04-CB4D-1B44-6768963C04C7}"/>
              </a:ext>
            </a:extLst>
          </p:cNvPr>
          <p:cNvPicPr>
            <a:picLocks noChangeAspect="1"/>
          </p:cNvPicPr>
          <p:nvPr userDrawn="1"/>
        </p:nvPicPr>
        <p:blipFill>
          <a:blip r:embed="rId34" cstate="screen">
            <a:extLst>
              <a:ext uri="{28A0092B-C50C-407E-A947-70E740481C1C}">
                <a14:useLocalDpi xmlns:a14="http://schemas.microsoft.com/office/drawing/2010/main"/>
              </a:ext>
            </a:extLst>
          </a:blip>
          <a:srcRect/>
          <a:stretch/>
        </p:blipFill>
        <p:spPr>
          <a:xfrm>
            <a:off x="9995583" y="411162"/>
            <a:ext cx="1647773" cy="478023"/>
          </a:xfrm>
          <a:prstGeom prst="rect">
            <a:avLst/>
          </a:prstGeom>
        </p:spPr>
      </p:pic>
      <p:sp>
        <p:nvSpPr>
          <p:cNvPr id="2" name="Title Placeholder 1"/>
          <p:cNvSpPr>
            <a:spLocks noGrp="1"/>
          </p:cNvSpPr>
          <p:nvPr>
            <p:ph type="title"/>
          </p:nvPr>
        </p:nvSpPr>
        <p:spPr>
          <a:xfrm>
            <a:off x="548640" y="411481"/>
            <a:ext cx="8231293" cy="914400"/>
          </a:xfrm>
          <a:prstGeom prst="rect">
            <a:avLst/>
          </a:prstGeom>
        </p:spPr>
        <p:txBody>
          <a:bodyPr vert="horz" lIns="0" tIns="0" rIns="0" bIns="0" rtlCol="0" anchor="t" anchorCtr="0">
            <a:noAutofit/>
          </a:bodyPr>
          <a:lstStyle/>
          <a:p>
            <a:r>
              <a:rPr lang="en-US" dirty="0"/>
              <a:t>[Slide title]</a:t>
            </a:r>
          </a:p>
        </p:txBody>
      </p:sp>
      <p:sp>
        <p:nvSpPr>
          <p:cNvPr id="3" name="Text Placeholder 2"/>
          <p:cNvSpPr>
            <a:spLocks noGrp="1"/>
          </p:cNvSpPr>
          <p:nvPr>
            <p:ph type="body" idx="1"/>
          </p:nvPr>
        </p:nvSpPr>
        <p:spPr>
          <a:xfrm>
            <a:off x="548639" y="1600198"/>
            <a:ext cx="11094720" cy="4572000"/>
          </a:xfrm>
          <a:prstGeom prst="rect">
            <a:avLst/>
          </a:prstGeom>
        </p:spPr>
        <p:txBody>
          <a:bodyPr vert="horz" lIns="0" tIns="0" rIns="0" bIns="0" spcCol="36576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Slide Number Placeholder 13">
            <a:extLst>
              <a:ext uri="{FF2B5EF4-FFF2-40B4-BE49-F238E27FC236}">
                <a16:creationId xmlns:a16="http://schemas.microsoft.com/office/drawing/2014/main" id="{FFA4C418-D296-ED76-977B-4AA2E1E8237F}"/>
              </a:ext>
            </a:extLst>
          </p:cNvPr>
          <p:cNvSpPr>
            <a:spLocks noGrp="1"/>
          </p:cNvSpPr>
          <p:nvPr>
            <p:ph type="sldNum" sz="quarter" idx="4"/>
          </p:nvPr>
        </p:nvSpPr>
        <p:spPr>
          <a:xfrm>
            <a:off x="11210716" y="6629400"/>
            <a:ext cx="442001" cy="228600"/>
          </a:xfrm>
          <a:prstGeom prst="rect">
            <a:avLst/>
          </a:prstGeom>
        </p:spPr>
        <p:txBody>
          <a:bodyPr vert="horz" lIns="0" tIns="45720" rIns="0" bIns="45720" rtlCol="0" anchor="b" anchorCtr="0"/>
          <a:lstStyle>
            <a:lvl1pPr algn="r">
              <a:defRPr sz="700" b="1">
                <a:solidFill>
                  <a:schemeClr val="tx1"/>
                </a:solidFill>
              </a:defRPr>
            </a:lvl1p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530643548"/>
      </p:ext>
    </p:extLst>
  </p:cSld>
  <p:clrMap bg1="lt1" tx1="dk1" bg2="lt2" tx2="dk2" accent1="accent1" accent2="accent2" accent3="accent3" accent4="accent4" accent5="accent5" accent6="accent6" hlink="hlink" folHlink="folHlink"/>
  <p:sldLayoutIdLst>
    <p:sldLayoutId id="2147483661" r:id="rId1"/>
    <p:sldLayoutId id="2147483672" r:id="rId2"/>
    <p:sldLayoutId id="2147483674" r:id="rId3"/>
    <p:sldLayoutId id="2147483662" r:id="rId4"/>
    <p:sldLayoutId id="2147483696" r:id="rId5"/>
    <p:sldLayoutId id="2147483664" r:id="rId6"/>
    <p:sldLayoutId id="2147483681" r:id="rId7"/>
    <p:sldLayoutId id="2147483702" r:id="rId8"/>
    <p:sldLayoutId id="2147483682" r:id="rId9"/>
    <p:sldLayoutId id="2147483685" r:id="rId10"/>
    <p:sldLayoutId id="2147483683" r:id="rId11"/>
    <p:sldLayoutId id="2147483686" r:id="rId12"/>
    <p:sldLayoutId id="2147483684" r:id="rId13"/>
    <p:sldLayoutId id="2147483700" r:id="rId14"/>
    <p:sldLayoutId id="2147483695" r:id="rId15"/>
    <p:sldLayoutId id="2147483690" r:id="rId16"/>
    <p:sldLayoutId id="2147483691" r:id="rId17"/>
    <p:sldLayoutId id="2147483692" r:id="rId18"/>
    <p:sldLayoutId id="2147483693" r:id="rId19"/>
    <p:sldLayoutId id="2147483694" r:id="rId20"/>
    <p:sldLayoutId id="2147483663" r:id="rId21"/>
    <p:sldLayoutId id="2147483676" r:id="rId22"/>
    <p:sldLayoutId id="2147483677" r:id="rId23"/>
    <p:sldLayoutId id="2147483680" r:id="rId24"/>
    <p:sldLayoutId id="2147483678" r:id="rId25"/>
    <p:sldLayoutId id="2147483679" r:id="rId26"/>
    <p:sldLayoutId id="2147483666" r:id="rId27"/>
    <p:sldLayoutId id="2147483703" r:id="rId28"/>
    <p:sldLayoutId id="2147483667" r:id="rId29"/>
    <p:sldLayoutId id="2147483701" r:id="rId30"/>
    <p:sldLayoutId id="2147483669" r:id="rId31"/>
    <p:sldLayoutId id="2147483668" r:id="rId32"/>
  </p:sldLayoutIdLst>
  <p:hf hdr="0"/>
  <p:txStyles>
    <p:titleStyle>
      <a:lvl1pPr algn="l" defTabSz="914400" rtl="0" eaLnBrk="1" latinLnBrk="0" hangingPunct="1">
        <a:lnSpc>
          <a:spcPct val="90000"/>
        </a:lnSpc>
        <a:spcBef>
          <a:spcPct val="0"/>
        </a:spcBef>
        <a:buNone/>
        <a:defRPr sz="3200" kern="1200" cap="all"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000"/>
        </a:spcBef>
        <a:buFont typeface="Arial" panose="020B0604020202020204" pitchFamily="34" charset="0"/>
        <a:buChar char="▪"/>
        <a:defRPr sz="1700" kern="1200">
          <a:solidFill>
            <a:schemeClr val="tx1"/>
          </a:solidFill>
          <a:latin typeface="+mn-lt"/>
          <a:ea typeface="+mn-ea"/>
          <a:cs typeface="+mn-cs"/>
        </a:defRPr>
      </a:lvl1pPr>
      <a:lvl2pPr marL="3657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2pPr>
      <a:lvl3pPr marL="5486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3pPr>
      <a:lvl4pPr marL="7315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4pPr>
      <a:lvl5pPr marL="91440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5pPr>
      <a:lvl6pPr marL="109728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6pPr>
      <a:lvl7pPr marL="12801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7pPr>
      <a:lvl8pPr marL="14630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8pPr>
      <a:lvl9pPr marL="16459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700" kern="1200">
          <a:solidFill>
            <a:schemeClr val="tx1"/>
          </a:solidFill>
          <a:latin typeface="+mn-lt"/>
          <a:ea typeface="+mn-ea"/>
          <a:cs typeface="+mn-cs"/>
        </a:defRPr>
      </a:lvl1pPr>
      <a:lvl2pPr marL="457200" algn="l" defTabSz="914400" rtl="0" eaLnBrk="1" latinLnBrk="0" hangingPunct="1">
        <a:defRPr sz="1700" kern="1200">
          <a:solidFill>
            <a:schemeClr val="tx1"/>
          </a:solidFill>
          <a:latin typeface="+mn-lt"/>
          <a:ea typeface="+mn-ea"/>
          <a:cs typeface="+mn-cs"/>
        </a:defRPr>
      </a:lvl2pPr>
      <a:lvl3pPr marL="914400" algn="l" defTabSz="914400" rtl="0" eaLnBrk="1" latinLnBrk="0" hangingPunct="1">
        <a:defRPr sz="1700" kern="1200">
          <a:solidFill>
            <a:schemeClr val="tx1"/>
          </a:solidFill>
          <a:latin typeface="+mn-lt"/>
          <a:ea typeface="+mn-ea"/>
          <a:cs typeface="+mn-cs"/>
        </a:defRPr>
      </a:lvl3pPr>
      <a:lvl4pPr marL="1371600" algn="l" defTabSz="914400" rtl="0" eaLnBrk="1" latinLnBrk="0" hangingPunct="1">
        <a:defRPr sz="1700" kern="1200">
          <a:solidFill>
            <a:schemeClr val="tx1"/>
          </a:solidFill>
          <a:latin typeface="+mn-lt"/>
          <a:ea typeface="+mn-ea"/>
          <a:cs typeface="+mn-cs"/>
        </a:defRPr>
      </a:lvl4pPr>
      <a:lvl5pPr marL="1828800" algn="l" defTabSz="914400" rtl="0" eaLnBrk="1" latinLnBrk="0" hangingPunct="1">
        <a:defRPr sz="1700" kern="1200">
          <a:solidFill>
            <a:schemeClr val="tx1"/>
          </a:solidFill>
          <a:latin typeface="+mn-lt"/>
          <a:ea typeface="+mn-ea"/>
          <a:cs typeface="+mn-cs"/>
        </a:defRPr>
      </a:lvl5pPr>
      <a:lvl6pPr marL="2286000" algn="l" defTabSz="914400" rtl="0" eaLnBrk="1" latinLnBrk="0" hangingPunct="1">
        <a:defRPr sz="1700" kern="1200">
          <a:solidFill>
            <a:schemeClr val="tx1"/>
          </a:solidFill>
          <a:latin typeface="+mn-lt"/>
          <a:ea typeface="+mn-ea"/>
          <a:cs typeface="+mn-cs"/>
        </a:defRPr>
      </a:lvl6pPr>
      <a:lvl7pPr marL="2743200" algn="l" defTabSz="914400" rtl="0" eaLnBrk="1" latinLnBrk="0" hangingPunct="1">
        <a:defRPr sz="1700" kern="1200">
          <a:solidFill>
            <a:schemeClr val="tx1"/>
          </a:solidFill>
          <a:latin typeface="+mn-lt"/>
          <a:ea typeface="+mn-ea"/>
          <a:cs typeface="+mn-cs"/>
        </a:defRPr>
      </a:lvl7pPr>
      <a:lvl8pPr marL="3200400" algn="l" defTabSz="914400" rtl="0" eaLnBrk="1" latinLnBrk="0" hangingPunct="1">
        <a:defRPr sz="1700" kern="1200">
          <a:solidFill>
            <a:schemeClr val="tx1"/>
          </a:solidFill>
          <a:latin typeface="+mn-lt"/>
          <a:ea typeface="+mn-ea"/>
          <a:cs typeface="+mn-cs"/>
        </a:defRPr>
      </a:lvl8pPr>
      <a:lvl9pPr marL="3657600" algn="l" defTabSz="914400" rtl="0" eaLnBrk="1" latinLnBrk="0" hangingPunct="1">
        <a:defRPr sz="17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9">
          <p15:clr>
            <a:srgbClr val="F26B43"/>
          </p15:clr>
        </p15:guide>
        <p15:guide id="2" pos="345">
          <p15:clr>
            <a:srgbClr val="F26B43"/>
          </p15:clr>
        </p15:guide>
        <p15:guide id="3" pos="7335">
          <p15:clr>
            <a:srgbClr val="F26B43"/>
          </p15:clr>
        </p15:guide>
        <p15:guide id="4" orient="horz" pos="4061">
          <p15:clr>
            <a:srgbClr val="F26B43"/>
          </p15:clr>
        </p15:guide>
        <p15:guide id="6" pos="1018">
          <p15:clr>
            <a:srgbClr val="A4A3A4"/>
          </p15:clr>
        </p15:guide>
        <p15:guide id="7" pos="1248">
          <p15:clr>
            <a:srgbClr val="A4A3A4"/>
          </p15:clr>
        </p15:guide>
        <p15:guide id="8" pos="2148">
          <p15:clr>
            <a:srgbClr val="A4A3A4"/>
          </p15:clr>
        </p15:guide>
        <p15:guide id="9" pos="3052">
          <p15:clr>
            <a:srgbClr val="A4A3A4"/>
          </p15:clr>
        </p15:guide>
        <p15:guide id="10" pos="3954">
          <p15:clr>
            <a:srgbClr val="A4A3A4"/>
          </p15:clr>
        </p15:guide>
        <p15:guide id="11" pos="3724">
          <p15:clr>
            <a:srgbClr val="A4A3A4"/>
          </p15:clr>
        </p15:guide>
        <p15:guide id="12" pos="4858">
          <p15:clr>
            <a:srgbClr val="A4A3A4"/>
          </p15:clr>
        </p15:guide>
        <p15:guide id="13" pos="5784">
          <p15:clr>
            <a:srgbClr val="A4A3A4"/>
          </p15:clr>
        </p15:guide>
        <p15:guide id="14" pos="6660">
          <p15:clr>
            <a:srgbClr val="A4A3A4"/>
          </p15:clr>
        </p15:guide>
        <p15:guide id="15" pos="1920">
          <p15:clr>
            <a:srgbClr val="A4A3A4"/>
          </p15:clr>
        </p15:guide>
        <p15:guide id="16" pos="2822">
          <p15:clr>
            <a:srgbClr val="A4A3A4"/>
          </p15:clr>
        </p15:guide>
        <p15:guide id="17" pos="4626">
          <p15:clr>
            <a:srgbClr val="A4A3A4"/>
          </p15:clr>
        </p15:guide>
        <p15:guide id="18" pos="5530">
          <p15:clr>
            <a:srgbClr val="A4A3A4"/>
          </p15:clr>
        </p15:guide>
        <p15:guide id="19" pos="6434">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70940C-8B04-CB4D-1B44-6768963C04C7}"/>
              </a:ext>
            </a:extLst>
          </p:cNvPr>
          <p:cNvPicPr>
            <a:picLocks noChangeAspect="1"/>
          </p:cNvPicPr>
          <p:nvPr userDrawn="1"/>
        </p:nvPicPr>
        <p:blipFill>
          <a:blip r:embed="rId34" cstate="screen">
            <a:extLst>
              <a:ext uri="{28A0092B-C50C-407E-A947-70E740481C1C}">
                <a14:useLocalDpi xmlns:a14="http://schemas.microsoft.com/office/drawing/2010/main"/>
              </a:ext>
            </a:extLst>
          </a:blip>
          <a:srcRect/>
          <a:stretch/>
        </p:blipFill>
        <p:spPr>
          <a:xfrm>
            <a:off x="9995583" y="411162"/>
            <a:ext cx="1647773" cy="478023"/>
          </a:xfrm>
          <a:prstGeom prst="rect">
            <a:avLst/>
          </a:prstGeom>
        </p:spPr>
      </p:pic>
      <p:sp>
        <p:nvSpPr>
          <p:cNvPr id="2" name="Title Placeholder 1"/>
          <p:cNvSpPr>
            <a:spLocks noGrp="1"/>
          </p:cNvSpPr>
          <p:nvPr>
            <p:ph type="title"/>
          </p:nvPr>
        </p:nvSpPr>
        <p:spPr>
          <a:xfrm>
            <a:off x="548640" y="411481"/>
            <a:ext cx="8231293" cy="914400"/>
          </a:xfrm>
          <a:prstGeom prst="rect">
            <a:avLst/>
          </a:prstGeom>
        </p:spPr>
        <p:txBody>
          <a:bodyPr vert="horz" lIns="0" tIns="0" rIns="0" bIns="0" rtlCol="0" anchor="t" anchorCtr="0">
            <a:noAutofit/>
          </a:bodyPr>
          <a:lstStyle/>
          <a:p>
            <a:r>
              <a:rPr lang="en-US" dirty="0"/>
              <a:t>[Slide title]</a:t>
            </a:r>
          </a:p>
        </p:txBody>
      </p:sp>
      <p:sp>
        <p:nvSpPr>
          <p:cNvPr id="3" name="Text Placeholder 2"/>
          <p:cNvSpPr>
            <a:spLocks noGrp="1"/>
          </p:cNvSpPr>
          <p:nvPr>
            <p:ph type="body" idx="1"/>
          </p:nvPr>
        </p:nvSpPr>
        <p:spPr>
          <a:xfrm>
            <a:off x="548639" y="1600198"/>
            <a:ext cx="11094720" cy="4572000"/>
          </a:xfrm>
          <a:prstGeom prst="rect">
            <a:avLst/>
          </a:prstGeom>
        </p:spPr>
        <p:txBody>
          <a:bodyPr vert="horz" lIns="0" tIns="0" rIns="0" bIns="0" spcCol="36576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Slide Number Placeholder 13">
            <a:extLst>
              <a:ext uri="{FF2B5EF4-FFF2-40B4-BE49-F238E27FC236}">
                <a16:creationId xmlns:a16="http://schemas.microsoft.com/office/drawing/2014/main" id="{FFA4C418-D296-ED76-977B-4AA2E1E8237F}"/>
              </a:ext>
            </a:extLst>
          </p:cNvPr>
          <p:cNvSpPr>
            <a:spLocks noGrp="1"/>
          </p:cNvSpPr>
          <p:nvPr>
            <p:ph type="sldNum" sz="quarter" idx="4"/>
          </p:nvPr>
        </p:nvSpPr>
        <p:spPr>
          <a:xfrm>
            <a:off x="11210716" y="6629400"/>
            <a:ext cx="442001" cy="228600"/>
          </a:xfrm>
          <a:prstGeom prst="rect">
            <a:avLst/>
          </a:prstGeom>
        </p:spPr>
        <p:txBody>
          <a:bodyPr vert="horz" lIns="0" tIns="45720" rIns="0" bIns="45720" rtlCol="0" anchor="b" anchorCtr="0"/>
          <a:lstStyle>
            <a:lvl1pPr algn="r">
              <a:defRPr sz="700" b="1">
                <a:solidFill>
                  <a:schemeClr val="tx1"/>
                </a:solidFill>
              </a:defRPr>
            </a:lvl1p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473566551"/>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 id="2147483721" r:id="rId17"/>
    <p:sldLayoutId id="2147483722" r:id="rId18"/>
    <p:sldLayoutId id="2147483723" r:id="rId19"/>
    <p:sldLayoutId id="2147483724" r:id="rId20"/>
    <p:sldLayoutId id="2147483725" r:id="rId21"/>
    <p:sldLayoutId id="2147483726" r:id="rId22"/>
    <p:sldLayoutId id="2147483727" r:id="rId23"/>
    <p:sldLayoutId id="2147483728" r:id="rId24"/>
    <p:sldLayoutId id="2147483729" r:id="rId25"/>
    <p:sldLayoutId id="2147483730" r:id="rId26"/>
    <p:sldLayoutId id="2147483731" r:id="rId27"/>
    <p:sldLayoutId id="2147483732" r:id="rId28"/>
    <p:sldLayoutId id="2147483733" r:id="rId29"/>
    <p:sldLayoutId id="2147483734" r:id="rId30"/>
    <p:sldLayoutId id="2147483735" r:id="rId31"/>
    <p:sldLayoutId id="2147483736" r:id="rId32"/>
  </p:sldLayoutIdLst>
  <p:hf hdr="0"/>
  <p:txStyles>
    <p:titleStyle>
      <a:lvl1pPr algn="l" defTabSz="914400" rtl="0" eaLnBrk="1" latinLnBrk="0" hangingPunct="1">
        <a:lnSpc>
          <a:spcPct val="90000"/>
        </a:lnSpc>
        <a:spcBef>
          <a:spcPct val="0"/>
        </a:spcBef>
        <a:buNone/>
        <a:defRPr sz="3200" kern="1200" cap="all"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000"/>
        </a:spcBef>
        <a:buFont typeface="Arial" panose="020B0604020202020204" pitchFamily="34" charset="0"/>
        <a:buChar char="▪"/>
        <a:defRPr sz="1700" kern="1200">
          <a:solidFill>
            <a:schemeClr val="tx1"/>
          </a:solidFill>
          <a:latin typeface="+mn-lt"/>
          <a:ea typeface="+mn-ea"/>
          <a:cs typeface="+mn-cs"/>
        </a:defRPr>
      </a:lvl1pPr>
      <a:lvl2pPr marL="3657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2pPr>
      <a:lvl3pPr marL="5486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3pPr>
      <a:lvl4pPr marL="7315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4pPr>
      <a:lvl5pPr marL="91440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5pPr>
      <a:lvl6pPr marL="109728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6pPr>
      <a:lvl7pPr marL="12801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7pPr>
      <a:lvl8pPr marL="14630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8pPr>
      <a:lvl9pPr marL="16459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700" kern="1200">
          <a:solidFill>
            <a:schemeClr val="tx1"/>
          </a:solidFill>
          <a:latin typeface="+mn-lt"/>
          <a:ea typeface="+mn-ea"/>
          <a:cs typeface="+mn-cs"/>
        </a:defRPr>
      </a:lvl1pPr>
      <a:lvl2pPr marL="457200" algn="l" defTabSz="914400" rtl="0" eaLnBrk="1" latinLnBrk="0" hangingPunct="1">
        <a:defRPr sz="1700" kern="1200">
          <a:solidFill>
            <a:schemeClr val="tx1"/>
          </a:solidFill>
          <a:latin typeface="+mn-lt"/>
          <a:ea typeface="+mn-ea"/>
          <a:cs typeface="+mn-cs"/>
        </a:defRPr>
      </a:lvl2pPr>
      <a:lvl3pPr marL="914400" algn="l" defTabSz="914400" rtl="0" eaLnBrk="1" latinLnBrk="0" hangingPunct="1">
        <a:defRPr sz="1700" kern="1200">
          <a:solidFill>
            <a:schemeClr val="tx1"/>
          </a:solidFill>
          <a:latin typeface="+mn-lt"/>
          <a:ea typeface="+mn-ea"/>
          <a:cs typeface="+mn-cs"/>
        </a:defRPr>
      </a:lvl3pPr>
      <a:lvl4pPr marL="1371600" algn="l" defTabSz="914400" rtl="0" eaLnBrk="1" latinLnBrk="0" hangingPunct="1">
        <a:defRPr sz="1700" kern="1200">
          <a:solidFill>
            <a:schemeClr val="tx1"/>
          </a:solidFill>
          <a:latin typeface="+mn-lt"/>
          <a:ea typeface="+mn-ea"/>
          <a:cs typeface="+mn-cs"/>
        </a:defRPr>
      </a:lvl4pPr>
      <a:lvl5pPr marL="1828800" algn="l" defTabSz="914400" rtl="0" eaLnBrk="1" latinLnBrk="0" hangingPunct="1">
        <a:defRPr sz="1700" kern="1200">
          <a:solidFill>
            <a:schemeClr val="tx1"/>
          </a:solidFill>
          <a:latin typeface="+mn-lt"/>
          <a:ea typeface="+mn-ea"/>
          <a:cs typeface="+mn-cs"/>
        </a:defRPr>
      </a:lvl5pPr>
      <a:lvl6pPr marL="2286000" algn="l" defTabSz="914400" rtl="0" eaLnBrk="1" latinLnBrk="0" hangingPunct="1">
        <a:defRPr sz="1700" kern="1200">
          <a:solidFill>
            <a:schemeClr val="tx1"/>
          </a:solidFill>
          <a:latin typeface="+mn-lt"/>
          <a:ea typeface="+mn-ea"/>
          <a:cs typeface="+mn-cs"/>
        </a:defRPr>
      </a:lvl6pPr>
      <a:lvl7pPr marL="2743200" algn="l" defTabSz="914400" rtl="0" eaLnBrk="1" latinLnBrk="0" hangingPunct="1">
        <a:defRPr sz="1700" kern="1200">
          <a:solidFill>
            <a:schemeClr val="tx1"/>
          </a:solidFill>
          <a:latin typeface="+mn-lt"/>
          <a:ea typeface="+mn-ea"/>
          <a:cs typeface="+mn-cs"/>
        </a:defRPr>
      </a:lvl7pPr>
      <a:lvl8pPr marL="3200400" algn="l" defTabSz="914400" rtl="0" eaLnBrk="1" latinLnBrk="0" hangingPunct="1">
        <a:defRPr sz="1700" kern="1200">
          <a:solidFill>
            <a:schemeClr val="tx1"/>
          </a:solidFill>
          <a:latin typeface="+mn-lt"/>
          <a:ea typeface="+mn-ea"/>
          <a:cs typeface="+mn-cs"/>
        </a:defRPr>
      </a:lvl8pPr>
      <a:lvl9pPr marL="3657600" algn="l" defTabSz="914400" rtl="0" eaLnBrk="1" latinLnBrk="0" hangingPunct="1">
        <a:defRPr sz="17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9">
          <p15:clr>
            <a:srgbClr val="F26B43"/>
          </p15:clr>
        </p15:guide>
        <p15:guide id="2" pos="345">
          <p15:clr>
            <a:srgbClr val="F26B43"/>
          </p15:clr>
        </p15:guide>
        <p15:guide id="3" pos="7335">
          <p15:clr>
            <a:srgbClr val="F26B43"/>
          </p15:clr>
        </p15:guide>
        <p15:guide id="4" orient="horz" pos="4061">
          <p15:clr>
            <a:srgbClr val="F26B43"/>
          </p15:clr>
        </p15:guide>
        <p15:guide id="6" pos="1018">
          <p15:clr>
            <a:srgbClr val="A4A3A4"/>
          </p15:clr>
        </p15:guide>
        <p15:guide id="7" pos="1248">
          <p15:clr>
            <a:srgbClr val="A4A3A4"/>
          </p15:clr>
        </p15:guide>
        <p15:guide id="8" pos="2148">
          <p15:clr>
            <a:srgbClr val="A4A3A4"/>
          </p15:clr>
        </p15:guide>
        <p15:guide id="9" pos="3052">
          <p15:clr>
            <a:srgbClr val="A4A3A4"/>
          </p15:clr>
        </p15:guide>
        <p15:guide id="10" pos="3954">
          <p15:clr>
            <a:srgbClr val="A4A3A4"/>
          </p15:clr>
        </p15:guide>
        <p15:guide id="11" pos="3724">
          <p15:clr>
            <a:srgbClr val="A4A3A4"/>
          </p15:clr>
        </p15:guide>
        <p15:guide id="12" pos="4858">
          <p15:clr>
            <a:srgbClr val="A4A3A4"/>
          </p15:clr>
        </p15:guide>
        <p15:guide id="13" pos="5784">
          <p15:clr>
            <a:srgbClr val="A4A3A4"/>
          </p15:clr>
        </p15:guide>
        <p15:guide id="14" pos="6660">
          <p15:clr>
            <a:srgbClr val="A4A3A4"/>
          </p15:clr>
        </p15:guide>
        <p15:guide id="15" pos="1920">
          <p15:clr>
            <a:srgbClr val="A4A3A4"/>
          </p15:clr>
        </p15:guide>
        <p15:guide id="16" pos="2822">
          <p15:clr>
            <a:srgbClr val="A4A3A4"/>
          </p15:clr>
        </p15:guide>
        <p15:guide id="17" pos="4626">
          <p15:clr>
            <a:srgbClr val="A4A3A4"/>
          </p15:clr>
        </p15:guide>
        <p15:guide id="18" pos="5530">
          <p15:clr>
            <a:srgbClr val="A4A3A4"/>
          </p15:clr>
        </p15:guide>
        <p15:guide id="19" pos="6434">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70940C-8B04-CB4D-1B44-6768963C04C7}"/>
              </a:ext>
            </a:extLst>
          </p:cNvPr>
          <p:cNvPicPr>
            <a:picLocks noChangeAspect="1"/>
          </p:cNvPicPr>
          <p:nvPr userDrawn="1"/>
        </p:nvPicPr>
        <p:blipFill>
          <a:blip r:embed="rId34" cstate="screen">
            <a:extLst>
              <a:ext uri="{28A0092B-C50C-407E-A947-70E740481C1C}">
                <a14:useLocalDpi xmlns:a14="http://schemas.microsoft.com/office/drawing/2010/main"/>
              </a:ext>
            </a:extLst>
          </a:blip>
          <a:srcRect/>
          <a:stretch/>
        </p:blipFill>
        <p:spPr>
          <a:xfrm>
            <a:off x="9995583" y="411162"/>
            <a:ext cx="1647773" cy="478023"/>
          </a:xfrm>
          <a:prstGeom prst="rect">
            <a:avLst/>
          </a:prstGeom>
        </p:spPr>
      </p:pic>
      <p:sp>
        <p:nvSpPr>
          <p:cNvPr id="2" name="Title Placeholder 1"/>
          <p:cNvSpPr>
            <a:spLocks noGrp="1"/>
          </p:cNvSpPr>
          <p:nvPr>
            <p:ph type="title"/>
          </p:nvPr>
        </p:nvSpPr>
        <p:spPr>
          <a:xfrm>
            <a:off x="548640" y="411481"/>
            <a:ext cx="8231293" cy="914400"/>
          </a:xfrm>
          <a:prstGeom prst="rect">
            <a:avLst/>
          </a:prstGeom>
        </p:spPr>
        <p:txBody>
          <a:bodyPr vert="horz" lIns="0" tIns="0" rIns="0" bIns="0" rtlCol="0" anchor="t" anchorCtr="0">
            <a:noAutofit/>
          </a:bodyPr>
          <a:lstStyle/>
          <a:p>
            <a:r>
              <a:rPr lang="en-US" dirty="0"/>
              <a:t>[Slide title]</a:t>
            </a:r>
          </a:p>
        </p:txBody>
      </p:sp>
      <p:sp>
        <p:nvSpPr>
          <p:cNvPr id="3" name="Text Placeholder 2"/>
          <p:cNvSpPr>
            <a:spLocks noGrp="1"/>
          </p:cNvSpPr>
          <p:nvPr>
            <p:ph type="body" idx="1"/>
          </p:nvPr>
        </p:nvSpPr>
        <p:spPr>
          <a:xfrm>
            <a:off x="548639" y="1600198"/>
            <a:ext cx="11094720" cy="4572000"/>
          </a:xfrm>
          <a:prstGeom prst="rect">
            <a:avLst/>
          </a:prstGeom>
        </p:spPr>
        <p:txBody>
          <a:bodyPr vert="horz" lIns="0" tIns="0" rIns="0" bIns="0" spcCol="36576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Date Placeholder 12">
            <a:extLst>
              <a:ext uri="{FF2B5EF4-FFF2-40B4-BE49-F238E27FC236}">
                <a16:creationId xmlns:a16="http://schemas.microsoft.com/office/drawing/2014/main" id="{B598B6A5-7EA2-1E58-A263-9A08F2A4D5DB}"/>
              </a:ext>
            </a:extLst>
          </p:cNvPr>
          <p:cNvSpPr>
            <a:spLocks noGrp="1"/>
          </p:cNvSpPr>
          <p:nvPr>
            <p:ph type="dt" sz="half" idx="2"/>
          </p:nvPr>
        </p:nvSpPr>
        <p:spPr>
          <a:xfrm>
            <a:off x="547688" y="6629400"/>
            <a:ext cx="823912" cy="228600"/>
          </a:xfrm>
          <a:prstGeom prst="rect">
            <a:avLst/>
          </a:prstGeom>
        </p:spPr>
        <p:txBody>
          <a:bodyPr vert="horz" lIns="0" tIns="45720" rIns="0" bIns="45720" rtlCol="0" anchor="b" anchorCtr="0"/>
          <a:lstStyle>
            <a:lvl1pPr algn="l">
              <a:defRPr sz="700" b="1">
                <a:solidFill>
                  <a:schemeClr val="tx1"/>
                </a:solidFill>
              </a:defRPr>
            </a:lvl1pPr>
          </a:lstStyle>
          <a:p>
            <a:fld id="{CABCB1B0-B6E5-4DD1-BB55-95C076D6C0C8}" type="datetime3">
              <a:rPr lang="en-US" smtClean="0"/>
              <a:t>6 August 2024</a:t>
            </a:fld>
            <a:endParaRPr lang="en-US" dirty="0"/>
          </a:p>
        </p:txBody>
      </p:sp>
      <p:sp>
        <p:nvSpPr>
          <p:cNvPr id="14" name="Slide Number Placeholder 13">
            <a:extLst>
              <a:ext uri="{FF2B5EF4-FFF2-40B4-BE49-F238E27FC236}">
                <a16:creationId xmlns:a16="http://schemas.microsoft.com/office/drawing/2014/main" id="{FFA4C418-D296-ED76-977B-4AA2E1E8237F}"/>
              </a:ext>
            </a:extLst>
          </p:cNvPr>
          <p:cNvSpPr>
            <a:spLocks noGrp="1"/>
          </p:cNvSpPr>
          <p:nvPr>
            <p:ph type="sldNum" sz="quarter" idx="4"/>
          </p:nvPr>
        </p:nvSpPr>
        <p:spPr>
          <a:xfrm>
            <a:off x="11210716" y="6629400"/>
            <a:ext cx="442001" cy="228600"/>
          </a:xfrm>
          <a:prstGeom prst="rect">
            <a:avLst/>
          </a:prstGeom>
        </p:spPr>
        <p:txBody>
          <a:bodyPr vert="horz" lIns="0" tIns="45720" rIns="0" bIns="45720" rtlCol="0" anchor="b" anchorCtr="0"/>
          <a:lstStyle>
            <a:lvl1pPr algn="r">
              <a:defRPr sz="700" b="1">
                <a:solidFill>
                  <a:schemeClr val="tx1"/>
                </a:solidFill>
              </a:defRPr>
            </a:lvl1pPr>
          </a:lstStyle>
          <a:p>
            <a:fld id="{64E5BE4B-2FBF-4174-9E62-85FAD1CB43A6}" type="slidenum">
              <a:rPr lang="en-US" smtClean="0"/>
              <a:pPr/>
              <a:t>‹#›</a:t>
            </a:fld>
            <a:endParaRPr lang="en-US" dirty="0"/>
          </a:p>
        </p:txBody>
      </p:sp>
    </p:spTree>
    <p:extLst>
      <p:ext uri="{BB962C8B-B14F-4D97-AF65-F5344CB8AC3E}">
        <p14:creationId xmlns:p14="http://schemas.microsoft.com/office/powerpoint/2010/main" val="2943187308"/>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 id="2147483754" r:id="rId17"/>
    <p:sldLayoutId id="2147483755" r:id="rId18"/>
    <p:sldLayoutId id="2147483756" r:id="rId19"/>
    <p:sldLayoutId id="2147483757" r:id="rId20"/>
    <p:sldLayoutId id="2147483758" r:id="rId21"/>
    <p:sldLayoutId id="2147483759" r:id="rId22"/>
    <p:sldLayoutId id="2147483760" r:id="rId23"/>
    <p:sldLayoutId id="2147483761" r:id="rId24"/>
    <p:sldLayoutId id="2147483762" r:id="rId25"/>
    <p:sldLayoutId id="2147483763" r:id="rId26"/>
    <p:sldLayoutId id="2147483764" r:id="rId27"/>
    <p:sldLayoutId id="2147483765" r:id="rId28"/>
    <p:sldLayoutId id="2147483766" r:id="rId29"/>
    <p:sldLayoutId id="2147483767" r:id="rId30"/>
    <p:sldLayoutId id="2147483768" r:id="rId31"/>
    <p:sldLayoutId id="2147483769" r:id="rId32"/>
  </p:sldLayoutIdLst>
  <p:hf hdr="0"/>
  <p:txStyles>
    <p:titleStyle>
      <a:lvl1pPr algn="l" defTabSz="914400" rtl="0" eaLnBrk="1" latinLnBrk="0" hangingPunct="1">
        <a:lnSpc>
          <a:spcPct val="90000"/>
        </a:lnSpc>
        <a:spcBef>
          <a:spcPct val="0"/>
        </a:spcBef>
        <a:buNone/>
        <a:defRPr sz="3200" kern="1200" cap="all"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000"/>
        </a:spcBef>
        <a:buFont typeface="Arial" panose="020B0604020202020204" pitchFamily="34" charset="0"/>
        <a:buChar char="▪"/>
        <a:defRPr sz="1700" kern="1200">
          <a:solidFill>
            <a:schemeClr val="tx1"/>
          </a:solidFill>
          <a:latin typeface="+mn-lt"/>
          <a:ea typeface="+mn-ea"/>
          <a:cs typeface="+mn-cs"/>
        </a:defRPr>
      </a:lvl1pPr>
      <a:lvl2pPr marL="3657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2pPr>
      <a:lvl3pPr marL="5486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3pPr>
      <a:lvl4pPr marL="7315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4pPr>
      <a:lvl5pPr marL="91440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5pPr>
      <a:lvl6pPr marL="109728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6pPr>
      <a:lvl7pPr marL="12801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7pPr>
      <a:lvl8pPr marL="14630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8pPr>
      <a:lvl9pPr marL="16459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700" kern="1200">
          <a:solidFill>
            <a:schemeClr val="tx1"/>
          </a:solidFill>
          <a:latin typeface="+mn-lt"/>
          <a:ea typeface="+mn-ea"/>
          <a:cs typeface="+mn-cs"/>
        </a:defRPr>
      </a:lvl1pPr>
      <a:lvl2pPr marL="457200" algn="l" defTabSz="914400" rtl="0" eaLnBrk="1" latinLnBrk="0" hangingPunct="1">
        <a:defRPr sz="1700" kern="1200">
          <a:solidFill>
            <a:schemeClr val="tx1"/>
          </a:solidFill>
          <a:latin typeface="+mn-lt"/>
          <a:ea typeface="+mn-ea"/>
          <a:cs typeface="+mn-cs"/>
        </a:defRPr>
      </a:lvl2pPr>
      <a:lvl3pPr marL="914400" algn="l" defTabSz="914400" rtl="0" eaLnBrk="1" latinLnBrk="0" hangingPunct="1">
        <a:defRPr sz="1700" kern="1200">
          <a:solidFill>
            <a:schemeClr val="tx1"/>
          </a:solidFill>
          <a:latin typeface="+mn-lt"/>
          <a:ea typeface="+mn-ea"/>
          <a:cs typeface="+mn-cs"/>
        </a:defRPr>
      </a:lvl3pPr>
      <a:lvl4pPr marL="1371600" algn="l" defTabSz="914400" rtl="0" eaLnBrk="1" latinLnBrk="0" hangingPunct="1">
        <a:defRPr sz="1700" kern="1200">
          <a:solidFill>
            <a:schemeClr val="tx1"/>
          </a:solidFill>
          <a:latin typeface="+mn-lt"/>
          <a:ea typeface="+mn-ea"/>
          <a:cs typeface="+mn-cs"/>
        </a:defRPr>
      </a:lvl4pPr>
      <a:lvl5pPr marL="1828800" algn="l" defTabSz="914400" rtl="0" eaLnBrk="1" latinLnBrk="0" hangingPunct="1">
        <a:defRPr sz="1700" kern="1200">
          <a:solidFill>
            <a:schemeClr val="tx1"/>
          </a:solidFill>
          <a:latin typeface="+mn-lt"/>
          <a:ea typeface="+mn-ea"/>
          <a:cs typeface="+mn-cs"/>
        </a:defRPr>
      </a:lvl5pPr>
      <a:lvl6pPr marL="2286000" algn="l" defTabSz="914400" rtl="0" eaLnBrk="1" latinLnBrk="0" hangingPunct="1">
        <a:defRPr sz="1700" kern="1200">
          <a:solidFill>
            <a:schemeClr val="tx1"/>
          </a:solidFill>
          <a:latin typeface="+mn-lt"/>
          <a:ea typeface="+mn-ea"/>
          <a:cs typeface="+mn-cs"/>
        </a:defRPr>
      </a:lvl6pPr>
      <a:lvl7pPr marL="2743200" algn="l" defTabSz="914400" rtl="0" eaLnBrk="1" latinLnBrk="0" hangingPunct="1">
        <a:defRPr sz="1700" kern="1200">
          <a:solidFill>
            <a:schemeClr val="tx1"/>
          </a:solidFill>
          <a:latin typeface="+mn-lt"/>
          <a:ea typeface="+mn-ea"/>
          <a:cs typeface="+mn-cs"/>
        </a:defRPr>
      </a:lvl7pPr>
      <a:lvl8pPr marL="3200400" algn="l" defTabSz="914400" rtl="0" eaLnBrk="1" latinLnBrk="0" hangingPunct="1">
        <a:defRPr sz="1700" kern="1200">
          <a:solidFill>
            <a:schemeClr val="tx1"/>
          </a:solidFill>
          <a:latin typeface="+mn-lt"/>
          <a:ea typeface="+mn-ea"/>
          <a:cs typeface="+mn-cs"/>
        </a:defRPr>
      </a:lvl8pPr>
      <a:lvl9pPr marL="3657600" algn="l" defTabSz="914400" rtl="0" eaLnBrk="1" latinLnBrk="0" hangingPunct="1">
        <a:defRPr sz="17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9">
          <p15:clr>
            <a:srgbClr val="F26B43"/>
          </p15:clr>
        </p15:guide>
        <p15:guide id="2" pos="345">
          <p15:clr>
            <a:srgbClr val="F26B43"/>
          </p15:clr>
        </p15:guide>
        <p15:guide id="3" pos="7335">
          <p15:clr>
            <a:srgbClr val="F26B43"/>
          </p15:clr>
        </p15:guide>
        <p15:guide id="4" orient="horz" pos="4061">
          <p15:clr>
            <a:srgbClr val="F26B43"/>
          </p15:clr>
        </p15:guide>
        <p15:guide id="6" pos="1018">
          <p15:clr>
            <a:srgbClr val="A4A3A4"/>
          </p15:clr>
        </p15:guide>
        <p15:guide id="7" pos="1248">
          <p15:clr>
            <a:srgbClr val="A4A3A4"/>
          </p15:clr>
        </p15:guide>
        <p15:guide id="8" pos="2148">
          <p15:clr>
            <a:srgbClr val="A4A3A4"/>
          </p15:clr>
        </p15:guide>
        <p15:guide id="9" pos="3052">
          <p15:clr>
            <a:srgbClr val="A4A3A4"/>
          </p15:clr>
        </p15:guide>
        <p15:guide id="10" pos="3954">
          <p15:clr>
            <a:srgbClr val="A4A3A4"/>
          </p15:clr>
        </p15:guide>
        <p15:guide id="11" pos="3724">
          <p15:clr>
            <a:srgbClr val="A4A3A4"/>
          </p15:clr>
        </p15:guide>
        <p15:guide id="12" pos="4858">
          <p15:clr>
            <a:srgbClr val="A4A3A4"/>
          </p15:clr>
        </p15:guide>
        <p15:guide id="13" pos="5784">
          <p15:clr>
            <a:srgbClr val="A4A3A4"/>
          </p15:clr>
        </p15:guide>
        <p15:guide id="14" pos="6660">
          <p15:clr>
            <a:srgbClr val="A4A3A4"/>
          </p15:clr>
        </p15:guide>
        <p15:guide id="15" pos="1920">
          <p15:clr>
            <a:srgbClr val="A4A3A4"/>
          </p15:clr>
        </p15:guide>
        <p15:guide id="16" pos="2822">
          <p15:clr>
            <a:srgbClr val="A4A3A4"/>
          </p15:clr>
        </p15:guide>
        <p15:guide id="17" pos="4626">
          <p15:clr>
            <a:srgbClr val="A4A3A4"/>
          </p15:clr>
        </p15:guide>
        <p15:guide id="18" pos="5530">
          <p15:clr>
            <a:srgbClr val="A4A3A4"/>
          </p15:clr>
        </p15:guide>
        <p15:guide id="19" pos="6434">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3.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3C7426E5-0B76-2ADF-3391-46D8A7D203FB}"/>
              </a:ext>
            </a:extLst>
          </p:cNvPr>
          <p:cNvSpPr>
            <a:spLocks noGrp="1"/>
          </p:cNvSpPr>
          <p:nvPr>
            <p:ph type="ctrTitle"/>
          </p:nvPr>
        </p:nvSpPr>
        <p:spPr/>
        <p:txBody>
          <a:bodyPr/>
          <a:lstStyle/>
          <a:p>
            <a:r>
              <a:rPr lang="en-US" dirty="0"/>
              <a:t>U.S. ARMY COMBAT CAPABILITIES</a:t>
            </a:r>
            <a:br>
              <a:rPr lang="en-US" dirty="0"/>
            </a:br>
            <a:r>
              <a:rPr lang="en-US" dirty="0"/>
              <a:t>DEVELOPMENT COMMAND</a:t>
            </a:r>
            <a:br>
              <a:rPr lang="en-US" dirty="0"/>
            </a:br>
            <a:r>
              <a:rPr lang="en-US" dirty="0"/>
              <a:t>CHEMICAL BIOLOGICAL CENTER</a:t>
            </a:r>
          </a:p>
        </p:txBody>
      </p:sp>
      <p:sp>
        <p:nvSpPr>
          <p:cNvPr id="6" name="Slide Number Placeholder 5">
            <a:extLst>
              <a:ext uri="{FF2B5EF4-FFF2-40B4-BE49-F238E27FC236}">
                <a16:creationId xmlns:a16="http://schemas.microsoft.com/office/drawing/2014/main" id="{2D6F30BE-131E-1538-C5CF-9EC62BEB89E1}"/>
              </a:ext>
            </a:extLst>
          </p:cNvPr>
          <p:cNvSpPr>
            <a:spLocks noGrp="1"/>
          </p:cNvSpPr>
          <p:nvPr>
            <p:ph type="sldNum" sz="quarter" idx="5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4E5BE4B-2FBF-4174-9E62-85FAD1CB43A6}" type="slidenum">
              <a:rPr kumimoji="0" lang="en-US" sz="700" b="1" i="0" u="none" strike="noStrike" kern="1200" cap="none" spc="0" normalizeH="0" baseline="0" noProof="0" smtClean="0">
                <a:ln>
                  <a:noFill/>
                </a:ln>
                <a:solidFill>
                  <a:srgbClr val="FFFFFF"/>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700" b="1" i="0" u="none" strike="noStrike" kern="1200" cap="none" spc="0" normalizeH="0" baseline="0" noProof="0" dirty="0">
              <a:ln>
                <a:noFill/>
              </a:ln>
              <a:solidFill>
                <a:srgbClr val="FFFFFF"/>
              </a:solidFill>
              <a:effectLst/>
              <a:uLnTx/>
              <a:uFillTx/>
              <a:latin typeface="Arial"/>
              <a:ea typeface="+mn-ea"/>
              <a:cs typeface="+mn-cs"/>
            </a:endParaRPr>
          </a:p>
        </p:txBody>
      </p:sp>
      <p:sp>
        <p:nvSpPr>
          <p:cNvPr id="2" name="Subtitle 1">
            <a:extLst>
              <a:ext uri="{FF2B5EF4-FFF2-40B4-BE49-F238E27FC236}">
                <a16:creationId xmlns:a16="http://schemas.microsoft.com/office/drawing/2014/main" id="{788A67B8-4676-8962-7FA5-B65F6D5DF786}"/>
              </a:ext>
            </a:extLst>
          </p:cNvPr>
          <p:cNvSpPr>
            <a:spLocks noGrp="1"/>
          </p:cNvSpPr>
          <p:nvPr>
            <p:ph type="subTitle" idx="1"/>
          </p:nvPr>
        </p:nvSpPr>
        <p:spPr/>
        <p:txBody>
          <a:bodyPr/>
          <a:lstStyle/>
          <a:p>
            <a:r>
              <a:rPr lang="en-US" sz="1400" dirty="0">
                <a:solidFill>
                  <a:schemeClr val="tx1"/>
                </a:solidFill>
                <a:latin typeface="Arial" panose="020B0604020202020204" pitchFamily="34" charset="0"/>
                <a:cs typeface="Times New Roman" panose="02020603050405020304" pitchFamily="18" charset="0"/>
              </a:rPr>
              <a:t>MSI HBCU STEM Funding Opportunity Announcement  (FOA)</a:t>
            </a:r>
            <a:endParaRPr lang="en-US" sz="1400" dirty="0">
              <a:solidFill>
                <a:schemeClr val="tx1"/>
              </a:solidFill>
            </a:endParaRPr>
          </a:p>
        </p:txBody>
      </p:sp>
      <p:sp>
        <p:nvSpPr>
          <p:cNvPr id="3" name="Text Placeholder 2">
            <a:extLst>
              <a:ext uri="{FF2B5EF4-FFF2-40B4-BE49-F238E27FC236}">
                <a16:creationId xmlns:a16="http://schemas.microsoft.com/office/drawing/2014/main" id="{472B0858-CB83-C181-118E-A194E1B2008C}"/>
              </a:ext>
            </a:extLst>
          </p:cNvPr>
          <p:cNvSpPr>
            <a:spLocks noGrp="1"/>
          </p:cNvSpPr>
          <p:nvPr>
            <p:ph type="body" sz="quarter" idx="10"/>
          </p:nvPr>
        </p:nvSpPr>
        <p:spPr/>
        <p:txBody>
          <a:bodyPr/>
          <a:lstStyle/>
          <a:p>
            <a:r>
              <a:rPr lang="en-US" dirty="0">
                <a:solidFill>
                  <a:schemeClr val="tx1"/>
                </a:solidFill>
              </a:rPr>
              <a:t>18 July 2024</a:t>
            </a:r>
          </a:p>
        </p:txBody>
      </p:sp>
      <p:sp>
        <p:nvSpPr>
          <p:cNvPr id="31" name="Text Placeholder 36">
            <a:extLst>
              <a:ext uri="{FF2B5EF4-FFF2-40B4-BE49-F238E27FC236}">
                <a16:creationId xmlns:a16="http://schemas.microsoft.com/office/drawing/2014/main" id="{82A47244-BD3E-03DA-9A3E-A98DA592C7C8}"/>
              </a:ext>
            </a:extLst>
          </p:cNvPr>
          <p:cNvSpPr txBox="1">
            <a:spLocks/>
          </p:cNvSpPr>
          <p:nvPr/>
        </p:nvSpPr>
        <p:spPr>
          <a:xfrm>
            <a:off x="492823" y="6317976"/>
            <a:ext cx="4117277" cy="147150"/>
          </a:xfrm>
          <a:prstGeom prst="rect">
            <a:avLst/>
          </a:prstGeom>
        </p:spPr>
        <p:txBody>
          <a:bodyPr anchor="ctr"/>
          <a:lstStyle>
            <a:lvl1pPr marL="182880" indent="-182880" algn="l" defTabSz="914400" rtl="0" eaLnBrk="1" latinLnBrk="0" hangingPunct="1">
              <a:lnSpc>
                <a:spcPct val="95000"/>
              </a:lnSpc>
              <a:spcBef>
                <a:spcPts val="1000"/>
              </a:spcBef>
              <a:buFont typeface="Arial" panose="020B0604020202020204" pitchFamily="34" charset="0"/>
              <a:buChar char="▪"/>
              <a:defRPr sz="800" kern="1200">
                <a:solidFill>
                  <a:schemeClr val="tx1"/>
                </a:solidFill>
                <a:latin typeface="Arial" panose="020B0604020202020204" pitchFamily="34" charset="0"/>
                <a:ea typeface="+mn-ea"/>
                <a:cs typeface="Arial" panose="020B0604020202020204" pitchFamily="34" charset="0"/>
              </a:defRPr>
            </a:lvl1pPr>
            <a:lvl2pPr marL="3657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2pPr>
            <a:lvl3pPr marL="5486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3pPr>
            <a:lvl4pPr marL="7315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4pPr>
            <a:lvl5pPr marL="91440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5pPr>
            <a:lvl6pPr marL="109728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6pPr>
            <a:lvl7pPr marL="12801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7pPr>
            <a:lvl8pPr marL="14630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8pPr>
            <a:lvl9pPr marL="16459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9pPr>
          </a:lstStyle>
          <a:p>
            <a:pPr marL="0" indent="0" defTabSz="457200">
              <a:lnSpc>
                <a:spcPct val="100000"/>
              </a:lnSpc>
              <a:spcBef>
                <a:spcPts val="0"/>
              </a:spcBef>
              <a:buSzPct val="100000"/>
              <a:buNone/>
              <a:defRPr/>
            </a:pPr>
            <a:r>
              <a:rPr lang="en-US" sz="600" b="1" cap="all" dirty="0">
                <a:latin typeface="Arial"/>
                <a:cs typeface="+mn-cs"/>
              </a:rPr>
              <a:t>DEVCOM CBC  |   Ms. Debra Thedford, associate director, strategic initiatives GROUP and Patricia Congdon, Lead Acquisition Management specialist, G-8 </a:t>
            </a:r>
          </a:p>
        </p:txBody>
      </p:sp>
      <p:sp>
        <p:nvSpPr>
          <p:cNvPr id="4" name="Text Placeholder 36">
            <a:extLst>
              <a:ext uri="{FF2B5EF4-FFF2-40B4-BE49-F238E27FC236}">
                <a16:creationId xmlns:a16="http://schemas.microsoft.com/office/drawing/2014/main" id="{1E5933DD-ADEE-6928-C936-6BFFAAB515E6}"/>
              </a:ext>
            </a:extLst>
          </p:cNvPr>
          <p:cNvSpPr txBox="1">
            <a:spLocks/>
          </p:cNvSpPr>
          <p:nvPr/>
        </p:nvSpPr>
        <p:spPr>
          <a:xfrm>
            <a:off x="2858671" y="6645458"/>
            <a:ext cx="5364162" cy="147150"/>
          </a:xfrm>
          <a:prstGeom prst="rect">
            <a:avLst/>
          </a:prstGeom>
        </p:spPr>
        <p:txBody>
          <a:bodyPr anchor="ctr"/>
          <a:lstStyle>
            <a:lvl1pPr marL="182880" indent="-182880" algn="l" defTabSz="914400" rtl="0" eaLnBrk="1" latinLnBrk="0" hangingPunct="1">
              <a:lnSpc>
                <a:spcPct val="95000"/>
              </a:lnSpc>
              <a:spcBef>
                <a:spcPts val="1000"/>
              </a:spcBef>
              <a:buFont typeface="Arial" panose="020B0604020202020204" pitchFamily="34" charset="0"/>
              <a:buChar char="▪"/>
              <a:defRPr sz="800" kern="1200">
                <a:solidFill>
                  <a:schemeClr val="tx1"/>
                </a:solidFill>
                <a:latin typeface="Arial" panose="020B0604020202020204" pitchFamily="34" charset="0"/>
                <a:ea typeface="+mn-ea"/>
                <a:cs typeface="Arial" panose="020B0604020202020204" pitchFamily="34" charset="0"/>
              </a:defRPr>
            </a:lvl1pPr>
            <a:lvl2pPr marL="3657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2pPr>
            <a:lvl3pPr marL="5486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3pPr>
            <a:lvl4pPr marL="7315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4pPr>
            <a:lvl5pPr marL="91440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5pPr>
            <a:lvl6pPr marL="109728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6pPr>
            <a:lvl7pPr marL="12801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7pPr>
            <a:lvl8pPr marL="14630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8pPr>
            <a:lvl9pPr marL="16459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9pPr>
          </a:lstStyle>
          <a:p>
            <a:pPr marL="0" indent="0" algn="ctr" defTabSz="457200">
              <a:lnSpc>
                <a:spcPct val="100000"/>
              </a:lnSpc>
              <a:spcBef>
                <a:spcPts val="0"/>
              </a:spcBef>
              <a:buSzPct val="100000"/>
              <a:buNone/>
              <a:defRPr/>
            </a:pPr>
            <a:r>
              <a:rPr lang="en-US" b="1" cap="all" dirty="0">
                <a:latin typeface="Arial"/>
                <a:cs typeface="+mn-cs"/>
              </a:rPr>
              <a:t>APPROVED FOR PUBLIC RELEASE: DISTRIBUTION UNLIMITED</a:t>
            </a:r>
          </a:p>
        </p:txBody>
      </p:sp>
    </p:spTree>
    <p:extLst>
      <p:ext uri="{BB962C8B-B14F-4D97-AF65-F5344CB8AC3E}">
        <p14:creationId xmlns:p14="http://schemas.microsoft.com/office/powerpoint/2010/main" val="647040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4F391B2-3180-5575-D41F-68735A27F0CA}"/>
              </a:ext>
            </a:extLst>
          </p:cNvPr>
          <p:cNvSpPr>
            <a:spLocks noGrp="1" noRot="1" noMove="1" noResize="1" noEditPoints="1" noAdjustHandles="1" noChangeArrowheads="1" noChangeShapeType="1"/>
          </p:cNvSpPr>
          <p:nvPr/>
        </p:nvSpPr>
        <p:spPr>
          <a:xfrm>
            <a:off x="0" y="1134886"/>
            <a:ext cx="12191999" cy="5723114"/>
          </a:xfrm>
          <a:prstGeom prst="rect">
            <a:avLst/>
          </a:prstGeom>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nvGrpSpPr>
          <p:cNvPr id="10" name="Group 9">
            <a:extLst>
              <a:ext uri="{FF2B5EF4-FFF2-40B4-BE49-F238E27FC236}">
                <a16:creationId xmlns:a16="http://schemas.microsoft.com/office/drawing/2014/main" id="{2661A6CE-FC0F-EAE4-0A10-1D177303F2A6}"/>
              </a:ext>
            </a:extLst>
          </p:cNvPr>
          <p:cNvGrpSpPr/>
          <p:nvPr/>
        </p:nvGrpSpPr>
        <p:grpSpPr>
          <a:xfrm>
            <a:off x="-224323" y="-490404"/>
            <a:ext cx="2881966" cy="3505432"/>
            <a:chOff x="-552782" y="369686"/>
            <a:chExt cx="3958867" cy="4815307"/>
          </a:xfrm>
        </p:grpSpPr>
        <p:sp>
          <p:nvSpPr>
            <p:cNvPr id="13" name="Hexagon 12">
              <a:extLst>
                <a:ext uri="{FF2B5EF4-FFF2-40B4-BE49-F238E27FC236}">
                  <a16:creationId xmlns:a16="http://schemas.microsoft.com/office/drawing/2014/main" id="{95E285C0-AB7E-C8C4-45E0-2623FF04CE71}"/>
                </a:ext>
              </a:extLst>
            </p:cNvPr>
            <p:cNvSpPr/>
            <p:nvPr/>
          </p:nvSpPr>
          <p:spPr>
            <a:xfrm>
              <a:off x="747237" y="1422466"/>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14" name="Hexagon 13">
              <a:extLst>
                <a:ext uri="{FF2B5EF4-FFF2-40B4-BE49-F238E27FC236}">
                  <a16:creationId xmlns:a16="http://schemas.microsoft.com/office/drawing/2014/main" id="{B05DD620-8AB8-F0E0-E94D-58B9DC9C24BF}"/>
                </a:ext>
              </a:extLst>
            </p:cNvPr>
            <p:cNvSpPr/>
            <p:nvPr/>
          </p:nvSpPr>
          <p:spPr>
            <a:xfrm>
              <a:off x="1363378" y="1079101"/>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2" name="Hexagon 21">
              <a:extLst>
                <a:ext uri="{FF2B5EF4-FFF2-40B4-BE49-F238E27FC236}">
                  <a16:creationId xmlns:a16="http://schemas.microsoft.com/office/drawing/2014/main" id="{9A118BDC-54DA-92D2-2E75-6DA331D12B49}"/>
                </a:ext>
              </a:extLst>
            </p:cNvPr>
            <p:cNvSpPr/>
            <p:nvPr/>
          </p:nvSpPr>
          <p:spPr>
            <a:xfrm>
              <a:off x="740201" y="718012"/>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3" name="Hexagon 22">
              <a:extLst>
                <a:ext uri="{FF2B5EF4-FFF2-40B4-BE49-F238E27FC236}">
                  <a16:creationId xmlns:a16="http://schemas.microsoft.com/office/drawing/2014/main" id="{BE2B1AEF-00C9-08E9-2FA1-710E9E20CF3E}"/>
                </a:ext>
              </a:extLst>
            </p:cNvPr>
            <p:cNvSpPr/>
            <p:nvPr/>
          </p:nvSpPr>
          <p:spPr>
            <a:xfrm>
              <a:off x="1363377" y="2444590"/>
              <a:ext cx="760169"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4" name="Hexagon 23">
              <a:extLst>
                <a:ext uri="{FF2B5EF4-FFF2-40B4-BE49-F238E27FC236}">
                  <a16:creationId xmlns:a16="http://schemas.microsoft.com/office/drawing/2014/main" id="{CB3065F3-F40E-6F31-1A92-7B1A29574963}"/>
                </a:ext>
              </a:extLst>
            </p:cNvPr>
            <p:cNvSpPr/>
            <p:nvPr/>
          </p:nvSpPr>
          <p:spPr>
            <a:xfrm>
              <a:off x="2008165" y="2107442"/>
              <a:ext cx="760169"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5" name="Hexagon 24">
              <a:extLst>
                <a:ext uri="{FF2B5EF4-FFF2-40B4-BE49-F238E27FC236}">
                  <a16:creationId xmlns:a16="http://schemas.microsoft.com/office/drawing/2014/main" id="{D89C3936-A8B9-EFBE-4A54-F66E7A32AC63}"/>
                </a:ext>
              </a:extLst>
            </p:cNvPr>
            <p:cNvSpPr/>
            <p:nvPr/>
          </p:nvSpPr>
          <p:spPr>
            <a:xfrm>
              <a:off x="2645916" y="2442307"/>
              <a:ext cx="760169"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6" name="Hexagon 25">
              <a:extLst>
                <a:ext uri="{FF2B5EF4-FFF2-40B4-BE49-F238E27FC236}">
                  <a16:creationId xmlns:a16="http://schemas.microsoft.com/office/drawing/2014/main" id="{4D755A13-9492-4169-34FC-F7CB85B1D882}"/>
                </a:ext>
              </a:extLst>
            </p:cNvPr>
            <p:cNvSpPr/>
            <p:nvPr/>
          </p:nvSpPr>
          <p:spPr>
            <a:xfrm>
              <a:off x="100398" y="369686"/>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7" name="Hexagon 26">
              <a:extLst>
                <a:ext uri="{FF2B5EF4-FFF2-40B4-BE49-F238E27FC236}">
                  <a16:creationId xmlns:a16="http://schemas.microsoft.com/office/drawing/2014/main" id="{5CFB2F05-5695-AAF7-6141-7D6BE1B82D66}"/>
                </a:ext>
              </a:extLst>
            </p:cNvPr>
            <p:cNvSpPr/>
            <p:nvPr/>
          </p:nvSpPr>
          <p:spPr>
            <a:xfrm>
              <a:off x="120637" y="452967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8" name="Hexagon 27">
              <a:extLst>
                <a:ext uri="{FF2B5EF4-FFF2-40B4-BE49-F238E27FC236}">
                  <a16:creationId xmlns:a16="http://schemas.microsoft.com/office/drawing/2014/main" id="{6AF8D8DF-A360-EEA1-3CE3-E5E6A04C18AD}"/>
                </a:ext>
              </a:extLst>
            </p:cNvPr>
            <p:cNvSpPr/>
            <p:nvPr/>
          </p:nvSpPr>
          <p:spPr>
            <a:xfrm>
              <a:off x="-519546" y="4186602"/>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9" name="Hexagon 28">
              <a:extLst>
                <a:ext uri="{FF2B5EF4-FFF2-40B4-BE49-F238E27FC236}">
                  <a16:creationId xmlns:a16="http://schemas.microsoft.com/office/drawing/2014/main" id="{9C467AD5-7183-B081-B0AD-64A1670C2CB9}"/>
                </a:ext>
              </a:extLst>
            </p:cNvPr>
            <p:cNvSpPr/>
            <p:nvPr/>
          </p:nvSpPr>
          <p:spPr>
            <a:xfrm>
              <a:off x="-522240" y="1417504"/>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0" name="Hexagon 29">
              <a:extLst>
                <a:ext uri="{FF2B5EF4-FFF2-40B4-BE49-F238E27FC236}">
                  <a16:creationId xmlns:a16="http://schemas.microsoft.com/office/drawing/2014/main" id="{8900C593-63BE-96D7-B623-C5F8B84A93BA}"/>
                </a:ext>
              </a:extLst>
            </p:cNvPr>
            <p:cNvSpPr/>
            <p:nvPr/>
          </p:nvSpPr>
          <p:spPr>
            <a:xfrm>
              <a:off x="108414" y="1074140"/>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1" name="Hexagon 30">
              <a:extLst>
                <a:ext uri="{FF2B5EF4-FFF2-40B4-BE49-F238E27FC236}">
                  <a16:creationId xmlns:a16="http://schemas.microsoft.com/office/drawing/2014/main" id="{0E97973A-2119-F750-8282-FE91B6EE54ED}"/>
                </a:ext>
              </a:extLst>
            </p:cNvPr>
            <p:cNvSpPr/>
            <p:nvPr/>
          </p:nvSpPr>
          <p:spPr>
            <a:xfrm>
              <a:off x="-529276" y="727564"/>
              <a:ext cx="760170" cy="655319"/>
            </a:xfrm>
            <a:prstGeom prst="hexagon">
              <a:avLst/>
            </a:prstGeom>
            <a:solidFill>
              <a:schemeClr val="tx2">
                <a:lumMod val="25000"/>
                <a:lumOff val="7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2" name="Hexagon 31">
              <a:extLst>
                <a:ext uri="{FF2B5EF4-FFF2-40B4-BE49-F238E27FC236}">
                  <a16:creationId xmlns:a16="http://schemas.microsoft.com/office/drawing/2014/main" id="{50C09341-6AEC-1BCD-248D-1CEC511AADEE}"/>
                </a:ext>
              </a:extLst>
            </p:cNvPr>
            <p:cNvSpPr/>
            <p:nvPr/>
          </p:nvSpPr>
          <p:spPr>
            <a:xfrm rot="10800000">
              <a:off x="115122" y="1764080"/>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3" name="Hexagon 32">
              <a:extLst>
                <a:ext uri="{FF2B5EF4-FFF2-40B4-BE49-F238E27FC236}">
                  <a16:creationId xmlns:a16="http://schemas.microsoft.com/office/drawing/2014/main" id="{67F41B49-6EC4-9949-9C6C-ED8C3FEE4ACA}"/>
                </a:ext>
              </a:extLst>
            </p:cNvPr>
            <p:cNvSpPr/>
            <p:nvPr/>
          </p:nvSpPr>
          <p:spPr>
            <a:xfrm rot="10800000">
              <a:off x="-530046" y="210744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4" name="Hexagon 33">
              <a:extLst>
                <a:ext uri="{FF2B5EF4-FFF2-40B4-BE49-F238E27FC236}">
                  <a16:creationId xmlns:a16="http://schemas.microsoft.com/office/drawing/2014/main" id="{F7954742-2143-2C71-9A58-17B6BACFFFDA}"/>
                </a:ext>
              </a:extLst>
            </p:cNvPr>
            <p:cNvSpPr/>
            <p:nvPr/>
          </p:nvSpPr>
          <p:spPr>
            <a:xfrm rot="10800000">
              <a:off x="87706" y="246853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5" name="Hexagon 34">
              <a:extLst>
                <a:ext uri="{FF2B5EF4-FFF2-40B4-BE49-F238E27FC236}">
                  <a16:creationId xmlns:a16="http://schemas.microsoft.com/office/drawing/2014/main" id="{2ADC0F31-D0E5-2778-7EA9-F3CD008D2081}"/>
                </a:ext>
              </a:extLst>
            </p:cNvPr>
            <p:cNvSpPr/>
            <p:nvPr/>
          </p:nvSpPr>
          <p:spPr>
            <a:xfrm rot="10800000">
              <a:off x="-552782" y="2794124"/>
              <a:ext cx="760170"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6" name="Hexagon 35">
              <a:extLst>
                <a:ext uri="{FF2B5EF4-FFF2-40B4-BE49-F238E27FC236}">
                  <a16:creationId xmlns:a16="http://schemas.microsoft.com/office/drawing/2014/main" id="{DA6CD248-DE1B-90F2-29E0-BE95F4460511}"/>
                </a:ext>
              </a:extLst>
            </p:cNvPr>
            <p:cNvSpPr/>
            <p:nvPr/>
          </p:nvSpPr>
          <p:spPr>
            <a:xfrm rot="10800000">
              <a:off x="-523009" y="3490356"/>
              <a:ext cx="760170"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7" name="Hexagon 36">
              <a:extLst>
                <a:ext uri="{FF2B5EF4-FFF2-40B4-BE49-F238E27FC236}">
                  <a16:creationId xmlns:a16="http://schemas.microsoft.com/office/drawing/2014/main" id="{FD04C876-9A5B-6F66-743E-C94D7D391C01}"/>
                </a:ext>
              </a:extLst>
            </p:cNvPr>
            <p:cNvSpPr/>
            <p:nvPr/>
          </p:nvSpPr>
          <p:spPr>
            <a:xfrm rot="10800000">
              <a:off x="83824" y="316022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8" name="Hexagon 37">
              <a:extLst>
                <a:ext uri="{FF2B5EF4-FFF2-40B4-BE49-F238E27FC236}">
                  <a16:creationId xmlns:a16="http://schemas.microsoft.com/office/drawing/2014/main" id="{10108D42-53E1-6EC1-7126-513861E4632C}"/>
                </a:ext>
              </a:extLst>
            </p:cNvPr>
            <p:cNvSpPr/>
            <p:nvPr/>
          </p:nvSpPr>
          <p:spPr>
            <a:xfrm rot="10800000">
              <a:off x="724313" y="3498579"/>
              <a:ext cx="760169"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9" name="Hexagon 38">
              <a:extLst>
                <a:ext uri="{FF2B5EF4-FFF2-40B4-BE49-F238E27FC236}">
                  <a16:creationId xmlns:a16="http://schemas.microsoft.com/office/drawing/2014/main" id="{878940F1-8DE7-4CFD-8026-4D5A83A2434B}"/>
                </a:ext>
              </a:extLst>
            </p:cNvPr>
            <p:cNvSpPr/>
            <p:nvPr/>
          </p:nvSpPr>
          <p:spPr>
            <a:xfrm rot="10800000">
              <a:off x="724917" y="2112406"/>
              <a:ext cx="760170" cy="655319"/>
            </a:xfrm>
            <a:prstGeom prst="hexagon">
              <a:avLst/>
            </a:prstGeom>
            <a:solidFill>
              <a:schemeClr val="bg1">
                <a:lumMod val="9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sp>
        <p:nvSpPr>
          <p:cNvPr id="43" name="Rectangle 42">
            <a:extLst>
              <a:ext uri="{FF2B5EF4-FFF2-40B4-BE49-F238E27FC236}">
                <a16:creationId xmlns:a16="http://schemas.microsoft.com/office/drawing/2014/main" id="{20CB1A39-3F92-3D63-37FD-A2DFF71454B9}"/>
              </a:ext>
            </a:extLst>
          </p:cNvPr>
          <p:cNvSpPr/>
          <p:nvPr/>
        </p:nvSpPr>
        <p:spPr>
          <a:xfrm>
            <a:off x="0" y="0"/>
            <a:ext cx="4847771" cy="1134886"/>
          </a:xfrm>
          <a:prstGeom prst="rect">
            <a:avLst/>
          </a:prstGeom>
          <a:solidFill>
            <a:schemeClr val="bg1"/>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4" name="Slide Number Placeholder 3">
            <a:extLst>
              <a:ext uri="{FF2B5EF4-FFF2-40B4-BE49-F238E27FC236}">
                <a16:creationId xmlns:a16="http://schemas.microsoft.com/office/drawing/2014/main" id="{C456ED19-9800-FCF2-0F66-06C8B24A2715}"/>
              </a:ext>
            </a:extLst>
          </p:cNvPr>
          <p:cNvSpPr>
            <a:spLocks noGrp="1"/>
          </p:cNvSpPr>
          <p:nvPr>
            <p:ph type="sldNum" sz="quarter" idx="11"/>
          </p:nvPr>
        </p:nvSpPr>
        <p:spPr/>
        <p:txBody>
          <a:bodyPr/>
          <a:lstStyle/>
          <a:p>
            <a:fld id="{64E5BE4B-2FBF-4174-9E62-85FAD1CB43A6}" type="slidenum">
              <a:rPr lang="en-US" smtClean="0"/>
              <a:pPr/>
              <a:t>2</a:t>
            </a:fld>
            <a:endParaRPr lang="en-US" dirty="0"/>
          </a:p>
        </p:txBody>
      </p:sp>
      <p:grpSp>
        <p:nvGrpSpPr>
          <p:cNvPr id="44" name="Group 43">
            <a:extLst>
              <a:ext uri="{FF2B5EF4-FFF2-40B4-BE49-F238E27FC236}">
                <a16:creationId xmlns:a16="http://schemas.microsoft.com/office/drawing/2014/main" id="{704379AC-CD59-9A1A-50B0-A41A8D635D30}"/>
              </a:ext>
            </a:extLst>
          </p:cNvPr>
          <p:cNvGrpSpPr/>
          <p:nvPr/>
        </p:nvGrpSpPr>
        <p:grpSpPr>
          <a:xfrm>
            <a:off x="685527" y="2760241"/>
            <a:ext cx="553386" cy="553386"/>
            <a:chOff x="426660" y="2077905"/>
            <a:chExt cx="658584" cy="658584"/>
          </a:xfrm>
        </p:grpSpPr>
        <p:sp>
          <p:nvSpPr>
            <p:cNvPr id="6" name="Oval 5">
              <a:extLst>
                <a:ext uri="{FF2B5EF4-FFF2-40B4-BE49-F238E27FC236}">
                  <a16:creationId xmlns:a16="http://schemas.microsoft.com/office/drawing/2014/main" id="{22F32367-E89C-D4F4-E195-999DBFE38D36}"/>
                </a:ext>
              </a:extLst>
            </p:cNvPr>
            <p:cNvSpPr/>
            <p:nvPr/>
          </p:nvSpPr>
          <p:spPr>
            <a:xfrm>
              <a:off x="426660" y="2077905"/>
              <a:ext cx="658584" cy="658584"/>
            </a:xfrm>
            <a:prstGeom prst="ellipse">
              <a:avLst/>
            </a:prstGeom>
            <a:solidFill>
              <a:schemeClr val="bg1"/>
            </a:solidFill>
            <a:ln w="57150">
              <a:solidFill>
                <a:schemeClr val="tx2">
                  <a:lumMod val="50000"/>
                  <a:lumOff val="50000"/>
                </a:schemeClr>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1" name="TextBox 10">
              <a:extLst>
                <a:ext uri="{FF2B5EF4-FFF2-40B4-BE49-F238E27FC236}">
                  <a16:creationId xmlns:a16="http://schemas.microsoft.com/office/drawing/2014/main" id="{08CAAFE1-0090-1F59-6D20-FE5B8A7D7976}"/>
                </a:ext>
              </a:extLst>
            </p:cNvPr>
            <p:cNvSpPr txBox="1"/>
            <p:nvPr/>
          </p:nvSpPr>
          <p:spPr>
            <a:xfrm>
              <a:off x="426660" y="2199524"/>
              <a:ext cx="658584" cy="429851"/>
            </a:xfrm>
            <a:prstGeom prst="rect">
              <a:avLst/>
            </a:prstGeom>
            <a:noFill/>
          </p:spPr>
          <p:txBody>
            <a:bodyPr wrap="square" lIns="0" tIns="0" rIns="0" bIns="0" rtlCol="0">
              <a:noAutofit/>
            </a:bodyPr>
            <a:lstStyle/>
            <a:p>
              <a:pPr algn="ctr">
                <a:lnSpc>
                  <a:spcPct val="95000"/>
                </a:lnSpc>
                <a:spcBef>
                  <a:spcPts val="1000"/>
                </a:spcBef>
                <a:buSzPct val="100000"/>
              </a:pPr>
              <a:r>
                <a:rPr lang="en-US" sz="2400" b="1" dirty="0"/>
                <a:t>02</a:t>
              </a:r>
            </a:p>
          </p:txBody>
        </p:sp>
      </p:grpSp>
      <p:grpSp>
        <p:nvGrpSpPr>
          <p:cNvPr id="45" name="Group 44">
            <a:extLst>
              <a:ext uri="{FF2B5EF4-FFF2-40B4-BE49-F238E27FC236}">
                <a16:creationId xmlns:a16="http://schemas.microsoft.com/office/drawing/2014/main" id="{A13D8BB5-2C63-0EB1-7DD2-D707C2AE1947}"/>
              </a:ext>
            </a:extLst>
          </p:cNvPr>
          <p:cNvGrpSpPr/>
          <p:nvPr/>
        </p:nvGrpSpPr>
        <p:grpSpPr>
          <a:xfrm>
            <a:off x="685527" y="4263449"/>
            <a:ext cx="553386" cy="553386"/>
            <a:chOff x="426660" y="3480841"/>
            <a:chExt cx="658584" cy="658584"/>
          </a:xfrm>
        </p:grpSpPr>
        <p:sp>
          <p:nvSpPr>
            <p:cNvPr id="9" name="Oval 8">
              <a:extLst>
                <a:ext uri="{FF2B5EF4-FFF2-40B4-BE49-F238E27FC236}">
                  <a16:creationId xmlns:a16="http://schemas.microsoft.com/office/drawing/2014/main" id="{A7482507-AF4F-FA2E-76CF-B93CF9E17C6B}"/>
                </a:ext>
              </a:extLst>
            </p:cNvPr>
            <p:cNvSpPr/>
            <p:nvPr/>
          </p:nvSpPr>
          <p:spPr>
            <a:xfrm>
              <a:off x="426660" y="3480841"/>
              <a:ext cx="658584" cy="658584"/>
            </a:xfrm>
            <a:prstGeom prst="ellipse">
              <a:avLst/>
            </a:prstGeom>
            <a:solidFill>
              <a:schemeClr val="bg1"/>
            </a:solidFill>
            <a:ln w="57150">
              <a:solidFill>
                <a:schemeClr val="tx2">
                  <a:lumMod val="50000"/>
                  <a:lumOff val="50000"/>
                </a:schemeClr>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2" name="TextBox 11">
              <a:extLst>
                <a:ext uri="{FF2B5EF4-FFF2-40B4-BE49-F238E27FC236}">
                  <a16:creationId xmlns:a16="http://schemas.microsoft.com/office/drawing/2014/main" id="{08830FD2-45A8-0853-DB92-BB878B65932E}"/>
                </a:ext>
              </a:extLst>
            </p:cNvPr>
            <p:cNvSpPr txBox="1"/>
            <p:nvPr/>
          </p:nvSpPr>
          <p:spPr>
            <a:xfrm>
              <a:off x="426660" y="3616974"/>
              <a:ext cx="658584" cy="429849"/>
            </a:xfrm>
            <a:prstGeom prst="rect">
              <a:avLst/>
            </a:prstGeom>
            <a:noFill/>
          </p:spPr>
          <p:txBody>
            <a:bodyPr wrap="square" lIns="0" tIns="0" rIns="0" bIns="0" rtlCol="0">
              <a:noAutofit/>
            </a:bodyPr>
            <a:lstStyle/>
            <a:p>
              <a:pPr algn="ctr">
                <a:lnSpc>
                  <a:spcPct val="95000"/>
                </a:lnSpc>
                <a:spcBef>
                  <a:spcPts val="1000"/>
                </a:spcBef>
                <a:buSzPct val="100000"/>
              </a:pPr>
              <a:r>
                <a:rPr lang="en-US" sz="2400" b="1" dirty="0"/>
                <a:t>03</a:t>
              </a:r>
            </a:p>
          </p:txBody>
        </p:sp>
      </p:grpSp>
      <p:sp>
        <p:nvSpPr>
          <p:cNvPr id="18" name="Hexagon 17">
            <a:extLst>
              <a:ext uri="{FF2B5EF4-FFF2-40B4-BE49-F238E27FC236}">
                <a16:creationId xmlns:a16="http://schemas.microsoft.com/office/drawing/2014/main" id="{12B7DA30-6B24-D71A-DF3B-033D324E6267}"/>
              </a:ext>
            </a:extLst>
          </p:cNvPr>
          <p:cNvSpPr/>
          <p:nvPr/>
        </p:nvSpPr>
        <p:spPr>
          <a:xfrm>
            <a:off x="-659690" y="5520949"/>
            <a:ext cx="1304784" cy="1124814"/>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7" name="Hexagon 16">
            <a:extLst>
              <a:ext uri="{FF2B5EF4-FFF2-40B4-BE49-F238E27FC236}">
                <a16:creationId xmlns:a16="http://schemas.microsoft.com/office/drawing/2014/main" id="{E3B34CD8-4947-D387-2C53-8287D46149AC}"/>
              </a:ext>
            </a:extLst>
          </p:cNvPr>
          <p:cNvSpPr/>
          <p:nvPr/>
        </p:nvSpPr>
        <p:spPr>
          <a:xfrm>
            <a:off x="7016881" y="5497880"/>
            <a:ext cx="1304784" cy="1124814"/>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1" name="Hexagon 20">
            <a:extLst>
              <a:ext uri="{FF2B5EF4-FFF2-40B4-BE49-F238E27FC236}">
                <a16:creationId xmlns:a16="http://schemas.microsoft.com/office/drawing/2014/main" id="{96AE4ABA-8180-9162-B4A7-0703A71F2BBF}"/>
              </a:ext>
            </a:extLst>
          </p:cNvPr>
          <p:cNvSpPr/>
          <p:nvPr/>
        </p:nvSpPr>
        <p:spPr>
          <a:xfrm>
            <a:off x="11656153" y="4457197"/>
            <a:ext cx="760170" cy="655319"/>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9" name="Hexagon 18">
            <a:extLst>
              <a:ext uri="{FF2B5EF4-FFF2-40B4-BE49-F238E27FC236}">
                <a16:creationId xmlns:a16="http://schemas.microsoft.com/office/drawing/2014/main" id="{F4A411F5-4792-7C11-1B13-08AA4B216D7D}"/>
              </a:ext>
            </a:extLst>
          </p:cNvPr>
          <p:cNvSpPr/>
          <p:nvPr/>
        </p:nvSpPr>
        <p:spPr>
          <a:xfrm>
            <a:off x="8640744" y="1528697"/>
            <a:ext cx="1800890" cy="1552492"/>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 name="Title 1">
            <a:extLst>
              <a:ext uri="{FF2B5EF4-FFF2-40B4-BE49-F238E27FC236}">
                <a16:creationId xmlns:a16="http://schemas.microsoft.com/office/drawing/2014/main" id="{4DEE6CE5-5451-C5AC-36D9-3D6EE2F377B9}"/>
              </a:ext>
            </a:extLst>
          </p:cNvPr>
          <p:cNvSpPr>
            <a:spLocks noGrp="1"/>
          </p:cNvSpPr>
          <p:nvPr>
            <p:ph type="title"/>
          </p:nvPr>
        </p:nvSpPr>
        <p:spPr/>
        <p:txBody>
          <a:bodyPr/>
          <a:lstStyle/>
          <a:p>
            <a:r>
              <a:rPr lang="en-US" b="1" dirty="0" err="1"/>
              <a:t>msi</a:t>
            </a:r>
            <a:r>
              <a:rPr lang="en-US" b="1" dirty="0"/>
              <a:t> and </a:t>
            </a:r>
            <a:r>
              <a:rPr lang="en-US" b="1" dirty="0" err="1"/>
              <a:t>hbcu</a:t>
            </a:r>
            <a:r>
              <a:rPr lang="en-US" b="1" dirty="0"/>
              <a:t> STEM history</a:t>
            </a:r>
          </a:p>
        </p:txBody>
      </p:sp>
      <p:pic>
        <p:nvPicPr>
          <p:cNvPr id="41" name="Picture 40" descr="Two students sitting with laptop">
            <a:extLst>
              <a:ext uri="{FF2B5EF4-FFF2-40B4-BE49-F238E27FC236}">
                <a16:creationId xmlns:a16="http://schemas.microsoft.com/office/drawing/2014/main" id="{9C0D8FA3-EF9F-9546-CEBC-BDC2F0EFF861}"/>
              </a:ext>
            </a:extLst>
          </p:cNvPr>
          <p:cNvPicPr>
            <a:picLocks noChangeAspect="1"/>
          </p:cNvPicPr>
          <p:nvPr/>
        </p:nvPicPr>
        <p:blipFill rotWithShape="1">
          <a:blip r:embed="rId2" cstate="screen">
            <a:extLst>
              <a:ext uri="{28A0092B-C50C-407E-A947-70E740481C1C}">
                <a14:useLocalDpi xmlns:a14="http://schemas.microsoft.com/office/drawing/2010/main" val="0"/>
              </a:ext>
            </a:extLst>
          </a:blip>
          <a:srcRect l="3579" t="4030" r="18280" b="551"/>
          <a:stretch/>
        </p:blipFill>
        <p:spPr>
          <a:xfrm>
            <a:off x="9202000" y="1880405"/>
            <a:ext cx="2788971" cy="2269246"/>
          </a:xfrm>
          <a:prstGeom prst="hexagon">
            <a:avLst/>
          </a:prstGeom>
          <a:ln>
            <a:solidFill>
              <a:srgbClr val="727365"/>
            </a:solidFill>
          </a:ln>
        </p:spPr>
      </p:pic>
      <p:cxnSp>
        <p:nvCxnSpPr>
          <p:cNvPr id="42" name="Straight Connector 41">
            <a:extLst>
              <a:ext uri="{FF2B5EF4-FFF2-40B4-BE49-F238E27FC236}">
                <a16:creationId xmlns:a16="http://schemas.microsoft.com/office/drawing/2014/main" id="{5D70E0E6-4130-2971-B425-058506FC6E35}"/>
              </a:ext>
            </a:extLst>
          </p:cNvPr>
          <p:cNvCxnSpPr>
            <a:cxnSpLocks/>
          </p:cNvCxnSpPr>
          <p:nvPr/>
        </p:nvCxnSpPr>
        <p:spPr>
          <a:xfrm>
            <a:off x="0" y="878716"/>
            <a:ext cx="3960913" cy="0"/>
          </a:xfrm>
          <a:prstGeom prst="line">
            <a:avLst/>
          </a:prstGeom>
          <a:ln w="76200" cap="flat">
            <a:solidFill>
              <a:srgbClr val="FFCC01"/>
            </a:solidFill>
            <a:miter/>
          </a:ln>
        </p:spPr>
        <p:style>
          <a:lnRef idx="1">
            <a:schemeClr val="accent1"/>
          </a:lnRef>
          <a:fillRef idx="0">
            <a:schemeClr val="accent1"/>
          </a:fillRef>
          <a:effectRef idx="0">
            <a:srgbClr val="000000"/>
          </a:effectRef>
          <a:fontRef idx="minor">
            <a:srgbClr val="FFFFFF"/>
          </a:fontRef>
        </p:style>
      </p:cxnSp>
      <p:pic>
        <p:nvPicPr>
          <p:cNvPr id="40" name="Picture 39" descr="Group of smiling young people standing on lawn outside brick building, wearing backpacks and tote bag, holding cellphones">
            <a:extLst>
              <a:ext uri="{FF2B5EF4-FFF2-40B4-BE49-F238E27FC236}">
                <a16:creationId xmlns:a16="http://schemas.microsoft.com/office/drawing/2014/main" id="{8CD40687-EA99-0D3A-34C3-C9972380B07F}"/>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l="21961" t="648" r="12711" b="-648"/>
          <a:stretch/>
        </p:blipFill>
        <p:spPr>
          <a:xfrm>
            <a:off x="8245648" y="3726820"/>
            <a:ext cx="3428062" cy="2951792"/>
          </a:xfrm>
          <a:prstGeom prst="hexagon">
            <a:avLst/>
          </a:prstGeom>
          <a:gradFill>
            <a:gsLst>
              <a:gs pos="0">
                <a:schemeClr val="accent1">
                  <a:lumMod val="5000"/>
                  <a:lumOff val="95000"/>
                </a:schemeClr>
              </a:gs>
              <a:gs pos="61000">
                <a:schemeClr val="accent1">
                  <a:lumMod val="45000"/>
                  <a:lumOff val="55000"/>
                </a:schemeClr>
              </a:gs>
              <a:gs pos="81000">
                <a:schemeClr val="accent1">
                  <a:lumMod val="45000"/>
                  <a:lumOff val="55000"/>
                </a:schemeClr>
              </a:gs>
              <a:gs pos="100000">
                <a:schemeClr val="accent1">
                  <a:lumMod val="30000"/>
                  <a:lumOff val="70000"/>
                </a:schemeClr>
              </a:gs>
            </a:gsLst>
            <a:lin ang="5400000" scaled="1"/>
          </a:gradFill>
          <a:ln>
            <a:solidFill>
              <a:srgbClr val="727365"/>
            </a:solidFill>
          </a:ln>
          <a:effectLst>
            <a:outerShdw blurRad="292100" dist="139700" dir="2700000" algn="tl" rotWithShape="0">
              <a:srgbClr val="333333">
                <a:alpha val="0"/>
              </a:srgbClr>
            </a:outerShdw>
          </a:effectLst>
        </p:spPr>
      </p:pic>
      <p:grpSp>
        <p:nvGrpSpPr>
          <p:cNvPr id="46" name="Group 45">
            <a:extLst>
              <a:ext uri="{FF2B5EF4-FFF2-40B4-BE49-F238E27FC236}">
                <a16:creationId xmlns:a16="http://schemas.microsoft.com/office/drawing/2014/main" id="{99FAEF92-2F4B-4E84-257F-A7FA949FC521}"/>
              </a:ext>
            </a:extLst>
          </p:cNvPr>
          <p:cNvGrpSpPr/>
          <p:nvPr/>
        </p:nvGrpSpPr>
        <p:grpSpPr>
          <a:xfrm>
            <a:off x="677288" y="1618175"/>
            <a:ext cx="567900" cy="553386"/>
            <a:chOff x="426660" y="2077905"/>
            <a:chExt cx="675857" cy="658584"/>
          </a:xfrm>
        </p:grpSpPr>
        <p:sp>
          <p:nvSpPr>
            <p:cNvPr id="47" name="Oval 46">
              <a:extLst>
                <a:ext uri="{FF2B5EF4-FFF2-40B4-BE49-F238E27FC236}">
                  <a16:creationId xmlns:a16="http://schemas.microsoft.com/office/drawing/2014/main" id="{6A26C391-8DE9-86E2-4D5F-1908DEB06B43}"/>
                </a:ext>
              </a:extLst>
            </p:cNvPr>
            <p:cNvSpPr/>
            <p:nvPr/>
          </p:nvSpPr>
          <p:spPr>
            <a:xfrm>
              <a:off x="426660" y="2077905"/>
              <a:ext cx="658584" cy="658584"/>
            </a:xfrm>
            <a:prstGeom prst="ellipse">
              <a:avLst/>
            </a:prstGeom>
            <a:solidFill>
              <a:schemeClr val="bg1"/>
            </a:solidFill>
            <a:ln w="57150">
              <a:solidFill>
                <a:schemeClr val="tx2">
                  <a:lumMod val="50000"/>
                  <a:lumOff val="50000"/>
                </a:schemeClr>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48" name="TextBox 47">
              <a:extLst>
                <a:ext uri="{FF2B5EF4-FFF2-40B4-BE49-F238E27FC236}">
                  <a16:creationId xmlns:a16="http://schemas.microsoft.com/office/drawing/2014/main" id="{0D07ADB2-C4E3-D97B-C4CA-02F66263EFD7}"/>
                </a:ext>
              </a:extLst>
            </p:cNvPr>
            <p:cNvSpPr txBox="1"/>
            <p:nvPr/>
          </p:nvSpPr>
          <p:spPr>
            <a:xfrm>
              <a:off x="443933" y="2199522"/>
              <a:ext cx="658584" cy="429849"/>
            </a:xfrm>
            <a:prstGeom prst="rect">
              <a:avLst/>
            </a:prstGeom>
            <a:noFill/>
          </p:spPr>
          <p:txBody>
            <a:bodyPr wrap="square" lIns="0" tIns="0" rIns="0" bIns="0" rtlCol="0">
              <a:noAutofit/>
            </a:bodyPr>
            <a:lstStyle/>
            <a:p>
              <a:pPr algn="ctr">
                <a:lnSpc>
                  <a:spcPct val="95000"/>
                </a:lnSpc>
                <a:spcBef>
                  <a:spcPts val="1000"/>
                </a:spcBef>
                <a:buSzPct val="100000"/>
              </a:pPr>
              <a:r>
                <a:rPr lang="en-US" sz="2400" b="1" dirty="0"/>
                <a:t>01</a:t>
              </a:r>
            </a:p>
          </p:txBody>
        </p:sp>
      </p:grpSp>
      <p:sp>
        <p:nvSpPr>
          <p:cNvPr id="3" name="Content Placeholder 2">
            <a:extLst>
              <a:ext uri="{FF2B5EF4-FFF2-40B4-BE49-F238E27FC236}">
                <a16:creationId xmlns:a16="http://schemas.microsoft.com/office/drawing/2014/main" id="{E9DB7C05-77D9-80D4-68A6-686E6FD9A313}"/>
              </a:ext>
            </a:extLst>
          </p:cNvPr>
          <p:cNvSpPr>
            <a:spLocks noGrp="1"/>
          </p:cNvSpPr>
          <p:nvPr>
            <p:ph idx="1"/>
          </p:nvPr>
        </p:nvSpPr>
        <p:spPr>
          <a:xfrm>
            <a:off x="1376970" y="1751588"/>
            <a:ext cx="7089393" cy="5008605"/>
          </a:xfrm>
        </p:spPr>
        <p:txBody>
          <a:bodyPr/>
          <a:lstStyle/>
          <a:p>
            <a:pPr marL="0" indent="0">
              <a:spcBef>
                <a:spcPts val="0"/>
              </a:spcBef>
              <a:spcAft>
                <a:spcPts val="800"/>
              </a:spcAft>
              <a:buNone/>
            </a:pPr>
            <a:r>
              <a:rPr lang="en-US" sz="1400" b="1" dirty="0">
                <a:solidFill>
                  <a:schemeClr val="bg1"/>
                </a:solidFill>
                <a:latin typeface=" Arial"/>
              </a:rPr>
              <a:t>Authorization</a:t>
            </a:r>
          </a:p>
          <a:p>
            <a:pPr lvl="1">
              <a:spcBef>
                <a:spcPts val="0"/>
              </a:spcBef>
              <a:spcAft>
                <a:spcPts val="800"/>
              </a:spcAft>
            </a:pPr>
            <a:r>
              <a:rPr lang="en-US" sz="1400" b="0" i="0" u="none" strike="noStrike" baseline="0" dirty="0">
                <a:solidFill>
                  <a:schemeClr val="bg1"/>
                </a:solidFill>
                <a:latin typeface="+mj-lt"/>
              </a:rPr>
              <a:t>10 U.S.C. 4144 </a:t>
            </a:r>
            <a:r>
              <a:rPr lang="en-US" sz="1400" dirty="0">
                <a:solidFill>
                  <a:schemeClr val="bg1"/>
                </a:solidFill>
                <a:latin typeface=" Arial"/>
              </a:rPr>
              <a:t>Research and Education Programs and Activities: historical black colleges and universities and minority serving institutions of higher education</a:t>
            </a:r>
          </a:p>
          <a:p>
            <a:pPr marL="0" indent="0">
              <a:spcBef>
                <a:spcPts val="0"/>
              </a:spcBef>
              <a:spcAft>
                <a:spcPts val="800"/>
              </a:spcAft>
              <a:buNone/>
            </a:pPr>
            <a:r>
              <a:rPr lang="en-US" sz="1400" b="1" dirty="0">
                <a:solidFill>
                  <a:schemeClr val="bg1"/>
                </a:solidFill>
                <a:latin typeface=" Arial"/>
              </a:rPr>
              <a:t>Created by the U.S. Army Combat Capabilities Development Command Chemical Biological Center (DEVCOM CBC) in 2015 to: </a:t>
            </a:r>
          </a:p>
          <a:p>
            <a:pPr lvl="1">
              <a:spcBef>
                <a:spcPts val="0"/>
              </a:spcBef>
              <a:spcAft>
                <a:spcPts val="800"/>
              </a:spcAft>
            </a:pPr>
            <a:r>
              <a:rPr lang="en-US" sz="1400" dirty="0">
                <a:solidFill>
                  <a:schemeClr val="bg1"/>
                </a:solidFill>
                <a:latin typeface=" Arial"/>
              </a:rPr>
              <a:t>Increase participation of MSIs and HBCUs in Defense and National Security programs</a:t>
            </a:r>
          </a:p>
          <a:p>
            <a:pPr lvl="1">
              <a:spcBef>
                <a:spcPts val="0"/>
              </a:spcBef>
              <a:spcAft>
                <a:spcPts val="800"/>
              </a:spcAft>
            </a:pPr>
            <a:r>
              <a:rPr lang="en-US" sz="1400" dirty="0">
                <a:solidFill>
                  <a:schemeClr val="bg1"/>
                </a:solidFill>
                <a:latin typeface=" Arial"/>
              </a:rPr>
              <a:t>Facilitate recruitment from a largely untapped pool of science and engineering talent and facilitate capacity building</a:t>
            </a:r>
            <a:endParaRPr lang="en-US" sz="1400" b="1" dirty="0">
              <a:solidFill>
                <a:schemeClr val="bg1"/>
              </a:solidFill>
              <a:latin typeface=" Arial"/>
            </a:endParaRPr>
          </a:p>
          <a:p>
            <a:pPr marL="0" indent="0">
              <a:spcBef>
                <a:spcPts val="0"/>
              </a:spcBef>
              <a:spcAft>
                <a:spcPts val="800"/>
              </a:spcAft>
              <a:buNone/>
            </a:pPr>
            <a:r>
              <a:rPr lang="en-US" sz="1400" b="1" dirty="0">
                <a:solidFill>
                  <a:schemeClr val="bg1"/>
                </a:solidFill>
                <a:latin typeface=" Arial"/>
              </a:rPr>
              <a:t>Cooperative Agreement W911SR-14-2-0001 which expires 31 December 2024</a:t>
            </a:r>
          </a:p>
          <a:p>
            <a:pPr lvl="1">
              <a:spcBef>
                <a:spcPts val="0"/>
              </a:spcBef>
              <a:spcAft>
                <a:spcPts val="800"/>
              </a:spcAft>
            </a:pPr>
            <a:r>
              <a:rPr lang="en-US" sz="1400" dirty="0">
                <a:solidFill>
                  <a:schemeClr val="bg1"/>
                </a:solidFill>
                <a:latin typeface=" Arial"/>
              </a:rPr>
              <a:t>Facilitate participation of MSIs and HBCUs which generally lack experience or administrative infrastructure to address FAR requirements</a:t>
            </a:r>
          </a:p>
          <a:p>
            <a:pPr lvl="1">
              <a:spcBef>
                <a:spcPts val="0"/>
              </a:spcBef>
              <a:spcAft>
                <a:spcPts val="800"/>
              </a:spcAft>
            </a:pPr>
            <a:r>
              <a:rPr lang="en-US" sz="1400" dirty="0">
                <a:solidFill>
                  <a:schemeClr val="bg1"/>
                </a:solidFill>
                <a:latin typeface=" Arial"/>
              </a:rPr>
              <a:t>Authorization for basic (6.1) and applied (6.2) research and advanced technology development (6.3)</a:t>
            </a:r>
          </a:p>
          <a:p>
            <a:pPr lvl="1">
              <a:spcBef>
                <a:spcPts val="0"/>
              </a:spcBef>
              <a:spcAft>
                <a:spcPts val="800"/>
              </a:spcAft>
            </a:pPr>
            <a:r>
              <a:rPr lang="en-US" sz="1400" dirty="0">
                <a:solidFill>
                  <a:schemeClr val="bg1"/>
                </a:solidFill>
                <a:latin typeface=" Arial"/>
              </a:rPr>
              <a:t>Direct or competitive funding to universities and industry</a:t>
            </a:r>
          </a:p>
          <a:p>
            <a:pPr lvl="1">
              <a:spcBef>
                <a:spcPts val="0"/>
              </a:spcBef>
              <a:spcAft>
                <a:spcPts val="800"/>
              </a:spcAft>
            </a:pPr>
            <a:endParaRPr lang="en-US" sz="1400" dirty="0">
              <a:solidFill>
                <a:schemeClr val="bg1"/>
              </a:solidFill>
              <a:latin typeface=" Arial"/>
            </a:endParaRPr>
          </a:p>
          <a:p>
            <a:pPr lvl="1">
              <a:spcBef>
                <a:spcPts val="0"/>
              </a:spcBef>
              <a:spcAft>
                <a:spcPts val="800"/>
              </a:spcAft>
            </a:pPr>
            <a:endParaRPr lang="en-US" sz="1400" dirty="0">
              <a:solidFill>
                <a:schemeClr val="bg1"/>
              </a:solidFill>
              <a:latin typeface=" Arial"/>
            </a:endParaRPr>
          </a:p>
          <a:p>
            <a:pPr lvl="1">
              <a:spcBef>
                <a:spcPts val="0"/>
              </a:spcBef>
              <a:spcAft>
                <a:spcPts val="800"/>
              </a:spcAft>
            </a:pPr>
            <a:endParaRPr lang="en-US" sz="1400" dirty="0">
              <a:solidFill>
                <a:schemeClr val="bg1"/>
              </a:solidFill>
              <a:latin typeface=" Arial"/>
            </a:endParaRPr>
          </a:p>
          <a:p>
            <a:pPr>
              <a:spcBef>
                <a:spcPts val="0"/>
              </a:spcBef>
              <a:spcAft>
                <a:spcPts val="800"/>
              </a:spcAft>
            </a:pPr>
            <a:endParaRPr lang="en-US" sz="1600" dirty="0">
              <a:solidFill>
                <a:schemeClr val="bg1"/>
              </a:solidFill>
              <a:latin typeface=" Arial"/>
            </a:endParaRPr>
          </a:p>
        </p:txBody>
      </p:sp>
    </p:spTree>
    <p:extLst>
      <p:ext uri="{BB962C8B-B14F-4D97-AF65-F5344CB8AC3E}">
        <p14:creationId xmlns:p14="http://schemas.microsoft.com/office/powerpoint/2010/main" val="1776792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4F391B2-3180-5575-D41F-68735A27F0CA}"/>
              </a:ext>
            </a:extLst>
          </p:cNvPr>
          <p:cNvSpPr>
            <a:spLocks noGrp="1" noRot="1" noMove="1" noResize="1" noEditPoints="1" noAdjustHandles="1" noChangeArrowheads="1" noChangeShapeType="1"/>
          </p:cNvSpPr>
          <p:nvPr/>
        </p:nvSpPr>
        <p:spPr>
          <a:xfrm>
            <a:off x="0" y="1134886"/>
            <a:ext cx="12191999" cy="5723114"/>
          </a:xfrm>
          <a:prstGeom prst="rect">
            <a:avLst/>
          </a:prstGeom>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nvGrpSpPr>
          <p:cNvPr id="10" name="Group 9">
            <a:extLst>
              <a:ext uri="{FF2B5EF4-FFF2-40B4-BE49-F238E27FC236}">
                <a16:creationId xmlns:a16="http://schemas.microsoft.com/office/drawing/2014/main" id="{2661A6CE-FC0F-EAE4-0A10-1D177303F2A6}"/>
              </a:ext>
            </a:extLst>
          </p:cNvPr>
          <p:cNvGrpSpPr/>
          <p:nvPr/>
        </p:nvGrpSpPr>
        <p:grpSpPr>
          <a:xfrm>
            <a:off x="-224323" y="-490404"/>
            <a:ext cx="2881966" cy="3505432"/>
            <a:chOff x="-552782" y="369686"/>
            <a:chExt cx="3958867" cy="4815307"/>
          </a:xfrm>
        </p:grpSpPr>
        <p:sp>
          <p:nvSpPr>
            <p:cNvPr id="13" name="Hexagon 12">
              <a:extLst>
                <a:ext uri="{FF2B5EF4-FFF2-40B4-BE49-F238E27FC236}">
                  <a16:creationId xmlns:a16="http://schemas.microsoft.com/office/drawing/2014/main" id="{95E285C0-AB7E-C8C4-45E0-2623FF04CE71}"/>
                </a:ext>
              </a:extLst>
            </p:cNvPr>
            <p:cNvSpPr/>
            <p:nvPr/>
          </p:nvSpPr>
          <p:spPr>
            <a:xfrm>
              <a:off x="747237" y="1422466"/>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14" name="Hexagon 13">
              <a:extLst>
                <a:ext uri="{FF2B5EF4-FFF2-40B4-BE49-F238E27FC236}">
                  <a16:creationId xmlns:a16="http://schemas.microsoft.com/office/drawing/2014/main" id="{B05DD620-8AB8-F0E0-E94D-58B9DC9C24BF}"/>
                </a:ext>
              </a:extLst>
            </p:cNvPr>
            <p:cNvSpPr/>
            <p:nvPr/>
          </p:nvSpPr>
          <p:spPr>
            <a:xfrm>
              <a:off x="1363378" y="1079101"/>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2" name="Hexagon 21">
              <a:extLst>
                <a:ext uri="{FF2B5EF4-FFF2-40B4-BE49-F238E27FC236}">
                  <a16:creationId xmlns:a16="http://schemas.microsoft.com/office/drawing/2014/main" id="{9A118BDC-54DA-92D2-2E75-6DA331D12B49}"/>
                </a:ext>
              </a:extLst>
            </p:cNvPr>
            <p:cNvSpPr/>
            <p:nvPr/>
          </p:nvSpPr>
          <p:spPr>
            <a:xfrm>
              <a:off x="740201" y="718012"/>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3" name="Hexagon 22">
              <a:extLst>
                <a:ext uri="{FF2B5EF4-FFF2-40B4-BE49-F238E27FC236}">
                  <a16:creationId xmlns:a16="http://schemas.microsoft.com/office/drawing/2014/main" id="{BE2B1AEF-00C9-08E9-2FA1-710E9E20CF3E}"/>
                </a:ext>
              </a:extLst>
            </p:cNvPr>
            <p:cNvSpPr/>
            <p:nvPr/>
          </p:nvSpPr>
          <p:spPr>
            <a:xfrm>
              <a:off x="1363377" y="2444590"/>
              <a:ext cx="760169"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4" name="Hexagon 23">
              <a:extLst>
                <a:ext uri="{FF2B5EF4-FFF2-40B4-BE49-F238E27FC236}">
                  <a16:creationId xmlns:a16="http://schemas.microsoft.com/office/drawing/2014/main" id="{CB3065F3-F40E-6F31-1A92-7B1A29574963}"/>
                </a:ext>
              </a:extLst>
            </p:cNvPr>
            <p:cNvSpPr/>
            <p:nvPr/>
          </p:nvSpPr>
          <p:spPr>
            <a:xfrm>
              <a:off x="2008165" y="2107442"/>
              <a:ext cx="760169"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5" name="Hexagon 24">
              <a:extLst>
                <a:ext uri="{FF2B5EF4-FFF2-40B4-BE49-F238E27FC236}">
                  <a16:creationId xmlns:a16="http://schemas.microsoft.com/office/drawing/2014/main" id="{D89C3936-A8B9-EFBE-4A54-F66E7A32AC63}"/>
                </a:ext>
              </a:extLst>
            </p:cNvPr>
            <p:cNvSpPr/>
            <p:nvPr/>
          </p:nvSpPr>
          <p:spPr>
            <a:xfrm>
              <a:off x="2645916" y="2442307"/>
              <a:ext cx="760169"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6" name="Hexagon 25">
              <a:extLst>
                <a:ext uri="{FF2B5EF4-FFF2-40B4-BE49-F238E27FC236}">
                  <a16:creationId xmlns:a16="http://schemas.microsoft.com/office/drawing/2014/main" id="{4D755A13-9492-4169-34FC-F7CB85B1D882}"/>
                </a:ext>
              </a:extLst>
            </p:cNvPr>
            <p:cNvSpPr/>
            <p:nvPr/>
          </p:nvSpPr>
          <p:spPr>
            <a:xfrm>
              <a:off x="100398" y="369686"/>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7" name="Hexagon 26">
              <a:extLst>
                <a:ext uri="{FF2B5EF4-FFF2-40B4-BE49-F238E27FC236}">
                  <a16:creationId xmlns:a16="http://schemas.microsoft.com/office/drawing/2014/main" id="{5CFB2F05-5695-AAF7-6141-7D6BE1B82D66}"/>
                </a:ext>
              </a:extLst>
            </p:cNvPr>
            <p:cNvSpPr/>
            <p:nvPr/>
          </p:nvSpPr>
          <p:spPr>
            <a:xfrm>
              <a:off x="120637" y="452967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8" name="Hexagon 27">
              <a:extLst>
                <a:ext uri="{FF2B5EF4-FFF2-40B4-BE49-F238E27FC236}">
                  <a16:creationId xmlns:a16="http://schemas.microsoft.com/office/drawing/2014/main" id="{6AF8D8DF-A360-EEA1-3CE3-E5E6A04C18AD}"/>
                </a:ext>
              </a:extLst>
            </p:cNvPr>
            <p:cNvSpPr/>
            <p:nvPr/>
          </p:nvSpPr>
          <p:spPr>
            <a:xfrm>
              <a:off x="-519546" y="4186602"/>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9" name="Hexagon 28">
              <a:extLst>
                <a:ext uri="{FF2B5EF4-FFF2-40B4-BE49-F238E27FC236}">
                  <a16:creationId xmlns:a16="http://schemas.microsoft.com/office/drawing/2014/main" id="{9C467AD5-7183-B081-B0AD-64A1670C2CB9}"/>
                </a:ext>
              </a:extLst>
            </p:cNvPr>
            <p:cNvSpPr/>
            <p:nvPr/>
          </p:nvSpPr>
          <p:spPr>
            <a:xfrm>
              <a:off x="-522240" y="1417504"/>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0" name="Hexagon 29">
              <a:extLst>
                <a:ext uri="{FF2B5EF4-FFF2-40B4-BE49-F238E27FC236}">
                  <a16:creationId xmlns:a16="http://schemas.microsoft.com/office/drawing/2014/main" id="{8900C593-63BE-96D7-B623-C5F8B84A93BA}"/>
                </a:ext>
              </a:extLst>
            </p:cNvPr>
            <p:cNvSpPr/>
            <p:nvPr/>
          </p:nvSpPr>
          <p:spPr>
            <a:xfrm>
              <a:off x="108414" y="1074140"/>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1" name="Hexagon 30">
              <a:extLst>
                <a:ext uri="{FF2B5EF4-FFF2-40B4-BE49-F238E27FC236}">
                  <a16:creationId xmlns:a16="http://schemas.microsoft.com/office/drawing/2014/main" id="{0E97973A-2119-F750-8282-FE91B6EE54ED}"/>
                </a:ext>
              </a:extLst>
            </p:cNvPr>
            <p:cNvSpPr/>
            <p:nvPr/>
          </p:nvSpPr>
          <p:spPr>
            <a:xfrm>
              <a:off x="-529276" y="727564"/>
              <a:ext cx="760170" cy="655319"/>
            </a:xfrm>
            <a:prstGeom prst="hexagon">
              <a:avLst/>
            </a:prstGeom>
            <a:solidFill>
              <a:schemeClr val="tx2">
                <a:lumMod val="25000"/>
                <a:lumOff val="7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2" name="Hexagon 31">
              <a:extLst>
                <a:ext uri="{FF2B5EF4-FFF2-40B4-BE49-F238E27FC236}">
                  <a16:creationId xmlns:a16="http://schemas.microsoft.com/office/drawing/2014/main" id="{50C09341-6AEC-1BCD-248D-1CEC511AADEE}"/>
                </a:ext>
              </a:extLst>
            </p:cNvPr>
            <p:cNvSpPr/>
            <p:nvPr/>
          </p:nvSpPr>
          <p:spPr>
            <a:xfrm rot="10800000">
              <a:off x="115122" y="1764080"/>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3" name="Hexagon 32">
              <a:extLst>
                <a:ext uri="{FF2B5EF4-FFF2-40B4-BE49-F238E27FC236}">
                  <a16:creationId xmlns:a16="http://schemas.microsoft.com/office/drawing/2014/main" id="{67F41B49-6EC4-9949-9C6C-ED8C3FEE4ACA}"/>
                </a:ext>
              </a:extLst>
            </p:cNvPr>
            <p:cNvSpPr/>
            <p:nvPr/>
          </p:nvSpPr>
          <p:spPr>
            <a:xfrm rot="10800000">
              <a:off x="-530046" y="210744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4" name="Hexagon 33">
              <a:extLst>
                <a:ext uri="{FF2B5EF4-FFF2-40B4-BE49-F238E27FC236}">
                  <a16:creationId xmlns:a16="http://schemas.microsoft.com/office/drawing/2014/main" id="{F7954742-2143-2C71-9A58-17B6BACFFFDA}"/>
                </a:ext>
              </a:extLst>
            </p:cNvPr>
            <p:cNvSpPr/>
            <p:nvPr/>
          </p:nvSpPr>
          <p:spPr>
            <a:xfrm rot="10800000">
              <a:off x="87706" y="246853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5" name="Hexagon 34">
              <a:extLst>
                <a:ext uri="{FF2B5EF4-FFF2-40B4-BE49-F238E27FC236}">
                  <a16:creationId xmlns:a16="http://schemas.microsoft.com/office/drawing/2014/main" id="{2ADC0F31-D0E5-2778-7EA9-F3CD008D2081}"/>
                </a:ext>
              </a:extLst>
            </p:cNvPr>
            <p:cNvSpPr/>
            <p:nvPr/>
          </p:nvSpPr>
          <p:spPr>
            <a:xfrm rot="10800000">
              <a:off x="-552782" y="2794124"/>
              <a:ext cx="760170"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6" name="Hexagon 35">
              <a:extLst>
                <a:ext uri="{FF2B5EF4-FFF2-40B4-BE49-F238E27FC236}">
                  <a16:creationId xmlns:a16="http://schemas.microsoft.com/office/drawing/2014/main" id="{DA6CD248-DE1B-90F2-29E0-BE95F4460511}"/>
                </a:ext>
              </a:extLst>
            </p:cNvPr>
            <p:cNvSpPr/>
            <p:nvPr/>
          </p:nvSpPr>
          <p:spPr>
            <a:xfrm rot="10800000">
              <a:off x="-523009" y="3490356"/>
              <a:ext cx="760170"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7" name="Hexagon 36">
              <a:extLst>
                <a:ext uri="{FF2B5EF4-FFF2-40B4-BE49-F238E27FC236}">
                  <a16:creationId xmlns:a16="http://schemas.microsoft.com/office/drawing/2014/main" id="{FD04C876-9A5B-6F66-743E-C94D7D391C01}"/>
                </a:ext>
              </a:extLst>
            </p:cNvPr>
            <p:cNvSpPr/>
            <p:nvPr/>
          </p:nvSpPr>
          <p:spPr>
            <a:xfrm rot="10800000">
              <a:off x="83824" y="316022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8" name="Hexagon 37">
              <a:extLst>
                <a:ext uri="{FF2B5EF4-FFF2-40B4-BE49-F238E27FC236}">
                  <a16:creationId xmlns:a16="http://schemas.microsoft.com/office/drawing/2014/main" id="{10108D42-53E1-6EC1-7126-513861E4632C}"/>
                </a:ext>
              </a:extLst>
            </p:cNvPr>
            <p:cNvSpPr/>
            <p:nvPr/>
          </p:nvSpPr>
          <p:spPr>
            <a:xfrm rot="10800000">
              <a:off x="724313" y="3498579"/>
              <a:ext cx="760169"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9" name="Hexagon 38">
              <a:extLst>
                <a:ext uri="{FF2B5EF4-FFF2-40B4-BE49-F238E27FC236}">
                  <a16:creationId xmlns:a16="http://schemas.microsoft.com/office/drawing/2014/main" id="{878940F1-8DE7-4CFD-8026-4D5A83A2434B}"/>
                </a:ext>
              </a:extLst>
            </p:cNvPr>
            <p:cNvSpPr/>
            <p:nvPr/>
          </p:nvSpPr>
          <p:spPr>
            <a:xfrm rot="10800000">
              <a:off x="724917" y="2112406"/>
              <a:ext cx="760170" cy="655319"/>
            </a:xfrm>
            <a:prstGeom prst="hexagon">
              <a:avLst/>
            </a:prstGeom>
            <a:solidFill>
              <a:schemeClr val="bg1">
                <a:lumMod val="9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sp>
        <p:nvSpPr>
          <p:cNvPr id="43" name="Rectangle 42">
            <a:extLst>
              <a:ext uri="{FF2B5EF4-FFF2-40B4-BE49-F238E27FC236}">
                <a16:creationId xmlns:a16="http://schemas.microsoft.com/office/drawing/2014/main" id="{20CB1A39-3F92-3D63-37FD-A2DFF71454B9}"/>
              </a:ext>
            </a:extLst>
          </p:cNvPr>
          <p:cNvSpPr/>
          <p:nvPr/>
        </p:nvSpPr>
        <p:spPr>
          <a:xfrm>
            <a:off x="0" y="0"/>
            <a:ext cx="4847771" cy="1134886"/>
          </a:xfrm>
          <a:prstGeom prst="rect">
            <a:avLst/>
          </a:prstGeom>
          <a:solidFill>
            <a:schemeClr val="bg1"/>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 name="Title 1">
            <a:extLst>
              <a:ext uri="{FF2B5EF4-FFF2-40B4-BE49-F238E27FC236}">
                <a16:creationId xmlns:a16="http://schemas.microsoft.com/office/drawing/2014/main" id="{4DEE6CE5-5451-C5AC-36D9-3D6EE2F377B9}"/>
              </a:ext>
            </a:extLst>
          </p:cNvPr>
          <p:cNvSpPr>
            <a:spLocks noGrp="1"/>
          </p:cNvSpPr>
          <p:nvPr>
            <p:ph type="title"/>
          </p:nvPr>
        </p:nvSpPr>
        <p:spPr/>
        <p:txBody>
          <a:bodyPr/>
          <a:lstStyle/>
          <a:p>
            <a:r>
              <a:rPr lang="en-US" b="1" dirty="0" err="1"/>
              <a:t>MsI</a:t>
            </a:r>
            <a:r>
              <a:rPr lang="en-US" b="1" dirty="0"/>
              <a:t> HBCU STEM Objectives</a:t>
            </a:r>
          </a:p>
        </p:txBody>
      </p:sp>
      <p:cxnSp>
        <p:nvCxnSpPr>
          <p:cNvPr id="42" name="Straight Connector 41">
            <a:extLst>
              <a:ext uri="{FF2B5EF4-FFF2-40B4-BE49-F238E27FC236}">
                <a16:creationId xmlns:a16="http://schemas.microsoft.com/office/drawing/2014/main" id="{5D70E0E6-4130-2971-B425-058506FC6E35}"/>
              </a:ext>
            </a:extLst>
          </p:cNvPr>
          <p:cNvCxnSpPr>
            <a:cxnSpLocks/>
          </p:cNvCxnSpPr>
          <p:nvPr/>
        </p:nvCxnSpPr>
        <p:spPr>
          <a:xfrm>
            <a:off x="0" y="878716"/>
            <a:ext cx="3570514" cy="0"/>
          </a:xfrm>
          <a:prstGeom prst="line">
            <a:avLst/>
          </a:prstGeom>
          <a:ln w="76200" cap="flat">
            <a:solidFill>
              <a:srgbClr val="FFCC01"/>
            </a:solidFill>
            <a:miter/>
          </a:ln>
        </p:spPr>
        <p:style>
          <a:lnRef idx="1">
            <a:schemeClr val="accent1"/>
          </a:lnRef>
          <a:fillRef idx="0">
            <a:schemeClr val="accent1"/>
          </a:fillRef>
          <a:effectRef idx="0">
            <a:srgbClr val="000000"/>
          </a:effectRef>
          <a:fontRef idx="minor">
            <a:srgbClr val="FFFFFF"/>
          </a:fontRef>
        </p:style>
      </p:cxnSp>
      <p:sp>
        <p:nvSpPr>
          <p:cNvPr id="74" name="Content Placeholder 4">
            <a:extLst>
              <a:ext uri="{FF2B5EF4-FFF2-40B4-BE49-F238E27FC236}">
                <a16:creationId xmlns:a16="http://schemas.microsoft.com/office/drawing/2014/main" id="{4FE67713-9D23-6B23-AE66-5CE88744EB08}"/>
              </a:ext>
            </a:extLst>
          </p:cNvPr>
          <p:cNvSpPr txBox="1">
            <a:spLocks/>
          </p:cNvSpPr>
          <p:nvPr/>
        </p:nvSpPr>
        <p:spPr>
          <a:xfrm>
            <a:off x="616448" y="1559991"/>
            <a:ext cx="7876891" cy="4273650"/>
          </a:xfrm>
          <a:prstGeom prst="rect">
            <a:avLst/>
          </a:prstGeom>
        </p:spPr>
        <p:txBody>
          <a:bodyPr vert="horz" lIns="0" tIns="0" rIns="0" bIns="0" spcCol="365760" rtlCol="0">
            <a:noAutofit/>
          </a:bodyPr>
          <a:lstStyle>
            <a:lvl1pPr marL="182880" indent="-182880" algn="l" defTabSz="914400" rtl="0" eaLnBrk="1" latinLnBrk="0" hangingPunct="1">
              <a:lnSpc>
                <a:spcPct val="95000"/>
              </a:lnSpc>
              <a:spcBef>
                <a:spcPts val="1000"/>
              </a:spcBef>
              <a:buFont typeface="Arial" panose="020B0604020202020204" pitchFamily="34" charset="0"/>
              <a:buChar char="▪"/>
              <a:defRPr sz="1700" kern="1200">
                <a:solidFill>
                  <a:schemeClr val="tx1"/>
                </a:solidFill>
                <a:latin typeface="+mn-lt"/>
                <a:ea typeface="+mn-ea"/>
                <a:cs typeface="+mn-cs"/>
              </a:defRPr>
            </a:lvl1pPr>
            <a:lvl2pPr marL="3657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2pPr>
            <a:lvl3pPr marL="5486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3pPr>
            <a:lvl4pPr marL="7315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4pPr>
            <a:lvl5pPr marL="91440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5pPr>
            <a:lvl6pPr marL="109728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6pPr>
            <a:lvl7pPr marL="128016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7pPr>
            <a:lvl8pPr marL="146304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8pPr>
            <a:lvl9pPr marL="1645920" indent="-182880" algn="l" defTabSz="914400" rtl="0" eaLnBrk="1" latinLnBrk="0" hangingPunct="1">
              <a:lnSpc>
                <a:spcPct val="95000"/>
              </a:lnSpc>
              <a:spcBef>
                <a:spcPts val="500"/>
              </a:spcBef>
              <a:buFont typeface="Arial" panose="020B0604020202020204" pitchFamily="34" charset="0"/>
              <a:buChar char="–"/>
              <a:defRPr sz="1700" kern="1200">
                <a:solidFill>
                  <a:schemeClr val="tx1"/>
                </a:solidFill>
                <a:latin typeface="+mn-lt"/>
                <a:ea typeface="+mn-ea"/>
                <a:cs typeface="+mn-cs"/>
              </a:defRPr>
            </a:lvl9pPr>
          </a:lstStyle>
          <a:p>
            <a:pPr marL="1312862" lvl="3" indent="-171450">
              <a:spcBef>
                <a:spcPts val="1200"/>
              </a:spcBef>
              <a:buFont typeface="Arial" panose="020B0604020202020204" pitchFamily="34" charset="0"/>
              <a:buChar char="•"/>
            </a:pPr>
            <a:r>
              <a:rPr lang="en-US" sz="1400" dirty="0">
                <a:solidFill>
                  <a:schemeClr val="bg1"/>
                </a:solidFill>
              </a:rPr>
              <a:t>Enhance the research and educational capabilities of such institutions in areas of importance to national defense.</a:t>
            </a:r>
          </a:p>
          <a:p>
            <a:pPr marL="1312862" lvl="3" indent="-171450">
              <a:spcBef>
                <a:spcPts val="1200"/>
              </a:spcBef>
              <a:buFont typeface="Arial" panose="020B0604020202020204" pitchFamily="34" charset="0"/>
              <a:buChar char="•"/>
            </a:pPr>
            <a:r>
              <a:rPr lang="en-US" sz="1400" dirty="0">
                <a:solidFill>
                  <a:schemeClr val="bg1"/>
                </a:solidFill>
              </a:rPr>
              <a:t>Encourage the participation of such institutions in the research, development, testing and evaluation (RDT&amp;E) programs and activities.</a:t>
            </a:r>
          </a:p>
          <a:p>
            <a:pPr marL="1312862" lvl="3" indent="-171450">
              <a:spcBef>
                <a:spcPts val="1200"/>
              </a:spcBef>
              <a:buFont typeface="Arial" panose="020B0604020202020204" pitchFamily="34" charset="0"/>
              <a:buChar char="•"/>
            </a:pPr>
            <a:r>
              <a:rPr lang="en-US" sz="1400" dirty="0">
                <a:solidFill>
                  <a:schemeClr val="bg1"/>
                </a:solidFill>
              </a:rPr>
              <a:t>Increase the number of graduates from such institutions engaged in disciplines important to the national security functions of the Department of Defense.</a:t>
            </a:r>
          </a:p>
          <a:p>
            <a:pPr marL="1312862" lvl="3" indent="-171450">
              <a:spcBef>
                <a:spcPts val="1200"/>
              </a:spcBef>
              <a:buFont typeface="Arial" panose="020B0604020202020204" pitchFamily="34" charset="0"/>
              <a:buChar char="•"/>
            </a:pPr>
            <a:r>
              <a:rPr lang="en-US" sz="1400" dirty="0">
                <a:solidFill>
                  <a:schemeClr val="bg1"/>
                </a:solidFill>
              </a:rPr>
              <a:t>Encourage research and educational collaborations between such institutions and other institutions of higher education, Federal Government organizations, and the defense industry.</a:t>
            </a:r>
          </a:p>
          <a:p>
            <a:pPr marL="1312862" lvl="3" indent="-171450">
              <a:spcBef>
                <a:spcPts val="1200"/>
              </a:spcBef>
              <a:buFont typeface="Arial" panose="020B0604020202020204" pitchFamily="34" charset="0"/>
              <a:buChar char="•"/>
            </a:pPr>
            <a:r>
              <a:rPr lang="en-US" sz="1400" dirty="0">
                <a:solidFill>
                  <a:schemeClr val="bg1"/>
                </a:solidFill>
              </a:rPr>
              <a:t>Provide a unified voice to effectively articulate the strategically important role of the MSIs and HBCUs in Government science, technology, engineering and mathematics (STEM) initiatives and technology base.</a:t>
            </a:r>
          </a:p>
          <a:p>
            <a:pPr marL="1312862" lvl="3" indent="-171450">
              <a:spcBef>
                <a:spcPts val="1200"/>
              </a:spcBef>
              <a:buFont typeface="Arial" panose="020B0604020202020204" pitchFamily="34" charset="0"/>
              <a:buChar char="•"/>
            </a:pPr>
            <a:r>
              <a:rPr lang="en-US" sz="1400" dirty="0">
                <a:solidFill>
                  <a:schemeClr val="bg1"/>
                </a:solidFill>
              </a:rPr>
              <a:t>Effectively develop critical technology that can be transitioned to weapons systems and commercial applications.</a:t>
            </a:r>
          </a:p>
          <a:p>
            <a:pPr marL="1312862" lvl="3" indent="-171450">
              <a:spcBef>
                <a:spcPts val="1200"/>
              </a:spcBef>
              <a:buFont typeface="Arial" panose="020B0604020202020204" pitchFamily="34" charset="0"/>
              <a:buChar char="•"/>
            </a:pPr>
            <a:r>
              <a:rPr lang="en-US" sz="1400" dirty="0">
                <a:solidFill>
                  <a:schemeClr val="bg1"/>
                </a:solidFill>
              </a:rPr>
              <a:t>Maximize the collaborative capabilities of the Government and MSIs and HBCUs; and improve research facilities of the MSIs and HBCUs.</a:t>
            </a:r>
          </a:p>
        </p:txBody>
      </p:sp>
      <p:sp>
        <p:nvSpPr>
          <p:cNvPr id="12" name="Hexagon 11">
            <a:extLst>
              <a:ext uri="{FF2B5EF4-FFF2-40B4-BE49-F238E27FC236}">
                <a16:creationId xmlns:a16="http://schemas.microsoft.com/office/drawing/2014/main" id="{6ECFE0E8-3F46-F3C8-0D93-A47F79442BEB}"/>
              </a:ext>
            </a:extLst>
          </p:cNvPr>
          <p:cNvSpPr/>
          <p:nvPr/>
        </p:nvSpPr>
        <p:spPr>
          <a:xfrm>
            <a:off x="-659690" y="5520949"/>
            <a:ext cx="1304784" cy="1124814"/>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5" name="Hexagon 14">
            <a:extLst>
              <a:ext uri="{FF2B5EF4-FFF2-40B4-BE49-F238E27FC236}">
                <a16:creationId xmlns:a16="http://schemas.microsoft.com/office/drawing/2014/main" id="{ED3D31BC-E660-83BC-DB2E-048A76FAFF9F}"/>
              </a:ext>
            </a:extLst>
          </p:cNvPr>
          <p:cNvSpPr/>
          <p:nvPr/>
        </p:nvSpPr>
        <p:spPr>
          <a:xfrm>
            <a:off x="11656153" y="4457197"/>
            <a:ext cx="760170" cy="655319"/>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6" name="Hexagon 15">
            <a:extLst>
              <a:ext uri="{FF2B5EF4-FFF2-40B4-BE49-F238E27FC236}">
                <a16:creationId xmlns:a16="http://schemas.microsoft.com/office/drawing/2014/main" id="{D91FA7CA-B6CA-30F7-2171-F1FE2F5C3952}"/>
              </a:ext>
            </a:extLst>
          </p:cNvPr>
          <p:cNvSpPr/>
          <p:nvPr/>
        </p:nvSpPr>
        <p:spPr>
          <a:xfrm>
            <a:off x="8640744" y="1528697"/>
            <a:ext cx="1800890" cy="1552492"/>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7" name="Hexagon 16">
            <a:extLst>
              <a:ext uri="{FF2B5EF4-FFF2-40B4-BE49-F238E27FC236}">
                <a16:creationId xmlns:a16="http://schemas.microsoft.com/office/drawing/2014/main" id="{A8BAF377-6778-B947-EF5F-28AF9C6A52ED}"/>
              </a:ext>
            </a:extLst>
          </p:cNvPr>
          <p:cNvSpPr/>
          <p:nvPr/>
        </p:nvSpPr>
        <p:spPr>
          <a:xfrm>
            <a:off x="7016881" y="5497880"/>
            <a:ext cx="1304784" cy="1124814"/>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8" name="Hexagon 17">
            <a:extLst>
              <a:ext uri="{FF2B5EF4-FFF2-40B4-BE49-F238E27FC236}">
                <a16:creationId xmlns:a16="http://schemas.microsoft.com/office/drawing/2014/main" id="{73FA59B5-8004-F59C-87D7-1397DB070A9A}"/>
              </a:ext>
            </a:extLst>
          </p:cNvPr>
          <p:cNvSpPr>
            <a:spLocks/>
          </p:cNvSpPr>
          <p:nvPr/>
        </p:nvSpPr>
        <p:spPr>
          <a:xfrm>
            <a:off x="9283054" y="1938959"/>
            <a:ext cx="2743200" cy="2286000"/>
          </a:xfrm>
          <a:prstGeom prst="hexagon">
            <a:avLst/>
          </a:prstGeom>
          <a:blipFill dpi="0" rotWithShape="1">
            <a:blip r:embed="rId3"/>
            <a:srcRect/>
            <a:stretch>
              <a:fillRect l="-2324" t="-14715" r="-46568" b="-9640"/>
            </a:stretch>
          </a:blipFill>
          <a:ln w="9525">
            <a:solidFill>
              <a:srgbClr val="727365"/>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pic>
        <p:nvPicPr>
          <p:cNvPr id="19" name="Picture 18">
            <a:extLst>
              <a:ext uri="{FF2B5EF4-FFF2-40B4-BE49-F238E27FC236}">
                <a16:creationId xmlns:a16="http://schemas.microsoft.com/office/drawing/2014/main" id="{B9D82661-6D70-EE29-66E3-F02D3B357BB8}"/>
              </a:ext>
            </a:extLst>
          </p:cNvPr>
          <p:cNvPicPr>
            <a:picLocks noChangeAspect="1"/>
          </p:cNvPicPr>
          <p:nvPr/>
        </p:nvPicPr>
        <p:blipFill rotWithShape="1">
          <a:blip r:embed="rId4"/>
          <a:srcRect l="18569" t="5556" r="13292" b="5556"/>
          <a:stretch/>
        </p:blipFill>
        <p:spPr>
          <a:xfrm>
            <a:off x="8529873" y="3801842"/>
            <a:ext cx="3396872" cy="2926080"/>
          </a:xfrm>
          <a:prstGeom prst="hexagon">
            <a:avLst/>
          </a:prstGeom>
        </p:spPr>
      </p:pic>
    </p:spTree>
    <p:extLst>
      <p:ext uri="{BB962C8B-B14F-4D97-AF65-F5344CB8AC3E}">
        <p14:creationId xmlns:p14="http://schemas.microsoft.com/office/powerpoint/2010/main" val="3755507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4F391B2-3180-5575-D41F-68735A27F0CA}"/>
              </a:ext>
            </a:extLst>
          </p:cNvPr>
          <p:cNvSpPr>
            <a:spLocks noGrp="1" noRot="1" noMove="1" noResize="1" noEditPoints="1" noAdjustHandles="1" noChangeArrowheads="1" noChangeShapeType="1"/>
          </p:cNvSpPr>
          <p:nvPr/>
        </p:nvSpPr>
        <p:spPr>
          <a:xfrm>
            <a:off x="0" y="1134886"/>
            <a:ext cx="12191999" cy="5723114"/>
          </a:xfrm>
          <a:prstGeom prst="rect">
            <a:avLst/>
          </a:prstGeom>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nvGrpSpPr>
          <p:cNvPr id="10" name="Group 9">
            <a:extLst>
              <a:ext uri="{FF2B5EF4-FFF2-40B4-BE49-F238E27FC236}">
                <a16:creationId xmlns:a16="http://schemas.microsoft.com/office/drawing/2014/main" id="{2661A6CE-FC0F-EAE4-0A10-1D177303F2A6}"/>
              </a:ext>
            </a:extLst>
          </p:cNvPr>
          <p:cNvGrpSpPr/>
          <p:nvPr/>
        </p:nvGrpSpPr>
        <p:grpSpPr>
          <a:xfrm>
            <a:off x="-224323" y="-490404"/>
            <a:ext cx="2881966" cy="3505432"/>
            <a:chOff x="-552782" y="369686"/>
            <a:chExt cx="3958867" cy="4815307"/>
          </a:xfrm>
        </p:grpSpPr>
        <p:sp>
          <p:nvSpPr>
            <p:cNvPr id="13" name="Hexagon 12">
              <a:extLst>
                <a:ext uri="{FF2B5EF4-FFF2-40B4-BE49-F238E27FC236}">
                  <a16:creationId xmlns:a16="http://schemas.microsoft.com/office/drawing/2014/main" id="{95E285C0-AB7E-C8C4-45E0-2623FF04CE71}"/>
                </a:ext>
              </a:extLst>
            </p:cNvPr>
            <p:cNvSpPr/>
            <p:nvPr/>
          </p:nvSpPr>
          <p:spPr>
            <a:xfrm>
              <a:off x="747237" y="1422466"/>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14" name="Hexagon 13">
              <a:extLst>
                <a:ext uri="{FF2B5EF4-FFF2-40B4-BE49-F238E27FC236}">
                  <a16:creationId xmlns:a16="http://schemas.microsoft.com/office/drawing/2014/main" id="{B05DD620-8AB8-F0E0-E94D-58B9DC9C24BF}"/>
                </a:ext>
              </a:extLst>
            </p:cNvPr>
            <p:cNvSpPr/>
            <p:nvPr/>
          </p:nvSpPr>
          <p:spPr>
            <a:xfrm>
              <a:off x="1363378" y="1079101"/>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2" name="Hexagon 21">
              <a:extLst>
                <a:ext uri="{FF2B5EF4-FFF2-40B4-BE49-F238E27FC236}">
                  <a16:creationId xmlns:a16="http://schemas.microsoft.com/office/drawing/2014/main" id="{9A118BDC-54DA-92D2-2E75-6DA331D12B49}"/>
                </a:ext>
              </a:extLst>
            </p:cNvPr>
            <p:cNvSpPr/>
            <p:nvPr/>
          </p:nvSpPr>
          <p:spPr>
            <a:xfrm>
              <a:off x="740201" y="718012"/>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3" name="Hexagon 22">
              <a:extLst>
                <a:ext uri="{FF2B5EF4-FFF2-40B4-BE49-F238E27FC236}">
                  <a16:creationId xmlns:a16="http://schemas.microsoft.com/office/drawing/2014/main" id="{BE2B1AEF-00C9-08E9-2FA1-710E9E20CF3E}"/>
                </a:ext>
              </a:extLst>
            </p:cNvPr>
            <p:cNvSpPr/>
            <p:nvPr/>
          </p:nvSpPr>
          <p:spPr>
            <a:xfrm>
              <a:off x="1363377" y="2444590"/>
              <a:ext cx="760169"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4" name="Hexagon 23">
              <a:extLst>
                <a:ext uri="{FF2B5EF4-FFF2-40B4-BE49-F238E27FC236}">
                  <a16:creationId xmlns:a16="http://schemas.microsoft.com/office/drawing/2014/main" id="{CB3065F3-F40E-6F31-1A92-7B1A29574963}"/>
                </a:ext>
              </a:extLst>
            </p:cNvPr>
            <p:cNvSpPr/>
            <p:nvPr/>
          </p:nvSpPr>
          <p:spPr>
            <a:xfrm>
              <a:off x="2008165" y="2107442"/>
              <a:ext cx="760169"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5" name="Hexagon 24">
              <a:extLst>
                <a:ext uri="{FF2B5EF4-FFF2-40B4-BE49-F238E27FC236}">
                  <a16:creationId xmlns:a16="http://schemas.microsoft.com/office/drawing/2014/main" id="{D89C3936-A8B9-EFBE-4A54-F66E7A32AC63}"/>
                </a:ext>
              </a:extLst>
            </p:cNvPr>
            <p:cNvSpPr/>
            <p:nvPr/>
          </p:nvSpPr>
          <p:spPr>
            <a:xfrm>
              <a:off x="2645916" y="2442307"/>
              <a:ext cx="760169"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6" name="Hexagon 25">
              <a:extLst>
                <a:ext uri="{FF2B5EF4-FFF2-40B4-BE49-F238E27FC236}">
                  <a16:creationId xmlns:a16="http://schemas.microsoft.com/office/drawing/2014/main" id="{4D755A13-9492-4169-34FC-F7CB85B1D882}"/>
                </a:ext>
              </a:extLst>
            </p:cNvPr>
            <p:cNvSpPr/>
            <p:nvPr/>
          </p:nvSpPr>
          <p:spPr>
            <a:xfrm>
              <a:off x="100398" y="369686"/>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7" name="Hexagon 26">
              <a:extLst>
                <a:ext uri="{FF2B5EF4-FFF2-40B4-BE49-F238E27FC236}">
                  <a16:creationId xmlns:a16="http://schemas.microsoft.com/office/drawing/2014/main" id="{5CFB2F05-5695-AAF7-6141-7D6BE1B82D66}"/>
                </a:ext>
              </a:extLst>
            </p:cNvPr>
            <p:cNvSpPr/>
            <p:nvPr/>
          </p:nvSpPr>
          <p:spPr>
            <a:xfrm>
              <a:off x="120637" y="452967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8" name="Hexagon 27">
              <a:extLst>
                <a:ext uri="{FF2B5EF4-FFF2-40B4-BE49-F238E27FC236}">
                  <a16:creationId xmlns:a16="http://schemas.microsoft.com/office/drawing/2014/main" id="{6AF8D8DF-A360-EEA1-3CE3-E5E6A04C18AD}"/>
                </a:ext>
              </a:extLst>
            </p:cNvPr>
            <p:cNvSpPr/>
            <p:nvPr/>
          </p:nvSpPr>
          <p:spPr>
            <a:xfrm>
              <a:off x="-519546" y="4186602"/>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9" name="Hexagon 28">
              <a:extLst>
                <a:ext uri="{FF2B5EF4-FFF2-40B4-BE49-F238E27FC236}">
                  <a16:creationId xmlns:a16="http://schemas.microsoft.com/office/drawing/2014/main" id="{9C467AD5-7183-B081-B0AD-64A1670C2CB9}"/>
                </a:ext>
              </a:extLst>
            </p:cNvPr>
            <p:cNvSpPr/>
            <p:nvPr/>
          </p:nvSpPr>
          <p:spPr>
            <a:xfrm>
              <a:off x="-522240" y="1417504"/>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0" name="Hexagon 29">
              <a:extLst>
                <a:ext uri="{FF2B5EF4-FFF2-40B4-BE49-F238E27FC236}">
                  <a16:creationId xmlns:a16="http://schemas.microsoft.com/office/drawing/2014/main" id="{8900C593-63BE-96D7-B623-C5F8B84A93BA}"/>
                </a:ext>
              </a:extLst>
            </p:cNvPr>
            <p:cNvSpPr/>
            <p:nvPr/>
          </p:nvSpPr>
          <p:spPr>
            <a:xfrm>
              <a:off x="108414" y="1074140"/>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1" name="Hexagon 30">
              <a:extLst>
                <a:ext uri="{FF2B5EF4-FFF2-40B4-BE49-F238E27FC236}">
                  <a16:creationId xmlns:a16="http://schemas.microsoft.com/office/drawing/2014/main" id="{0E97973A-2119-F750-8282-FE91B6EE54ED}"/>
                </a:ext>
              </a:extLst>
            </p:cNvPr>
            <p:cNvSpPr/>
            <p:nvPr/>
          </p:nvSpPr>
          <p:spPr>
            <a:xfrm>
              <a:off x="-529276" y="727564"/>
              <a:ext cx="760170" cy="655319"/>
            </a:xfrm>
            <a:prstGeom prst="hexagon">
              <a:avLst/>
            </a:prstGeom>
            <a:solidFill>
              <a:schemeClr val="tx2">
                <a:lumMod val="25000"/>
                <a:lumOff val="7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2" name="Hexagon 31">
              <a:extLst>
                <a:ext uri="{FF2B5EF4-FFF2-40B4-BE49-F238E27FC236}">
                  <a16:creationId xmlns:a16="http://schemas.microsoft.com/office/drawing/2014/main" id="{50C09341-6AEC-1BCD-248D-1CEC511AADEE}"/>
                </a:ext>
              </a:extLst>
            </p:cNvPr>
            <p:cNvSpPr/>
            <p:nvPr/>
          </p:nvSpPr>
          <p:spPr>
            <a:xfrm rot="10800000">
              <a:off x="115122" y="1764080"/>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3" name="Hexagon 32">
              <a:extLst>
                <a:ext uri="{FF2B5EF4-FFF2-40B4-BE49-F238E27FC236}">
                  <a16:creationId xmlns:a16="http://schemas.microsoft.com/office/drawing/2014/main" id="{67F41B49-6EC4-9949-9C6C-ED8C3FEE4ACA}"/>
                </a:ext>
              </a:extLst>
            </p:cNvPr>
            <p:cNvSpPr/>
            <p:nvPr/>
          </p:nvSpPr>
          <p:spPr>
            <a:xfrm rot="10800000">
              <a:off x="-530046" y="210744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4" name="Hexagon 33">
              <a:extLst>
                <a:ext uri="{FF2B5EF4-FFF2-40B4-BE49-F238E27FC236}">
                  <a16:creationId xmlns:a16="http://schemas.microsoft.com/office/drawing/2014/main" id="{F7954742-2143-2C71-9A58-17B6BACFFFDA}"/>
                </a:ext>
              </a:extLst>
            </p:cNvPr>
            <p:cNvSpPr/>
            <p:nvPr/>
          </p:nvSpPr>
          <p:spPr>
            <a:xfrm rot="10800000">
              <a:off x="87706" y="246853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5" name="Hexagon 34">
              <a:extLst>
                <a:ext uri="{FF2B5EF4-FFF2-40B4-BE49-F238E27FC236}">
                  <a16:creationId xmlns:a16="http://schemas.microsoft.com/office/drawing/2014/main" id="{2ADC0F31-D0E5-2778-7EA9-F3CD008D2081}"/>
                </a:ext>
              </a:extLst>
            </p:cNvPr>
            <p:cNvSpPr/>
            <p:nvPr/>
          </p:nvSpPr>
          <p:spPr>
            <a:xfrm rot="10800000">
              <a:off x="-552782" y="2794124"/>
              <a:ext cx="760170"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6" name="Hexagon 35">
              <a:extLst>
                <a:ext uri="{FF2B5EF4-FFF2-40B4-BE49-F238E27FC236}">
                  <a16:creationId xmlns:a16="http://schemas.microsoft.com/office/drawing/2014/main" id="{DA6CD248-DE1B-90F2-29E0-BE95F4460511}"/>
                </a:ext>
              </a:extLst>
            </p:cNvPr>
            <p:cNvSpPr/>
            <p:nvPr/>
          </p:nvSpPr>
          <p:spPr>
            <a:xfrm rot="10800000">
              <a:off x="-523009" y="3490356"/>
              <a:ext cx="760170"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7" name="Hexagon 36">
              <a:extLst>
                <a:ext uri="{FF2B5EF4-FFF2-40B4-BE49-F238E27FC236}">
                  <a16:creationId xmlns:a16="http://schemas.microsoft.com/office/drawing/2014/main" id="{FD04C876-9A5B-6F66-743E-C94D7D391C01}"/>
                </a:ext>
              </a:extLst>
            </p:cNvPr>
            <p:cNvSpPr/>
            <p:nvPr/>
          </p:nvSpPr>
          <p:spPr>
            <a:xfrm rot="10800000">
              <a:off x="83824" y="316022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8" name="Hexagon 37">
              <a:extLst>
                <a:ext uri="{FF2B5EF4-FFF2-40B4-BE49-F238E27FC236}">
                  <a16:creationId xmlns:a16="http://schemas.microsoft.com/office/drawing/2014/main" id="{10108D42-53E1-6EC1-7126-513861E4632C}"/>
                </a:ext>
              </a:extLst>
            </p:cNvPr>
            <p:cNvSpPr/>
            <p:nvPr/>
          </p:nvSpPr>
          <p:spPr>
            <a:xfrm rot="10800000">
              <a:off x="724313" y="3498579"/>
              <a:ext cx="760169"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9" name="Hexagon 38">
              <a:extLst>
                <a:ext uri="{FF2B5EF4-FFF2-40B4-BE49-F238E27FC236}">
                  <a16:creationId xmlns:a16="http://schemas.microsoft.com/office/drawing/2014/main" id="{878940F1-8DE7-4CFD-8026-4D5A83A2434B}"/>
                </a:ext>
              </a:extLst>
            </p:cNvPr>
            <p:cNvSpPr/>
            <p:nvPr/>
          </p:nvSpPr>
          <p:spPr>
            <a:xfrm rot="10800000">
              <a:off x="724917" y="2112406"/>
              <a:ext cx="760170" cy="655319"/>
            </a:xfrm>
            <a:prstGeom prst="hexagon">
              <a:avLst/>
            </a:prstGeom>
            <a:solidFill>
              <a:schemeClr val="bg1">
                <a:lumMod val="9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sp>
        <p:nvSpPr>
          <p:cNvPr id="43" name="Rectangle 42">
            <a:extLst>
              <a:ext uri="{FF2B5EF4-FFF2-40B4-BE49-F238E27FC236}">
                <a16:creationId xmlns:a16="http://schemas.microsoft.com/office/drawing/2014/main" id="{20CB1A39-3F92-3D63-37FD-A2DFF71454B9}"/>
              </a:ext>
            </a:extLst>
          </p:cNvPr>
          <p:cNvSpPr/>
          <p:nvPr/>
        </p:nvSpPr>
        <p:spPr>
          <a:xfrm>
            <a:off x="0" y="0"/>
            <a:ext cx="4847771" cy="1134886"/>
          </a:xfrm>
          <a:prstGeom prst="rect">
            <a:avLst/>
          </a:prstGeom>
          <a:solidFill>
            <a:schemeClr val="bg1"/>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4" name="Slide Number Placeholder 3">
            <a:extLst>
              <a:ext uri="{FF2B5EF4-FFF2-40B4-BE49-F238E27FC236}">
                <a16:creationId xmlns:a16="http://schemas.microsoft.com/office/drawing/2014/main" id="{C456ED19-9800-FCF2-0F66-06C8B24A2715}"/>
              </a:ext>
            </a:extLst>
          </p:cNvPr>
          <p:cNvSpPr>
            <a:spLocks noGrp="1"/>
          </p:cNvSpPr>
          <p:nvPr>
            <p:ph type="sldNum" sz="quarter" idx="11"/>
          </p:nvPr>
        </p:nvSpPr>
        <p:spPr/>
        <p:txBody>
          <a:bodyPr/>
          <a:lstStyle/>
          <a:p>
            <a:fld id="{64E5BE4B-2FBF-4174-9E62-85FAD1CB43A6}" type="slidenum">
              <a:rPr lang="en-US" smtClean="0"/>
              <a:pPr/>
              <a:t>4</a:t>
            </a:fld>
            <a:endParaRPr lang="en-US" dirty="0"/>
          </a:p>
        </p:txBody>
      </p:sp>
      <p:sp>
        <p:nvSpPr>
          <p:cNvPr id="18" name="Hexagon 17">
            <a:extLst>
              <a:ext uri="{FF2B5EF4-FFF2-40B4-BE49-F238E27FC236}">
                <a16:creationId xmlns:a16="http://schemas.microsoft.com/office/drawing/2014/main" id="{12B7DA30-6B24-D71A-DF3B-033D324E6267}"/>
              </a:ext>
            </a:extLst>
          </p:cNvPr>
          <p:cNvSpPr/>
          <p:nvPr/>
        </p:nvSpPr>
        <p:spPr>
          <a:xfrm>
            <a:off x="-659690" y="5106413"/>
            <a:ext cx="1304784" cy="1124814"/>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7" name="Hexagon 16">
            <a:extLst>
              <a:ext uri="{FF2B5EF4-FFF2-40B4-BE49-F238E27FC236}">
                <a16:creationId xmlns:a16="http://schemas.microsoft.com/office/drawing/2014/main" id="{E3B34CD8-4947-D387-2C53-8287D46149AC}"/>
              </a:ext>
            </a:extLst>
          </p:cNvPr>
          <p:cNvSpPr/>
          <p:nvPr/>
        </p:nvSpPr>
        <p:spPr>
          <a:xfrm>
            <a:off x="4550813" y="5542819"/>
            <a:ext cx="1304784" cy="1124814"/>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1" name="Hexagon 20">
            <a:extLst>
              <a:ext uri="{FF2B5EF4-FFF2-40B4-BE49-F238E27FC236}">
                <a16:creationId xmlns:a16="http://schemas.microsoft.com/office/drawing/2014/main" id="{96AE4ABA-8180-9162-B4A7-0703A71F2BBF}"/>
              </a:ext>
            </a:extLst>
          </p:cNvPr>
          <p:cNvSpPr/>
          <p:nvPr/>
        </p:nvSpPr>
        <p:spPr>
          <a:xfrm>
            <a:off x="11656153" y="4457197"/>
            <a:ext cx="760170" cy="655319"/>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9" name="Hexagon 18">
            <a:extLst>
              <a:ext uri="{FF2B5EF4-FFF2-40B4-BE49-F238E27FC236}">
                <a16:creationId xmlns:a16="http://schemas.microsoft.com/office/drawing/2014/main" id="{F4A411F5-4792-7C11-1B13-08AA4B216D7D}"/>
              </a:ext>
            </a:extLst>
          </p:cNvPr>
          <p:cNvSpPr/>
          <p:nvPr/>
        </p:nvSpPr>
        <p:spPr>
          <a:xfrm>
            <a:off x="8993627" y="1528697"/>
            <a:ext cx="1800890" cy="1552492"/>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 name="Title 1">
            <a:extLst>
              <a:ext uri="{FF2B5EF4-FFF2-40B4-BE49-F238E27FC236}">
                <a16:creationId xmlns:a16="http://schemas.microsoft.com/office/drawing/2014/main" id="{4DEE6CE5-5451-C5AC-36D9-3D6EE2F377B9}"/>
              </a:ext>
            </a:extLst>
          </p:cNvPr>
          <p:cNvSpPr>
            <a:spLocks noGrp="1"/>
          </p:cNvSpPr>
          <p:nvPr>
            <p:ph type="title"/>
          </p:nvPr>
        </p:nvSpPr>
        <p:spPr>
          <a:xfrm>
            <a:off x="566570" y="435893"/>
            <a:ext cx="8231293" cy="914400"/>
          </a:xfrm>
        </p:spPr>
        <p:txBody>
          <a:bodyPr/>
          <a:lstStyle/>
          <a:p>
            <a:r>
              <a:rPr lang="en-US" b="1" dirty="0"/>
              <a:t>Key Requirements</a:t>
            </a:r>
          </a:p>
        </p:txBody>
      </p:sp>
      <p:cxnSp>
        <p:nvCxnSpPr>
          <p:cNvPr id="42" name="Straight Connector 41">
            <a:extLst>
              <a:ext uri="{FF2B5EF4-FFF2-40B4-BE49-F238E27FC236}">
                <a16:creationId xmlns:a16="http://schemas.microsoft.com/office/drawing/2014/main" id="{5D70E0E6-4130-2971-B425-058506FC6E35}"/>
              </a:ext>
            </a:extLst>
          </p:cNvPr>
          <p:cNvCxnSpPr>
            <a:cxnSpLocks/>
          </p:cNvCxnSpPr>
          <p:nvPr/>
        </p:nvCxnSpPr>
        <p:spPr>
          <a:xfrm>
            <a:off x="0" y="878716"/>
            <a:ext cx="3425371" cy="0"/>
          </a:xfrm>
          <a:prstGeom prst="line">
            <a:avLst/>
          </a:prstGeom>
          <a:ln w="76200" cap="flat">
            <a:solidFill>
              <a:srgbClr val="FFCC01"/>
            </a:solidFill>
            <a:miter/>
          </a:ln>
        </p:spPr>
        <p:style>
          <a:lnRef idx="1">
            <a:schemeClr val="accent1"/>
          </a:lnRef>
          <a:fillRef idx="0">
            <a:schemeClr val="accent1"/>
          </a:fillRef>
          <a:effectRef idx="0">
            <a:srgbClr val="000000"/>
          </a:effectRef>
          <a:fontRef idx="minor">
            <a:srgbClr val="FFFFFF"/>
          </a:fontRef>
        </p:style>
      </p:cxnSp>
      <p:sp>
        <p:nvSpPr>
          <p:cNvPr id="3" name="Content Placeholder 2">
            <a:extLst>
              <a:ext uri="{FF2B5EF4-FFF2-40B4-BE49-F238E27FC236}">
                <a16:creationId xmlns:a16="http://schemas.microsoft.com/office/drawing/2014/main" id="{E9DB7C05-77D9-80D4-68A6-686E6FD9A313}"/>
              </a:ext>
            </a:extLst>
          </p:cNvPr>
          <p:cNvSpPr>
            <a:spLocks noGrp="1"/>
          </p:cNvSpPr>
          <p:nvPr>
            <p:ph idx="1"/>
          </p:nvPr>
        </p:nvSpPr>
        <p:spPr>
          <a:xfrm>
            <a:off x="792500" y="1435927"/>
            <a:ext cx="8691361" cy="5086001"/>
          </a:xfrm>
        </p:spPr>
        <p:txBody>
          <a:bodyPr/>
          <a:lstStyle/>
          <a:p>
            <a:pPr>
              <a:lnSpc>
                <a:spcPct val="100000"/>
              </a:lnSpc>
              <a:spcBef>
                <a:spcPts val="0"/>
              </a:spcBef>
            </a:pPr>
            <a:r>
              <a:rPr lang="en-US" sz="2000" b="1" i="0" u="none" strike="noStrike" baseline="0" dirty="0">
                <a:solidFill>
                  <a:schemeClr val="bg1"/>
                </a:solidFill>
                <a:latin typeface="+mj-lt"/>
              </a:rPr>
              <a:t>Consortium Responsibilities</a:t>
            </a:r>
          </a:p>
          <a:p>
            <a:pPr>
              <a:lnSpc>
                <a:spcPct val="100000"/>
              </a:lnSpc>
              <a:spcBef>
                <a:spcPts val="0"/>
              </a:spcBef>
            </a:pPr>
            <a:endParaRPr lang="en-US" sz="1800" dirty="0">
              <a:solidFill>
                <a:schemeClr val="bg1"/>
              </a:solidFill>
              <a:latin typeface="+mj-lt"/>
            </a:endParaRPr>
          </a:p>
          <a:p>
            <a:pPr lvl="1">
              <a:lnSpc>
                <a:spcPct val="100000"/>
              </a:lnSpc>
              <a:spcBef>
                <a:spcPts val="0"/>
              </a:spcBef>
            </a:pPr>
            <a:r>
              <a:rPr lang="en-US" sz="1800" b="0" i="0" u="none" strike="noStrike" baseline="0" dirty="0">
                <a:solidFill>
                  <a:schemeClr val="bg1"/>
                </a:solidFill>
                <a:latin typeface="+mj-lt"/>
              </a:rPr>
              <a:t>Implement comprehensive plan for meeting the objective of 10 U.S.C. 4144 to establish a method to baseline and measure the success of the program </a:t>
            </a:r>
            <a:endParaRPr lang="en-US" sz="1600" b="1" dirty="0">
              <a:solidFill>
                <a:schemeClr val="bg1"/>
              </a:solidFill>
              <a:latin typeface="+mj-lt"/>
              <a:cs typeface="Arial" panose="020B0604020202020204" pitchFamily="34" charset="0"/>
            </a:endParaRPr>
          </a:p>
          <a:p>
            <a:pPr lvl="1">
              <a:lnSpc>
                <a:spcPct val="100000"/>
              </a:lnSpc>
              <a:spcBef>
                <a:spcPts val="0"/>
              </a:spcBef>
            </a:pPr>
            <a:endParaRPr lang="en-US" sz="1600" b="1" dirty="0">
              <a:solidFill>
                <a:schemeClr val="bg1"/>
              </a:solidFill>
              <a:latin typeface="+mj-lt"/>
              <a:cs typeface="Arial" panose="020B0604020202020204" pitchFamily="34" charset="0"/>
            </a:endParaRPr>
          </a:p>
          <a:p>
            <a:pPr lvl="1">
              <a:lnSpc>
                <a:spcPct val="100000"/>
              </a:lnSpc>
              <a:spcBef>
                <a:spcPts val="0"/>
              </a:spcBef>
            </a:pPr>
            <a:r>
              <a:rPr lang="en-US" sz="1800" b="0" i="0" u="none" strike="noStrike" baseline="0" dirty="0">
                <a:solidFill>
                  <a:schemeClr val="bg1"/>
                </a:solidFill>
                <a:latin typeface="+mj-lt"/>
              </a:rPr>
              <a:t>Establish membership of the consortium from among eligible MSIs and HBCUs. This will also include identifying leaders from industry and other academia to serve as mentors </a:t>
            </a:r>
            <a:r>
              <a:rPr lang="en-US" sz="1800" dirty="0">
                <a:solidFill>
                  <a:schemeClr val="bg1"/>
                </a:solidFill>
                <a:latin typeface="+mj-lt"/>
              </a:rPr>
              <a:t>for the membership. </a:t>
            </a:r>
          </a:p>
          <a:p>
            <a:pPr lvl="4">
              <a:lnSpc>
                <a:spcPct val="100000"/>
              </a:lnSpc>
              <a:spcBef>
                <a:spcPts val="0"/>
              </a:spcBef>
              <a:buFont typeface="Arial" panose="020B0604020202020204" pitchFamily="34" charset="0"/>
              <a:buChar char="•"/>
            </a:pPr>
            <a:r>
              <a:rPr lang="en-US" sz="1800" dirty="0">
                <a:solidFill>
                  <a:schemeClr val="bg1"/>
                </a:solidFill>
                <a:latin typeface="+mj-lt"/>
              </a:rPr>
              <a:t>Grow membership</a:t>
            </a:r>
          </a:p>
          <a:p>
            <a:pPr lvl="4">
              <a:lnSpc>
                <a:spcPct val="100000"/>
              </a:lnSpc>
              <a:spcBef>
                <a:spcPts val="0"/>
              </a:spcBef>
              <a:buFont typeface="Arial" panose="020B0604020202020204" pitchFamily="34" charset="0"/>
              <a:buChar char="•"/>
            </a:pPr>
            <a:r>
              <a:rPr lang="en-US" sz="1800" dirty="0">
                <a:solidFill>
                  <a:schemeClr val="bg1"/>
                </a:solidFill>
                <a:latin typeface="+mj-lt"/>
              </a:rPr>
              <a:t>Maintain and update the Consortium Member Agreements </a:t>
            </a:r>
          </a:p>
          <a:p>
            <a:pPr lvl="2">
              <a:lnSpc>
                <a:spcPct val="100000"/>
              </a:lnSpc>
              <a:spcBef>
                <a:spcPts val="0"/>
              </a:spcBef>
            </a:pPr>
            <a:endParaRPr lang="en-US" sz="1600" b="1" dirty="0">
              <a:solidFill>
                <a:schemeClr val="bg1"/>
              </a:solidFill>
              <a:latin typeface="+mj-lt"/>
              <a:cs typeface="Arial" panose="020B0604020202020204" pitchFamily="34" charset="0"/>
            </a:endParaRPr>
          </a:p>
          <a:p>
            <a:pPr lvl="1">
              <a:lnSpc>
                <a:spcPct val="100000"/>
              </a:lnSpc>
              <a:spcBef>
                <a:spcPts val="0"/>
              </a:spcBef>
            </a:pPr>
            <a:r>
              <a:rPr lang="en-US" sz="1800" dirty="0">
                <a:solidFill>
                  <a:schemeClr val="bg1"/>
                </a:solidFill>
                <a:latin typeface="+mj-lt"/>
              </a:rPr>
              <a:t>E</a:t>
            </a:r>
            <a:r>
              <a:rPr lang="en-US" sz="1800" b="0" i="0" u="none" strike="noStrike" baseline="0" dirty="0">
                <a:solidFill>
                  <a:schemeClr val="bg1"/>
                </a:solidFill>
                <a:latin typeface="+mj-lt"/>
              </a:rPr>
              <a:t>stablish and maintain a web presence that is current and relevant for use by the public, prospective Consortium Members, existing Consortium Members, and the Government. </a:t>
            </a:r>
            <a:endParaRPr lang="en-US" sz="1600" b="1" dirty="0">
              <a:solidFill>
                <a:schemeClr val="bg1"/>
              </a:solidFill>
              <a:latin typeface="+mj-lt"/>
              <a:cs typeface="Arial" panose="020B0604020202020204" pitchFamily="34" charset="0"/>
            </a:endParaRPr>
          </a:p>
          <a:p>
            <a:pPr lvl="1">
              <a:lnSpc>
                <a:spcPct val="100000"/>
              </a:lnSpc>
              <a:spcBef>
                <a:spcPts val="0"/>
              </a:spcBef>
            </a:pPr>
            <a:endParaRPr lang="en-US" sz="1600" b="1" dirty="0">
              <a:solidFill>
                <a:schemeClr val="bg1"/>
              </a:solidFill>
              <a:latin typeface="+mj-lt"/>
              <a:cs typeface="Arial" panose="020B0604020202020204" pitchFamily="34" charset="0"/>
            </a:endParaRPr>
          </a:p>
        </p:txBody>
      </p:sp>
    </p:spTree>
    <p:extLst>
      <p:ext uri="{BB962C8B-B14F-4D97-AF65-F5344CB8AC3E}">
        <p14:creationId xmlns:p14="http://schemas.microsoft.com/office/powerpoint/2010/main" val="1177832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4F391B2-3180-5575-D41F-68735A27F0CA}"/>
              </a:ext>
            </a:extLst>
          </p:cNvPr>
          <p:cNvSpPr>
            <a:spLocks noGrp="1" noRot="1" noMove="1" noResize="1" noEditPoints="1" noAdjustHandles="1" noChangeArrowheads="1" noChangeShapeType="1"/>
          </p:cNvSpPr>
          <p:nvPr/>
        </p:nvSpPr>
        <p:spPr>
          <a:xfrm>
            <a:off x="0" y="1134886"/>
            <a:ext cx="12191999" cy="5723114"/>
          </a:xfrm>
          <a:prstGeom prst="rect">
            <a:avLst/>
          </a:prstGeom>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nvGrpSpPr>
          <p:cNvPr id="10" name="Group 9">
            <a:extLst>
              <a:ext uri="{FF2B5EF4-FFF2-40B4-BE49-F238E27FC236}">
                <a16:creationId xmlns:a16="http://schemas.microsoft.com/office/drawing/2014/main" id="{2661A6CE-FC0F-EAE4-0A10-1D177303F2A6}"/>
              </a:ext>
            </a:extLst>
          </p:cNvPr>
          <p:cNvGrpSpPr/>
          <p:nvPr/>
        </p:nvGrpSpPr>
        <p:grpSpPr>
          <a:xfrm>
            <a:off x="-198837" y="-447907"/>
            <a:ext cx="2881966" cy="3505432"/>
            <a:chOff x="-552782" y="369686"/>
            <a:chExt cx="3958867" cy="4815307"/>
          </a:xfrm>
        </p:grpSpPr>
        <p:sp>
          <p:nvSpPr>
            <p:cNvPr id="13" name="Hexagon 12">
              <a:extLst>
                <a:ext uri="{FF2B5EF4-FFF2-40B4-BE49-F238E27FC236}">
                  <a16:creationId xmlns:a16="http://schemas.microsoft.com/office/drawing/2014/main" id="{95E285C0-AB7E-C8C4-45E0-2623FF04CE71}"/>
                </a:ext>
              </a:extLst>
            </p:cNvPr>
            <p:cNvSpPr/>
            <p:nvPr/>
          </p:nvSpPr>
          <p:spPr>
            <a:xfrm>
              <a:off x="747237" y="1422466"/>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14" name="Hexagon 13">
              <a:extLst>
                <a:ext uri="{FF2B5EF4-FFF2-40B4-BE49-F238E27FC236}">
                  <a16:creationId xmlns:a16="http://schemas.microsoft.com/office/drawing/2014/main" id="{B05DD620-8AB8-F0E0-E94D-58B9DC9C24BF}"/>
                </a:ext>
              </a:extLst>
            </p:cNvPr>
            <p:cNvSpPr/>
            <p:nvPr/>
          </p:nvSpPr>
          <p:spPr>
            <a:xfrm>
              <a:off x="1363378" y="1079101"/>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2" name="Hexagon 21">
              <a:extLst>
                <a:ext uri="{FF2B5EF4-FFF2-40B4-BE49-F238E27FC236}">
                  <a16:creationId xmlns:a16="http://schemas.microsoft.com/office/drawing/2014/main" id="{9A118BDC-54DA-92D2-2E75-6DA331D12B49}"/>
                </a:ext>
              </a:extLst>
            </p:cNvPr>
            <p:cNvSpPr/>
            <p:nvPr/>
          </p:nvSpPr>
          <p:spPr>
            <a:xfrm>
              <a:off x="740201" y="718012"/>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3" name="Hexagon 22">
              <a:extLst>
                <a:ext uri="{FF2B5EF4-FFF2-40B4-BE49-F238E27FC236}">
                  <a16:creationId xmlns:a16="http://schemas.microsoft.com/office/drawing/2014/main" id="{BE2B1AEF-00C9-08E9-2FA1-710E9E20CF3E}"/>
                </a:ext>
              </a:extLst>
            </p:cNvPr>
            <p:cNvSpPr/>
            <p:nvPr/>
          </p:nvSpPr>
          <p:spPr>
            <a:xfrm>
              <a:off x="1363377" y="2444590"/>
              <a:ext cx="760169"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4" name="Hexagon 23">
              <a:extLst>
                <a:ext uri="{FF2B5EF4-FFF2-40B4-BE49-F238E27FC236}">
                  <a16:creationId xmlns:a16="http://schemas.microsoft.com/office/drawing/2014/main" id="{CB3065F3-F40E-6F31-1A92-7B1A29574963}"/>
                </a:ext>
              </a:extLst>
            </p:cNvPr>
            <p:cNvSpPr/>
            <p:nvPr/>
          </p:nvSpPr>
          <p:spPr>
            <a:xfrm>
              <a:off x="2008165" y="2107442"/>
              <a:ext cx="760169"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5" name="Hexagon 24">
              <a:extLst>
                <a:ext uri="{FF2B5EF4-FFF2-40B4-BE49-F238E27FC236}">
                  <a16:creationId xmlns:a16="http://schemas.microsoft.com/office/drawing/2014/main" id="{D89C3936-A8B9-EFBE-4A54-F66E7A32AC63}"/>
                </a:ext>
              </a:extLst>
            </p:cNvPr>
            <p:cNvSpPr/>
            <p:nvPr/>
          </p:nvSpPr>
          <p:spPr>
            <a:xfrm>
              <a:off x="2645916" y="2442307"/>
              <a:ext cx="760169"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6" name="Hexagon 25">
              <a:extLst>
                <a:ext uri="{FF2B5EF4-FFF2-40B4-BE49-F238E27FC236}">
                  <a16:creationId xmlns:a16="http://schemas.microsoft.com/office/drawing/2014/main" id="{4D755A13-9492-4169-34FC-F7CB85B1D882}"/>
                </a:ext>
              </a:extLst>
            </p:cNvPr>
            <p:cNvSpPr/>
            <p:nvPr/>
          </p:nvSpPr>
          <p:spPr>
            <a:xfrm>
              <a:off x="100398" y="369686"/>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7" name="Hexagon 26">
              <a:extLst>
                <a:ext uri="{FF2B5EF4-FFF2-40B4-BE49-F238E27FC236}">
                  <a16:creationId xmlns:a16="http://schemas.microsoft.com/office/drawing/2014/main" id="{5CFB2F05-5695-AAF7-6141-7D6BE1B82D66}"/>
                </a:ext>
              </a:extLst>
            </p:cNvPr>
            <p:cNvSpPr/>
            <p:nvPr/>
          </p:nvSpPr>
          <p:spPr>
            <a:xfrm>
              <a:off x="120637" y="452967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8" name="Hexagon 27">
              <a:extLst>
                <a:ext uri="{FF2B5EF4-FFF2-40B4-BE49-F238E27FC236}">
                  <a16:creationId xmlns:a16="http://schemas.microsoft.com/office/drawing/2014/main" id="{6AF8D8DF-A360-EEA1-3CE3-E5E6A04C18AD}"/>
                </a:ext>
              </a:extLst>
            </p:cNvPr>
            <p:cNvSpPr/>
            <p:nvPr/>
          </p:nvSpPr>
          <p:spPr>
            <a:xfrm>
              <a:off x="-519546" y="4186602"/>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9" name="Hexagon 28">
              <a:extLst>
                <a:ext uri="{FF2B5EF4-FFF2-40B4-BE49-F238E27FC236}">
                  <a16:creationId xmlns:a16="http://schemas.microsoft.com/office/drawing/2014/main" id="{9C467AD5-7183-B081-B0AD-64A1670C2CB9}"/>
                </a:ext>
              </a:extLst>
            </p:cNvPr>
            <p:cNvSpPr/>
            <p:nvPr/>
          </p:nvSpPr>
          <p:spPr>
            <a:xfrm>
              <a:off x="-522240" y="1417504"/>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0" name="Hexagon 29">
              <a:extLst>
                <a:ext uri="{FF2B5EF4-FFF2-40B4-BE49-F238E27FC236}">
                  <a16:creationId xmlns:a16="http://schemas.microsoft.com/office/drawing/2014/main" id="{8900C593-63BE-96D7-B623-C5F8B84A93BA}"/>
                </a:ext>
              </a:extLst>
            </p:cNvPr>
            <p:cNvSpPr/>
            <p:nvPr/>
          </p:nvSpPr>
          <p:spPr>
            <a:xfrm>
              <a:off x="108414" y="1074140"/>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1" name="Hexagon 30">
              <a:extLst>
                <a:ext uri="{FF2B5EF4-FFF2-40B4-BE49-F238E27FC236}">
                  <a16:creationId xmlns:a16="http://schemas.microsoft.com/office/drawing/2014/main" id="{0E97973A-2119-F750-8282-FE91B6EE54ED}"/>
                </a:ext>
              </a:extLst>
            </p:cNvPr>
            <p:cNvSpPr/>
            <p:nvPr/>
          </p:nvSpPr>
          <p:spPr>
            <a:xfrm>
              <a:off x="-529276" y="727564"/>
              <a:ext cx="760170" cy="655319"/>
            </a:xfrm>
            <a:prstGeom prst="hexagon">
              <a:avLst/>
            </a:prstGeom>
            <a:solidFill>
              <a:schemeClr val="tx2">
                <a:lumMod val="25000"/>
                <a:lumOff val="7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2" name="Hexagon 31">
              <a:extLst>
                <a:ext uri="{FF2B5EF4-FFF2-40B4-BE49-F238E27FC236}">
                  <a16:creationId xmlns:a16="http://schemas.microsoft.com/office/drawing/2014/main" id="{50C09341-6AEC-1BCD-248D-1CEC511AADEE}"/>
                </a:ext>
              </a:extLst>
            </p:cNvPr>
            <p:cNvSpPr/>
            <p:nvPr/>
          </p:nvSpPr>
          <p:spPr>
            <a:xfrm rot="10800000">
              <a:off x="115122" y="1764080"/>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3" name="Hexagon 32">
              <a:extLst>
                <a:ext uri="{FF2B5EF4-FFF2-40B4-BE49-F238E27FC236}">
                  <a16:creationId xmlns:a16="http://schemas.microsoft.com/office/drawing/2014/main" id="{67F41B49-6EC4-9949-9C6C-ED8C3FEE4ACA}"/>
                </a:ext>
              </a:extLst>
            </p:cNvPr>
            <p:cNvSpPr/>
            <p:nvPr/>
          </p:nvSpPr>
          <p:spPr>
            <a:xfrm rot="10800000">
              <a:off x="-530046" y="210744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4" name="Hexagon 33">
              <a:extLst>
                <a:ext uri="{FF2B5EF4-FFF2-40B4-BE49-F238E27FC236}">
                  <a16:creationId xmlns:a16="http://schemas.microsoft.com/office/drawing/2014/main" id="{F7954742-2143-2C71-9A58-17B6BACFFFDA}"/>
                </a:ext>
              </a:extLst>
            </p:cNvPr>
            <p:cNvSpPr/>
            <p:nvPr/>
          </p:nvSpPr>
          <p:spPr>
            <a:xfrm rot="10800000">
              <a:off x="87706" y="246853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5" name="Hexagon 34">
              <a:extLst>
                <a:ext uri="{FF2B5EF4-FFF2-40B4-BE49-F238E27FC236}">
                  <a16:creationId xmlns:a16="http://schemas.microsoft.com/office/drawing/2014/main" id="{2ADC0F31-D0E5-2778-7EA9-F3CD008D2081}"/>
                </a:ext>
              </a:extLst>
            </p:cNvPr>
            <p:cNvSpPr/>
            <p:nvPr/>
          </p:nvSpPr>
          <p:spPr>
            <a:xfrm rot="10800000">
              <a:off x="-552782" y="2794124"/>
              <a:ext cx="760170"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6" name="Hexagon 35">
              <a:extLst>
                <a:ext uri="{FF2B5EF4-FFF2-40B4-BE49-F238E27FC236}">
                  <a16:creationId xmlns:a16="http://schemas.microsoft.com/office/drawing/2014/main" id="{DA6CD248-DE1B-90F2-29E0-BE95F4460511}"/>
                </a:ext>
              </a:extLst>
            </p:cNvPr>
            <p:cNvSpPr/>
            <p:nvPr/>
          </p:nvSpPr>
          <p:spPr>
            <a:xfrm rot="10800000">
              <a:off x="-523009" y="3490356"/>
              <a:ext cx="760170"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7" name="Hexagon 36">
              <a:extLst>
                <a:ext uri="{FF2B5EF4-FFF2-40B4-BE49-F238E27FC236}">
                  <a16:creationId xmlns:a16="http://schemas.microsoft.com/office/drawing/2014/main" id="{FD04C876-9A5B-6F66-743E-C94D7D391C01}"/>
                </a:ext>
              </a:extLst>
            </p:cNvPr>
            <p:cNvSpPr/>
            <p:nvPr/>
          </p:nvSpPr>
          <p:spPr>
            <a:xfrm rot="10800000">
              <a:off x="83824" y="316022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8" name="Hexagon 37">
              <a:extLst>
                <a:ext uri="{FF2B5EF4-FFF2-40B4-BE49-F238E27FC236}">
                  <a16:creationId xmlns:a16="http://schemas.microsoft.com/office/drawing/2014/main" id="{10108D42-53E1-6EC1-7126-513861E4632C}"/>
                </a:ext>
              </a:extLst>
            </p:cNvPr>
            <p:cNvSpPr/>
            <p:nvPr/>
          </p:nvSpPr>
          <p:spPr>
            <a:xfrm rot="10800000">
              <a:off x="724313" y="3498579"/>
              <a:ext cx="760169"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9" name="Hexagon 38">
              <a:extLst>
                <a:ext uri="{FF2B5EF4-FFF2-40B4-BE49-F238E27FC236}">
                  <a16:creationId xmlns:a16="http://schemas.microsoft.com/office/drawing/2014/main" id="{878940F1-8DE7-4CFD-8026-4D5A83A2434B}"/>
                </a:ext>
              </a:extLst>
            </p:cNvPr>
            <p:cNvSpPr/>
            <p:nvPr/>
          </p:nvSpPr>
          <p:spPr>
            <a:xfrm rot="10800000">
              <a:off x="724917" y="2112406"/>
              <a:ext cx="760170" cy="655319"/>
            </a:xfrm>
            <a:prstGeom prst="hexagon">
              <a:avLst/>
            </a:prstGeom>
            <a:solidFill>
              <a:schemeClr val="bg1">
                <a:lumMod val="9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sp>
        <p:nvSpPr>
          <p:cNvPr id="43" name="Rectangle 42">
            <a:extLst>
              <a:ext uri="{FF2B5EF4-FFF2-40B4-BE49-F238E27FC236}">
                <a16:creationId xmlns:a16="http://schemas.microsoft.com/office/drawing/2014/main" id="{20CB1A39-3F92-3D63-37FD-A2DFF71454B9}"/>
              </a:ext>
            </a:extLst>
          </p:cNvPr>
          <p:cNvSpPr/>
          <p:nvPr/>
        </p:nvSpPr>
        <p:spPr>
          <a:xfrm>
            <a:off x="0" y="0"/>
            <a:ext cx="4847771" cy="1134886"/>
          </a:xfrm>
          <a:prstGeom prst="rect">
            <a:avLst/>
          </a:prstGeom>
          <a:solidFill>
            <a:schemeClr val="bg1"/>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4" name="Slide Number Placeholder 3">
            <a:extLst>
              <a:ext uri="{FF2B5EF4-FFF2-40B4-BE49-F238E27FC236}">
                <a16:creationId xmlns:a16="http://schemas.microsoft.com/office/drawing/2014/main" id="{C456ED19-9800-FCF2-0F66-06C8B24A2715}"/>
              </a:ext>
            </a:extLst>
          </p:cNvPr>
          <p:cNvSpPr>
            <a:spLocks noGrp="1"/>
          </p:cNvSpPr>
          <p:nvPr>
            <p:ph type="sldNum" sz="quarter" idx="11"/>
          </p:nvPr>
        </p:nvSpPr>
        <p:spPr/>
        <p:txBody>
          <a:bodyPr/>
          <a:lstStyle/>
          <a:p>
            <a:fld id="{64E5BE4B-2FBF-4174-9E62-85FAD1CB43A6}" type="slidenum">
              <a:rPr lang="en-US" smtClean="0"/>
              <a:pPr/>
              <a:t>5</a:t>
            </a:fld>
            <a:endParaRPr lang="en-US" dirty="0"/>
          </a:p>
        </p:txBody>
      </p:sp>
      <p:sp>
        <p:nvSpPr>
          <p:cNvPr id="18" name="Hexagon 17">
            <a:extLst>
              <a:ext uri="{FF2B5EF4-FFF2-40B4-BE49-F238E27FC236}">
                <a16:creationId xmlns:a16="http://schemas.microsoft.com/office/drawing/2014/main" id="{12B7DA30-6B24-D71A-DF3B-033D324E6267}"/>
              </a:ext>
            </a:extLst>
          </p:cNvPr>
          <p:cNvSpPr/>
          <p:nvPr/>
        </p:nvSpPr>
        <p:spPr>
          <a:xfrm>
            <a:off x="-659690" y="5106413"/>
            <a:ext cx="1304784" cy="1124814"/>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7" name="Hexagon 16">
            <a:extLst>
              <a:ext uri="{FF2B5EF4-FFF2-40B4-BE49-F238E27FC236}">
                <a16:creationId xmlns:a16="http://schemas.microsoft.com/office/drawing/2014/main" id="{E3B34CD8-4947-D387-2C53-8287D46149AC}"/>
              </a:ext>
            </a:extLst>
          </p:cNvPr>
          <p:cNvSpPr/>
          <p:nvPr/>
        </p:nvSpPr>
        <p:spPr>
          <a:xfrm>
            <a:off x="4550813" y="5542819"/>
            <a:ext cx="1304784" cy="1124814"/>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1" name="Hexagon 20">
            <a:extLst>
              <a:ext uri="{FF2B5EF4-FFF2-40B4-BE49-F238E27FC236}">
                <a16:creationId xmlns:a16="http://schemas.microsoft.com/office/drawing/2014/main" id="{96AE4ABA-8180-9162-B4A7-0703A71F2BBF}"/>
              </a:ext>
            </a:extLst>
          </p:cNvPr>
          <p:cNvSpPr/>
          <p:nvPr/>
        </p:nvSpPr>
        <p:spPr>
          <a:xfrm>
            <a:off x="11656153" y="4457197"/>
            <a:ext cx="760170" cy="655319"/>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9" name="Hexagon 18">
            <a:extLst>
              <a:ext uri="{FF2B5EF4-FFF2-40B4-BE49-F238E27FC236}">
                <a16:creationId xmlns:a16="http://schemas.microsoft.com/office/drawing/2014/main" id="{F4A411F5-4792-7C11-1B13-08AA4B216D7D}"/>
              </a:ext>
            </a:extLst>
          </p:cNvPr>
          <p:cNvSpPr/>
          <p:nvPr/>
        </p:nvSpPr>
        <p:spPr>
          <a:xfrm>
            <a:off x="9076576" y="1367770"/>
            <a:ext cx="1800890" cy="1552492"/>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 name="Title 1">
            <a:extLst>
              <a:ext uri="{FF2B5EF4-FFF2-40B4-BE49-F238E27FC236}">
                <a16:creationId xmlns:a16="http://schemas.microsoft.com/office/drawing/2014/main" id="{4DEE6CE5-5451-C5AC-36D9-3D6EE2F377B9}"/>
              </a:ext>
            </a:extLst>
          </p:cNvPr>
          <p:cNvSpPr>
            <a:spLocks noGrp="1"/>
          </p:cNvSpPr>
          <p:nvPr>
            <p:ph type="title"/>
          </p:nvPr>
        </p:nvSpPr>
        <p:spPr>
          <a:xfrm>
            <a:off x="566570" y="445320"/>
            <a:ext cx="8231293" cy="914400"/>
          </a:xfrm>
        </p:spPr>
        <p:txBody>
          <a:bodyPr/>
          <a:lstStyle/>
          <a:p>
            <a:r>
              <a:rPr lang="en-US" b="1" dirty="0"/>
              <a:t>Key Requirements (Cont’d)</a:t>
            </a:r>
          </a:p>
        </p:txBody>
      </p:sp>
      <p:cxnSp>
        <p:nvCxnSpPr>
          <p:cNvPr id="42" name="Straight Connector 41">
            <a:extLst>
              <a:ext uri="{FF2B5EF4-FFF2-40B4-BE49-F238E27FC236}">
                <a16:creationId xmlns:a16="http://schemas.microsoft.com/office/drawing/2014/main" id="{5D70E0E6-4130-2971-B425-058506FC6E35}"/>
              </a:ext>
            </a:extLst>
          </p:cNvPr>
          <p:cNvCxnSpPr>
            <a:cxnSpLocks/>
          </p:cNvCxnSpPr>
          <p:nvPr/>
        </p:nvCxnSpPr>
        <p:spPr>
          <a:xfrm>
            <a:off x="0" y="878716"/>
            <a:ext cx="3425371" cy="0"/>
          </a:xfrm>
          <a:prstGeom prst="line">
            <a:avLst/>
          </a:prstGeom>
          <a:ln w="76200" cap="flat">
            <a:solidFill>
              <a:srgbClr val="FFCC01"/>
            </a:solidFill>
            <a:miter/>
          </a:ln>
        </p:spPr>
        <p:style>
          <a:lnRef idx="1">
            <a:schemeClr val="accent1"/>
          </a:lnRef>
          <a:fillRef idx="0">
            <a:schemeClr val="accent1"/>
          </a:fillRef>
          <a:effectRef idx="0">
            <a:srgbClr val="000000"/>
          </a:effectRef>
          <a:fontRef idx="minor">
            <a:srgbClr val="FFFFFF"/>
          </a:fontRef>
        </p:style>
      </p:cxnSp>
      <p:sp>
        <p:nvSpPr>
          <p:cNvPr id="3" name="Content Placeholder 2">
            <a:extLst>
              <a:ext uri="{FF2B5EF4-FFF2-40B4-BE49-F238E27FC236}">
                <a16:creationId xmlns:a16="http://schemas.microsoft.com/office/drawing/2014/main" id="{E9DB7C05-77D9-80D4-68A6-686E6FD9A313}"/>
              </a:ext>
            </a:extLst>
          </p:cNvPr>
          <p:cNvSpPr>
            <a:spLocks noGrp="1"/>
          </p:cNvSpPr>
          <p:nvPr>
            <p:ph idx="1"/>
          </p:nvPr>
        </p:nvSpPr>
        <p:spPr>
          <a:xfrm>
            <a:off x="835886" y="1612767"/>
            <a:ext cx="8387915" cy="4994228"/>
          </a:xfrm>
        </p:spPr>
        <p:txBody>
          <a:bodyPr/>
          <a:lstStyle/>
          <a:p>
            <a:pPr lvl="1"/>
            <a:r>
              <a:rPr lang="en-US" sz="1800" dirty="0">
                <a:solidFill>
                  <a:schemeClr val="bg1"/>
                </a:solidFill>
                <a:latin typeface="+mj-lt"/>
              </a:rPr>
              <a:t>P</a:t>
            </a:r>
            <a:r>
              <a:rPr lang="en-US" sz="1800" b="0" i="0" u="none" strike="noStrike" baseline="0" dirty="0">
                <a:solidFill>
                  <a:schemeClr val="bg1"/>
                </a:solidFill>
                <a:latin typeface="+mj-lt"/>
              </a:rPr>
              <a:t>rovide the vision and guidance to grow the capacity of the MSIs and HBCUs through collaboration, partnering and numerous other capacity building methods to allow the universities, colleges, and students to become major contributors of Defense research </a:t>
            </a:r>
            <a:endParaRPr lang="en-US" sz="1600" b="1" dirty="0">
              <a:solidFill>
                <a:schemeClr val="bg1"/>
              </a:solidFill>
              <a:latin typeface="+mj-lt"/>
              <a:cs typeface="Arial" panose="020B0604020202020204" pitchFamily="34" charset="0"/>
            </a:endParaRPr>
          </a:p>
          <a:p>
            <a:pPr lvl="1"/>
            <a:endParaRPr lang="en-US" sz="1800" b="0" i="0" u="none" strike="noStrike" baseline="0" dirty="0">
              <a:solidFill>
                <a:schemeClr val="bg1"/>
              </a:solidFill>
              <a:latin typeface="+mj-lt"/>
            </a:endParaRPr>
          </a:p>
          <a:p>
            <a:pPr lvl="1"/>
            <a:r>
              <a:rPr lang="en-US" sz="1800" dirty="0">
                <a:solidFill>
                  <a:schemeClr val="bg1"/>
                </a:solidFill>
                <a:latin typeface="+mj-lt"/>
              </a:rPr>
              <a:t>P</a:t>
            </a:r>
            <a:r>
              <a:rPr lang="en-US" sz="1800" b="0" i="0" u="none" strike="noStrike" baseline="0" dirty="0">
                <a:solidFill>
                  <a:schemeClr val="bg1"/>
                </a:solidFill>
                <a:latin typeface="+mj-lt"/>
              </a:rPr>
              <a:t>ublicize requirements for White Papers, Research Project Proposals</a:t>
            </a:r>
          </a:p>
          <a:p>
            <a:pPr lvl="1"/>
            <a:endParaRPr lang="en-US" sz="1800" b="0" i="0" u="none" strike="noStrike" baseline="0" dirty="0">
              <a:solidFill>
                <a:schemeClr val="bg1"/>
              </a:solidFill>
              <a:latin typeface="+mj-lt"/>
            </a:endParaRPr>
          </a:p>
          <a:p>
            <a:pPr lvl="1"/>
            <a:r>
              <a:rPr lang="en-US" sz="1800" b="0" i="0" u="none" strike="noStrike" baseline="0" dirty="0">
                <a:solidFill>
                  <a:schemeClr val="bg1"/>
                </a:solidFill>
                <a:latin typeface="+mj-lt"/>
              </a:rPr>
              <a:t>Review White Papers and Proposals for completeness and responsiveness to posted solicitations </a:t>
            </a:r>
          </a:p>
          <a:p>
            <a:pPr lvl="1"/>
            <a:endParaRPr lang="en-US" sz="1800" b="0" i="0" u="none" strike="noStrike" baseline="0" dirty="0">
              <a:solidFill>
                <a:schemeClr val="bg1"/>
              </a:solidFill>
              <a:latin typeface="+mj-lt"/>
            </a:endParaRPr>
          </a:p>
          <a:p>
            <a:pPr lvl="1"/>
            <a:r>
              <a:rPr lang="en-US" sz="1800" b="0" i="0" u="none" strike="noStrike" baseline="0" dirty="0">
                <a:solidFill>
                  <a:schemeClr val="bg1"/>
                </a:solidFill>
                <a:latin typeface="+mj-lt"/>
              </a:rPr>
              <a:t>Proper use of all allocated funds and accountability through Generally Accepted Accounting Principles (GAAP)</a:t>
            </a:r>
            <a:endParaRPr lang="en-US" sz="1800" b="1" dirty="0">
              <a:solidFill>
                <a:schemeClr val="bg1"/>
              </a:solidFill>
              <a:latin typeface="+mj-lt"/>
              <a:cs typeface="Arial" panose="020B0604020202020204" pitchFamily="34" charset="0"/>
            </a:endParaRPr>
          </a:p>
          <a:p>
            <a:pPr>
              <a:lnSpc>
                <a:spcPct val="100000"/>
              </a:lnSpc>
              <a:spcBef>
                <a:spcPts val="0"/>
              </a:spcBef>
            </a:pPr>
            <a:endParaRPr lang="en-US" sz="1800" b="1" dirty="0">
              <a:solidFill>
                <a:schemeClr val="bg1"/>
              </a:solidFill>
              <a:latin typeface="+mj-lt"/>
              <a:cs typeface="Arial" panose="020B0604020202020204" pitchFamily="34" charset="0"/>
            </a:endParaRPr>
          </a:p>
        </p:txBody>
      </p:sp>
    </p:spTree>
    <p:extLst>
      <p:ext uri="{BB962C8B-B14F-4D97-AF65-F5344CB8AC3E}">
        <p14:creationId xmlns:p14="http://schemas.microsoft.com/office/powerpoint/2010/main" val="1668443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4F391B2-3180-5575-D41F-68735A27F0CA}"/>
              </a:ext>
            </a:extLst>
          </p:cNvPr>
          <p:cNvSpPr>
            <a:spLocks noGrp="1" noRot="1" noMove="1" noResize="1" noEditPoints="1" noAdjustHandles="1" noChangeArrowheads="1" noChangeShapeType="1"/>
          </p:cNvSpPr>
          <p:nvPr/>
        </p:nvSpPr>
        <p:spPr>
          <a:xfrm>
            <a:off x="0" y="1134886"/>
            <a:ext cx="12191999" cy="5723114"/>
          </a:xfrm>
          <a:prstGeom prst="rect">
            <a:avLst/>
          </a:prstGeom>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nvGrpSpPr>
          <p:cNvPr id="10" name="Group 9">
            <a:extLst>
              <a:ext uri="{FF2B5EF4-FFF2-40B4-BE49-F238E27FC236}">
                <a16:creationId xmlns:a16="http://schemas.microsoft.com/office/drawing/2014/main" id="{2661A6CE-FC0F-EAE4-0A10-1D177303F2A6}"/>
              </a:ext>
            </a:extLst>
          </p:cNvPr>
          <p:cNvGrpSpPr/>
          <p:nvPr/>
        </p:nvGrpSpPr>
        <p:grpSpPr>
          <a:xfrm>
            <a:off x="-224323" y="-490404"/>
            <a:ext cx="2881966" cy="3505432"/>
            <a:chOff x="-552782" y="369686"/>
            <a:chExt cx="3958867" cy="4815307"/>
          </a:xfrm>
        </p:grpSpPr>
        <p:sp>
          <p:nvSpPr>
            <p:cNvPr id="13" name="Hexagon 12">
              <a:extLst>
                <a:ext uri="{FF2B5EF4-FFF2-40B4-BE49-F238E27FC236}">
                  <a16:creationId xmlns:a16="http://schemas.microsoft.com/office/drawing/2014/main" id="{95E285C0-AB7E-C8C4-45E0-2623FF04CE71}"/>
                </a:ext>
              </a:extLst>
            </p:cNvPr>
            <p:cNvSpPr/>
            <p:nvPr/>
          </p:nvSpPr>
          <p:spPr>
            <a:xfrm>
              <a:off x="747237" y="1422466"/>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14" name="Hexagon 13">
              <a:extLst>
                <a:ext uri="{FF2B5EF4-FFF2-40B4-BE49-F238E27FC236}">
                  <a16:creationId xmlns:a16="http://schemas.microsoft.com/office/drawing/2014/main" id="{B05DD620-8AB8-F0E0-E94D-58B9DC9C24BF}"/>
                </a:ext>
              </a:extLst>
            </p:cNvPr>
            <p:cNvSpPr/>
            <p:nvPr/>
          </p:nvSpPr>
          <p:spPr>
            <a:xfrm>
              <a:off x="1363378" y="1079101"/>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2" name="Hexagon 21">
              <a:extLst>
                <a:ext uri="{FF2B5EF4-FFF2-40B4-BE49-F238E27FC236}">
                  <a16:creationId xmlns:a16="http://schemas.microsoft.com/office/drawing/2014/main" id="{9A118BDC-54DA-92D2-2E75-6DA331D12B49}"/>
                </a:ext>
              </a:extLst>
            </p:cNvPr>
            <p:cNvSpPr/>
            <p:nvPr/>
          </p:nvSpPr>
          <p:spPr>
            <a:xfrm>
              <a:off x="740201" y="718012"/>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3" name="Hexagon 22">
              <a:extLst>
                <a:ext uri="{FF2B5EF4-FFF2-40B4-BE49-F238E27FC236}">
                  <a16:creationId xmlns:a16="http://schemas.microsoft.com/office/drawing/2014/main" id="{BE2B1AEF-00C9-08E9-2FA1-710E9E20CF3E}"/>
                </a:ext>
              </a:extLst>
            </p:cNvPr>
            <p:cNvSpPr/>
            <p:nvPr/>
          </p:nvSpPr>
          <p:spPr>
            <a:xfrm>
              <a:off x="1363377" y="2444590"/>
              <a:ext cx="760169"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4" name="Hexagon 23">
              <a:extLst>
                <a:ext uri="{FF2B5EF4-FFF2-40B4-BE49-F238E27FC236}">
                  <a16:creationId xmlns:a16="http://schemas.microsoft.com/office/drawing/2014/main" id="{CB3065F3-F40E-6F31-1A92-7B1A29574963}"/>
                </a:ext>
              </a:extLst>
            </p:cNvPr>
            <p:cNvSpPr/>
            <p:nvPr/>
          </p:nvSpPr>
          <p:spPr>
            <a:xfrm>
              <a:off x="2008165" y="2107442"/>
              <a:ext cx="760169"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5" name="Hexagon 24">
              <a:extLst>
                <a:ext uri="{FF2B5EF4-FFF2-40B4-BE49-F238E27FC236}">
                  <a16:creationId xmlns:a16="http://schemas.microsoft.com/office/drawing/2014/main" id="{D89C3936-A8B9-EFBE-4A54-F66E7A32AC63}"/>
                </a:ext>
              </a:extLst>
            </p:cNvPr>
            <p:cNvSpPr/>
            <p:nvPr/>
          </p:nvSpPr>
          <p:spPr>
            <a:xfrm>
              <a:off x="2645916" y="2442307"/>
              <a:ext cx="760169"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6" name="Hexagon 25">
              <a:extLst>
                <a:ext uri="{FF2B5EF4-FFF2-40B4-BE49-F238E27FC236}">
                  <a16:creationId xmlns:a16="http://schemas.microsoft.com/office/drawing/2014/main" id="{4D755A13-9492-4169-34FC-F7CB85B1D882}"/>
                </a:ext>
              </a:extLst>
            </p:cNvPr>
            <p:cNvSpPr/>
            <p:nvPr/>
          </p:nvSpPr>
          <p:spPr>
            <a:xfrm>
              <a:off x="100398" y="369686"/>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7" name="Hexagon 26">
              <a:extLst>
                <a:ext uri="{FF2B5EF4-FFF2-40B4-BE49-F238E27FC236}">
                  <a16:creationId xmlns:a16="http://schemas.microsoft.com/office/drawing/2014/main" id="{5CFB2F05-5695-AAF7-6141-7D6BE1B82D66}"/>
                </a:ext>
              </a:extLst>
            </p:cNvPr>
            <p:cNvSpPr/>
            <p:nvPr/>
          </p:nvSpPr>
          <p:spPr>
            <a:xfrm>
              <a:off x="120637" y="452967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8" name="Hexagon 27">
              <a:extLst>
                <a:ext uri="{FF2B5EF4-FFF2-40B4-BE49-F238E27FC236}">
                  <a16:creationId xmlns:a16="http://schemas.microsoft.com/office/drawing/2014/main" id="{6AF8D8DF-A360-EEA1-3CE3-E5E6A04C18AD}"/>
                </a:ext>
              </a:extLst>
            </p:cNvPr>
            <p:cNvSpPr/>
            <p:nvPr/>
          </p:nvSpPr>
          <p:spPr>
            <a:xfrm>
              <a:off x="-519546" y="4186602"/>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9" name="Hexagon 28">
              <a:extLst>
                <a:ext uri="{FF2B5EF4-FFF2-40B4-BE49-F238E27FC236}">
                  <a16:creationId xmlns:a16="http://schemas.microsoft.com/office/drawing/2014/main" id="{9C467AD5-7183-B081-B0AD-64A1670C2CB9}"/>
                </a:ext>
              </a:extLst>
            </p:cNvPr>
            <p:cNvSpPr/>
            <p:nvPr/>
          </p:nvSpPr>
          <p:spPr>
            <a:xfrm>
              <a:off x="-522240" y="1417504"/>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0" name="Hexagon 29">
              <a:extLst>
                <a:ext uri="{FF2B5EF4-FFF2-40B4-BE49-F238E27FC236}">
                  <a16:creationId xmlns:a16="http://schemas.microsoft.com/office/drawing/2014/main" id="{8900C593-63BE-96D7-B623-C5F8B84A93BA}"/>
                </a:ext>
              </a:extLst>
            </p:cNvPr>
            <p:cNvSpPr/>
            <p:nvPr/>
          </p:nvSpPr>
          <p:spPr>
            <a:xfrm>
              <a:off x="108414" y="1074140"/>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1" name="Hexagon 30">
              <a:extLst>
                <a:ext uri="{FF2B5EF4-FFF2-40B4-BE49-F238E27FC236}">
                  <a16:creationId xmlns:a16="http://schemas.microsoft.com/office/drawing/2014/main" id="{0E97973A-2119-F750-8282-FE91B6EE54ED}"/>
                </a:ext>
              </a:extLst>
            </p:cNvPr>
            <p:cNvSpPr/>
            <p:nvPr/>
          </p:nvSpPr>
          <p:spPr>
            <a:xfrm>
              <a:off x="-529276" y="727564"/>
              <a:ext cx="760170" cy="655319"/>
            </a:xfrm>
            <a:prstGeom prst="hexagon">
              <a:avLst/>
            </a:prstGeom>
            <a:solidFill>
              <a:schemeClr val="tx2">
                <a:lumMod val="25000"/>
                <a:lumOff val="7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2" name="Hexagon 31">
              <a:extLst>
                <a:ext uri="{FF2B5EF4-FFF2-40B4-BE49-F238E27FC236}">
                  <a16:creationId xmlns:a16="http://schemas.microsoft.com/office/drawing/2014/main" id="{50C09341-6AEC-1BCD-248D-1CEC511AADEE}"/>
                </a:ext>
              </a:extLst>
            </p:cNvPr>
            <p:cNvSpPr/>
            <p:nvPr/>
          </p:nvSpPr>
          <p:spPr>
            <a:xfrm rot="10800000">
              <a:off x="115122" y="1764080"/>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3" name="Hexagon 32">
              <a:extLst>
                <a:ext uri="{FF2B5EF4-FFF2-40B4-BE49-F238E27FC236}">
                  <a16:creationId xmlns:a16="http://schemas.microsoft.com/office/drawing/2014/main" id="{67F41B49-6EC4-9949-9C6C-ED8C3FEE4ACA}"/>
                </a:ext>
              </a:extLst>
            </p:cNvPr>
            <p:cNvSpPr/>
            <p:nvPr/>
          </p:nvSpPr>
          <p:spPr>
            <a:xfrm rot="10800000">
              <a:off x="-530046" y="210744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4" name="Hexagon 33">
              <a:extLst>
                <a:ext uri="{FF2B5EF4-FFF2-40B4-BE49-F238E27FC236}">
                  <a16:creationId xmlns:a16="http://schemas.microsoft.com/office/drawing/2014/main" id="{F7954742-2143-2C71-9A58-17B6BACFFFDA}"/>
                </a:ext>
              </a:extLst>
            </p:cNvPr>
            <p:cNvSpPr/>
            <p:nvPr/>
          </p:nvSpPr>
          <p:spPr>
            <a:xfrm rot="10800000">
              <a:off x="87706" y="246853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5" name="Hexagon 34">
              <a:extLst>
                <a:ext uri="{FF2B5EF4-FFF2-40B4-BE49-F238E27FC236}">
                  <a16:creationId xmlns:a16="http://schemas.microsoft.com/office/drawing/2014/main" id="{2ADC0F31-D0E5-2778-7EA9-F3CD008D2081}"/>
                </a:ext>
              </a:extLst>
            </p:cNvPr>
            <p:cNvSpPr/>
            <p:nvPr/>
          </p:nvSpPr>
          <p:spPr>
            <a:xfrm rot="10800000">
              <a:off x="-552782" y="2794124"/>
              <a:ext cx="760170"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6" name="Hexagon 35">
              <a:extLst>
                <a:ext uri="{FF2B5EF4-FFF2-40B4-BE49-F238E27FC236}">
                  <a16:creationId xmlns:a16="http://schemas.microsoft.com/office/drawing/2014/main" id="{DA6CD248-DE1B-90F2-29E0-BE95F4460511}"/>
                </a:ext>
              </a:extLst>
            </p:cNvPr>
            <p:cNvSpPr/>
            <p:nvPr/>
          </p:nvSpPr>
          <p:spPr>
            <a:xfrm rot="10800000">
              <a:off x="-523009" y="3490356"/>
              <a:ext cx="760170"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7" name="Hexagon 36">
              <a:extLst>
                <a:ext uri="{FF2B5EF4-FFF2-40B4-BE49-F238E27FC236}">
                  <a16:creationId xmlns:a16="http://schemas.microsoft.com/office/drawing/2014/main" id="{FD04C876-9A5B-6F66-743E-C94D7D391C01}"/>
                </a:ext>
              </a:extLst>
            </p:cNvPr>
            <p:cNvSpPr/>
            <p:nvPr/>
          </p:nvSpPr>
          <p:spPr>
            <a:xfrm rot="10800000">
              <a:off x="83824" y="316022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8" name="Hexagon 37">
              <a:extLst>
                <a:ext uri="{FF2B5EF4-FFF2-40B4-BE49-F238E27FC236}">
                  <a16:creationId xmlns:a16="http://schemas.microsoft.com/office/drawing/2014/main" id="{10108D42-53E1-6EC1-7126-513861E4632C}"/>
                </a:ext>
              </a:extLst>
            </p:cNvPr>
            <p:cNvSpPr/>
            <p:nvPr/>
          </p:nvSpPr>
          <p:spPr>
            <a:xfrm rot="10800000">
              <a:off x="724313" y="3498579"/>
              <a:ext cx="760169"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9" name="Hexagon 38">
              <a:extLst>
                <a:ext uri="{FF2B5EF4-FFF2-40B4-BE49-F238E27FC236}">
                  <a16:creationId xmlns:a16="http://schemas.microsoft.com/office/drawing/2014/main" id="{878940F1-8DE7-4CFD-8026-4D5A83A2434B}"/>
                </a:ext>
              </a:extLst>
            </p:cNvPr>
            <p:cNvSpPr/>
            <p:nvPr/>
          </p:nvSpPr>
          <p:spPr>
            <a:xfrm rot="10800000">
              <a:off x="724917" y="2112406"/>
              <a:ext cx="760170" cy="655319"/>
            </a:xfrm>
            <a:prstGeom prst="hexagon">
              <a:avLst/>
            </a:prstGeom>
            <a:solidFill>
              <a:schemeClr val="bg1">
                <a:lumMod val="9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sp>
        <p:nvSpPr>
          <p:cNvPr id="43" name="Rectangle 42">
            <a:extLst>
              <a:ext uri="{FF2B5EF4-FFF2-40B4-BE49-F238E27FC236}">
                <a16:creationId xmlns:a16="http://schemas.microsoft.com/office/drawing/2014/main" id="{20CB1A39-3F92-3D63-37FD-A2DFF71454B9}"/>
              </a:ext>
            </a:extLst>
          </p:cNvPr>
          <p:cNvSpPr/>
          <p:nvPr/>
        </p:nvSpPr>
        <p:spPr>
          <a:xfrm>
            <a:off x="0" y="0"/>
            <a:ext cx="4847771" cy="1134886"/>
          </a:xfrm>
          <a:prstGeom prst="rect">
            <a:avLst/>
          </a:prstGeom>
          <a:solidFill>
            <a:schemeClr val="bg1"/>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u="sng" dirty="0"/>
          </a:p>
        </p:txBody>
      </p:sp>
      <p:sp>
        <p:nvSpPr>
          <p:cNvPr id="4" name="Slide Number Placeholder 3">
            <a:extLst>
              <a:ext uri="{FF2B5EF4-FFF2-40B4-BE49-F238E27FC236}">
                <a16:creationId xmlns:a16="http://schemas.microsoft.com/office/drawing/2014/main" id="{C456ED19-9800-FCF2-0F66-06C8B24A2715}"/>
              </a:ext>
            </a:extLst>
          </p:cNvPr>
          <p:cNvSpPr>
            <a:spLocks noGrp="1"/>
          </p:cNvSpPr>
          <p:nvPr>
            <p:ph type="sldNum" sz="quarter" idx="11"/>
          </p:nvPr>
        </p:nvSpPr>
        <p:spPr/>
        <p:txBody>
          <a:bodyPr/>
          <a:lstStyle/>
          <a:p>
            <a:fld id="{64E5BE4B-2FBF-4174-9E62-85FAD1CB43A6}" type="slidenum">
              <a:rPr lang="en-US" smtClean="0"/>
              <a:pPr/>
              <a:t>6</a:t>
            </a:fld>
            <a:endParaRPr lang="en-US" dirty="0"/>
          </a:p>
        </p:txBody>
      </p:sp>
      <p:sp>
        <p:nvSpPr>
          <p:cNvPr id="18" name="Hexagon 17">
            <a:extLst>
              <a:ext uri="{FF2B5EF4-FFF2-40B4-BE49-F238E27FC236}">
                <a16:creationId xmlns:a16="http://schemas.microsoft.com/office/drawing/2014/main" id="{12B7DA30-6B24-D71A-DF3B-033D324E6267}"/>
              </a:ext>
            </a:extLst>
          </p:cNvPr>
          <p:cNvSpPr/>
          <p:nvPr/>
        </p:nvSpPr>
        <p:spPr>
          <a:xfrm>
            <a:off x="-659690" y="5106413"/>
            <a:ext cx="1304784" cy="1124814"/>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7" name="Hexagon 16">
            <a:extLst>
              <a:ext uri="{FF2B5EF4-FFF2-40B4-BE49-F238E27FC236}">
                <a16:creationId xmlns:a16="http://schemas.microsoft.com/office/drawing/2014/main" id="{E3B34CD8-4947-D387-2C53-8287D46149AC}"/>
              </a:ext>
            </a:extLst>
          </p:cNvPr>
          <p:cNvSpPr/>
          <p:nvPr/>
        </p:nvSpPr>
        <p:spPr>
          <a:xfrm>
            <a:off x="4550813" y="5542819"/>
            <a:ext cx="1304784" cy="1124814"/>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1" name="Hexagon 20">
            <a:extLst>
              <a:ext uri="{FF2B5EF4-FFF2-40B4-BE49-F238E27FC236}">
                <a16:creationId xmlns:a16="http://schemas.microsoft.com/office/drawing/2014/main" id="{96AE4ABA-8180-9162-B4A7-0703A71F2BBF}"/>
              </a:ext>
            </a:extLst>
          </p:cNvPr>
          <p:cNvSpPr/>
          <p:nvPr/>
        </p:nvSpPr>
        <p:spPr>
          <a:xfrm>
            <a:off x="11656153" y="4457197"/>
            <a:ext cx="760170" cy="655319"/>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9" name="Hexagon 18">
            <a:extLst>
              <a:ext uri="{FF2B5EF4-FFF2-40B4-BE49-F238E27FC236}">
                <a16:creationId xmlns:a16="http://schemas.microsoft.com/office/drawing/2014/main" id="{F4A411F5-4792-7C11-1B13-08AA4B216D7D}"/>
              </a:ext>
            </a:extLst>
          </p:cNvPr>
          <p:cNvSpPr/>
          <p:nvPr/>
        </p:nvSpPr>
        <p:spPr>
          <a:xfrm>
            <a:off x="8993627" y="1528697"/>
            <a:ext cx="1800890" cy="1552492"/>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 name="Title 1">
            <a:extLst>
              <a:ext uri="{FF2B5EF4-FFF2-40B4-BE49-F238E27FC236}">
                <a16:creationId xmlns:a16="http://schemas.microsoft.com/office/drawing/2014/main" id="{4DEE6CE5-5451-C5AC-36D9-3D6EE2F377B9}"/>
              </a:ext>
            </a:extLst>
          </p:cNvPr>
          <p:cNvSpPr>
            <a:spLocks noGrp="1"/>
          </p:cNvSpPr>
          <p:nvPr>
            <p:ph type="title"/>
          </p:nvPr>
        </p:nvSpPr>
        <p:spPr>
          <a:xfrm>
            <a:off x="566570" y="445320"/>
            <a:ext cx="8231293" cy="914400"/>
          </a:xfrm>
        </p:spPr>
        <p:txBody>
          <a:bodyPr/>
          <a:lstStyle/>
          <a:p>
            <a:r>
              <a:rPr lang="en-US" b="1" dirty="0"/>
              <a:t>Reporting Requirements</a:t>
            </a:r>
          </a:p>
        </p:txBody>
      </p:sp>
      <p:cxnSp>
        <p:nvCxnSpPr>
          <p:cNvPr id="42" name="Straight Connector 41">
            <a:extLst>
              <a:ext uri="{FF2B5EF4-FFF2-40B4-BE49-F238E27FC236}">
                <a16:creationId xmlns:a16="http://schemas.microsoft.com/office/drawing/2014/main" id="{5D70E0E6-4130-2971-B425-058506FC6E35}"/>
              </a:ext>
            </a:extLst>
          </p:cNvPr>
          <p:cNvCxnSpPr>
            <a:cxnSpLocks/>
          </p:cNvCxnSpPr>
          <p:nvPr/>
        </p:nvCxnSpPr>
        <p:spPr>
          <a:xfrm>
            <a:off x="0" y="878716"/>
            <a:ext cx="3425371" cy="0"/>
          </a:xfrm>
          <a:prstGeom prst="line">
            <a:avLst/>
          </a:prstGeom>
          <a:ln w="76200" cap="flat">
            <a:solidFill>
              <a:srgbClr val="FFCC01"/>
            </a:solidFill>
            <a:miter/>
          </a:ln>
        </p:spPr>
        <p:style>
          <a:lnRef idx="1">
            <a:schemeClr val="accent1"/>
          </a:lnRef>
          <a:fillRef idx="0">
            <a:schemeClr val="accent1"/>
          </a:fillRef>
          <a:effectRef idx="0">
            <a:srgbClr val="000000"/>
          </a:effectRef>
          <a:fontRef idx="minor">
            <a:srgbClr val="FFFFFF"/>
          </a:fontRef>
        </p:style>
      </p:cxnSp>
      <p:sp>
        <p:nvSpPr>
          <p:cNvPr id="3" name="Content Placeholder 2">
            <a:extLst>
              <a:ext uri="{FF2B5EF4-FFF2-40B4-BE49-F238E27FC236}">
                <a16:creationId xmlns:a16="http://schemas.microsoft.com/office/drawing/2014/main" id="{E9DB7C05-77D9-80D4-68A6-686E6FD9A313}"/>
              </a:ext>
            </a:extLst>
          </p:cNvPr>
          <p:cNvSpPr>
            <a:spLocks noGrp="1"/>
          </p:cNvSpPr>
          <p:nvPr>
            <p:ph idx="1"/>
          </p:nvPr>
        </p:nvSpPr>
        <p:spPr>
          <a:xfrm>
            <a:off x="679139" y="1418740"/>
            <a:ext cx="5505522" cy="4994228"/>
          </a:xfrm>
        </p:spPr>
        <p:txBody>
          <a:bodyPr/>
          <a:lstStyle/>
          <a:p>
            <a:pPr algn="l"/>
            <a:r>
              <a:rPr lang="en-US" sz="2000" b="1" i="0" strike="noStrike" baseline="0" dirty="0">
                <a:solidFill>
                  <a:schemeClr val="bg1"/>
                </a:solidFill>
                <a:latin typeface="+mj-lt"/>
              </a:rPr>
              <a:t>Consortium Deliverables</a:t>
            </a:r>
          </a:p>
          <a:p>
            <a:pPr lvl="1"/>
            <a:r>
              <a:rPr lang="en-US" sz="1600" b="0" i="0" u="none" strike="noStrike" baseline="0" dirty="0">
                <a:solidFill>
                  <a:schemeClr val="bg1"/>
                </a:solidFill>
                <a:latin typeface="+mj-lt"/>
              </a:rPr>
              <a:t>Monthly Status Reports</a:t>
            </a:r>
          </a:p>
          <a:p>
            <a:pPr lvl="1"/>
            <a:r>
              <a:rPr lang="en-US" sz="1600" dirty="0">
                <a:solidFill>
                  <a:schemeClr val="bg1"/>
                </a:solidFill>
                <a:latin typeface="+mj-lt"/>
                <a:cs typeface="Arial" panose="020B0604020202020204" pitchFamily="34" charset="0"/>
              </a:rPr>
              <a:t>Website</a:t>
            </a:r>
          </a:p>
          <a:p>
            <a:pPr lvl="1"/>
            <a:r>
              <a:rPr lang="en-US" sz="1600" dirty="0">
                <a:solidFill>
                  <a:schemeClr val="bg1"/>
                </a:solidFill>
                <a:latin typeface="+mj-lt"/>
                <a:cs typeface="Arial" panose="020B0604020202020204" pitchFamily="34" charset="0"/>
              </a:rPr>
              <a:t>Annual </a:t>
            </a:r>
            <a:r>
              <a:rPr lang="en-US" sz="1600" i="0" u="none" strike="noStrike" baseline="0" dirty="0">
                <a:solidFill>
                  <a:schemeClr val="bg1"/>
                </a:solidFill>
                <a:latin typeface="+mj-lt"/>
              </a:rPr>
              <a:t>MSI and HBCU STEM Consortium Program Annual Report </a:t>
            </a:r>
            <a:r>
              <a:rPr lang="en-US" sz="1600" i="0" u="none" strike="noStrike" baseline="0" dirty="0">
                <a:solidFill>
                  <a:srgbClr val="000000"/>
                </a:solidFill>
                <a:latin typeface="+mj-lt"/>
              </a:rPr>
              <a:t>	</a:t>
            </a:r>
          </a:p>
          <a:p>
            <a:pPr lvl="1"/>
            <a:r>
              <a:rPr lang="en-US" sz="1600" dirty="0">
                <a:solidFill>
                  <a:schemeClr val="bg1"/>
                </a:solidFill>
                <a:latin typeface="+mj-lt"/>
              </a:rPr>
              <a:t>Consortium Membership List</a:t>
            </a:r>
          </a:p>
          <a:p>
            <a:pPr lvl="1"/>
            <a:endParaRPr lang="en-US" sz="1600" dirty="0">
              <a:solidFill>
                <a:schemeClr val="bg1"/>
              </a:solidFill>
              <a:latin typeface="+mj-lt"/>
            </a:endParaRPr>
          </a:p>
          <a:p>
            <a:r>
              <a:rPr lang="en-US" sz="2000" b="1" i="0" u="none" strike="noStrike" baseline="0" dirty="0">
                <a:solidFill>
                  <a:schemeClr val="bg1"/>
                </a:solidFill>
                <a:latin typeface="+mj-lt"/>
              </a:rPr>
              <a:t>Individual Research Effort Deliverables </a:t>
            </a:r>
            <a:endParaRPr lang="en-US" sz="2000" b="0" i="0" u="none" strike="noStrike" baseline="0" dirty="0">
              <a:solidFill>
                <a:schemeClr val="bg1"/>
              </a:solidFill>
              <a:latin typeface="+mj-lt"/>
            </a:endParaRPr>
          </a:p>
          <a:p>
            <a:pPr lvl="1"/>
            <a:r>
              <a:rPr lang="en-US" sz="1600" i="0" u="none" strike="noStrike" baseline="0" dirty="0">
                <a:solidFill>
                  <a:schemeClr val="bg1"/>
                </a:solidFill>
                <a:latin typeface="+mj-lt"/>
              </a:rPr>
              <a:t>Quarterly and Annual Technical Status Report</a:t>
            </a:r>
          </a:p>
          <a:p>
            <a:pPr lvl="1"/>
            <a:r>
              <a:rPr lang="en-US" sz="1600" i="0" u="none" strike="noStrike" baseline="0" dirty="0">
                <a:solidFill>
                  <a:schemeClr val="bg1"/>
                </a:solidFill>
                <a:latin typeface="+mj-lt"/>
              </a:rPr>
              <a:t>Quarterly and Annual Financial Status Report</a:t>
            </a:r>
          </a:p>
          <a:p>
            <a:pPr lvl="1"/>
            <a:r>
              <a:rPr lang="en-US" sz="1600" b="0" i="0" u="none" strike="noStrike" baseline="0" dirty="0">
                <a:solidFill>
                  <a:schemeClr val="bg1"/>
                </a:solidFill>
                <a:latin typeface="+mj-lt"/>
              </a:rPr>
              <a:t>Final Technical and Financial Reports per Research Effort. </a:t>
            </a:r>
          </a:p>
          <a:p>
            <a:endParaRPr lang="en-US" sz="2000" b="0" i="0" u="none" strike="noStrike" baseline="0" dirty="0">
              <a:solidFill>
                <a:schemeClr val="bg1"/>
              </a:solidFill>
              <a:latin typeface="+mj-lt"/>
            </a:endParaRPr>
          </a:p>
          <a:p>
            <a:endParaRPr lang="en-US" sz="1800" b="1" dirty="0">
              <a:solidFill>
                <a:schemeClr val="bg1"/>
              </a:solidFill>
              <a:latin typeface="+mj-lt"/>
              <a:cs typeface="Arial" panose="020B0604020202020204" pitchFamily="34" charset="0"/>
            </a:endParaRPr>
          </a:p>
        </p:txBody>
      </p:sp>
      <p:pic>
        <p:nvPicPr>
          <p:cNvPr id="57" name="Picture 56">
            <a:extLst>
              <a:ext uri="{FF2B5EF4-FFF2-40B4-BE49-F238E27FC236}">
                <a16:creationId xmlns:a16="http://schemas.microsoft.com/office/drawing/2014/main" id="{4B0CDE72-DB6A-D8AB-CE84-2D2C3977AB99}"/>
              </a:ext>
            </a:extLst>
          </p:cNvPr>
          <p:cNvPicPr>
            <a:picLocks noChangeAspect="1"/>
          </p:cNvPicPr>
          <p:nvPr/>
        </p:nvPicPr>
        <p:blipFill rotWithShape="1">
          <a:blip r:embed="rId2" cstate="screen">
            <a:extLst>
              <a:ext uri="{28A0092B-C50C-407E-A947-70E740481C1C}">
                <a14:useLocalDpi xmlns:a14="http://schemas.microsoft.com/office/drawing/2010/main" val="0"/>
              </a:ext>
            </a:extLst>
          </a:blip>
          <a:srcRect l="1387" t="195" r="17578" b="282"/>
          <a:stretch/>
        </p:blipFill>
        <p:spPr>
          <a:xfrm>
            <a:off x="5855597" y="4559070"/>
            <a:ext cx="2361599" cy="1933583"/>
          </a:xfrm>
          <a:prstGeom prst="hexagon">
            <a:avLst/>
          </a:prstGeom>
          <a:ln>
            <a:solidFill>
              <a:srgbClr val="BFB8A6"/>
            </a:solidFill>
          </a:ln>
        </p:spPr>
      </p:pic>
      <p:pic>
        <p:nvPicPr>
          <p:cNvPr id="51" name="Picture 50">
            <a:extLst>
              <a:ext uri="{FF2B5EF4-FFF2-40B4-BE49-F238E27FC236}">
                <a16:creationId xmlns:a16="http://schemas.microsoft.com/office/drawing/2014/main" id="{8FA113CC-05AD-775F-0AAA-B7510F25E224}"/>
              </a:ext>
            </a:extLst>
          </p:cNvPr>
          <p:cNvPicPr>
            <a:picLocks noChangeAspect="1"/>
          </p:cNvPicPr>
          <p:nvPr/>
        </p:nvPicPr>
        <p:blipFill rotWithShape="1">
          <a:blip r:embed="rId3"/>
          <a:srcRect l="10060" t="652" r="24212" b="756"/>
          <a:stretch/>
        </p:blipFill>
        <p:spPr>
          <a:xfrm>
            <a:off x="6998097" y="1821035"/>
            <a:ext cx="3742192" cy="3261797"/>
          </a:xfrm>
          <a:prstGeom prst="hexagon">
            <a:avLst/>
          </a:prstGeom>
          <a:ln>
            <a:solidFill>
              <a:srgbClr val="BFB8A6"/>
            </a:solidFill>
          </a:ln>
        </p:spPr>
      </p:pic>
      <p:pic>
        <p:nvPicPr>
          <p:cNvPr id="53" name="Picture 52">
            <a:extLst>
              <a:ext uri="{FF2B5EF4-FFF2-40B4-BE49-F238E27FC236}">
                <a16:creationId xmlns:a16="http://schemas.microsoft.com/office/drawing/2014/main" id="{AA38A1BF-1B0C-02F6-5FBB-7CBB6C94BC0B}"/>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l="21769" t="6903" r="18214" b="15372"/>
          <a:stretch/>
        </p:blipFill>
        <p:spPr>
          <a:xfrm>
            <a:off x="8911483" y="4204356"/>
            <a:ext cx="2786357" cy="2405587"/>
          </a:xfrm>
          <a:prstGeom prst="hexagon">
            <a:avLst/>
          </a:prstGeom>
          <a:ln>
            <a:solidFill>
              <a:srgbClr val="BFB8A6"/>
            </a:solidFill>
          </a:ln>
        </p:spPr>
      </p:pic>
    </p:spTree>
    <p:extLst>
      <p:ext uri="{BB962C8B-B14F-4D97-AF65-F5344CB8AC3E}">
        <p14:creationId xmlns:p14="http://schemas.microsoft.com/office/powerpoint/2010/main" val="2490466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4F391B2-3180-5575-D41F-68735A27F0CA}"/>
              </a:ext>
            </a:extLst>
          </p:cNvPr>
          <p:cNvSpPr>
            <a:spLocks noGrp="1" noRot="1" noMove="1" noResize="1" noEditPoints="1" noAdjustHandles="1" noChangeArrowheads="1" noChangeShapeType="1"/>
          </p:cNvSpPr>
          <p:nvPr/>
        </p:nvSpPr>
        <p:spPr>
          <a:xfrm>
            <a:off x="0" y="1134886"/>
            <a:ext cx="12191999" cy="5723114"/>
          </a:xfrm>
          <a:prstGeom prst="rect">
            <a:avLst/>
          </a:prstGeom>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nvGrpSpPr>
          <p:cNvPr id="10" name="Group 9">
            <a:extLst>
              <a:ext uri="{FF2B5EF4-FFF2-40B4-BE49-F238E27FC236}">
                <a16:creationId xmlns:a16="http://schemas.microsoft.com/office/drawing/2014/main" id="{2661A6CE-FC0F-EAE4-0A10-1D177303F2A6}"/>
              </a:ext>
            </a:extLst>
          </p:cNvPr>
          <p:cNvGrpSpPr/>
          <p:nvPr/>
        </p:nvGrpSpPr>
        <p:grpSpPr>
          <a:xfrm>
            <a:off x="-224323" y="-490404"/>
            <a:ext cx="2881966" cy="3505432"/>
            <a:chOff x="-552782" y="369686"/>
            <a:chExt cx="3958867" cy="4815307"/>
          </a:xfrm>
        </p:grpSpPr>
        <p:sp>
          <p:nvSpPr>
            <p:cNvPr id="13" name="Hexagon 12">
              <a:extLst>
                <a:ext uri="{FF2B5EF4-FFF2-40B4-BE49-F238E27FC236}">
                  <a16:creationId xmlns:a16="http://schemas.microsoft.com/office/drawing/2014/main" id="{95E285C0-AB7E-C8C4-45E0-2623FF04CE71}"/>
                </a:ext>
              </a:extLst>
            </p:cNvPr>
            <p:cNvSpPr/>
            <p:nvPr/>
          </p:nvSpPr>
          <p:spPr>
            <a:xfrm>
              <a:off x="747237" y="1422466"/>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14" name="Hexagon 13">
              <a:extLst>
                <a:ext uri="{FF2B5EF4-FFF2-40B4-BE49-F238E27FC236}">
                  <a16:creationId xmlns:a16="http://schemas.microsoft.com/office/drawing/2014/main" id="{B05DD620-8AB8-F0E0-E94D-58B9DC9C24BF}"/>
                </a:ext>
              </a:extLst>
            </p:cNvPr>
            <p:cNvSpPr/>
            <p:nvPr/>
          </p:nvSpPr>
          <p:spPr>
            <a:xfrm>
              <a:off x="1363378" y="1079101"/>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2" name="Hexagon 21">
              <a:extLst>
                <a:ext uri="{FF2B5EF4-FFF2-40B4-BE49-F238E27FC236}">
                  <a16:creationId xmlns:a16="http://schemas.microsoft.com/office/drawing/2014/main" id="{9A118BDC-54DA-92D2-2E75-6DA331D12B49}"/>
                </a:ext>
              </a:extLst>
            </p:cNvPr>
            <p:cNvSpPr/>
            <p:nvPr/>
          </p:nvSpPr>
          <p:spPr>
            <a:xfrm>
              <a:off x="740201" y="718012"/>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3" name="Hexagon 22">
              <a:extLst>
                <a:ext uri="{FF2B5EF4-FFF2-40B4-BE49-F238E27FC236}">
                  <a16:creationId xmlns:a16="http://schemas.microsoft.com/office/drawing/2014/main" id="{BE2B1AEF-00C9-08E9-2FA1-710E9E20CF3E}"/>
                </a:ext>
              </a:extLst>
            </p:cNvPr>
            <p:cNvSpPr/>
            <p:nvPr/>
          </p:nvSpPr>
          <p:spPr>
            <a:xfrm>
              <a:off x="1363377" y="2444590"/>
              <a:ext cx="760169"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4" name="Hexagon 23">
              <a:extLst>
                <a:ext uri="{FF2B5EF4-FFF2-40B4-BE49-F238E27FC236}">
                  <a16:creationId xmlns:a16="http://schemas.microsoft.com/office/drawing/2014/main" id="{CB3065F3-F40E-6F31-1A92-7B1A29574963}"/>
                </a:ext>
              </a:extLst>
            </p:cNvPr>
            <p:cNvSpPr/>
            <p:nvPr/>
          </p:nvSpPr>
          <p:spPr>
            <a:xfrm>
              <a:off x="2008165" y="2107442"/>
              <a:ext cx="760169"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5" name="Hexagon 24">
              <a:extLst>
                <a:ext uri="{FF2B5EF4-FFF2-40B4-BE49-F238E27FC236}">
                  <a16:creationId xmlns:a16="http://schemas.microsoft.com/office/drawing/2014/main" id="{D89C3936-A8B9-EFBE-4A54-F66E7A32AC63}"/>
                </a:ext>
              </a:extLst>
            </p:cNvPr>
            <p:cNvSpPr/>
            <p:nvPr/>
          </p:nvSpPr>
          <p:spPr>
            <a:xfrm>
              <a:off x="2645916" y="2442307"/>
              <a:ext cx="760169"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6" name="Hexagon 25">
              <a:extLst>
                <a:ext uri="{FF2B5EF4-FFF2-40B4-BE49-F238E27FC236}">
                  <a16:creationId xmlns:a16="http://schemas.microsoft.com/office/drawing/2014/main" id="{4D755A13-9492-4169-34FC-F7CB85B1D882}"/>
                </a:ext>
              </a:extLst>
            </p:cNvPr>
            <p:cNvSpPr/>
            <p:nvPr/>
          </p:nvSpPr>
          <p:spPr>
            <a:xfrm>
              <a:off x="100398" y="369686"/>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7" name="Hexagon 26">
              <a:extLst>
                <a:ext uri="{FF2B5EF4-FFF2-40B4-BE49-F238E27FC236}">
                  <a16:creationId xmlns:a16="http://schemas.microsoft.com/office/drawing/2014/main" id="{5CFB2F05-5695-AAF7-6141-7D6BE1B82D66}"/>
                </a:ext>
              </a:extLst>
            </p:cNvPr>
            <p:cNvSpPr/>
            <p:nvPr/>
          </p:nvSpPr>
          <p:spPr>
            <a:xfrm>
              <a:off x="120637" y="452967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8" name="Hexagon 27">
              <a:extLst>
                <a:ext uri="{FF2B5EF4-FFF2-40B4-BE49-F238E27FC236}">
                  <a16:creationId xmlns:a16="http://schemas.microsoft.com/office/drawing/2014/main" id="{6AF8D8DF-A360-EEA1-3CE3-E5E6A04C18AD}"/>
                </a:ext>
              </a:extLst>
            </p:cNvPr>
            <p:cNvSpPr/>
            <p:nvPr/>
          </p:nvSpPr>
          <p:spPr>
            <a:xfrm>
              <a:off x="-519546" y="4186602"/>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9" name="Hexagon 28">
              <a:extLst>
                <a:ext uri="{FF2B5EF4-FFF2-40B4-BE49-F238E27FC236}">
                  <a16:creationId xmlns:a16="http://schemas.microsoft.com/office/drawing/2014/main" id="{9C467AD5-7183-B081-B0AD-64A1670C2CB9}"/>
                </a:ext>
              </a:extLst>
            </p:cNvPr>
            <p:cNvSpPr/>
            <p:nvPr/>
          </p:nvSpPr>
          <p:spPr>
            <a:xfrm>
              <a:off x="-522240" y="1417504"/>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0" name="Hexagon 29">
              <a:extLst>
                <a:ext uri="{FF2B5EF4-FFF2-40B4-BE49-F238E27FC236}">
                  <a16:creationId xmlns:a16="http://schemas.microsoft.com/office/drawing/2014/main" id="{8900C593-63BE-96D7-B623-C5F8B84A93BA}"/>
                </a:ext>
              </a:extLst>
            </p:cNvPr>
            <p:cNvSpPr/>
            <p:nvPr/>
          </p:nvSpPr>
          <p:spPr>
            <a:xfrm>
              <a:off x="108414" y="1074140"/>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1" name="Hexagon 30">
              <a:extLst>
                <a:ext uri="{FF2B5EF4-FFF2-40B4-BE49-F238E27FC236}">
                  <a16:creationId xmlns:a16="http://schemas.microsoft.com/office/drawing/2014/main" id="{0E97973A-2119-F750-8282-FE91B6EE54ED}"/>
                </a:ext>
              </a:extLst>
            </p:cNvPr>
            <p:cNvSpPr/>
            <p:nvPr/>
          </p:nvSpPr>
          <p:spPr>
            <a:xfrm>
              <a:off x="-529276" y="727564"/>
              <a:ext cx="760170" cy="655319"/>
            </a:xfrm>
            <a:prstGeom prst="hexagon">
              <a:avLst/>
            </a:prstGeom>
            <a:solidFill>
              <a:schemeClr val="tx2">
                <a:lumMod val="25000"/>
                <a:lumOff val="7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2" name="Hexagon 31">
              <a:extLst>
                <a:ext uri="{FF2B5EF4-FFF2-40B4-BE49-F238E27FC236}">
                  <a16:creationId xmlns:a16="http://schemas.microsoft.com/office/drawing/2014/main" id="{50C09341-6AEC-1BCD-248D-1CEC511AADEE}"/>
                </a:ext>
              </a:extLst>
            </p:cNvPr>
            <p:cNvSpPr/>
            <p:nvPr/>
          </p:nvSpPr>
          <p:spPr>
            <a:xfrm rot="10800000">
              <a:off x="115122" y="1764080"/>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3" name="Hexagon 32">
              <a:extLst>
                <a:ext uri="{FF2B5EF4-FFF2-40B4-BE49-F238E27FC236}">
                  <a16:creationId xmlns:a16="http://schemas.microsoft.com/office/drawing/2014/main" id="{67F41B49-6EC4-9949-9C6C-ED8C3FEE4ACA}"/>
                </a:ext>
              </a:extLst>
            </p:cNvPr>
            <p:cNvSpPr/>
            <p:nvPr/>
          </p:nvSpPr>
          <p:spPr>
            <a:xfrm rot="10800000">
              <a:off x="-530046" y="210744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4" name="Hexagon 33">
              <a:extLst>
                <a:ext uri="{FF2B5EF4-FFF2-40B4-BE49-F238E27FC236}">
                  <a16:creationId xmlns:a16="http://schemas.microsoft.com/office/drawing/2014/main" id="{F7954742-2143-2C71-9A58-17B6BACFFFDA}"/>
                </a:ext>
              </a:extLst>
            </p:cNvPr>
            <p:cNvSpPr/>
            <p:nvPr/>
          </p:nvSpPr>
          <p:spPr>
            <a:xfrm rot="10800000">
              <a:off x="87706" y="246853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5" name="Hexagon 34">
              <a:extLst>
                <a:ext uri="{FF2B5EF4-FFF2-40B4-BE49-F238E27FC236}">
                  <a16:creationId xmlns:a16="http://schemas.microsoft.com/office/drawing/2014/main" id="{2ADC0F31-D0E5-2778-7EA9-F3CD008D2081}"/>
                </a:ext>
              </a:extLst>
            </p:cNvPr>
            <p:cNvSpPr/>
            <p:nvPr/>
          </p:nvSpPr>
          <p:spPr>
            <a:xfrm rot="10800000">
              <a:off x="-552782" y="2794124"/>
              <a:ext cx="760170"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6" name="Hexagon 35">
              <a:extLst>
                <a:ext uri="{FF2B5EF4-FFF2-40B4-BE49-F238E27FC236}">
                  <a16:creationId xmlns:a16="http://schemas.microsoft.com/office/drawing/2014/main" id="{DA6CD248-DE1B-90F2-29E0-BE95F4460511}"/>
                </a:ext>
              </a:extLst>
            </p:cNvPr>
            <p:cNvSpPr/>
            <p:nvPr/>
          </p:nvSpPr>
          <p:spPr>
            <a:xfrm rot="10800000">
              <a:off x="-523009" y="3490356"/>
              <a:ext cx="760170"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7" name="Hexagon 36">
              <a:extLst>
                <a:ext uri="{FF2B5EF4-FFF2-40B4-BE49-F238E27FC236}">
                  <a16:creationId xmlns:a16="http://schemas.microsoft.com/office/drawing/2014/main" id="{FD04C876-9A5B-6F66-743E-C94D7D391C01}"/>
                </a:ext>
              </a:extLst>
            </p:cNvPr>
            <p:cNvSpPr/>
            <p:nvPr/>
          </p:nvSpPr>
          <p:spPr>
            <a:xfrm rot="10800000">
              <a:off x="83824" y="316022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8" name="Hexagon 37">
              <a:extLst>
                <a:ext uri="{FF2B5EF4-FFF2-40B4-BE49-F238E27FC236}">
                  <a16:creationId xmlns:a16="http://schemas.microsoft.com/office/drawing/2014/main" id="{10108D42-53E1-6EC1-7126-513861E4632C}"/>
                </a:ext>
              </a:extLst>
            </p:cNvPr>
            <p:cNvSpPr/>
            <p:nvPr/>
          </p:nvSpPr>
          <p:spPr>
            <a:xfrm rot="10800000">
              <a:off x="724313" y="3498579"/>
              <a:ext cx="760169"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9" name="Hexagon 38">
              <a:extLst>
                <a:ext uri="{FF2B5EF4-FFF2-40B4-BE49-F238E27FC236}">
                  <a16:creationId xmlns:a16="http://schemas.microsoft.com/office/drawing/2014/main" id="{878940F1-8DE7-4CFD-8026-4D5A83A2434B}"/>
                </a:ext>
              </a:extLst>
            </p:cNvPr>
            <p:cNvSpPr/>
            <p:nvPr/>
          </p:nvSpPr>
          <p:spPr>
            <a:xfrm rot="10800000">
              <a:off x="724917" y="2112406"/>
              <a:ext cx="760170" cy="655319"/>
            </a:xfrm>
            <a:prstGeom prst="hexagon">
              <a:avLst/>
            </a:prstGeom>
            <a:solidFill>
              <a:schemeClr val="bg1">
                <a:lumMod val="9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sp>
        <p:nvSpPr>
          <p:cNvPr id="43" name="Rectangle 42">
            <a:extLst>
              <a:ext uri="{FF2B5EF4-FFF2-40B4-BE49-F238E27FC236}">
                <a16:creationId xmlns:a16="http://schemas.microsoft.com/office/drawing/2014/main" id="{20CB1A39-3F92-3D63-37FD-A2DFF71454B9}"/>
              </a:ext>
            </a:extLst>
          </p:cNvPr>
          <p:cNvSpPr/>
          <p:nvPr/>
        </p:nvSpPr>
        <p:spPr>
          <a:xfrm>
            <a:off x="0" y="0"/>
            <a:ext cx="4847771" cy="1134886"/>
          </a:xfrm>
          <a:prstGeom prst="rect">
            <a:avLst/>
          </a:prstGeom>
          <a:solidFill>
            <a:schemeClr val="bg1"/>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4" name="Slide Number Placeholder 3">
            <a:extLst>
              <a:ext uri="{FF2B5EF4-FFF2-40B4-BE49-F238E27FC236}">
                <a16:creationId xmlns:a16="http://schemas.microsoft.com/office/drawing/2014/main" id="{C456ED19-9800-FCF2-0F66-06C8B24A2715}"/>
              </a:ext>
            </a:extLst>
          </p:cNvPr>
          <p:cNvSpPr>
            <a:spLocks noGrp="1"/>
          </p:cNvSpPr>
          <p:nvPr>
            <p:ph type="sldNum" sz="quarter" idx="11"/>
          </p:nvPr>
        </p:nvSpPr>
        <p:spPr/>
        <p:txBody>
          <a:bodyPr/>
          <a:lstStyle/>
          <a:p>
            <a:fld id="{64E5BE4B-2FBF-4174-9E62-85FAD1CB43A6}" type="slidenum">
              <a:rPr lang="en-US" smtClean="0"/>
              <a:pPr/>
              <a:t>7</a:t>
            </a:fld>
            <a:endParaRPr lang="en-US" dirty="0"/>
          </a:p>
        </p:txBody>
      </p:sp>
      <p:sp>
        <p:nvSpPr>
          <p:cNvPr id="18" name="Hexagon 17">
            <a:extLst>
              <a:ext uri="{FF2B5EF4-FFF2-40B4-BE49-F238E27FC236}">
                <a16:creationId xmlns:a16="http://schemas.microsoft.com/office/drawing/2014/main" id="{12B7DA30-6B24-D71A-DF3B-033D324E6267}"/>
              </a:ext>
            </a:extLst>
          </p:cNvPr>
          <p:cNvSpPr/>
          <p:nvPr/>
        </p:nvSpPr>
        <p:spPr>
          <a:xfrm>
            <a:off x="-659690" y="5106413"/>
            <a:ext cx="1304784" cy="1124814"/>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7" name="Hexagon 16">
            <a:extLst>
              <a:ext uri="{FF2B5EF4-FFF2-40B4-BE49-F238E27FC236}">
                <a16:creationId xmlns:a16="http://schemas.microsoft.com/office/drawing/2014/main" id="{E3B34CD8-4947-D387-2C53-8287D46149AC}"/>
              </a:ext>
            </a:extLst>
          </p:cNvPr>
          <p:cNvSpPr/>
          <p:nvPr/>
        </p:nvSpPr>
        <p:spPr>
          <a:xfrm>
            <a:off x="4550813" y="5542819"/>
            <a:ext cx="1304784" cy="1124814"/>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1" name="Hexagon 20">
            <a:extLst>
              <a:ext uri="{FF2B5EF4-FFF2-40B4-BE49-F238E27FC236}">
                <a16:creationId xmlns:a16="http://schemas.microsoft.com/office/drawing/2014/main" id="{96AE4ABA-8180-9162-B4A7-0703A71F2BBF}"/>
              </a:ext>
            </a:extLst>
          </p:cNvPr>
          <p:cNvSpPr/>
          <p:nvPr/>
        </p:nvSpPr>
        <p:spPr>
          <a:xfrm>
            <a:off x="11656153" y="4457197"/>
            <a:ext cx="760170" cy="655319"/>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9" name="Hexagon 18">
            <a:extLst>
              <a:ext uri="{FF2B5EF4-FFF2-40B4-BE49-F238E27FC236}">
                <a16:creationId xmlns:a16="http://schemas.microsoft.com/office/drawing/2014/main" id="{F4A411F5-4792-7C11-1B13-08AA4B216D7D}"/>
              </a:ext>
            </a:extLst>
          </p:cNvPr>
          <p:cNvSpPr/>
          <p:nvPr/>
        </p:nvSpPr>
        <p:spPr>
          <a:xfrm>
            <a:off x="8993627" y="1528697"/>
            <a:ext cx="1800890" cy="1552492"/>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 name="Title 1">
            <a:extLst>
              <a:ext uri="{FF2B5EF4-FFF2-40B4-BE49-F238E27FC236}">
                <a16:creationId xmlns:a16="http://schemas.microsoft.com/office/drawing/2014/main" id="{4DEE6CE5-5451-C5AC-36D9-3D6EE2F377B9}"/>
              </a:ext>
            </a:extLst>
          </p:cNvPr>
          <p:cNvSpPr>
            <a:spLocks noGrp="1"/>
          </p:cNvSpPr>
          <p:nvPr>
            <p:ph type="title"/>
          </p:nvPr>
        </p:nvSpPr>
        <p:spPr>
          <a:xfrm>
            <a:off x="566570" y="435893"/>
            <a:ext cx="8231293" cy="914400"/>
          </a:xfrm>
        </p:spPr>
        <p:txBody>
          <a:bodyPr/>
          <a:lstStyle/>
          <a:p>
            <a:r>
              <a:rPr lang="en-US" b="1" dirty="0" err="1"/>
              <a:t>EVALuation</a:t>
            </a:r>
            <a:r>
              <a:rPr lang="en-US" b="1" dirty="0"/>
              <a:t> CRITERIA</a:t>
            </a:r>
          </a:p>
        </p:txBody>
      </p:sp>
      <p:cxnSp>
        <p:nvCxnSpPr>
          <p:cNvPr id="42" name="Straight Connector 41">
            <a:extLst>
              <a:ext uri="{FF2B5EF4-FFF2-40B4-BE49-F238E27FC236}">
                <a16:creationId xmlns:a16="http://schemas.microsoft.com/office/drawing/2014/main" id="{5D70E0E6-4130-2971-B425-058506FC6E35}"/>
              </a:ext>
            </a:extLst>
          </p:cNvPr>
          <p:cNvCxnSpPr>
            <a:cxnSpLocks/>
          </p:cNvCxnSpPr>
          <p:nvPr/>
        </p:nvCxnSpPr>
        <p:spPr>
          <a:xfrm>
            <a:off x="0" y="878716"/>
            <a:ext cx="3425371" cy="0"/>
          </a:xfrm>
          <a:prstGeom prst="line">
            <a:avLst/>
          </a:prstGeom>
          <a:ln w="76200" cap="flat">
            <a:solidFill>
              <a:srgbClr val="FFCC01"/>
            </a:solidFill>
            <a:miter/>
          </a:ln>
        </p:spPr>
        <p:style>
          <a:lnRef idx="1">
            <a:schemeClr val="accent1"/>
          </a:lnRef>
          <a:fillRef idx="0">
            <a:schemeClr val="accent1"/>
          </a:fillRef>
          <a:effectRef idx="0">
            <a:srgbClr val="000000"/>
          </a:effectRef>
          <a:fontRef idx="minor">
            <a:srgbClr val="FFFFFF"/>
          </a:fontRef>
        </p:style>
      </p:cxnSp>
      <p:sp>
        <p:nvSpPr>
          <p:cNvPr id="3" name="Content Placeholder 2">
            <a:extLst>
              <a:ext uri="{FF2B5EF4-FFF2-40B4-BE49-F238E27FC236}">
                <a16:creationId xmlns:a16="http://schemas.microsoft.com/office/drawing/2014/main" id="{E9DB7C05-77D9-80D4-68A6-686E6FD9A313}"/>
              </a:ext>
            </a:extLst>
          </p:cNvPr>
          <p:cNvSpPr>
            <a:spLocks noGrp="1"/>
          </p:cNvSpPr>
          <p:nvPr>
            <p:ph idx="1"/>
          </p:nvPr>
        </p:nvSpPr>
        <p:spPr>
          <a:xfrm>
            <a:off x="830563" y="1633338"/>
            <a:ext cx="7853898" cy="4994228"/>
          </a:xfrm>
        </p:spPr>
        <p:txBody>
          <a:bodyPr/>
          <a:lstStyle/>
          <a:p>
            <a:pPr algn="l"/>
            <a:r>
              <a:rPr lang="en-US" sz="2000" b="1" i="0" u="none" strike="noStrike" baseline="0" dirty="0">
                <a:solidFill>
                  <a:schemeClr val="bg1"/>
                </a:solidFill>
                <a:latin typeface="+mj-lt"/>
              </a:rPr>
              <a:t>Technical</a:t>
            </a:r>
            <a:endParaRPr lang="en-US" sz="3200" b="1" i="0" u="none" strike="noStrike" baseline="0" dirty="0">
              <a:solidFill>
                <a:schemeClr val="bg1"/>
              </a:solidFill>
              <a:latin typeface="+mj-lt"/>
            </a:endParaRPr>
          </a:p>
          <a:p>
            <a:pPr lvl="1"/>
            <a:r>
              <a:rPr lang="en-US" sz="1800" b="0" i="0" u="none" strike="noStrike" baseline="0" dirty="0">
                <a:solidFill>
                  <a:schemeClr val="bg1"/>
                </a:solidFill>
                <a:latin typeface="+mj-lt"/>
              </a:rPr>
              <a:t>Evaluation will focus on applicant’s approach, experience and qualifications to assess the likelihood that the offeror can successfully perform the requirements described in the FOA. </a:t>
            </a:r>
          </a:p>
          <a:p>
            <a:pPr algn="l"/>
            <a:endParaRPr lang="en-US" sz="2000" b="1" dirty="0">
              <a:solidFill>
                <a:schemeClr val="bg1"/>
              </a:solidFill>
              <a:latin typeface="+mj-lt"/>
            </a:endParaRPr>
          </a:p>
          <a:p>
            <a:pPr algn="l"/>
            <a:r>
              <a:rPr lang="en-US" sz="2000" b="1" dirty="0">
                <a:solidFill>
                  <a:schemeClr val="bg1"/>
                </a:solidFill>
                <a:latin typeface="+mj-lt"/>
              </a:rPr>
              <a:t>Management</a:t>
            </a:r>
          </a:p>
          <a:p>
            <a:pPr lvl="1"/>
            <a:r>
              <a:rPr lang="en-US" sz="1800" b="0" i="0" u="none" strike="noStrike" baseline="0" dirty="0">
                <a:solidFill>
                  <a:schemeClr val="bg1"/>
                </a:solidFill>
                <a:latin typeface="+mj-lt"/>
              </a:rPr>
              <a:t>Evaluation will focus on the applicant’s methodology and mechanisms of the proposed comprehensive management plan to ensure that it provides for adequate oversight and management of the MSI and HBCU STEM Consortium.</a:t>
            </a:r>
            <a:endParaRPr lang="en-US" sz="1800" b="1" dirty="0">
              <a:solidFill>
                <a:schemeClr val="bg1"/>
              </a:solidFill>
              <a:cs typeface="Arial" panose="020B0604020202020204" pitchFamily="34" charset="0"/>
            </a:endParaRPr>
          </a:p>
        </p:txBody>
      </p:sp>
    </p:spTree>
    <p:extLst>
      <p:ext uri="{BB962C8B-B14F-4D97-AF65-F5344CB8AC3E}">
        <p14:creationId xmlns:p14="http://schemas.microsoft.com/office/powerpoint/2010/main" val="541603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4F391B2-3180-5575-D41F-68735A27F0CA}"/>
              </a:ext>
            </a:extLst>
          </p:cNvPr>
          <p:cNvSpPr>
            <a:spLocks noGrp="1" noRot="1" noMove="1" noResize="1" noEditPoints="1" noAdjustHandles="1" noChangeArrowheads="1" noChangeShapeType="1"/>
          </p:cNvSpPr>
          <p:nvPr/>
        </p:nvSpPr>
        <p:spPr>
          <a:xfrm>
            <a:off x="0" y="1134886"/>
            <a:ext cx="12191999" cy="5723114"/>
          </a:xfrm>
          <a:prstGeom prst="rect">
            <a:avLst/>
          </a:prstGeom>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nvGrpSpPr>
          <p:cNvPr id="10" name="Group 9">
            <a:extLst>
              <a:ext uri="{FF2B5EF4-FFF2-40B4-BE49-F238E27FC236}">
                <a16:creationId xmlns:a16="http://schemas.microsoft.com/office/drawing/2014/main" id="{2661A6CE-FC0F-EAE4-0A10-1D177303F2A6}"/>
              </a:ext>
            </a:extLst>
          </p:cNvPr>
          <p:cNvGrpSpPr/>
          <p:nvPr/>
        </p:nvGrpSpPr>
        <p:grpSpPr>
          <a:xfrm>
            <a:off x="-224323" y="-490404"/>
            <a:ext cx="2881966" cy="3505432"/>
            <a:chOff x="-552782" y="369686"/>
            <a:chExt cx="3958867" cy="4815307"/>
          </a:xfrm>
        </p:grpSpPr>
        <p:sp>
          <p:nvSpPr>
            <p:cNvPr id="13" name="Hexagon 12">
              <a:extLst>
                <a:ext uri="{FF2B5EF4-FFF2-40B4-BE49-F238E27FC236}">
                  <a16:creationId xmlns:a16="http://schemas.microsoft.com/office/drawing/2014/main" id="{95E285C0-AB7E-C8C4-45E0-2623FF04CE71}"/>
                </a:ext>
              </a:extLst>
            </p:cNvPr>
            <p:cNvSpPr/>
            <p:nvPr/>
          </p:nvSpPr>
          <p:spPr>
            <a:xfrm>
              <a:off x="747237" y="1422466"/>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14" name="Hexagon 13">
              <a:extLst>
                <a:ext uri="{FF2B5EF4-FFF2-40B4-BE49-F238E27FC236}">
                  <a16:creationId xmlns:a16="http://schemas.microsoft.com/office/drawing/2014/main" id="{B05DD620-8AB8-F0E0-E94D-58B9DC9C24BF}"/>
                </a:ext>
              </a:extLst>
            </p:cNvPr>
            <p:cNvSpPr/>
            <p:nvPr/>
          </p:nvSpPr>
          <p:spPr>
            <a:xfrm>
              <a:off x="1363378" y="1079101"/>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2" name="Hexagon 21">
              <a:extLst>
                <a:ext uri="{FF2B5EF4-FFF2-40B4-BE49-F238E27FC236}">
                  <a16:creationId xmlns:a16="http://schemas.microsoft.com/office/drawing/2014/main" id="{9A118BDC-54DA-92D2-2E75-6DA331D12B49}"/>
                </a:ext>
              </a:extLst>
            </p:cNvPr>
            <p:cNvSpPr/>
            <p:nvPr/>
          </p:nvSpPr>
          <p:spPr>
            <a:xfrm>
              <a:off x="740201" y="718012"/>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3" name="Hexagon 22">
              <a:extLst>
                <a:ext uri="{FF2B5EF4-FFF2-40B4-BE49-F238E27FC236}">
                  <a16:creationId xmlns:a16="http://schemas.microsoft.com/office/drawing/2014/main" id="{BE2B1AEF-00C9-08E9-2FA1-710E9E20CF3E}"/>
                </a:ext>
              </a:extLst>
            </p:cNvPr>
            <p:cNvSpPr/>
            <p:nvPr/>
          </p:nvSpPr>
          <p:spPr>
            <a:xfrm>
              <a:off x="1363377" y="2444590"/>
              <a:ext cx="760169"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4" name="Hexagon 23">
              <a:extLst>
                <a:ext uri="{FF2B5EF4-FFF2-40B4-BE49-F238E27FC236}">
                  <a16:creationId xmlns:a16="http://schemas.microsoft.com/office/drawing/2014/main" id="{CB3065F3-F40E-6F31-1A92-7B1A29574963}"/>
                </a:ext>
              </a:extLst>
            </p:cNvPr>
            <p:cNvSpPr/>
            <p:nvPr/>
          </p:nvSpPr>
          <p:spPr>
            <a:xfrm>
              <a:off x="2008165" y="2107442"/>
              <a:ext cx="760169"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5" name="Hexagon 24">
              <a:extLst>
                <a:ext uri="{FF2B5EF4-FFF2-40B4-BE49-F238E27FC236}">
                  <a16:creationId xmlns:a16="http://schemas.microsoft.com/office/drawing/2014/main" id="{D89C3936-A8B9-EFBE-4A54-F66E7A32AC63}"/>
                </a:ext>
              </a:extLst>
            </p:cNvPr>
            <p:cNvSpPr/>
            <p:nvPr/>
          </p:nvSpPr>
          <p:spPr>
            <a:xfrm>
              <a:off x="2645916" y="2442307"/>
              <a:ext cx="760169"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6" name="Hexagon 25">
              <a:extLst>
                <a:ext uri="{FF2B5EF4-FFF2-40B4-BE49-F238E27FC236}">
                  <a16:creationId xmlns:a16="http://schemas.microsoft.com/office/drawing/2014/main" id="{4D755A13-9492-4169-34FC-F7CB85B1D882}"/>
                </a:ext>
              </a:extLst>
            </p:cNvPr>
            <p:cNvSpPr/>
            <p:nvPr/>
          </p:nvSpPr>
          <p:spPr>
            <a:xfrm>
              <a:off x="100398" y="369686"/>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7" name="Hexagon 26">
              <a:extLst>
                <a:ext uri="{FF2B5EF4-FFF2-40B4-BE49-F238E27FC236}">
                  <a16:creationId xmlns:a16="http://schemas.microsoft.com/office/drawing/2014/main" id="{5CFB2F05-5695-AAF7-6141-7D6BE1B82D66}"/>
                </a:ext>
              </a:extLst>
            </p:cNvPr>
            <p:cNvSpPr/>
            <p:nvPr/>
          </p:nvSpPr>
          <p:spPr>
            <a:xfrm>
              <a:off x="120637" y="452967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8" name="Hexagon 27">
              <a:extLst>
                <a:ext uri="{FF2B5EF4-FFF2-40B4-BE49-F238E27FC236}">
                  <a16:creationId xmlns:a16="http://schemas.microsoft.com/office/drawing/2014/main" id="{6AF8D8DF-A360-EEA1-3CE3-E5E6A04C18AD}"/>
                </a:ext>
              </a:extLst>
            </p:cNvPr>
            <p:cNvSpPr/>
            <p:nvPr/>
          </p:nvSpPr>
          <p:spPr>
            <a:xfrm>
              <a:off x="-519546" y="4186602"/>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29" name="Hexagon 28">
              <a:extLst>
                <a:ext uri="{FF2B5EF4-FFF2-40B4-BE49-F238E27FC236}">
                  <a16:creationId xmlns:a16="http://schemas.microsoft.com/office/drawing/2014/main" id="{9C467AD5-7183-B081-B0AD-64A1670C2CB9}"/>
                </a:ext>
              </a:extLst>
            </p:cNvPr>
            <p:cNvSpPr/>
            <p:nvPr/>
          </p:nvSpPr>
          <p:spPr>
            <a:xfrm>
              <a:off x="-522240" y="1417504"/>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0" name="Hexagon 29">
              <a:extLst>
                <a:ext uri="{FF2B5EF4-FFF2-40B4-BE49-F238E27FC236}">
                  <a16:creationId xmlns:a16="http://schemas.microsoft.com/office/drawing/2014/main" id="{8900C593-63BE-96D7-B623-C5F8B84A93BA}"/>
                </a:ext>
              </a:extLst>
            </p:cNvPr>
            <p:cNvSpPr/>
            <p:nvPr/>
          </p:nvSpPr>
          <p:spPr>
            <a:xfrm>
              <a:off x="108414" y="1074140"/>
              <a:ext cx="760170" cy="655319"/>
            </a:xfrm>
            <a:prstGeom prst="hexagon">
              <a:avLst/>
            </a:prstGeom>
            <a:solidFill>
              <a:schemeClr val="tx2">
                <a:lumMod val="25000"/>
                <a:lumOff val="7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1" name="Hexagon 30">
              <a:extLst>
                <a:ext uri="{FF2B5EF4-FFF2-40B4-BE49-F238E27FC236}">
                  <a16:creationId xmlns:a16="http://schemas.microsoft.com/office/drawing/2014/main" id="{0E97973A-2119-F750-8282-FE91B6EE54ED}"/>
                </a:ext>
              </a:extLst>
            </p:cNvPr>
            <p:cNvSpPr/>
            <p:nvPr/>
          </p:nvSpPr>
          <p:spPr>
            <a:xfrm>
              <a:off x="-529276" y="727564"/>
              <a:ext cx="760170" cy="655319"/>
            </a:xfrm>
            <a:prstGeom prst="hexagon">
              <a:avLst/>
            </a:prstGeom>
            <a:solidFill>
              <a:schemeClr val="tx2">
                <a:lumMod val="25000"/>
                <a:lumOff val="7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32" name="Hexagon 31">
              <a:extLst>
                <a:ext uri="{FF2B5EF4-FFF2-40B4-BE49-F238E27FC236}">
                  <a16:creationId xmlns:a16="http://schemas.microsoft.com/office/drawing/2014/main" id="{50C09341-6AEC-1BCD-248D-1CEC511AADEE}"/>
                </a:ext>
              </a:extLst>
            </p:cNvPr>
            <p:cNvSpPr/>
            <p:nvPr/>
          </p:nvSpPr>
          <p:spPr>
            <a:xfrm rot="10800000">
              <a:off x="115122" y="1764080"/>
              <a:ext cx="760170" cy="655319"/>
            </a:xfrm>
            <a:prstGeom prst="hexagon">
              <a:avLst/>
            </a:prstGeom>
            <a:solidFill>
              <a:schemeClr val="bg1">
                <a:lumMod val="95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3" name="Hexagon 32">
              <a:extLst>
                <a:ext uri="{FF2B5EF4-FFF2-40B4-BE49-F238E27FC236}">
                  <a16:creationId xmlns:a16="http://schemas.microsoft.com/office/drawing/2014/main" id="{67F41B49-6EC4-9949-9C6C-ED8C3FEE4ACA}"/>
                </a:ext>
              </a:extLst>
            </p:cNvPr>
            <p:cNvSpPr/>
            <p:nvPr/>
          </p:nvSpPr>
          <p:spPr>
            <a:xfrm rot="10800000">
              <a:off x="-530046" y="210744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4" name="Hexagon 33">
              <a:extLst>
                <a:ext uri="{FF2B5EF4-FFF2-40B4-BE49-F238E27FC236}">
                  <a16:creationId xmlns:a16="http://schemas.microsoft.com/office/drawing/2014/main" id="{F7954742-2143-2C71-9A58-17B6BACFFFDA}"/>
                </a:ext>
              </a:extLst>
            </p:cNvPr>
            <p:cNvSpPr/>
            <p:nvPr/>
          </p:nvSpPr>
          <p:spPr>
            <a:xfrm rot="10800000">
              <a:off x="87706" y="2468534"/>
              <a:ext cx="760170" cy="655319"/>
            </a:xfrm>
            <a:prstGeom prst="hexagon">
              <a:avLst/>
            </a:prstGeom>
            <a:solidFill>
              <a:schemeClr val="tx2">
                <a:lumMod val="50000"/>
                <a:lumOff val="50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5" name="Hexagon 34">
              <a:extLst>
                <a:ext uri="{FF2B5EF4-FFF2-40B4-BE49-F238E27FC236}">
                  <a16:creationId xmlns:a16="http://schemas.microsoft.com/office/drawing/2014/main" id="{2ADC0F31-D0E5-2778-7EA9-F3CD008D2081}"/>
                </a:ext>
              </a:extLst>
            </p:cNvPr>
            <p:cNvSpPr/>
            <p:nvPr/>
          </p:nvSpPr>
          <p:spPr>
            <a:xfrm rot="10800000">
              <a:off x="-552782" y="2794124"/>
              <a:ext cx="760170" cy="655319"/>
            </a:xfrm>
            <a:prstGeom prst="hexagon">
              <a:avLst/>
            </a:prstGeom>
            <a:solidFill>
              <a:schemeClr val="bg1">
                <a:alpha val="2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6" name="Hexagon 35">
              <a:extLst>
                <a:ext uri="{FF2B5EF4-FFF2-40B4-BE49-F238E27FC236}">
                  <a16:creationId xmlns:a16="http://schemas.microsoft.com/office/drawing/2014/main" id="{DA6CD248-DE1B-90F2-29E0-BE95F4460511}"/>
                </a:ext>
              </a:extLst>
            </p:cNvPr>
            <p:cNvSpPr/>
            <p:nvPr/>
          </p:nvSpPr>
          <p:spPr>
            <a:xfrm rot="10800000">
              <a:off x="-523009" y="3490356"/>
              <a:ext cx="760170" cy="655319"/>
            </a:xfrm>
            <a:prstGeom prst="hexagon">
              <a:avLst/>
            </a:prstGeom>
            <a:solidFill>
              <a:schemeClr val="tx2">
                <a:lumMod val="90000"/>
                <a:lumOff val="10000"/>
                <a:alpha val="30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7" name="Hexagon 36">
              <a:extLst>
                <a:ext uri="{FF2B5EF4-FFF2-40B4-BE49-F238E27FC236}">
                  <a16:creationId xmlns:a16="http://schemas.microsoft.com/office/drawing/2014/main" id="{FD04C876-9A5B-6F66-743E-C94D7D391C01}"/>
                </a:ext>
              </a:extLst>
            </p:cNvPr>
            <p:cNvSpPr/>
            <p:nvPr/>
          </p:nvSpPr>
          <p:spPr>
            <a:xfrm rot="10800000">
              <a:off x="83824" y="3160224"/>
              <a:ext cx="760170"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8" name="Hexagon 37">
              <a:extLst>
                <a:ext uri="{FF2B5EF4-FFF2-40B4-BE49-F238E27FC236}">
                  <a16:creationId xmlns:a16="http://schemas.microsoft.com/office/drawing/2014/main" id="{10108D42-53E1-6EC1-7126-513861E4632C}"/>
                </a:ext>
              </a:extLst>
            </p:cNvPr>
            <p:cNvSpPr/>
            <p:nvPr/>
          </p:nvSpPr>
          <p:spPr>
            <a:xfrm rot="10800000">
              <a:off x="724313" y="3498579"/>
              <a:ext cx="760169" cy="655319"/>
            </a:xfrm>
            <a:prstGeom prst="hexagon">
              <a:avLst/>
            </a:prstGeom>
            <a:solidFill>
              <a:schemeClr val="tx2">
                <a:lumMod val="75000"/>
                <a:lumOff val="2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dirty="0"/>
            </a:p>
          </p:txBody>
        </p:sp>
        <p:sp>
          <p:nvSpPr>
            <p:cNvPr id="39" name="Hexagon 38">
              <a:extLst>
                <a:ext uri="{FF2B5EF4-FFF2-40B4-BE49-F238E27FC236}">
                  <a16:creationId xmlns:a16="http://schemas.microsoft.com/office/drawing/2014/main" id="{878940F1-8DE7-4CFD-8026-4D5A83A2434B}"/>
                </a:ext>
              </a:extLst>
            </p:cNvPr>
            <p:cNvSpPr/>
            <p:nvPr/>
          </p:nvSpPr>
          <p:spPr>
            <a:xfrm rot="10800000">
              <a:off x="724917" y="2112406"/>
              <a:ext cx="760170" cy="655319"/>
            </a:xfrm>
            <a:prstGeom prst="hexagon">
              <a:avLst/>
            </a:prstGeom>
            <a:solidFill>
              <a:schemeClr val="bg1">
                <a:lumMod val="95000"/>
                <a:alpha val="54000"/>
              </a:schemeClr>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grpSp>
      <p:sp>
        <p:nvSpPr>
          <p:cNvPr id="43" name="Rectangle 42">
            <a:extLst>
              <a:ext uri="{FF2B5EF4-FFF2-40B4-BE49-F238E27FC236}">
                <a16:creationId xmlns:a16="http://schemas.microsoft.com/office/drawing/2014/main" id="{20CB1A39-3F92-3D63-37FD-A2DFF71454B9}"/>
              </a:ext>
            </a:extLst>
          </p:cNvPr>
          <p:cNvSpPr/>
          <p:nvPr/>
        </p:nvSpPr>
        <p:spPr>
          <a:xfrm>
            <a:off x="0" y="0"/>
            <a:ext cx="4847771" cy="1134886"/>
          </a:xfrm>
          <a:prstGeom prst="rect">
            <a:avLst/>
          </a:prstGeom>
          <a:solidFill>
            <a:schemeClr val="bg1"/>
          </a:solidFill>
          <a:ln>
            <a:no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4" name="Slide Number Placeholder 3">
            <a:extLst>
              <a:ext uri="{FF2B5EF4-FFF2-40B4-BE49-F238E27FC236}">
                <a16:creationId xmlns:a16="http://schemas.microsoft.com/office/drawing/2014/main" id="{C456ED19-9800-FCF2-0F66-06C8B24A2715}"/>
              </a:ext>
            </a:extLst>
          </p:cNvPr>
          <p:cNvSpPr>
            <a:spLocks noGrp="1"/>
          </p:cNvSpPr>
          <p:nvPr>
            <p:ph type="sldNum" sz="quarter" idx="11"/>
          </p:nvPr>
        </p:nvSpPr>
        <p:spPr/>
        <p:txBody>
          <a:bodyPr/>
          <a:lstStyle/>
          <a:p>
            <a:fld id="{64E5BE4B-2FBF-4174-9E62-85FAD1CB43A6}" type="slidenum">
              <a:rPr lang="en-US" smtClean="0"/>
              <a:pPr/>
              <a:t>8</a:t>
            </a:fld>
            <a:endParaRPr lang="en-US" dirty="0"/>
          </a:p>
        </p:txBody>
      </p:sp>
      <p:sp>
        <p:nvSpPr>
          <p:cNvPr id="18" name="Hexagon 17">
            <a:extLst>
              <a:ext uri="{FF2B5EF4-FFF2-40B4-BE49-F238E27FC236}">
                <a16:creationId xmlns:a16="http://schemas.microsoft.com/office/drawing/2014/main" id="{12B7DA30-6B24-D71A-DF3B-033D324E6267}"/>
              </a:ext>
            </a:extLst>
          </p:cNvPr>
          <p:cNvSpPr/>
          <p:nvPr/>
        </p:nvSpPr>
        <p:spPr>
          <a:xfrm>
            <a:off x="-659690" y="5106413"/>
            <a:ext cx="1304784" cy="1124814"/>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7" name="Hexagon 16">
            <a:extLst>
              <a:ext uri="{FF2B5EF4-FFF2-40B4-BE49-F238E27FC236}">
                <a16:creationId xmlns:a16="http://schemas.microsoft.com/office/drawing/2014/main" id="{E3B34CD8-4947-D387-2C53-8287D46149AC}"/>
              </a:ext>
            </a:extLst>
          </p:cNvPr>
          <p:cNvSpPr/>
          <p:nvPr/>
        </p:nvSpPr>
        <p:spPr>
          <a:xfrm>
            <a:off x="4550813" y="5542819"/>
            <a:ext cx="1304784" cy="1124814"/>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1" name="Hexagon 20">
            <a:extLst>
              <a:ext uri="{FF2B5EF4-FFF2-40B4-BE49-F238E27FC236}">
                <a16:creationId xmlns:a16="http://schemas.microsoft.com/office/drawing/2014/main" id="{96AE4ABA-8180-9162-B4A7-0703A71F2BBF}"/>
              </a:ext>
            </a:extLst>
          </p:cNvPr>
          <p:cNvSpPr/>
          <p:nvPr/>
        </p:nvSpPr>
        <p:spPr>
          <a:xfrm>
            <a:off x="11656153" y="4457197"/>
            <a:ext cx="760170" cy="655319"/>
          </a:xfrm>
          <a:prstGeom prst="hexagon">
            <a:avLst/>
          </a:prstGeom>
          <a:solidFill>
            <a:schemeClr val="bg2">
              <a:alpha val="54000"/>
            </a:schemeClr>
          </a:solidFill>
          <a:ln>
            <a:solidFill>
              <a:srgbClr val="FFCC01"/>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19" name="Hexagon 18">
            <a:extLst>
              <a:ext uri="{FF2B5EF4-FFF2-40B4-BE49-F238E27FC236}">
                <a16:creationId xmlns:a16="http://schemas.microsoft.com/office/drawing/2014/main" id="{F4A411F5-4792-7C11-1B13-08AA4B216D7D}"/>
              </a:ext>
            </a:extLst>
          </p:cNvPr>
          <p:cNvSpPr/>
          <p:nvPr/>
        </p:nvSpPr>
        <p:spPr>
          <a:xfrm>
            <a:off x="8993627" y="1528697"/>
            <a:ext cx="1800890" cy="1552492"/>
          </a:xfrm>
          <a:prstGeom prst="hexagon">
            <a:avLst/>
          </a:prstGeom>
          <a:solidFill>
            <a:srgbClr val="727365">
              <a:alpha val="54000"/>
            </a:srgbClr>
          </a:solidFill>
          <a:ln>
            <a:solidFill>
              <a:schemeClr val="accent3"/>
            </a:solidFill>
            <a:miter/>
          </a:ln>
        </p:spPr>
        <p:style>
          <a:lnRef idx="0">
            <a:schemeClr val="accent1"/>
          </a:lnRef>
          <a:fillRef idx="1">
            <a:schemeClr val="accent1"/>
          </a:fillRef>
          <a:effectRef idx="0">
            <a:srgbClr val="000000"/>
          </a:effectRef>
          <a:fontRef idx="minor">
            <a:srgbClr val="FFFFFF"/>
          </a:fontRef>
        </p:style>
        <p:txBody>
          <a:bodyPr rtlCol="0" anchor="ctr"/>
          <a:lstStyle/>
          <a:p>
            <a:pPr algn="ctr">
              <a:lnSpc>
                <a:spcPct val="95000"/>
              </a:lnSpc>
            </a:pPr>
            <a:endParaRPr lang="en-US" sz="1700"/>
          </a:p>
        </p:txBody>
      </p:sp>
      <p:sp>
        <p:nvSpPr>
          <p:cNvPr id="2" name="Title 1">
            <a:extLst>
              <a:ext uri="{FF2B5EF4-FFF2-40B4-BE49-F238E27FC236}">
                <a16:creationId xmlns:a16="http://schemas.microsoft.com/office/drawing/2014/main" id="{4DEE6CE5-5451-C5AC-36D9-3D6EE2F377B9}"/>
              </a:ext>
            </a:extLst>
          </p:cNvPr>
          <p:cNvSpPr>
            <a:spLocks noGrp="1"/>
          </p:cNvSpPr>
          <p:nvPr>
            <p:ph type="title"/>
          </p:nvPr>
        </p:nvSpPr>
        <p:spPr>
          <a:xfrm>
            <a:off x="566570" y="435893"/>
            <a:ext cx="8231293" cy="914400"/>
          </a:xfrm>
        </p:spPr>
        <p:txBody>
          <a:bodyPr/>
          <a:lstStyle/>
          <a:p>
            <a:r>
              <a:rPr lang="en-US" b="1" dirty="0" err="1"/>
              <a:t>EVALuation</a:t>
            </a:r>
            <a:r>
              <a:rPr lang="en-US" b="1" dirty="0"/>
              <a:t> CRITERIA (Cont’d)</a:t>
            </a:r>
          </a:p>
        </p:txBody>
      </p:sp>
      <p:cxnSp>
        <p:nvCxnSpPr>
          <p:cNvPr id="42" name="Straight Connector 41">
            <a:extLst>
              <a:ext uri="{FF2B5EF4-FFF2-40B4-BE49-F238E27FC236}">
                <a16:creationId xmlns:a16="http://schemas.microsoft.com/office/drawing/2014/main" id="{5D70E0E6-4130-2971-B425-058506FC6E35}"/>
              </a:ext>
            </a:extLst>
          </p:cNvPr>
          <p:cNvCxnSpPr>
            <a:cxnSpLocks/>
          </p:cNvCxnSpPr>
          <p:nvPr/>
        </p:nvCxnSpPr>
        <p:spPr>
          <a:xfrm>
            <a:off x="0" y="878716"/>
            <a:ext cx="3425371" cy="0"/>
          </a:xfrm>
          <a:prstGeom prst="line">
            <a:avLst/>
          </a:prstGeom>
          <a:ln w="76200" cap="flat">
            <a:solidFill>
              <a:srgbClr val="FFCC01"/>
            </a:solidFill>
            <a:miter/>
          </a:ln>
        </p:spPr>
        <p:style>
          <a:lnRef idx="1">
            <a:schemeClr val="accent1"/>
          </a:lnRef>
          <a:fillRef idx="0">
            <a:schemeClr val="accent1"/>
          </a:fillRef>
          <a:effectRef idx="0">
            <a:srgbClr val="000000"/>
          </a:effectRef>
          <a:fontRef idx="minor">
            <a:srgbClr val="FFFFFF"/>
          </a:fontRef>
        </p:style>
      </p:cxnSp>
      <p:sp>
        <p:nvSpPr>
          <p:cNvPr id="3" name="Content Placeholder 2">
            <a:extLst>
              <a:ext uri="{FF2B5EF4-FFF2-40B4-BE49-F238E27FC236}">
                <a16:creationId xmlns:a16="http://schemas.microsoft.com/office/drawing/2014/main" id="{E9DB7C05-77D9-80D4-68A6-686E6FD9A313}"/>
              </a:ext>
            </a:extLst>
          </p:cNvPr>
          <p:cNvSpPr>
            <a:spLocks noGrp="1"/>
          </p:cNvSpPr>
          <p:nvPr>
            <p:ph idx="1"/>
          </p:nvPr>
        </p:nvSpPr>
        <p:spPr>
          <a:xfrm>
            <a:off x="746440" y="1592850"/>
            <a:ext cx="8963168" cy="4994228"/>
          </a:xfrm>
        </p:spPr>
        <p:txBody>
          <a:bodyPr/>
          <a:lstStyle/>
          <a:p>
            <a:pPr algn="l"/>
            <a:r>
              <a:rPr lang="en-US" sz="2000" b="1" i="0" u="none" strike="noStrike" baseline="0" dirty="0">
                <a:solidFill>
                  <a:schemeClr val="bg1"/>
                </a:solidFill>
                <a:latin typeface="+mj-lt"/>
              </a:rPr>
              <a:t>Past Performance</a:t>
            </a:r>
          </a:p>
          <a:p>
            <a:pPr lvl="1"/>
            <a:r>
              <a:rPr lang="en-US" sz="1800" b="0" i="0" u="none" strike="noStrike" baseline="0" dirty="0">
                <a:solidFill>
                  <a:schemeClr val="bg1"/>
                </a:solidFill>
                <a:latin typeface="+mj-lt"/>
              </a:rPr>
              <a:t>Evaluation will focus on the applicant’s past performance on related cooperative agreements to include successful performance of requirements, quality and timeliness of delivery of services, effective management of consortium members, cost management, proactive management and customer satisfaction. </a:t>
            </a:r>
            <a:endParaRPr lang="en-US" sz="1800" dirty="0">
              <a:solidFill>
                <a:schemeClr val="bg1"/>
              </a:solidFill>
              <a:latin typeface="+mj-lt"/>
            </a:endParaRPr>
          </a:p>
          <a:p>
            <a:pPr lvl="1"/>
            <a:r>
              <a:rPr lang="en-US" sz="1800" dirty="0">
                <a:solidFill>
                  <a:schemeClr val="bg1"/>
                </a:solidFill>
                <a:latin typeface="+mj-lt"/>
              </a:rPr>
              <a:t>An applicant without any applicable past experience will receive a neutral rating.</a:t>
            </a:r>
          </a:p>
          <a:p>
            <a:pPr algn="l"/>
            <a:endParaRPr lang="en-US" sz="1800" dirty="0">
              <a:solidFill>
                <a:schemeClr val="bg1"/>
              </a:solidFill>
              <a:latin typeface="+mj-lt"/>
            </a:endParaRPr>
          </a:p>
          <a:p>
            <a:pPr algn="l"/>
            <a:r>
              <a:rPr lang="en-US" sz="2000" b="1" dirty="0">
                <a:solidFill>
                  <a:schemeClr val="bg1"/>
                </a:solidFill>
                <a:latin typeface="+mj-lt"/>
              </a:rPr>
              <a:t>Credentials</a:t>
            </a:r>
          </a:p>
          <a:p>
            <a:pPr lvl="1"/>
            <a:r>
              <a:rPr lang="en-US" sz="1800" b="0" i="0" u="none" strike="noStrike" baseline="0" dirty="0">
                <a:solidFill>
                  <a:schemeClr val="bg1"/>
                </a:solidFill>
                <a:latin typeface="+mj-lt"/>
              </a:rPr>
              <a:t>This factor will focus on the applicant’s credentials, as an organization (reputation or recognition in the area of STEM research) as well as the credentials of the specific individuals proposed. Credentials include, but are not limited to, personnel on board, ability to recruit qualified personnel, and reputation within the STEM outreach and education community.</a:t>
            </a:r>
          </a:p>
          <a:p>
            <a:endParaRPr lang="en-US" sz="1800" b="1" dirty="0">
              <a:solidFill>
                <a:schemeClr val="bg1"/>
              </a:solidFill>
              <a:cs typeface="Arial" panose="020B0604020202020204" pitchFamily="34" charset="0"/>
            </a:endParaRPr>
          </a:p>
        </p:txBody>
      </p:sp>
    </p:spTree>
    <p:extLst>
      <p:ext uri="{BB962C8B-B14F-4D97-AF65-F5344CB8AC3E}">
        <p14:creationId xmlns:p14="http://schemas.microsoft.com/office/powerpoint/2010/main" val="3271626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806BFBE-B87D-5085-B438-B48C6B8DBCEE}"/>
              </a:ext>
            </a:extLst>
          </p:cNvPr>
          <p:cNvSpPr>
            <a:spLocks noGrp="1"/>
          </p:cNvSpPr>
          <p:nvPr>
            <p:ph type="sldNum" sz="quarter" idx="12"/>
          </p:nvPr>
        </p:nvSpPr>
        <p:spPr/>
        <p:txBody>
          <a:bodyPr/>
          <a:lstStyle/>
          <a:p>
            <a:fld id="{64E5BE4B-2FBF-4174-9E62-85FAD1CB43A6}" type="slidenum">
              <a:rPr lang="en-US" smtClean="0"/>
              <a:pPr/>
              <a:t>9</a:t>
            </a:fld>
            <a:endParaRPr lang="en-US" dirty="0"/>
          </a:p>
        </p:txBody>
      </p:sp>
    </p:spTree>
    <p:extLst>
      <p:ext uri="{BB962C8B-B14F-4D97-AF65-F5344CB8AC3E}">
        <p14:creationId xmlns:p14="http://schemas.microsoft.com/office/powerpoint/2010/main" val="9224841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5351416"/>
      </p:ext>
    </p:extLst>
  </p:cSld>
  <p:clrMapOvr>
    <a:masterClrMapping/>
  </p:clrMapOvr>
</p:sld>
</file>

<file path=ppt/theme/theme1.xml><?xml version="1.0" encoding="utf-8"?>
<a:theme xmlns:a="http://schemas.openxmlformats.org/drawingml/2006/main" name="US Army 2023 AFC DEVCOM Logo">
  <a:themeElements>
    <a:clrScheme name="US Army Color Palette">
      <a:dk1>
        <a:srgbClr val="000000"/>
      </a:dk1>
      <a:lt1>
        <a:srgbClr val="FFFFFF"/>
      </a:lt1>
      <a:dk2>
        <a:srgbClr val="221F20"/>
      </a:dk2>
      <a:lt2>
        <a:srgbClr val="FFCC01"/>
      </a:lt2>
      <a:accent1>
        <a:srgbClr val="221F20"/>
      </a:accent1>
      <a:accent2>
        <a:srgbClr val="FFCC01"/>
      </a:accent2>
      <a:accent3>
        <a:srgbClr val="727365"/>
      </a:accent3>
      <a:accent4>
        <a:srgbClr val="D5D5D7"/>
      </a:accent4>
      <a:accent5>
        <a:srgbClr val="565557"/>
      </a:accent5>
      <a:accent6>
        <a:srgbClr val="BFB8A6"/>
      </a:accent6>
      <a:hlink>
        <a:srgbClr val="565557"/>
      </a:hlink>
      <a:folHlink>
        <a:srgbClr val="305B6E"/>
      </a:folHlink>
    </a:clrScheme>
    <a:fontScheme name="US Army 2023 Fonts">
      <a:majorFont>
        <a:latin typeface="Arial"/>
        <a:ea typeface=""/>
        <a:cs typeface=""/>
      </a:majorFont>
      <a:minorFont>
        <a:latin typeface="Arial"/>
        <a:ea typeface=""/>
        <a:cs typeface=""/>
      </a:minorFont>
    </a:fontScheme>
    <a:fmtScheme name="US Army 2023 Effects">
      <a:fillStyleLst>
        <a:solidFill>
          <a:schemeClr val="phClr"/>
        </a:solidFill>
        <a:solidFill>
          <a:schemeClr val="phClr"/>
        </a:solidFill>
        <a:solidFill>
          <a:schemeClr val="phClr"/>
        </a:solidFill>
      </a:fillStyleLst>
      <a:lnStyleLst>
        <a:ln w="12700" cap="flat" cmpd="sng" algn="ctr">
          <a:solidFill>
            <a:schemeClr val="phClr"/>
          </a:solidFill>
          <a:prstDash val="solid"/>
        </a:ln>
        <a:ln w="12700" cap="flat" cmpd="sng" algn="ctr">
          <a:solidFill>
            <a:schemeClr val="phClr"/>
          </a:solidFill>
          <a:prstDash val="solid"/>
        </a:ln>
        <a:ln w="12700" cap="flat"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miter/>
        </a:ln>
      </a:spPr>
      <a:bodyPr/>
      <a:lstStyle>
        <a:defPPr algn="ctr">
          <a:lnSpc>
            <a:spcPct val="95000"/>
          </a:lnSpc>
          <a:defRPr sz="1700"/>
        </a:defPPr>
      </a:lstStyle>
      <a:style>
        <a:lnRef idx="0">
          <a:schemeClr val="accent1"/>
        </a:lnRef>
        <a:fillRef idx="1">
          <a:schemeClr val="accent1"/>
        </a:fillRef>
        <a:effectRef idx="0">
          <a:srgbClr val="000000"/>
        </a:effectRef>
        <a:fontRef idx="minor">
          <a:srgbClr val="FFFFFF"/>
        </a:fontRef>
      </a:style>
    </a:spDef>
    <a:lnDef>
      <a:spPr>
        <a:ln w="12700" cap="flat">
          <a:miter/>
        </a:ln>
      </a:spPr>
      <a:bodyPr/>
      <a:lstStyle/>
      <a:style>
        <a:lnRef idx="1">
          <a:schemeClr val="accent1"/>
        </a:lnRef>
        <a:fillRef idx="0">
          <a:schemeClr val="accent1"/>
        </a:fillRef>
        <a:effectRef idx="0">
          <a:srgbClr val="000000"/>
        </a:effectRef>
        <a:fontRef idx="minor">
          <a:srgbClr val="FFFFFF"/>
        </a:fontRef>
      </a:style>
    </a:lnDef>
    <a:txDef>
      <a:spPr>
        <a:noFill/>
      </a:spPr>
      <a:bodyPr wrap="square" lIns="0" tIns="0" rIns="0" bIns="0" rtlCol="0">
        <a:noAutofit/>
      </a:bodyPr>
      <a:lstStyle>
        <a:defPPr marL="182880" indent="-182880">
          <a:lnSpc>
            <a:spcPct val="95000"/>
          </a:lnSpc>
          <a:spcBef>
            <a:spcPts val="1000"/>
          </a:spcBef>
          <a:buSzPct val="100000"/>
          <a:buFont typeface="Arial"/>
          <a:buChar char="▪"/>
          <a:defRPr sz="1700"/>
        </a:defPPr>
      </a:lstStyle>
    </a:txDef>
  </a:objectDefaults>
  <a:extraClrSchemeLst/>
  <a:custClrLst>
    <a:custClr name="Army Black">
      <a:srgbClr val="221F20"/>
    </a:custClr>
    <a:custClr name="Army Gold">
      <a:srgbClr val="FFCC01"/>
    </a:custClr>
    <a:custClr name="White">
      <a:srgbClr val="FFFFFF"/>
    </a:custClr>
    <a:custClr name="Army Green">
      <a:srgbClr val="2F372F"/>
    </a:custClr>
    <a:custClr name="Tan">
      <a:srgbClr val="F1E4C7"/>
    </a:custClr>
    <a:custClr name="Field 01">
      <a:srgbClr val="727365"/>
    </a:custClr>
    <a:custClr name="Field 02">
      <a:srgbClr val="BFB8A6"/>
    </a:custClr>
    <a:custClr name="Gray 01">
      <a:srgbClr val="565557"/>
    </a:custClr>
    <a:custClr name="Gray 02">
      <a:srgbClr val="D5D5D7"/>
    </a:custClr>
    <a:custClr name="Highlight Orange">
      <a:srgbClr val="F16521"/>
    </a:custClr>
    <a:custClr name="Highlight Green">
      <a:srgbClr val="2DAA27"/>
    </a:custClr>
    <a:custClr name="Highlight Red">
      <a:srgbClr val="CF0000"/>
    </a:custClr>
  </a:custClrLst>
  <a:extLst>
    <a:ext uri="{05A4C25C-085E-4340-85A3-A5531E510DB2}">
      <thm15:themeFamily xmlns:thm15="http://schemas.microsoft.com/office/thememl/2012/main" name="US Army PowerPoint 16x9 12Feb2023" id="{3EB2FCAD-453B-4F97-9379-31EB449BB4A1}" vid="{CCBAEC26-5D3F-44DD-9C13-DB69982D462A}"/>
    </a:ext>
  </a:extLst>
</a:theme>
</file>

<file path=ppt/theme/theme2.xml><?xml version="1.0" encoding="utf-8"?>
<a:theme xmlns:a="http://schemas.openxmlformats.org/drawingml/2006/main" name="1_US Army 2023 AFC DEVCOM Logo">
  <a:themeElements>
    <a:clrScheme name="US Army Color Palette">
      <a:dk1>
        <a:srgbClr val="000000"/>
      </a:dk1>
      <a:lt1>
        <a:srgbClr val="FFFFFF"/>
      </a:lt1>
      <a:dk2>
        <a:srgbClr val="221F20"/>
      </a:dk2>
      <a:lt2>
        <a:srgbClr val="FFCC01"/>
      </a:lt2>
      <a:accent1>
        <a:srgbClr val="221F20"/>
      </a:accent1>
      <a:accent2>
        <a:srgbClr val="FFCC01"/>
      </a:accent2>
      <a:accent3>
        <a:srgbClr val="727365"/>
      </a:accent3>
      <a:accent4>
        <a:srgbClr val="D5D5D7"/>
      </a:accent4>
      <a:accent5>
        <a:srgbClr val="565557"/>
      </a:accent5>
      <a:accent6>
        <a:srgbClr val="BFB8A6"/>
      </a:accent6>
      <a:hlink>
        <a:srgbClr val="565557"/>
      </a:hlink>
      <a:folHlink>
        <a:srgbClr val="305B6E"/>
      </a:folHlink>
    </a:clrScheme>
    <a:fontScheme name="US Army 2023 Fonts">
      <a:majorFont>
        <a:latin typeface="Arial"/>
        <a:ea typeface=""/>
        <a:cs typeface=""/>
      </a:majorFont>
      <a:minorFont>
        <a:latin typeface="Arial"/>
        <a:ea typeface=""/>
        <a:cs typeface=""/>
      </a:minorFont>
    </a:fontScheme>
    <a:fmtScheme name="US Army 2023 Effects">
      <a:fillStyleLst>
        <a:solidFill>
          <a:schemeClr val="phClr"/>
        </a:solidFill>
        <a:solidFill>
          <a:schemeClr val="phClr"/>
        </a:solidFill>
        <a:solidFill>
          <a:schemeClr val="phClr"/>
        </a:solidFill>
      </a:fillStyleLst>
      <a:lnStyleLst>
        <a:ln w="12700" cap="flat" cmpd="sng" algn="ctr">
          <a:solidFill>
            <a:schemeClr val="phClr"/>
          </a:solidFill>
          <a:prstDash val="solid"/>
        </a:ln>
        <a:ln w="12700" cap="flat" cmpd="sng" algn="ctr">
          <a:solidFill>
            <a:schemeClr val="phClr"/>
          </a:solidFill>
          <a:prstDash val="solid"/>
        </a:ln>
        <a:ln w="12700" cap="flat"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miter/>
        </a:ln>
      </a:spPr>
      <a:bodyPr/>
      <a:lstStyle>
        <a:defPPr algn="ctr">
          <a:lnSpc>
            <a:spcPct val="95000"/>
          </a:lnSpc>
          <a:defRPr sz="1700"/>
        </a:defPPr>
      </a:lstStyle>
      <a:style>
        <a:lnRef idx="0">
          <a:schemeClr val="accent1"/>
        </a:lnRef>
        <a:fillRef idx="1">
          <a:schemeClr val="accent1"/>
        </a:fillRef>
        <a:effectRef idx="0">
          <a:srgbClr val="000000"/>
        </a:effectRef>
        <a:fontRef idx="minor">
          <a:srgbClr val="FFFFFF"/>
        </a:fontRef>
      </a:style>
    </a:spDef>
    <a:lnDef>
      <a:spPr>
        <a:ln w="12700" cap="flat">
          <a:miter/>
        </a:ln>
      </a:spPr>
      <a:bodyPr/>
      <a:lstStyle/>
      <a:style>
        <a:lnRef idx="1">
          <a:schemeClr val="accent1"/>
        </a:lnRef>
        <a:fillRef idx="0">
          <a:schemeClr val="accent1"/>
        </a:fillRef>
        <a:effectRef idx="0">
          <a:srgbClr val="000000"/>
        </a:effectRef>
        <a:fontRef idx="minor">
          <a:srgbClr val="FFFFFF"/>
        </a:fontRef>
      </a:style>
    </a:lnDef>
    <a:txDef>
      <a:spPr>
        <a:noFill/>
      </a:spPr>
      <a:bodyPr wrap="square" lIns="0" tIns="0" rIns="0" bIns="0" rtlCol="0">
        <a:noAutofit/>
      </a:bodyPr>
      <a:lstStyle>
        <a:defPPr marL="182880" indent="-182880">
          <a:lnSpc>
            <a:spcPct val="95000"/>
          </a:lnSpc>
          <a:spcBef>
            <a:spcPts val="1000"/>
          </a:spcBef>
          <a:buSzPct val="100000"/>
          <a:buFont typeface="Arial"/>
          <a:buChar char="▪"/>
          <a:defRPr sz="1700"/>
        </a:defPPr>
      </a:lstStyle>
    </a:txDef>
  </a:objectDefaults>
  <a:extraClrSchemeLst/>
  <a:custClrLst>
    <a:custClr name="Army Black">
      <a:srgbClr val="221F20"/>
    </a:custClr>
    <a:custClr name="Army Gold">
      <a:srgbClr val="FFCC01"/>
    </a:custClr>
    <a:custClr name="White">
      <a:srgbClr val="FFFFFF"/>
    </a:custClr>
    <a:custClr name="Army Green">
      <a:srgbClr val="2F372F"/>
    </a:custClr>
    <a:custClr name="Tan">
      <a:srgbClr val="F1E4C7"/>
    </a:custClr>
    <a:custClr name="Field 01">
      <a:srgbClr val="727365"/>
    </a:custClr>
    <a:custClr name="Field 02">
      <a:srgbClr val="BFB8A6"/>
    </a:custClr>
    <a:custClr name="Gray 01">
      <a:srgbClr val="565557"/>
    </a:custClr>
    <a:custClr name="Gray 02">
      <a:srgbClr val="D5D5D7"/>
    </a:custClr>
    <a:custClr name="Highlight Orange">
      <a:srgbClr val="F16521"/>
    </a:custClr>
    <a:custClr name="Highlight Green">
      <a:srgbClr val="2DAA27"/>
    </a:custClr>
    <a:custClr name="Highlight Red">
      <a:srgbClr val="CF0000"/>
    </a:custClr>
  </a:custClrLst>
  <a:extLst>
    <a:ext uri="{05A4C25C-085E-4340-85A3-A5531E510DB2}">
      <thm15:themeFamily xmlns:thm15="http://schemas.microsoft.com/office/thememl/2012/main" name="US Army PowerPoint 16x9 12Feb2023" id="{3EB2FCAD-453B-4F97-9379-31EB449BB4A1}" vid="{CCBAEC26-5D3F-44DD-9C13-DB69982D462A}"/>
    </a:ext>
  </a:extLst>
</a:theme>
</file>

<file path=ppt/theme/theme3.xml><?xml version="1.0" encoding="utf-8"?>
<a:theme xmlns:a="http://schemas.openxmlformats.org/drawingml/2006/main" name="2_US Army 2023 AFC DEVCOM Logo">
  <a:themeElements>
    <a:clrScheme name="US Army Color Palette">
      <a:dk1>
        <a:srgbClr val="000000"/>
      </a:dk1>
      <a:lt1>
        <a:srgbClr val="FFFFFF"/>
      </a:lt1>
      <a:dk2>
        <a:srgbClr val="221F20"/>
      </a:dk2>
      <a:lt2>
        <a:srgbClr val="FFCC01"/>
      </a:lt2>
      <a:accent1>
        <a:srgbClr val="221F20"/>
      </a:accent1>
      <a:accent2>
        <a:srgbClr val="FFCC01"/>
      </a:accent2>
      <a:accent3>
        <a:srgbClr val="727365"/>
      </a:accent3>
      <a:accent4>
        <a:srgbClr val="D5D5D7"/>
      </a:accent4>
      <a:accent5>
        <a:srgbClr val="565557"/>
      </a:accent5>
      <a:accent6>
        <a:srgbClr val="BFB8A6"/>
      </a:accent6>
      <a:hlink>
        <a:srgbClr val="565557"/>
      </a:hlink>
      <a:folHlink>
        <a:srgbClr val="305B6E"/>
      </a:folHlink>
    </a:clrScheme>
    <a:fontScheme name="US Army 2023 Fonts">
      <a:majorFont>
        <a:latin typeface="Arial"/>
        <a:ea typeface=""/>
        <a:cs typeface=""/>
      </a:majorFont>
      <a:minorFont>
        <a:latin typeface="Arial"/>
        <a:ea typeface=""/>
        <a:cs typeface=""/>
      </a:minorFont>
    </a:fontScheme>
    <a:fmtScheme name="US Army 2023 Effects">
      <a:fillStyleLst>
        <a:solidFill>
          <a:schemeClr val="phClr"/>
        </a:solidFill>
        <a:solidFill>
          <a:schemeClr val="phClr"/>
        </a:solidFill>
        <a:solidFill>
          <a:schemeClr val="phClr"/>
        </a:solidFill>
      </a:fillStyleLst>
      <a:lnStyleLst>
        <a:ln w="12700" cap="flat" cmpd="sng" algn="ctr">
          <a:solidFill>
            <a:schemeClr val="phClr"/>
          </a:solidFill>
          <a:prstDash val="solid"/>
        </a:ln>
        <a:ln w="12700" cap="flat" cmpd="sng" algn="ctr">
          <a:solidFill>
            <a:schemeClr val="phClr"/>
          </a:solidFill>
          <a:prstDash val="solid"/>
        </a:ln>
        <a:ln w="12700" cap="flat"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miter/>
        </a:ln>
      </a:spPr>
      <a:bodyPr/>
      <a:lstStyle>
        <a:defPPr algn="ctr">
          <a:lnSpc>
            <a:spcPct val="95000"/>
          </a:lnSpc>
          <a:defRPr sz="1700"/>
        </a:defPPr>
      </a:lstStyle>
      <a:style>
        <a:lnRef idx="0">
          <a:schemeClr val="accent1"/>
        </a:lnRef>
        <a:fillRef idx="1">
          <a:schemeClr val="accent1"/>
        </a:fillRef>
        <a:effectRef idx="0">
          <a:srgbClr val="000000"/>
        </a:effectRef>
        <a:fontRef idx="minor">
          <a:srgbClr val="FFFFFF"/>
        </a:fontRef>
      </a:style>
    </a:spDef>
    <a:lnDef>
      <a:spPr>
        <a:ln w="12700" cap="flat">
          <a:miter/>
        </a:ln>
      </a:spPr>
      <a:bodyPr/>
      <a:lstStyle/>
      <a:style>
        <a:lnRef idx="1">
          <a:schemeClr val="accent1"/>
        </a:lnRef>
        <a:fillRef idx="0">
          <a:schemeClr val="accent1"/>
        </a:fillRef>
        <a:effectRef idx="0">
          <a:srgbClr val="000000"/>
        </a:effectRef>
        <a:fontRef idx="minor">
          <a:srgbClr val="FFFFFF"/>
        </a:fontRef>
      </a:style>
    </a:lnDef>
    <a:txDef>
      <a:spPr>
        <a:noFill/>
      </a:spPr>
      <a:bodyPr wrap="square" lIns="0" tIns="0" rIns="0" bIns="0" rtlCol="0">
        <a:noAutofit/>
      </a:bodyPr>
      <a:lstStyle>
        <a:defPPr marL="182880" indent="-182880">
          <a:lnSpc>
            <a:spcPct val="95000"/>
          </a:lnSpc>
          <a:spcBef>
            <a:spcPts val="1000"/>
          </a:spcBef>
          <a:buSzPct val="100000"/>
          <a:buFont typeface="Arial"/>
          <a:buChar char="▪"/>
          <a:defRPr sz="1700"/>
        </a:defPPr>
      </a:lstStyle>
    </a:txDef>
  </a:objectDefaults>
  <a:extraClrSchemeLst/>
  <a:custClrLst>
    <a:custClr name="Army Black">
      <a:srgbClr val="221F20"/>
    </a:custClr>
    <a:custClr name="Army Gold">
      <a:srgbClr val="FFCC01"/>
    </a:custClr>
    <a:custClr name="White">
      <a:srgbClr val="FFFFFF"/>
    </a:custClr>
    <a:custClr name="Army Green">
      <a:srgbClr val="2F372F"/>
    </a:custClr>
    <a:custClr name="Tan">
      <a:srgbClr val="F1E4C7"/>
    </a:custClr>
    <a:custClr name="Field 01">
      <a:srgbClr val="727365"/>
    </a:custClr>
    <a:custClr name="Field 02">
      <a:srgbClr val="BFB8A6"/>
    </a:custClr>
    <a:custClr name="Gray 01">
      <a:srgbClr val="565557"/>
    </a:custClr>
    <a:custClr name="Gray 02">
      <a:srgbClr val="D5D5D7"/>
    </a:custClr>
    <a:custClr name="Highlight Orange">
      <a:srgbClr val="F16521"/>
    </a:custClr>
    <a:custClr name="Highlight Green">
      <a:srgbClr val="2DAA27"/>
    </a:custClr>
    <a:custClr name="Highlight Red">
      <a:srgbClr val="CF0000"/>
    </a:custClr>
  </a:custClrLst>
  <a:extLst>
    <a:ext uri="{05A4C25C-085E-4340-85A3-A5531E510DB2}">
      <thm15:themeFamily xmlns:thm15="http://schemas.microsoft.com/office/thememl/2012/main" name="US Army PowerPoint 16x9 12Feb2023" id="{3EB2FCAD-453B-4F97-9379-31EB449BB4A1}" vid="{CCBAEC26-5D3F-44DD-9C13-DB69982D462A}"/>
    </a:ext>
  </a:extLst>
</a:theme>
</file>

<file path=ppt/theme/theme4.xml><?xml version="1.0" encoding="utf-8"?>
<a:theme xmlns:a="http://schemas.openxmlformats.org/drawingml/2006/main" name="US Army 2023">
  <a:themeElements>
    <a:clrScheme name="US Army 2023 Colors">
      <a:dk1>
        <a:srgbClr val="221F20"/>
      </a:dk1>
      <a:lt1>
        <a:srgbClr val="FFFFFF"/>
      </a:lt1>
      <a:dk2>
        <a:srgbClr val="221F20"/>
      </a:dk2>
      <a:lt2>
        <a:srgbClr val="FFCC01"/>
      </a:lt2>
      <a:accent1>
        <a:srgbClr val="221F20"/>
      </a:accent1>
      <a:accent2>
        <a:srgbClr val="FFCC01"/>
      </a:accent2>
      <a:accent3>
        <a:srgbClr val="727365"/>
      </a:accent3>
      <a:accent4>
        <a:srgbClr val="D5D5D7"/>
      </a:accent4>
      <a:accent5>
        <a:srgbClr val="565557"/>
      </a:accent5>
      <a:accent6>
        <a:srgbClr val="BFB8A6"/>
      </a:accent6>
      <a:hlink>
        <a:srgbClr val="565557"/>
      </a:hlink>
      <a:folHlink>
        <a:srgbClr val="565557"/>
      </a:folHlink>
    </a:clrScheme>
    <a:fontScheme name="US Army 2023 Fonts">
      <a:majorFont>
        <a:latin typeface="Arial"/>
        <a:ea typeface=""/>
        <a:cs typeface=""/>
      </a:majorFont>
      <a:minorFont>
        <a:latin typeface="Arial"/>
        <a:ea typeface=""/>
        <a:cs typeface=""/>
      </a:minorFont>
    </a:fontScheme>
    <a:fmtScheme name="US Army 2023 Effects">
      <a:fillStyleLst>
        <a:solidFill>
          <a:schemeClr val="phClr"/>
        </a:solidFill>
        <a:solidFill>
          <a:schemeClr val="phClr"/>
        </a:solidFill>
        <a:solidFill>
          <a:schemeClr val="phClr"/>
        </a:solidFill>
      </a:fillStyleLst>
      <a:lnStyleLst>
        <a:ln w="12700" cap="flat" cmpd="sng" algn="ctr">
          <a:solidFill>
            <a:schemeClr val="phClr"/>
          </a:solidFill>
          <a:prstDash val="solid"/>
        </a:ln>
        <a:ln w="12700" cap="flat" cmpd="sng" algn="ctr">
          <a:solidFill>
            <a:schemeClr val="phClr"/>
          </a:solidFill>
          <a:prstDash val="solid"/>
        </a:ln>
        <a:ln w="12700" cap="flat"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miter/>
        </a:ln>
      </a:spPr>
      <a:bodyPr/>
      <a:lstStyle>
        <a:defPPr algn="ctr">
          <a:lnSpc>
            <a:spcPct val="95000"/>
          </a:lnSpc>
          <a:defRPr sz="1700"/>
        </a:defPPr>
      </a:lstStyle>
      <a:style>
        <a:lnRef idx="0">
          <a:schemeClr val="accent1"/>
        </a:lnRef>
        <a:fillRef idx="1">
          <a:schemeClr val="accent1"/>
        </a:fillRef>
        <a:effectRef idx="0">
          <a:srgbClr val="000000"/>
        </a:effectRef>
        <a:fontRef idx="minor">
          <a:srgbClr val="FFFFFF"/>
        </a:fontRef>
      </a:style>
    </a:spDef>
    <a:lnDef>
      <a:spPr>
        <a:ln w="12700" cap="flat">
          <a:miter/>
        </a:ln>
      </a:spPr>
      <a:bodyPr/>
      <a:lstStyle/>
      <a:style>
        <a:lnRef idx="1">
          <a:schemeClr val="accent1"/>
        </a:lnRef>
        <a:fillRef idx="0">
          <a:schemeClr val="accent1"/>
        </a:fillRef>
        <a:effectRef idx="0">
          <a:srgbClr val="000000"/>
        </a:effectRef>
        <a:fontRef idx="minor">
          <a:srgbClr val="FFFFFF"/>
        </a:fontRef>
      </a:style>
    </a:lnDef>
    <a:txDef>
      <a:spPr>
        <a:noFill/>
      </a:spPr>
      <a:bodyPr wrap="square" lIns="0" tIns="0" rIns="0" bIns="0" rtlCol="0">
        <a:noAutofit/>
      </a:bodyPr>
      <a:lstStyle>
        <a:defPPr marL="182880" indent="-182880">
          <a:lnSpc>
            <a:spcPct val="95000"/>
          </a:lnSpc>
          <a:spcBef>
            <a:spcPts val="1000"/>
          </a:spcBef>
          <a:buSzPct val="100000"/>
          <a:buFont typeface="Arial"/>
          <a:buChar char="▪"/>
          <a:defRPr sz="1700"/>
        </a:defPPr>
      </a:lstStyle>
    </a:txDef>
  </a:objectDefaults>
  <a:extraClrSchemeLst/>
  <a:custClrLst>
    <a:custClr name="Army Black">
      <a:srgbClr val="221F20"/>
    </a:custClr>
    <a:custClr name="Army Gold">
      <a:srgbClr val="FFCC01"/>
    </a:custClr>
    <a:custClr name="White">
      <a:srgbClr val="FFFFFF"/>
    </a:custClr>
    <a:custClr name="Army Green">
      <a:srgbClr val="2F372F"/>
    </a:custClr>
    <a:custClr name="Tan">
      <a:srgbClr val="F1E4C7"/>
    </a:custClr>
    <a:custClr name="Field 01">
      <a:srgbClr val="727365"/>
    </a:custClr>
    <a:custClr name="Field 02">
      <a:srgbClr val="BFB8A6"/>
    </a:custClr>
    <a:custClr name="Gray 01">
      <a:srgbClr val="565557"/>
    </a:custClr>
    <a:custClr name="Gray 02">
      <a:srgbClr val="D5D5D7"/>
    </a:custClr>
    <a:custClr name="Highlight Orange">
      <a:srgbClr val="F16521"/>
    </a:custClr>
    <a:custClr name="Highlight Green">
      <a:srgbClr val="2DAA27"/>
    </a:custClr>
    <a:custClr name="Highlight Red">
      <a:srgbClr val="CF0000"/>
    </a:custClr>
  </a:custClrLst>
</a:theme>
</file>

<file path=ppt/theme/theme5.xml><?xml version="1.0" encoding="utf-8"?>
<a:theme xmlns:a="http://schemas.openxmlformats.org/drawingml/2006/main" name="US Army 2023">
  <a:themeElements>
    <a:clrScheme name="US Army 2023 Colors">
      <a:dk1>
        <a:srgbClr val="221F20"/>
      </a:dk1>
      <a:lt1>
        <a:srgbClr val="FFFFFF"/>
      </a:lt1>
      <a:dk2>
        <a:srgbClr val="221F20"/>
      </a:dk2>
      <a:lt2>
        <a:srgbClr val="FFCC01"/>
      </a:lt2>
      <a:accent1>
        <a:srgbClr val="221F20"/>
      </a:accent1>
      <a:accent2>
        <a:srgbClr val="FFCC01"/>
      </a:accent2>
      <a:accent3>
        <a:srgbClr val="727365"/>
      </a:accent3>
      <a:accent4>
        <a:srgbClr val="D5D5D7"/>
      </a:accent4>
      <a:accent5>
        <a:srgbClr val="565557"/>
      </a:accent5>
      <a:accent6>
        <a:srgbClr val="BFB8A6"/>
      </a:accent6>
      <a:hlink>
        <a:srgbClr val="565557"/>
      </a:hlink>
      <a:folHlink>
        <a:srgbClr val="565557"/>
      </a:folHlink>
    </a:clrScheme>
    <a:fontScheme name="US Army 2023 Fonts">
      <a:majorFont>
        <a:latin typeface="Arial"/>
        <a:ea typeface=""/>
        <a:cs typeface=""/>
      </a:majorFont>
      <a:minorFont>
        <a:latin typeface="Arial"/>
        <a:ea typeface=""/>
        <a:cs typeface=""/>
      </a:minorFont>
    </a:fontScheme>
    <a:fmtScheme name="US Army 2023 Effects">
      <a:fillStyleLst>
        <a:solidFill>
          <a:schemeClr val="phClr"/>
        </a:solidFill>
        <a:solidFill>
          <a:schemeClr val="phClr"/>
        </a:solidFill>
        <a:solidFill>
          <a:schemeClr val="phClr"/>
        </a:solidFill>
      </a:fillStyleLst>
      <a:lnStyleLst>
        <a:ln w="12700" cap="flat" cmpd="sng" algn="ctr">
          <a:solidFill>
            <a:schemeClr val="phClr"/>
          </a:solidFill>
          <a:prstDash val="solid"/>
        </a:ln>
        <a:ln w="12700" cap="flat" cmpd="sng" algn="ctr">
          <a:solidFill>
            <a:schemeClr val="phClr"/>
          </a:solidFill>
          <a:prstDash val="solid"/>
        </a:ln>
        <a:ln w="12700" cap="flat"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miter/>
        </a:ln>
      </a:spPr>
      <a:bodyPr/>
      <a:lstStyle>
        <a:defPPr algn="ctr">
          <a:lnSpc>
            <a:spcPct val="95000"/>
          </a:lnSpc>
          <a:defRPr sz="1700"/>
        </a:defPPr>
      </a:lstStyle>
      <a:style>
        <a:lnRef idx="0">
          <a:schemeClr val="accent1"/>
        </a:lnRef>
        <a:fillRef idx="1">
          <a:schemeClr val="accent1"/>
        </a:fillRef>
        <a:effectRef idx="0">
          <a:srgbClr val="000000"/>
        </a:effectRef>
        <a:fontRef idx="minor">
          <a:srgbClr val="FFFFFF"/>
        </a:fontRef>
      </a:style>
    </a:spDef>
    <a:lnDef>
      <a:spPr>
        <a:ln w="12700" cap="flat">
          <a:miter/>
        </a:ln>
      </a:spPr>
      <a:bodyPr/>
      <a:lstStyle/>
      <a:style>
        <a:lnRef idx="1">
          <a:schemeClr val="accent1"/>
        </a:lnRef>
        <a:fillRef idx="0">
          <a:schemeClr val="accent1"/>
        </a:fillRef>
        <a:effectRef idx="0">
          <a:srgbClr val="000000"/>
        </a:effectRef>
        <a:fontRef idx="minor">
          <a:srgbClr val="FFFFFF"/>
        </a:fontRef>
      </a:style>
    </a:lnDef>
    <a:txDef>
      <a:spPr>
        <a:noFill/>
      </a:spPr>
      <a:bodyPr wrap="square" lIns="0" tIns="0" rIns="0" bIns="0" rtlCol="0">
        <a:noAutofit/>
      </a:bodyPr>
      <a:lstStyle>
        <a:defPPr marL="182880" indent="-182880">
          <a:lnSpc>
            <a:spcPct val="95000"/>
          </a:lnSpc>
          <a:spcBef>
            <a:spcPts val="1000"/>
          </a:spcBef>
          <a:buSzPct val="100000"/>
          <a:buFont typeface="Arial"/>
          <a:buChar char="▪"/>
          <a:defRPr sz="1700"/>
        </a:defPPr>
      </a:lstStyle>
    </a:txDef>
  </a:objectDefaults>
  <a:extraClrSchemeLst/>
  <a:custClrLst>
    <a:custClr name="Army Black">
      <a:srgbClr val="221F20"/>
    </a:custClr>
    <a:custClr name="Army Gold">
      <a:srgbClr val="FFCC01"/>
    </a:custClr>
    <a:custClr name="White">
      <a:srgbClr val="FFFFFF"/>
    </a:custClr>
    <a:custClr name="Army Green">
      <a:srgbClr val="2F372F"/>
    </a:custClr>
    <a:custClr name="Tan">
      <a:srgbClr val="F1E4C7"/>
    </a:custClr>
    <a:custClr name="Field 01">
      <a:srgbClr val="727365"/>
    </a:custClr>
    <a:custClr name="Field 02">
      <a:srgbClr val="BFB8A6"/>
    </a:custClr>
    <a:custClr name="Gray 01">
      <a:srgbClr val="565557"/>
    </a:custClr>
    <a:custClr name="Gray 02">
      <a:srgbClr val="D5D5D7"/>
    </a:custClr>
    <a:custClr name="Highlight Orange">
      <a:srgbClr val="F16521"/>
    </a:custClr>
    <a:custClr name="Highlight Green">
      <a:srgbClr val="2DAA27"/>
    </a:custClr>
    <a:custClr name="Highlight Red">
      <a:srgbClr val="CF0000"/>
    </a:custClr>
  </a:custClr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A6371F6AC43344CAF0A8E545662A796" ma:contentTypeVersion="12" ma:contentTypeDescription="Create a new document." ma:contentTypeScope="" ma:versionID="0e64ee1d1b1d13841a650f8a862f0641">
  <xsd:schema xmlns:xsd="http://www.w3.org/2001/XMLSchema" xmlns:xs="http://www.w3.org/2001/XMLSchema" xmlns:p="http://schemas.microsoft.com/office/2006/metadata/properties" xmlns:ns3="ca333134-61bc-413e-86b7-1e4cd4b76d9f" xmlns:ns4="524bd805-2c44-4e29-9539-daac9f57a02f" targetNamespace="http://schemas.microsoft.com/office/2006/metadata/properties" ma:root="true" ma:fieldsID="de632a07c9b6b7d74675dcf52108faca" ns3:_="" ns4:_="">
    <xsd:import namespace="ca333134-61bc-413e-86b7-1e4cd4b76d9f"/>
    <xsd:import namespace="524bd805-2c44-4e29-9539-daac9f57a02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GenerationTime" minOccurs="0"/>
                <xsd:element ref="ns4:MediaServiceEventHashCode" minOccurs="0"/>
                <xsd:element ref="ns4:MediaServiceDateTaken" minOccurs="0"/>
                <xsd:element ref="ns4:MediaLengthInSeconds" minOccurs="0"/>
                <xsd:element ref="ns4:MediaServiceOCR"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333134-61bc-413e-86b7-1e4cd4b76d9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24bd805-2c44-4e29-9539-daac9f57a02f"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_activity" ma:index="19"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524bd805-2c44-4e29-9539-daac9f57a02f" xsi:nil="true"/>
  </documentManagement>
</p:properties>
</file>

<file path=customXml/itemProps1.xml><?xml version="1.0" encoding="utf-8"?>
<ds:datastoreItem xmlns:ds="http://schemas.openxmlformats.org/officeDocument/2006/customXml" ds:itemID="{DED0EEBA-59CA-468A-88AE-979C5777F266}">
  <ds:schemaRefs>
    <ds:schemaRef ds:uri="http://schemas.microsoft.com/sharepoint/v3/contenttype/forms"/>
  </ds:schemaRefs>
</ds:datastoreItem>
</file>

<file path=customXml/itemProps2.xml><?xml version="1.0" encoding="utf-8"?>
<ds:datastoreItem xmlns:ds="http://schemas.openxmlformats.org/officeDocument/2006/customXml" ds:itemID="{A4ABBAB8-90A6-4DD2-8C37-9FF3CC596E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a333134-61bc-413e-86b7-1e4cd4b76d9f"/>
    <ds:schemaRef ds:uri="524bd805-2c44-4e29-9539-daac9f57a02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6967B2E-7CE0-47BF-8778-BCFEF98B9A72}">
  <ds:schemaRefs>
    <ds:schemaRef ds:uri="http://purl.org/dc/terms/"/>
    <ds:schemaRef ds:uri="http://schemas.microsoft.com/office/2006/documentManagement/types"/>
    <ds:schemaRef ds:uri="http://purl.org/dc/elements/1.1/"/>
    <ds:schemaRef ds:uri="http://schemas.microsoft.com/office/2006/metadata/properties"/>
    <ds:schemaRef ds:uri="http://www.w3.org/XML/1998/namespace"/>
    <ds:schemaRef ds:uri="http://purl.org/dc/dcmitype/"/>
    <ds:schemaRef ds:uri="http://schemas.microsoft.com/office/infopath/2007/PartnerControls"/>
    <ds:schemaRef ds:uri="http://schemas.openxmlformats.org/package/2006/metadata/core-properties"/>
    <ds:schemaRef ds:uri="524bd805-2c44-4e29-9539-daac9f57a02f"/>
    <ds:schemaRef ds:uri="ca333134-61bc-413e-86b7-1e4cd4b76d9f"/>
  </ds:schemaRefs>
</ds:datastoreItem>
</file>

<file path=docMetadata/LabelInfo.xml><?xml version="1.0" encoding="utf-8"?>
<clbl:labelList xmlns:clbl="http://schemas.microsoft.com/office/2020/mipLabelMetadata">
  <clbl:label id="{51d9dc18-15ea-424b-b24d-55ab4d4e7519}" enabled="1" method="Privileged" siteId="{d5fe813e-0caa-432a-b2ac-d555aa91bd1c}" removed="0"/>
  <clbl:label id="{fae6d70f-954b-4811-92b6-0530d6f84c43}" enabled="0" method="" siteId="{fae6d70f-954b-4811-92b6-0530d6f84c43}" removed="1"/>
</clbl:labelList>
</file>

<file path=docProps/app.xml><?xml version="1.0" encoding="utf-8"?>
<Properties xmlns="http://schemas.openxmlformats.org/officeDocument/2006/extended-properties" xmlns:vt="http://schemas.openxmlformats.org/officeDocument/2006/docPropsVTypes">
  <Template>army_powerpoint_template_16_9_021323-original</Template>
  <TotalTime>17091</TotalTime>
  <Words>883</Words>
  <Application>Microsoft Office PowerPoint</Application>
  <PresentationFormat>Widescreen</PresentationFormat>
  <Paragraphs>101</Paragraphs>
  <Slides>10</Slides>
  <Notes>4</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10</vt:i4>
      </vt:variant>
    </vt:vector>
  </HeadingPairs>
  <TitlesOfParts>
    <vt:vector size="18" baseType="lpstr">
      <vt:lpstr> Arial</vt:lpstr>
      <vt:lpstr>Arial</vt:lpstr>
      <vt:lpstr>Arial Bold</vt:lpstr>
      <vt:lpstr>Calibri</vt:lpstr>
      <vt:lpstr>Tahoma</vt:lpstr>
      <vt:lpstr>US Army 2023 AFC DEVCOM Logo</vt:lpstr>
      <vt:lpstr>1_US Army 2023 AFC DEVCOM Logo</vt:lpstr>
      <vt:lpstr>2_US Army 2023 AFC DEVCOM Logo</vt:lpstr>
      <vt:lpstr>U.S. ARMY COMBAT CAPABILITIES DEVELOPMENT COMMAND CHEMICAL BIOLOGICAL CENTER</vt:lpstr>
      <vt:lpstr>msi and hbcu STEM history</vt:lpstr>
      <vt:lpstr>MsI HBCU STEM Objectives</vt:lpstr>
      <vt:lpstr>Key Requirements</vt:lpstr>
      <vt:lpstr>Key Requirements (Cont’d)</vt:lpstr>
      <vt:lpstr>Reporting Requirements</vt:lpstr>
      <vt:lpstr>EVALuation CRITERIA</vt:lpstr>
      <vt:lpstr>EVALuation CRITERIA (Cont’d)</vt:lpstr>
      <vt:lpstr>PowerPoint Presentation</vt:lpstr>
      <vt:lpstr>PowerPoint Presentation</vt:lpstr>
    </vt:vector>
  </TitlesOfParts>
  <Manager/>
  <Company>Army Golden Master Program</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Chisholm, Karen S CTR USARMY AFC G3-5-7 (USA)</dc:creator>
  <cp:keywords/>
  <dc:description/>
  <cp:lastModifiedBy>Jump, Stacey L CIV USARMY ACC (USA)</cp:lastModifiedBy>
  <cp:revision>235</cp:revision>
  <cp:lastPrinted>2023-10-12T19:57:27Z</cp:lastPrinted>
  <dcterms:created xsi:type="dcterms:W3CDTF">2023-02-27T13:25:14Z</dcterms:created>
  <dcterms:modified xsi:type="dcterms:W3CDTF">2024-08-06T19:08:17Z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0x0101000A6371F6AC43344CAF0A8E545662A796</vt:lpwstr>
  </property>
  <property fmtid="{D5CDD505-2E9C-101B-9397-08002B2CF9AE}" pid="3" name="Group">
    <vt:lpwstr>PowerPoint</vt:lpwstr>
  </property>
  <property fmtid="{D5CDD505-2E9C-101B-9397-08002B2CF9AE}" pid="4" name="Order">
    <vt:r8>123600</vt:r8>
  </property>
  <property fmtid="{D5CDD505-2E9C-101B-9397-08002B2CF9AE}" pid="5" name="WorkflowChangePath">
    <vt:lpwstr>fa62ed53-5d34-4242-83f6-2fedcb8fc24a,5;fa62ed53-5d34-4242-83f6-2fedcb8fc24a,7;fa62ed53-5d34-4242-83f6-2fedcb8fc24a,2;fa62ed53-5d34-4242-83f6-2fedcb8fc24a,4;dfd8c1a5-7e80-402e-bbd4-d70f76979df3,6;dfd8c1a5-7e80-402e-bbd4-d70f76979df3,8;6658a819-f4f6-4bcb-b46658a819-f4f6-4bcb-b4d5-fb3b8e71c8d7,12;6658a819-f4f6-4bcb-b4d5-fb3b8e71c8d7,14;</vt:lpwstr>
  </property>
  <property fmtid="{D5CDD505-2E9C-101B-9397-08002B2CF9AE}" pid="6" name="vti_imgdate">
    <vt:lpwstr/>
  </property>
  <property fmtid="{D5CDD505-2E9C-101B-9397-08002B2CF9AE}" pid="7" name="_NewReviewCycle">
    <vt:lpwstr/>
  </property>
  <property fmtid="{D5CDD505-2E9C-101B-9397-08002B2CF9AE}" pid="8" name="MediaServiceImageTags">
    <vt:lpwstr/>
  </property>
  <property fmtid="{D5CDD505-2E9C-101B-9397-08002B2CF9AE}" pid="9" name="_dlc_DocIdItemGuid">
    <vt:lpwstr>92c929f7-61d1-420b-96b2-44b8743253a3</vt:lpwstr>
  </property>
  <property fmtid="{D5CDD505-2E9C-101B-9397-08002B2CF9AE}" pid="10" name="DLCPolicyLabelValue">
    <vt:lpwstr>UNCLASSIFIED//FOR OFFICIAL USE ONLY</vt:lpwstr>
  </property>
</Properties>
</file>