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39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5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2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5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2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32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8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5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1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86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9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E95FE-4A1C-4AA7-A2EE-2078A8E8DBCD}" type="datetimeFigureOut">
              <a:rPr lang="en-US" smtClean="0"/>
              <a:t>6/14/2012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4A309-84D1-4D88-BB0F-D3A797418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91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41350" y="1155700"/>
            <a:ext cx="8188325" cy="5208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None/>
              <a:defRPr/>
            </a:pPr>
            <a:endParaRPr lang="en-US" sz="1800" smtClean="0">
              <a:ea typeface="ＭＳ Ｐゴシック" charset="-128"/>
            </a:endParaRPr>
          </a:p>
          <a:p>
            <a:pPr lvl="1">
              <a:buFont typeface="Arial" charset="0"/>
              <a:buChar char="–"/>
              <a:defRPr/>
            </a:pPr>
            <a:endParaRPr lang="en-US" sz="2000" dirty="0">
              <a:ea typeface="ＭＳ Ｐゴシック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73062" y="1657706"/>
            <a:ext cx="8188325" cy="5208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None/>
              <a:defRPr/>
            </a:pPr>
            <a:endParaRPr lang="en-US" sz="1800" smtClean="0">
              <a:ea typeface="ＭＳ Ｐゴシック" charset="-128"/>
            </a:endParaRPr>
          </a:p>
          <a:p>
            <a:pPr lvl="1">
              <a:buFont typeface="Arial" charset="0"/>
              <a:buChar char="–"/>
              <a:defRPr/>
            </a:pPr>
            <a:endParaRPr lang="en-US" sz="2000" dirty="0">
              <a:ea typeface="ＭＳ Ｐゴシック" charset="-128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0" y="707571"/>
            <a:ext cx="9322824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988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USAID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USAID</dc:creator>
  <cp:lastModifiedBy>USAID Office of Health</cp:lastModifiedBy>
  <cp:revision>1</cp:revision>
  <dcterms:created xsi:type="dcterms:W3CDTF">2012-02-27T09:40:23Z</dcterms:created>
  <dcterms:modified xsi:type="dcterms:W3CDTF">2012-06-14T03:43:49Z</dcterms:modified>
</cp:coreProperties>
</file>