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4"/>
  </p:sldMasterIdLst>
  <p:notesMasterIdLst>
    <p:notesMasterId r:id="rId17"/>
  </p:notesMasterIdLst>
  <p:sldIdLst>
    <p:sldId id="636" r:id="rId5"/>
    <p:sldId id="2142533408" r:id="rId6"/>
    <p:sldId id="2142533410" r:id="rId7"/>
    <p:sldId id="2142533426" r:id="rId8"/>
    <p:sldId id="2142533398" r:id="rId9"/>
    <p:sldId id="2142533421" r:id="rId10"/>
    <p:sldId id="2142533405" r:id="rId11"/>
    <p:sldId id="2142533406" r:id="rId12"/>
    <p:sldId id="2142533357" r:id="rId13"/>
    <p:sldId id="257" r:id="rId14"/>
    <p:sldId id="258" r:id="rId15"/>
    <p:sldId id="214253335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19BB1A-4CCA-74A4-6486-6A84F7796E81}" name="Hubbert, Benjamin (CONTR)" initials="BH" userId="S::benjamin.hubbert@nuclear.energy.gov::c8f04828-e839-4aa1-b24c-27c3e359324a" providerId="AD"/>
  <p188:author id="{99A1E72E-6A6C-67A9-910B-C40487E2ACB4}" name="Hogan, Sara" initials="SH" userId="S::sara.hogan@nuclear.energy.gov::a8ee312e-ecfe-4585-b2ea-6276b30b27d5" providerId="AD"/>
  <p188:author id="{7A82D967-B69D-7BEC-DD39-D9957BBBAAD9}" name="Morales, Marla" initials="MM" userId="S::marla.morales@nuclear.energy.gov::34fb656f-6511-4898-85f1-89438a9d49ed" providerId="AD"/>
  <p188:author id="{D29358A8-B92C-E488-9627-CDE3AA7A32B5}" name="Edge, Ellen" initials="EE" userId="S::ellen.edge@em.doe.gov::2d6aa2ac-22b3-42d2-85aa-cc1b728a7a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9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916074-9307-408E-BB10-6339B4A56884}"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CFBE2C-797D-47CE-9DDD-87600AAF88DE}" type="slidenum">
              <a:rPr lang="en-US" smtClean="0"/>
              <a:t>‹#›</a:t>
            </a:fld>
            <a:endParaRPr lang="en-US"/>
          </a:p>
        </p:txBody>
      </p:sp>
    </p:spTree>
    <p:extLst>
      <p:ext uri="{BB962C8B-B14F-4D97-AF65-F5344CB8AC3E}">
        <p14:creationId xmlns:p14="http://schemas.microsoft.com/office/powerpoint/2010/main" val="422953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88366-2947-D844-B46D-D483AF8F98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8158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There are many casks in this photo, but only the cask on the front right is part of this research project.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88366-2947-D844-B46D-D483AF8F9817}"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877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CFBE2C-797D-47CE-9DDD-87600AAF88DE}" type="slidenum">
              <a:rPr lang="en-US" smtClean="0"/>
              <a:t>11</a:t>
            </a:fld>
            <a:endParaRPr lang="en-US"/>
          </a:p>
        </p:txBody>
      </p:sp>
    </p:spTree>
    <p:extLst>
      <p:ext uri="{BB962C8B-B14F-4D97-AF65-F5344CB8AC3E}">
        <p14:creationId xmlns:p14="http://schemas.microsoft.com/office/powerpoint/2010/main" val="28927841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with sub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1468430"/>
          </a:xfrm>
          <a:prstGeom prst="rect">
            <a:avLst/>
          </a:prstGeom>
        </p:spPr>
        <p:txBody>
          <a:bodyPr anchor="b"/>
          <a:lstStyle>
            <a:lvl1pPr algn="ctr">
              <a:defRPr sz="4500" b="1" i="0">
                <a:solidFill>
                  <a:srgbClr val="0E1130"/>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1524000" y="3124211"/>
            <a:ext cx="9144000" cy="2133589"/>
          </a:xfrm>
          <a:prstGeom prst="rect">
            <a:avLst/>
          </a:prstGeom>
        </p:spPr>
        <p:txBody>
          <a:bodyPr/>
          <a:lstStyle>
            <a:lvl1pPr marL="0" indent="0" algn="ctr">
              <a:buNone/>
              <a:defRPr sz="1800">
                <a:solidFill>
                  <a:srgbClr val="29334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1524000" y="2895600"/>
            <a:ext cx="9144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7" name="Picture 6" descr="Text&#10;&#10;AI-generated content may be incorrect.">
            <a:extLst>
              <a:ext uri="{FF2B5EF4-FFF2-40B4-BE49-F238E27FC236}">
                <a16:creationId xmlns:a16="http://schemas.microsoft.com/office/drawing/2014/main" id="{89CB585F-7D63-302D-9BE0-3915A1689B20}"/>
              </a:ext>
            </a:extLst>
          </p:cNvPr>
          <p:cNvPicPr>
            <a:picLocks noChangeAspect="1"/>
          </p:cNvPicPr>
          <p:nvPr userDrawn="1"/>
        </p:nvPicPr>
        <p:blipFill>
          <a:blip r:embed="rId2"/>
          <a:stretch>
            <a:fillRect/>
          </a:stretch>
        </p:blipFill>
        <p:spPr>
          <a:xfrm>
            <a:off x="8458200" y="5804906"/>
            <a:ext cx="3538537" cy="934983"/>
          </a:xfrm>
          <a:prstGeom prst="rect">
            <a:avLst/>
          </a:prstGeom>
        </p:spPr>
      </p:pic>
    </p:spTree>
    <p:extLst>
      <p:ext uri="{BB962C8B-B14F-4D97-AF65-F5344CB8AC3E}">
        <p14:creationId xmlns:p14="http://schemas.microsoft.com/office/powerpoint/2010/main" val="229045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with sub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3B1C6B-4ACE-2BB9-EAA7-CAAC3C410A2C}"/>
              </a:ext>
            </a:extLst>
          </p:cNvPr>
          <p:cNvPicPr>
            <a:picLocks noChangeAspect="1"/>
          </p:cNvPicPr>
          <p:nvPr userDrawn="1"/>
        </p:nvPicPr>
        <p:blipFill>
          <a:blip r:embed="rId2"/>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4464C0B-05BD-E095-78B3-2744B70B9EC9}"/>
              </a:ext>
            </a:extLst>
          </p:cNvPr>
          <p:cNvSpPr/>
          <p:nvPr userDrawn="1"/>
        </p:nvSpPr>
        <p:spPr>
          <a:xfrm>
            <a:off x="1295400" y="0"/>
            <a:ext cx="5105400" cy="5562600"/>
          </a:xfrm>
          <a:prstGeom prst="rect">
            <a:avLst/>
          </a:prstGeom>
          <a:solidFill>
            <a:srgbClr val="19204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4572000" cy="1468430"/>
          </a:xfrm>
          <a:prstGeom prst="rect">
            <a:avLst/>
          </a:prstGeom>
        </p:spPr>
        <p:txBody>
          <a:bodyPr anchor="b"/>
          <a:lstStyle>
            <a:lvl1pPr algn="ctr">
              <a:defRPr sz="4500" b="1" i="0">
                <a:solidFill>
                  <a:schemeClr val="bg1"/>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1524000" y="3124211"/>
            <a:ext cx="4572000" cy="2133589"/>
          </a:xfrm>
          <a:prstGeom prst="rect">
            <a:avLst/>
          </a:prstGeo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1524000" y="2895600"/>
            <a:ext cx="4572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7" name="Picture 6" descr="Text&#10;&#10;AI-generated content may be incorrect.">
            <a:extLst>
              <a:ext uri="{FF2B5EF4-FFF2-40B4-BE49-F238E27FC236}">
                <a16:creationId xmlns:a16="http://schemas.microsoft.com/office/drawing/2014/main" id="{89CB585F-7D63-302D-9BE0-3915A1689B20}"/>
              </a:ext>
            </a:extLst>
          </p:cNvPr>
          <p:cNvPicPr>
            <a:picLocks noChangeAspect="1"/>
          </p:cNvPicPr>
          <p:nvPr userDrawn="1"/>
        </p:nvPicPr>
        <p:blipFill>
          <a:blip r:embed="rId3"/>
          <a:stretch>
            <a:fillRect/>
          </a:stretch>
        </p:blipFill>
        <p:spPr>
          <a:xfrm>
            <a:off x="8458200" y="5804906"/>
            <a:ext cx="3538537" cy="934983"/>
          </a:xfrm>
          <a:prstGeom prst="rect">
            <a:avLst/>
          </a:prstGeom>
        </p:spPr>
      </p:pic>
    </p:spTree>
    <p:extLst>
      <p:ext uri="{BB962C8B-B14F-4D97-AF65-F5344CB8AC3E}">
        <p14:creationId xmlns:p14="http://schemas.microsoft.com/office/powerpoint/2010/main" val="1715542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with subtitle">
    <p:spTree>
      <p:nvGrpSpPr>
        <p:cNvPr id="1" name=""/>
        <p:cNvGrpSpPr/>
        <p:nvPr/>
      </p:nvGrpSpPr>
      <p:grpSpPr>
        <a:xfrm>
          <a:off x="0" y="0"/>
          <a:ext cx="0" cy="0"/>
          <a:chOff x="0" y="0"/>
          <a:chExt cx="0" cy="0"/>
        </a:xfrm>
      </p:grpSpPr>
      <p:pic>
        <p:nvPicPr>
          <p:cNvPr id="8" name="Picture 7" descr="A cartoon of a house&#10;&#10;AI-generated content may be incorrect.">
            <a:extLst>
              <a:ext uri="{FF2B5EF4-FFF2-40B4-BE49-F238E27FC236}">
                <a16:creationId xmlns:a16="http://schemas.microsoft.com/office/drawing/2014/main" id="{B5AC5055-CFAA-4BAE-6348-255A05ED6A21}"/>
              </a:ext>
            </a:extLst>
          </p:cNvPr>
          <p:cNvPicPr>
            <a:picLocks noChangeAspect="1"/>
          </p:cNvPicPr>
          <p:nvPr userDrawn="1"/>
        </p:nvPicPr>
        <p:blipFill>
          <a:blip r:embed="rId2"/>
          <a:srcRect t="12222"/>
          <a:stretch>
            <a:fillRect/>
          </a:stretch>
        </p:blipFill>
        <p:spPr>
          <a:xfrm>
            <a:off x="0" y="-1"/>
            <a:ext cx="12191999" cy="6019799"/>
          </a:xfrm>
          <a:prstGeom prst="rect">
            <a:avLst/>
          </a:prstGeom>
        </p:spPr>
      </p:pic>
      <p:sp>
        <p:nvSpPr>
          <p:cNvPr id="5" name="Rectangle 4">
            <a:extLst>
              <a:ext uri="{FF2B5EF4-FFF2-40B4-BE49-F238E27FC236}">
                <a16:creationId xmlns:a16="http://schemas.microsoft.com/office/drawing/2014/main" id="{24464C0B-05BD-E095-78B3-2744B70B9EC9}"/>
              </a:ext>
            </a:extLst>
          </p:cNvPr>
          <p:cNvSpPr/>
          <p:nvPr userDrawn="1"/>
        </p:nvSpPr>
        <p:spPr>
          <a:xfrm>
            <a:off x="1295400" y="0"/>
            <a:ext cx="5105400" cy="5562600"/>
          </a:xfrm>
          <a:prstGeom prst="rect">
            <a:avLst/>
          </a:prstGeom>
          <a:solidFill>
            <a:srgbClr val="19204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4572000" cy="1468430"/>
          </a:xfrm>
          <a:prstGeom prst="rect">
            <a:avLst/>
          </a:prstGeom>
        </p:spPr>
        <p:txBody>
          <a:bodyPr anchor="b"/>
          <a:lstStyle>
            <a:lvl1pPr algn="ctr">
              <a:defRPr sz="4500" b="1" i="0">
                <a:solidFill>
                  <a:schemeClr val="bg1"/>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1524000" y="3124211"/>
            <a:ext cx="4572000" cy="2133589"/>
          </a:xfrm>
          <a:prstGeom prst="rect">
            <a:avLst/>
          </a:prstGeo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1524000" y="2895600"/>
            <a:ext cx="4572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7" name="Picture 6" descr="Text&#10;&#10;AI-generated content may be incorrect.">
            <a:extLst>
              <a:ext uri="{FF2B5EF4-FFF2-40B4-BE49-F238E27FC236}">
                <a16:creationId xmlns:a16="http://schemas.microsoft.com/office/drawing/2014/main" id="{89CB585F-7D63-302D-9BE0-3915A1689B20}"/>
              </a:ext>
            </a:extLst>
          </p:cNvPr>
          <p:cNvPicPr>
            <a:picLocks noChangeAspect="1"/>
          </p:cNvPicPr>
          <p:nvPr userDrawn="1"/>
        </p:nvPicPr>
        <p:blipFill>
          <a:blip r:embed="rId3"/>
          <a:stretch>
            <a:fillRect/>
          </a:stretch>
        </p:blipFill>
        <p:spPr>
          <a:xfrm>
            <a:off x="8458200" y="5804906"/>
            <a:ext cx="3538537" cy="934983"/>
          </a:xfrm>
          <a:prstGeom prst="rect">
            <a:avLst/>
          </a:prstGeom>
        </p:spPr>
      </p:pic>
    </p:spTree>
    <p:extLst>
      <p:ext uri="{BB962C8B-B14F-4D97-AF65-F5344CB8AC3E}">
        <p14:creationId xmlns:p14="http://schemas.microsoft.com/office/powerpoint/2010/main" val="308126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with subtit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1292C3-2982-7D8D-F05E-769A1571BD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4464C0B-05BD-E095-78B3-2744B70B9EC9}"/>
              </a:ext>
            </a:extLst>
          </p:cNvPr>
          <p:cNvSpPr/>
          <p:nvPr userDrawn="1"/>
        </p:nvSpPr>
        <p:spPr>
          <a:xfrm>
            <a:off x="1295400" y="0"/>
            <a:ext cx="5105400" cy="5562600"/>
          </a:xfrm>
          <a:prstGeom prst="rect">
            <a:avLst/>
          </a:prstGeom>
          <a:solidFill>
            <a:srgbClr val="19204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4572000" cy="1468430"/>
          </a:xfrm>
          <a:prstGeom prst="rect">
            <a:avLst/>
          </a:prstGeom>
        </p:spPr>
        <p:txBody>
          <a:bodyPr anchor="b"/>
          <a:lstStyle>
            <a:lvl1pPr algn="ctr">
              <a:defRPr sz="4500" b="1" i="0">
                <a:solidFill>
                  <a:schemeClr val="bg1"/>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1524000" y="3124211"/>
            <a:ext cx="4572000" cy="2133589"/>
          </a:xfrm>
          <a:prstGeom prst="rect">
            <a:avLst/>
          </a:prstGeo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1524000" y="2895600"/>
            <a:ext cx="4572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7" name="Picture 6" descr="Text&#10;&#10;AI-generated content may be incorrect.">
            <a:extLst>
              <a:ext uri="{FF2B5EF4-FFF2-40B4-BE49-F238E27FC236}">
                <a16:creationId xmlns:a16="http://schemas.microsoft.com/office/drawing/2014/main" id="{89CB585F-7D63-302D-9BE0-3915A1689B20}"/>
              </a:ext>
            </a:extLst>
          </p:cNvPr>
          <p:cNvPicPr>
            <a:picLocks noChangeAspect="1"/>
          </p:cNvPicPr>
          <p:nvPr userDrawn="1"/>
        </p:nvPicPr>
        <p:blipFill>
          <a:blip r:embed="rId3"/>
          <a:stretch>
            <a:fillRect/>
          </a:stretch>
        </p:blipFill>
        <p:spPr>
          <a:xfrm>
            <a:off x="8458200" y="5804906"/>
            <a:ext cx="3538537" cy="934983"/>
          </a:xfrm>
          <a:prstGeom prst="rect">
            <a:avLst/>
          </a:prstGeom>
        </p:spPr>
      </p:pic>
    </p:spTree>
    <p:extLst>
      <p:ext uri="{BB962C8B-B14F-4D97-AF65-F5344CB8AC3E}">
        <p14:creationId xmlns:p14="http://schemas.microsoft.com/office/powerpoint/2010/main" val="327560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with subtit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B76B05-9959-C35A-7EF5-155FBACFF72E}"/>
              </a:ext>
            </a:extLst>
          </p:cNvPr>
          <p:cNvPicPr>
            <a:picLocks noChangeAspect="1"/>
          </p:cNvPicPr>
          <p:nvPr userDrawn="1"/>
        </p:nvPicPr>
        <p:blipFill>
          <a:blip r:embed="rId2"/>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4464C0B-05BD-E095-78B3-2744B70B9EC9}"/>
              </a:ext>
            </a:extLst>
          </p:cNvPr>
          <p:cNvSpPr/>
          <p:nvPr userDrawn="1"/>
        </p:nvSpPr>
        <p:spPr>
          <a:xfrm>
            <a:off x="6444343" y="0"/>
            <a:ext cx="5105400" cy="5562600"/>
          </a:xfrm>
          <a:prstGeom prst="rect">
            <a:avLst/>
          </a:prstGeom>
          <a:solidFill>
            <a:srgbClr val="19204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672943" y="1122363"/>
            <a:ext cx="4572000" cy="1468430"/>
          </a:xfrm>
          <a:prstGeom prst="rect">
            <a:avLst/>
          </a:prstGeom>
        </p:spPr>
        <p:txBody>
          <a:bodyPr anchor="b"/>
          <a:lstStyle>
            <a:lvl1pPr algn="ctr">
              <a:defRPr sz="4500" b="1" i="0">
                <a:solidFill>
                  <a:schemeClr val="bg1"/>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6672943" y="3124211"/>
            <a:ext cx="4572000" cy="2133589"/>
          </a:xfrm>
          <a:prstGeom prst="rect">
            <a:avLst/>
          </a:prstGeo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6672943" y="2895600"/>
            <a:ext cx="4572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7" name="Picture 6" descr="Text&#10;&#10;AI-generated content may be incorrect.">
            <a:extLst>
              <a:ext uri="{FF2B5EF4-FFF2-40B4-BE49-F238E27FC236}">
                <a16:creationId xmlns:a16="http://schemas.microsoft.com/office/drawing/2014/main" id="{89CB585F-7D63-302D-9BE0-3915A1689B20}"/>
              </a:ext>
            </a:extLst>
          </p:cNvPr>
          <p:cNvPicPr>
            <a:picLocks noChangeAspect="1"/>
          </p:cNvPicPr>
          <p:nvPr userDrawn="1"/>
        </p:nvPicPr>
        <p:blipFill>
          <a:blip r:embed="rId3"/>
          <a:stretch>
            <a:fillRect/>
          </a:stretch>
        </p:blipFill>
        <p:spPr>
          <a:xfrm>
            <a:off x="8458200" y="5804906"/>
            <a:ext cx="3538537" cy="934983"/>
          </a:xfrm>
          <a:prstGeom prst="rect">
            <a:avLst/>
          </a:prstGeom>
        </p:spPr>
      </p:pic>
    </p:spTree>
    <p:extLst>
      <p:ext uri="{BB962C8B-B14F-4D97-AF65-F5344CB8AC3E}">
        <p14:creationId xmlns:p14="http://schemas.microsoft.com/office/powerpoint/2010/main" val="3127094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with subtitle">
    <p:spTree>
      <p:nvGrpSpPr>
        <p:cNvPr id="1" name=""/>
        <p:cNvGrpSpPr/>
        <p:nvPr/>
      </p:nvGrpSpPr>
      <p:grpSpPr>
        <a:xfrm>
          <a:off x="0" y="0"/>
          <a:ext cx="0" cy="0"/>
          <a:chOff x="0" y="0"/>
          <a:chExt cx="0" cy="0"/>
        </a:xfrm>
      </p:grpSpPr>
      <p:pic>
        <p:nvPicPr>
          <p:cNvPr id="8" name="Picture 7" descr="Diagram&#10;&#10;AI-generated content may be incorrect.">
            <a:extLst>
              <a:ext uri="{FF2B5EF4-FFF2-40B4-BE49-F238E27FC236}">
                <a16:creationId xmlns:a16="http://schemas.microsoft.com/office/drawing/2014/main" id="{5A3C3066-963F-83DA-D861-4CCAB78E06D4}"/>
              </a:ext>
            </a:extLst>
          </p:cNvPr>
          <p:cNvPicPr>
            <a:picLocks noChangeAspect="1"/>
          </p:cNvPicPr>
          <p:nvPr userDrawn="1"/>
        </p:nvPicPr>
        <p:blipFill>
          <a:blip r:embed="rId2"/>
          <a:stretch>
            <a:fillRect/>
          </a:stretch>
        </p:blipFill>
        <p:spPr>
          <a:xfrm>
            <a:off x="0" y="428"/>
            <a:ext cx="12192000" cy="6857143"/>
          </a:xfrm>
          <a:prstGeom prst="rect">
            <a:avLst/>
          </a:prstGeom>
        </p:spPr>
      </p:pic>
      <p:sp>
        <p:nvSpPr>
          <p:cNvPr id="5" name="Rectangle 4">
            <a:extLst>
              <a:ext uri="{FF2B5EF4-FFF2-40B4-BE49-F238E27FC236}">
                <a16:creationId xmlns:a16="http://schemas.microsoft.com/office/drawing/2014/main" id="{24464C0B-05BD-E095-78B3-2744B70B9EC9}"/>
              </a:ext>
            </a:extLst>
          </p:cNvPr>
          <p:cNvSpPr/>
          <p:nvPr userDrawn="1"/>
        </p:nvSpPr>
        <p:spPr>
          <a:xfrm>
            <a:off x="6444343" y="0"/>
            <a:ext cx="5105400" cy="5562600"/>
          </a:xfrm>
          <a:prstGeom prst="rect">
            <a:avLst/>
          </a:prstGeom>
          <a:solidFill>
            <a:srgbClr val="19204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672943" y="1122363"/>
            <a:ext cx="4572000" cy="1468430"/>
          </a:xfrm>
          <a:prstGeom prst="rect">
            <a:avLst/>
          </a:prstGeom>
        </p:spPr>
        <p:txBody>
          <a:bodyPr anchor="b"/>
          <a:lstStyle>
            <a:lvl1pPr algn="ctr">
              <a:defRPr sz="4500" b="1" i="0">
                <a:solidFill>
                  <a:schemeClr val="bg1"/>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6672943" y="3124211"/>
            <a:ext cx="4572000" cy="2133589"/>
          </a:xfrm>
          <a:prstGeom prst="rect">
            <a:avLst/>
          </a:prstGeo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6672943" y="2895600"/>
            <a:ext cx="4572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7" name="Picture 6" descr="Text&#10;&#10;AI-generated content may be incorrect.">
            <a:extLst>
              <a:ext uri="{FF2B5EF4-FFF2-40B4-BE49-F238E27FC236}">
                <a16:creationId xmlns:a16="http://schemas.microsoft.com/office/drawing/2014/main" id="{89CB585F-7D63-302D-9BE0-3915A1689B20}"/>
              </a:ext>
            </a:extLst>
          </p:cNvPr>
          <p:cNvPicPr>
            <a:picLocks noChangeAspect="1"/>
          </p:cNvPicPr>
          <p:nvPr userDrawn="1"/>
        </p:nvPicPr>
        <p:blipFill>
          <a:blip r:embed="rId3"/>
          <a:stretch>
            <a:fillRect/>
          </a:stretch>
        </p:blipFill>
        <p:spPr>
          <a:xfrm>
            <a:off x="8458200" y="5804906"/>
            <a:ext cx="3538537" cy="934983"/>
          </a:xfrm>
          <a:prstGeom prst="rect">
            <a:avLst/>
          </a:prstGeom>
        </p:spPr>
      </p:pic>
    </p:spTree>
    <p:extLst>
      <p:ext uri="{BB962C8B-B14F-4D97-AF65-F5344CB8AC3E}">
        <p14:creationId xmlns:p14="http://schemas.microsoft.com/office/powerpoint/2010/main" val="359377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Line 2">
            <a:extLst>
              <a:ext uri="{FF2B5EF4-FFF2-40B4-BE49-F238E27FC236}">
                <a16:creationId xmlns:a16="http://schemas.microsoft.com/office/drawing/2014/main" id="{16C30DFB-D6A0-6EC3-CE96-283AB94DBF35}"/>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3" name="Picture 2" descr="Text&#10;&#10;AI-generated content may be incorrect.">
            <a:extLst>
              <a:ext uri="{FF2B5EF4-FFF2-40B4-BE49-F238E27FC236}">
                <a16:creationId xmlns:a16="http://schemas.microsoft.com/office/drawing/2014/main" id="{FB486256-C6F6-66AE-721B-FCE1F7748B9C}"/>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4" name="TextBox 3">
            <a:extLst>
              <a:ext uri="{FF2B5EF4-FFF2-40B4-BE49-F238E27FC236}">
                <a16:creationId xmlns:a16="http://schemas.microsoft.com/office/drawing/2014/main" id="{4226F414-327E-C7CA-5D7A-986D8EEC91B8}"/>
              </a:ext>
            </a:extLst>
          </p:cNvPr>
          <p:cNvSpPr txBox="1"/>
          <p:nvPr userDrawn="1"/>
        </p:nvSpPr>
        <p:spPr>
          <a:xfrm>
            <a:off x="762000" y="1128395"/>
            <a:ext cx="5099924" cy="4431983"/>
          </a:xfrm>
          <a:prstGeom prst="rect">
            <a:avLst/>
          </a:prstGeom>
          <a:noFill/>
        </p:spPr>
        <p:txBody>
          <a:bodyPr wrap="square" rtlCol="0">
            <a:spAutoFit/>
          </a:bodyPr>
          <a:lstStyle/>
          <a:p>
            <a:pPr>
              <a:spcAft>
                <a:spcPts val="1200"/>
              </a:spcAft>
            </a:pPr>
            <a:r>
              <a:rPr lang="en-US" sz="1400" b="1">
                <a:solidFill>
                  <a:srgbClr val="595959"/>
                </a:solidFill>
              </a:rPr>
              <a:t>DISCLAIMER</a:t>
            </a:r>
          </a:p>
          <a:p>
            <a:pPr>
              <a:spcAft>
                <a:spcPts val="1200"/>
              </a:spcAft>
            </a:pPr>
            <a:r>
              <a:rPr lang="en-US" sz="1400">
                <a:solidFill>
                  <a:srgbClr val="595959"/>
                </a:solidFill>
              </a:rPr>
              <a:t>This is a technical presentation that does not take into account contractual limitations or obligations under the Standard Contract for Disposal of Spent Nuclear Fuel and/or High-Level Radioactive Waste (Standard Contract) (10 CFR Part 961). </a:t>
            </a:r>
          </a:p>
          <a:p>
            <a:pPr>
              <a:spcAft>
                <a:spcPts val="1200"/>
              </a:spcAft>
            </a:pPr>
            <a:r>
              <a:rPr lang="en-US" sz="1400">
                <a:solidFill>
                  <a:srgbClr val="595959"/>
                </a:solidFill>
              </a:rPr>
              <a:t>To the extent discussions or recommendations in this presentation conflict with the provisions of the Standard Contract, the Standard Contract governs the obligations of the parties, and this presentation in no manner supersedes, overrides, or amends the Standard Contract. </a:t>
            </a:r>
          </a:p>
          <a:p>
            <a:pPr>
              <a:spcAft>
                <a:spcPts val="1200"/>
              </a:spcAft>
            </a:pPr>
            <a:r>
              <a:rPr lang="en-US" sz="1400">
                <a:solidFill>
                  <a:srgbClr val="595959"/>
                </a:solidFill>
              </a:rPr>
              <a:t>This presentation reflects technical work which could support future decision making by the U.S. Department of Energy (DOE or Department).  No inferences should be drawn from this presentation regarding future actions by DOE, which are limited both by the terms of the Standard Contract and Congressional appropriations for the Department to fulfill its obligations under the Nuclear Waste Policy Act including licensing and construction of a used nuclear fuel</a:t>
            </a:r>
            <a:r>
              <a:rPr lang="en-US" sz="1400" baseline="30000">
                <a:solidFill>
                  <a:srgbClr val="595959"/>
                </a:solidFill>
              </a:rPr>
              <a:t>1</a:t>
            </a:r>
            <a:r>
              <a:rPr lang="en-US" sz="1400">
                <a:solidFill>
                  <a:srgbClr val="595959"/>
                </a:solidFill>
              </a:rPr>
              <a:t> repository. </a:t>
            </a:r>
          </a:p>
        </p:txBody>
      </p:sp>
      <p:sp>
        <p:nvSpPr>
          <p:cNvPr id="6" name="Slide Number Placeholder 5">
            <a:extLst>
              <a:ext uri="{FF2B5EF4-FFF2-40B4-BE49-F238E27FC236}">
                <a16:creationId xmlns:a16="http://schemas.microsoft.com/office/drawing/2014/main" id="{5F2E82A2-E5AD-4619-B0CB-D6A4EEEC29A9}"/>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pic>
        <p:nvPicPr>
          <p:cNvPr id="2" name="Picture 1" descr="A picture containing text, businesscard&#10;&#10;Description automatically generated">
            <a:extLst>
              <a:ext uri="{FF2B5EF4-FFF2-40B4-BE49-F238E27FC236}">
                <a16:creationId xmlns:a16="http://schemas.microsoft.com/office/drawing/2014/main" id="{72127325-3540-2186-F9F5-9B134FEF6D4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096000" y="1128395"/>
            <a:ext cx="5525347" cy="4144010"/>
          </a:xfrm>
          <a:prstGeom prst="rect">
            <a:avLst/>
          </a:prstGeom>
        </p:spPr>
      </p:pic>
      <p:sp>
        <p:nvSpPr>
          <p:cNvPr id="7" name="TextBox 6">
            <a:extLst>
              <a:ext uri="{FF2B5EF4-FFF2-40B4-BE49-F238E27FC236}">
                <a16:creationId xmlns:a16="http://schemas.microsoft.com/office/drawing/2014/main" id="{D447C557-16AF-4811-6355-8158ACF3A299}"/>
              </a:ext>
            </a:extLst>
          </p:cNvPr>
          <p:cNvSpPr txBox="1"/>
          <p:nvPr userDrawn="1"/>
        </p:nvSpPr>
        <p:spPr>
          <a:xfrm>
            <a:off x="1828800" y="6248400"/>
            <a:ext cx="7502878" cy="553998"/>
          </a:xfrm>
          <a:prstGeom prst="rect">
            <a:avLst/>
          </a:prstGeom>
          <a:noFill/>
        </p:spPr>
        <p:txBody>
          <a:bodyPr wrap="square" rtlCol="0">
            <a:spAutoFit/>
          </a:bodyPr>
          <a:lstStyle/>
          <a:p>
            <a:r>
              <a:rPr lang="en-US" sz="1000" baseline="30000"/>
              <a:t>1</a:t>
            </a:r>
            <a:r>
              <a:rPr lang="en-US" sz="1000"/>
              <a:t>The term “used nuclear fuel” is intended to be synonymous with the term “spent nuclear fuel” as used and defined in the Nuclear Waste Policy Act of 1982, as amended, and the Standard Contract for the Disposal of Spent Nuclear Fuel and/or High-Level Radioactive Waste (10 CFR Part 961). </a:t>
            </a:r>
          </a:p>
        </p:txBody>
      </p:sp>
    </p:spTree>
    <p:extLst>
      <p:ext uri="{BB962C8B-B14F-4D97-AF65-F5344CB8AC3E}">
        <p14:creationId xmlns:p14="http://schemas.microsoft.com/office/powerpoint/2010/main" val="1788090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Bar and Heavy Bulle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9D2714-32F1-2C75-6C7B-6B85ACA64B95}"/>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Line 2">
            <a:extLst>
              <a:ext uri="{FF2B5EF4-FFF2-40B4-BE49-F238E27FC236}">
                <a16:creationId xmlns:a16="http://schemas.microsoft.com/office/drawing/2014/main" id="{C416BF7B-F06A-A578-776E-3959D80B7239}"/>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12" name="Content Placeholder 11"/>
          <p:cNvSpPr>
            <a:spLocks noGrp="1"/>
          </p:cNvSpPr>
          <p:nvPr>
            <p:ph sz="quarter" idx="12"/>
          </p:nvPr>
        </p:nvSpPr>
        <p:spPr>
          <a:xfrm>
            <a:off x="406400" y="1371600"/>
            <a:ext cx="11379200" cy="4727447"/>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Text&#10;&#10;AI-generated content may be incorrect.">
            <a:extLst>
              <a:ext uri="{FF2B5EF4-FFF2-40B4-BE49-F238E27FC236}">
                <a16:creationId xmlns:a16="http://schemas.microsoft.com/office/drawing/2014/main" id="{D1DE49F1-FADA-0960-2EA5-DCE1C2121728}"/>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6" name="Slide Number Placeholder 5">
            <a:extLst>
              <a:ext uri="{FF2B5EF4-FFF2-40B4-BE49-F238E27FC236}">
                <a16:creationId xmlns:a16="http://schemas.microsoft.com/office/drawing/2014/main" id="{857B45F6-CBA3-D77A-D3BF-A963BFB67A1A}"/>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7" name="Line 2">
            <a:extLst>
              <a:ext uri="{FF2B5EF4-FFF2-40B4-BE49-F238E27FC236}">
                <a16:creationId xmlns:a16="http://schemas.microsoft.com/office/drawing/2014/main" id="{B7CACC2A-7AB6-A395-F15B-512822951A41}"/>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Tree>
    <p:extLst>
      <p:ext uri="{BB962C8B-B14F-4D97-AF65-F5344CB8AC3E}">
        <p14:creationId xmlns:p14="http://schemas.microsoft.com/office/powerpoint/2010/main" val="27378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wo Bullet Content">
    <p:spTree>
      <p:nvGrpSpPr>
        <p:cNvPr id="1" name=""/>
        <p:cNvGrpSpPr/>
        <p:nvPr/>
      </p:nvGrpSpPr>
      <p:grpSpPr>
        <a:xfrm>
          <a:off x="0" y="0"/>
          <a:ext cx="0" cy="0"/>
          <a:chOff x="0" y="0"/>
          <a:chExt cx="0" cy="0"/>
        </a:xfrm>
      </p:grpSpPr>
      <p:sp>
        <p:nvSpPr>
          <p:cNvPr id="6" name="Content Placeholder 11">
            <a:extLst>
              <a:ext uri="{FF2B5EF4-FFF2-40B4-BE49-F238E27FC236}">
                <a16:creationId xmlns:a16="http://schemas.microsoft.com/office/drawing/2014/main" id="{B5E34513-F65C-A558-D347-B6875768FEB8}"/>
              </a:ext>
            </a:extLst>
          </p:cNvPr>
          <p:cNvSpPr>
            <a:spLocks noGrp="1"/>
          </p:cNvSpPr>
          <p:nvPr>
            <p:ph sz="quarter" idx="13"/>
          </p:nvPr>
        </p:nvSpPr>
        <p:spPr>
          <a:xfrm>
            <a:off x="406400" y="1371601"/>
            <a:ext cx="5181600" cy="4754563"/>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4" name="Picture 3" descr="Text&#10;&#10;AI-generated content may be incorrect.">
            <a:extLst>
              <a:ext uri="{FF2B5EF4-FFF2-40B4-BE49-F238E27FC236}">
                <a16:creationId xmlns:a16="http://schemas.microsoft.com/office/drawing/2014/main" id="{C41254ED-4381-A389-BEBF-4BB7C04C9FA5}"/>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5" name="Title 1">
            <a:extLst>
              <a:ext uri="{FF2B5EF4-FFF2-40B4-BE49-F238E27FC236}">
                <a16:creationId xmlns:a16="http://schemas.microsoft.com/office/drawing/2014/main" id="{470AF043-BDB5-5904-D108-A908D70A7922}"/>
              </a:ext>
            </a:extLst>
          </p:cNvPr>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D44284A9-7ED9-0207-B2C2-776386395D2A}"/>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8" name="Line 2">
            <a:extLst>
              <a:ext uri="{FF2B5EF4-FFF2-40B4-BE49-F238E27FC236}">
                <a16:creationId xmlns:a16="http://schemas.microsoft.com/office/drawing/2014/main" id="{F11B1B00-66C7-960B-5078-33ADBCFF321F}"/>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0" name="Content Placeholder 11">
            <a:extLst>
              <a:ext uri="{FF2B5EF4-FFF2-40B4-BE49-F238E27FC236}">
                <a16:creationId xmlns:a16="http://schemas.microsoft.com/office/drawing/2014/main" id="{7419EFDE-CD6A-766F-633C-DE21FB64DB66}"/>
              </a:ext>
            </a:extLst>
          </p:cNvPr>
          <p:cNvSpPr>
            <a:spLocks noGrp="1"/>
          </p:cNvSpPr>
          <p:nvPr>
            <p:ph sz="quarter" idx="14"/>
          </p:nvPr>
        </p:nvSpPr>
        <p:spPr>
          <a:xfrm>
            <a:off x="6604000" y="1371600"/>
            <a:ext cx="5181600" cy="4754563"/>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14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wo Bulle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4" name="Picture 3" descr="Text&#10;&#10;AI-generated content may be incorrect.">
            <a:extLst>
              <a:ext uri="{FF2B5EF4-FFF2-40B4-BE49-F238E27FC236}">
                <a16:creationId xmlns:a16="http://schemas.microsoft.com/office/drawing/2014/main" id="{C41254ED-4381-A389-BEBF-4BB7C04C9FA5}"/>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5" name="Title 1">
            <a:extLst>
              <a:ext uri="{FF2B5EF4-FFF2-40B4-BE49-F238E27FC236}">
                <a16:creationId xmlns:a16="http://schemas.microsoft.com/office/drawing/2014/main" id="{470AF043-BDB5-5904-D108-A908D70A7922}"/>
              </a:ext>
            </a:extLst>
          </p:cNvPr>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7" name="Text Placeholder 17">
            <a:extLst>
              <a:ext uri="{FF2B5EF4-FFF2-40B4-BE49-F238E27FC236}">
                <a16:creationId xmlns:a16="http://schemas.microsoft.com/office/drawing/2014/main" id="{46B3D974-4805-06DB-F419-F0CDF6D1E0F0}"/>
              </a:ext>
            </a:extLst>
          </p:cNvPr>
          <p:cNvSpPr>
            <a:spLocks noGrp="1"/>
          </p:cNvSpPr>
          <p:nvPr>
            <p:ph type="body" sz="quarter" idx="13" hasCustomPrompt="1"/>
          </p:nvPr>
        </p:nvSpPr>
        <p:spPr>
          <a:xfrm>
            <a:off x="406400" y="1295400"/>
            <a:ext cx="5181600" cy="487363"/>
          </a:xfrm>
          <a:prstGeom prst="rect">
            <a:avLst/>
          </a:prstGeom>
        </p:spPr>
        <p:txBody>
          <a:bodyPr/>
          <a:lstStyle>
            <a:lvl1pPr marL="0" indent="0">
              <a:buNone/>
              <a:defRPr b="1">
                <a:solidFill>
                  <a:schemeClr val="accent1"/>
                </a:solidFill>
              </a:defRPr>
            </a:lvl1pPr>
          </a:lstStyle>
          <a:p>
            <a:pPr lvl="0"/>
            <a:r>
              <a:rPr lang="en-US"/>
              <a:t>Heading 1</a:t>
            </a:r>
          </a:p>
        </p:txBody>
      </p:sp>
      <p:sp>
        <p:nvSpPr>
          <p:cNvPr id="8" name="Text Placeholder 17">
            <a:extLst>
              <a:ext uri="{FF2B5EF4-FFF2-40B4-BE49-F238E27FC236}">
                <a16:creationId xmlns:a16="http://schemas.microsoft.com/office/drawing/2014/main" id="{9B92E62A-AFAB-76D8-D738-F4A8CE404E0B}"/>
              </a:ext>
            </a:extLst>
          </p:cNvPr>
          <p:cNvSpPr>
            <a:spLocks noGrp="1"/>
          </p:cNvSpPr>
          <p:nvPr>
            <p:ph type="body" sz="quarter" idx="14" hasCustomPrompt="1"/>
          </p:nvPr>
        </p:nvSpPr>
        <p:spPr>
          <a:xfrm>
            <a:off x="6604000" y="1295979"/>
            <a:ext cx="5181600" cy="487363"/>
          </a:xfrm>
          <a:prstGeom prst="rect">
            <a:avLst/>
          </a:prstGeom>
        </p:spPr>
        <p:txBody>
          <a:bodyPr/>
          <a:lstStyle>
            <a:lvl1pPr marL="0" indent="0">
              <a:buNone/>
              <a:defRPr b="1">
                <a:solidFill>
                  <a:schemeClr val="accent1"/>
                </a:solidFill>
              </a:defRPr>
            </a:lvl1pPr>
          </a:lstStyle>
          <a:p>
            <a:pPr lvl="0"/>
            <a:r>
              <a:rPr lang="en-US"/>
              <a:t>Heading 2</a:t>
            </a:r>
          </a:p>
        </p:txBody>
      </p:sp>
      <p:sp>
        <p:nvSpPr>
          <p:cNvPr id="10" name="Slide Number Placeholder 5">
            <a:extLst>
              <a:ext uri="{FF2B5EF4-FFF2-40B4-BE49-F238E27FC236}">
                <a16:creationId xmlns:a16="http://schemas.microsoft.com/office/drawing/2014/main" id="{E14E5ADC-3909-6DA4-6A0C-D7A88C2CF398}"/>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11" name="Line 2">
            <a:extLst>
              <a:ext uri="{FF2B5EF4-FFF2-40B4-BE49-F238E27FC236}">
                <a16:creationId xmlns:a16="http://schemas.microsoft.com/office/drawing/2014/main" id="{6453EC2F-B659-0857-92D9-B9A064E16149}"/>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6" name="Content Placeholder 11">
            <a:extLst>
              <a:ext uri="{FF2B5EF4-FFF2-40B4-BE49-F238E27FC236}">
                <a16:creationId xmlns:a16="http://schemas.microsoft.com/office/drawing/2014/main" id="{14C6B601-8D2B-5E2B-5F85-17AF4DA32DF6}"/>
              </a:ext>
            </a:extLst>
          </p:cNvPr>
          <p:cNvSpPr>
            <a:spLocks noGrp="1"/>
          </p:cNvSpPr>
          <p:nvPr>
            <p:ph sz="quarter" idx="15"/>
          </p:nvPr>
        </p:nvSpPr>
        <p:spPr>
          <a:xfrm>
            <a:off x="406400" y="1802510"/>
            <a:ext cx="5181600" cy="4323654"/>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a:extLst>
              <a:ext uri="{FF2B5EF4-FFF2-40B4-BE49-F238E27FC236}">
                <a16:creationId xmlns:a16="http://schemas.microsoft.com/office/drawing/2014/main" id="{F714DBFD-F534-62D2-77D0-2EA7F4A8A95B}"/>
              </a:ext>
            </a:extLst>
          </p:cNvPr>
          <p:cNvSpPr>
            <a:spLocks noGrp="1"/>
          </p:cNvSpPr>
          <p:nvPr>
            <p:ph sz="quarter" idx="16"/>
          </p:nvPr>
        </p:nvSpPr>
        <p:spPr>
          <a:xfrm>
            <a:off x="6604000" y="1802510"/>
            <a:ext cx="5181600" cy="4323654"/>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319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Bulle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4" name="Picture 3" descr="Text&#10;&#10;AI-generated content may be incorrect.">
            <a:extLst>
              <a:ext uri="{FF2B5EF4-FFF2-40B4-BE49-F238E27FC236}">
                <a16:creationId xmlns:a16="http://schemas.microsoft.com/office/drawing/2014/main" id="{C41254ED-4381-A389-BEBF-4BB7C04C9FA5}"/>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5" name="Title 1">
            <a:extLst>
              <a:ext uri="{FF2B5EF4-FFF2-40B4-BE49-F238E27FC236}">
                <a16:creationId xmlns:a16="http://schemas.microsoft.com/office/drawing/2014/main" id="{470AF043-BDB5-5904-D108-A908D70A7922}"/>
              </a:ext>
            </a:extLst>
          </p:cNvPr>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18" name="Text Placeholder 17">
            <a:extLst>
              <a:ext uri="{FF2B5EF4-FFF2-40B4-BE49-F238E27FC236}">
                <a16:creationId xmlns:a16="http://schemas.microsoft.com/office/drawing/2014/main" id="{9FD5B656-F567-F065-F3D2-143B7EBC8525}"/>
              </a:ext>
            </a:extLst>
          </p:cNvPr>
          <p:cNvSpPr>
            <a:spLocks noGrp="1"/>
          </p:cNvSpPr>
          <p:nvPr>
            <p:ph type="body" sz="quarter" idx="13" hasCustomPrompt="1"/>
          </p:nvPr>
        </p:nvSpPr>
        <p:spPr>
          <a:xfrm>
            <a:off x="406400" y="1295400"/>
            <a:ext cx="3708400" cy="487363"/>
          </a:xfrm>
          <a:prstGeom prst="rect">
            <a:avLst/>
          </a:prstGeom>
        </p:spPr>
        <p:txBody>
          <a:bodyPr/>
          <a:lstStyle>
            <a:lvl1pPr marL="0" indent="0">
              <a:buNone/>
              <a:defRPr b="1">
                <a:solidFill>
                  <a:schemeClr val="accent1"/>
                </a:solidFill>
              </a:defRPr>
            </a:lvl1pPr>
          </a:lstStyle>
          <a:p>
            <a:pPr lvl="0"/>
            <a:r>
              <a:rPr lang="en-US"/>
              <a:t>Heading 1</a:t>
            </a:r>
          </a:p>
        </p:txBody>
      </p:sp>
      <p:sp>
        <p:nvSpPr>
          <p:cNvPr id="25" name="Text Placeholder 17">
            <a:extLst>
              <a:ext uri="{FF2B5EF4-FFF2-40B4-BE49-F238E27FC236}">
                <a16:creationId xmlns:a16="http://schemas.microsoft.com/office/drawing/2014/main" id="{60DE4E3B-02B8-B4FD-2AAA-ED35BB0A3753}"/>
              </a:ext>
            </a:extLst>
          </p:cNvPr>
          <p:cNvSpPr>
            <a:spLocks noGrp="1"/>
          </p:cNvSpPr>
          <p:nvPr>
            <p:ph type="body" sz="quarter" idx="15" hasCustomPrompt="1"/>
          </p:nvPr>
        </p:nvSpPr>
        <p:spPr>
          <a:xfrm>
            <a:off x="4241800" y="1297949"/>
            <a:ext cx="3708400" cy="487363"/>
          </a:xfrm>
          <a:prstGeom prst="rect">
            <a:avLst/>
          </a:prstGeom>
        </p:spPr>
        <p:txBody>
          <a:bodyPr/>
          <a:lstStyle>
            <a:lvl1pPr marL="0" indent="0">
              <a:buNone/>
              <a:defRPr b="1">
                <a:solidFill>
                  <a:schemeClr val="accent1"/>
                </a:solidFill>
              </a:defRPr>
            </a:lvl1pPr>
          </a:lstStyle>
          <a:p>
            <a:pPr lvl="0"/>
            <a:r>
              <a:rPr lang="en-US"/>
              <a:t>Heading 2</a:t>
            </a:r>
          </a:p>
        </p:txBody>
      </p:sp>
      <p:sp>
        <p:nvSpPr>
          <p:cNvPr id="27" name="Text Placeholder 17">
            <a:extLst>
              <a:ext uri="{FF2B5EF4-FFF2-40B4-BE49-F238E27FC236}">
                <a16:creationId xmlns:a16="http://schemas.microsoft.com/office/drawing/2014/main" id="{E28BEFC1-DEFE-514D-7BF4-53A75FC819E8}"/>
              </a:ext>
            </a:extLst>
          </p:cNvPr>
          <p:cNvSpPr>
            <a:spLocks noGrp="1"/>
          </p:cNvSpPr>
          <p:nvPr>
            <p:ph type="body" sz="quarter" idx="17" hasCustomPrompt="1"/>
          </p:nvPr>
        </p:nvSpPr>
        <p:spPr>
          <a:xfrm>
            <a:off x="8095343" y="1301578"/>
            <a:ext cx="3708400" cy="487363"/>
          </a:xfrm>
          <a:prstGeom prst="rect">
            <a:avLst/>
          </a:prstGeom>
        </p:spPr>
        <p:txBody>
          <a:bodyPr/>
          <a:lstStyle>
            <a:lvl1pPr marL="0" indent="0">
              <a:buNone/>
              <a:defRPr b="1">
                <a:solidFill>
                  <a:schemeClr val="accent1"/>
                </a:solidFill>
              </a:defRPr>
            </a:lvl1pPr>
          </a:lstStyle>
          <a:p>
            <a:pPr lvl="0"/>
            <a:r>
              <a:rPr lang="en-US"/>
              <a:t>Heading 3</a:t>
            </a:r>
          </a:p>
        </p:txBody>
      </p:sp>
      <p:sp>
        <p:nvSpPr>
          <p:cNvPr id="28" name="Slide Number Placeholder 5">
            <a:extLst>
              <a:ext uri="{FF2B5EF4-FFF2-40B4-BE49-F238E27FC236}">
                <a16:creationId xmlns:a16="http://schemas.microsoft.com/office/drawing/2014/main" id="{5029F9CE-BEFA-FD05-953C-945113B9E2C2}"/>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7" name="Line 2">
            <a:extLst>
              <a:ext uri="{FF2B5EF4-FFF2-40B4-BE49-F238E27FC236}">
                <a16:creationId xmlns:a16="http://schemas.microsoft.com/office/drawing/2014/main" id="{8F6F31A5-54F6-1CF2-8121-3A7B48C56E86}"/>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6" name="Content Placeholder 11">
            <a:extLst>
              <a:ext uri="{FF2B5EF4-FFF2-40B4-BE49-F238E27FC236}">
                <a16:creationId xmlns:a16="http://schemas.microsoft.com/office/drawing/2014/main" id="{C96DA5C8-B7B0-2F04-AD9F-F9A973B8891D}"/>
              </a:ext>
            </a:extLst>
          </p:cNvPr>
          <p:cNvSpPr>
            <a:spLocks noGrp="1"/>
          </p:cNvSpPr>
          <p:nvPr>
            <p:ph sz="quarter" idx="18"/>
          </p:nvPr>
        </p:nvSpPr>
        <p:spPr>
          <a:xfrm>
            <a:off x="406400" y="1802510"/>
            <a:ext cx="3708400" cy="4323654"/>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1">
            <a:extLst>
              <a:ext uri="{FF2B5EF4-FFF2-40B4-BE49-F238E27FC236}">
                <a16:creationId xmlns:a16="http://schemas.microsoft.com/office/drawing/2014/main" id="{CF6CE662-231B-1E7B-9315-C47C323246B2}"/>
              </a:ext>
            </a:extLst>
          </p:cNvPr>
          <p:cNvSpPr>
            <a:spLocks noGrp="1"/>
          </p:cNvSpPr>
          <p:nvPr>
            <p:ph sz="quarter" idx="19"/>
          </p:nvPr>
        </p:nvSpPr>
        <p:spPr>
          <a:xfrm>
            <a:off x="4241800" y="1802510"/>
            <a:ext cx="3708400" cy="4323654"/>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4BAA016B-454B-99DA-B149-10FA79E443A7}"/>
              </a:ext>
            </a:extLst>
          </p:cNvPr>
          <p:cNvSpPr>
            <a:spLocks noGrp="1"/>
          </p:cNvSpPr>
          <p:nvPr>
            <p:ph sz="quarter" idx="20"/>
          </p:nvPr>
        </p:nvSpPr>
        <p:spPr>
          <a:xfrm>
            <a:off x="8095343" y="1802510"/>
            <a:ext cx="3708400" cy="4323654"/>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915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wo Bulle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4" name="Picture 3" descr="Text&#10;&#10;AI-generated content may be incorrect.">
            <a:extLst>
              <a:ext uri="{FF2B5EF4-FFF2-40B4-BE49-F238E27FC236}">
                <a16:creationId xmlns:a16="http://schemas.microsoft.com/office/drawing/2014/main" id="{C41254ED-4381-A389-BEBF-4BB7C04C9FA5}"/>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7" name="Title 1">
            <a:extLst>
              <a:ext uri="{FF2B5EF4-FFF2-40B4-BE49-F238E27FC236}">
                <a16:creationId xmlns:a16="http://schemas.microsoft.com/office/drawing/2014/main" id="{E91CE10C-2AAB-9A8A-8A3C-B34183FF47C5}"/>
              </a:ext>
            </a:extLst>
          </p:cNvPr>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8E6879C5-FBB7-7B04-4056-DF42ED410BE4}"/>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3" name="Line 2">
            <a:extLst>
              <a:ext uri="{FF2B5EF4-FFF2-40B4-BE49-F238E27FC236}">
                <a16:creationId xmlns:a16="http://schemas.microsoft.com/office/drawing/2014/main" id="{5E391E08-734F-3760-9134-D9AB7F1B374E}"/>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5" name="Content Placeholder 11">
            <a:extLst>
              <a:ext uri="{FF2B5EF4-FFF2-40B4-BE49-F238E27FC236}">
                <a16:creationId xmlns:a16="http://schemas.microsoft.com/office/drawing/2014/main" id="{D91BD0AA-0996-C88D-BA2F-80D92BBA0878}"/>
              </a:ext>
            </a:extLst>
          </p:cNvPr>
          <p:cNvSpPr>
            <a:spLocks noGrp="1"/>
          </p:cNvSpPr>
          <p:nvPr>
            <p:ph sz="quarter" idx="15"/>
          </p:nvPr>
        </p:nvSpPr>
        <p:spPr>
          <a:xfrm>
            <a:off x="8001000" y="1371600"/>
            <a:ext cx="3784600" cy="4774307"/>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2314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wo Bulle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4" name="Picture 3" descr="Text&#10;&#10;AI-generated content may be incorrect.">
            <a:extLst>
              <a:ext uri="{FF2B5EF4-FFF2-40B4-BE49-F238E27FC236}">
                <a16:creationId xmlns:a16="http://schemas.microsoft.com/office/drawing/2014/main" id="{C41254ED-4381-A389-BEBF-4BB7C04C9FA5}"/>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7" name="Title 1">
            <a:extLst>
              <a:ext uri="{FF2B5EF4-FFF2-40B4-BE49-F238E27FC236}">
                <a16:creationId xmlns:a16="http://schemas.microsoft.com/office/drawing/2014/main" id="{E91CE10C-2AAB-9A8A-8A3C-B34183FF47C5}"/>
              </a:ext>
            </a:extLst>
          </p:cNvPr>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5" name="Picture Placeholder 4">
            <a:extLst>
              <a:ext uri="{FF2B5EF4-FFF2-40B4-BE49-F238E27FC236}">
                <a16:creationId xmlns:a16="http://schemas.microsoft.com/office/drawing/2014/main" id="{C8FC6DE1-3125-3E5C-7592-E959FC1218B2}"/>
              </a:ext>
            </a:extLst>
          </p:cNvPr>
          <p:cNvSpPr>
            <a:spLocks noGrp="1"/>
          </p:cNvSpPr>
          <p:nvPr>
            <p:ph type="pic" sz="quarter" idx="13"/>
          </p:nvPr>
        </p:nvSpPr>
        <p:spPr>
          <a:xfrm>
            <a:off x="152400" y="1585106"/>
            <a:ext cx="3733800" cy="2057399"/>
          </a:xfrm>
          <a:prstGeom prst="rect">
            <a:avLst/>
          </a:prstGeom>
        </p:spPr>
        <p:txBody>
          <a:bodyPr/>
          <a:lstStyle/>
          <a:p>
            <a:r>
              <a:rPr lang="en-US"/>
              <a:t>Click icon to add picture</a:t>
            </a:r>
          </a:p>
        </p:txBody>
      </p:sp>
      <p:sp>
        <p:nvSpPr>
          <p:cNvPr id="8" name="Picture Placeholder 4">
            <a:extLst>
              <a:ext uri="{FF2B5EF4-FFF2-40B4-BE49-F238E27FC236}">
                <a16:creationId xmlns:a16="http://schemas.microsoft.com/office/drawing/2014/main" id="{88ED2C50-6D47-46EA-A65B-39D059E3602A}"/>
              </a:ext>
            </a:extLst>
          </p:cNvPr>
          <p:cNvSpPr>
            <a:spLocks noGrp="1"/>
          </p:cNvSpPr>
          <p:nvPr>
            <p:ph type="pic" sz="quarter" idx="14"/>
          </p:nvPr>
        </p:nvSpPr>
        <p:spPr>
          <a:xfrm>
            <a:off x="152400" y="3944244"/>
            <a:ext cx="3733800" cy="2057399"/>
          </a:xfrm>
          <a:prstGeom prst="rect">
            <a:avLst/>
          </a:prstGeom>
        </p:spPr>
        <p:txBody>
          <a:bodyPr/>
          <a:lstStyle/>
          <a:p>
            <a:r>
              <a:rPr lang="en-US"/>
              <a:t>Click icon to add picture</a:t>
            </a:r>
          </a:p>
        </p:txBody>
      </p:sp>
      <p:sp>
        <p:nvSpPr>
          <p:cNvPr id="10" name="Picture Placeholder 4">
            <a:extLst>
              <a:ext uri="{FF2B5EF4-FFF2-40B4-BE49-F238E27FC236}">
                <a16:creationId xmlns:a16="http://schemas.microsoft.com/office/drawing/2014/main" id="{5298DE6A-1CB6-7735-FF83-B7AB52B56A49}"/>
              </a:ext>
            </a:extLst>
          </p:cNvPr>
          <p:cNvSpPr>
            <a:spLocks noGrp="1"/>
          </p:cNvSpPr>
          <p:nvPr>
            <p:ph type="pic" sz="quarter" idx="15"/>
          </p:nvPr>
        </p:nvSpPr>
        <p:spPr>
          <a:xfrm>
            <a:off x="4156529" y="1585108"/>
            <a:ext cx="3733800" cy="2057399"/>
          </a:xfrm>
          <a:prstGeom prst="rect">
            <a:avLst/>
          </a:prstGeom>
        </p:spPr>
        <p:txBody>
          <a:bodyPr/>
          <a:lstStyle/>
          <a:p>
            <a:r>
              <a:rPr lang="en-US"/>
              <a:t>Click icon to add picture</a:t>
            </a:r>
          </a:p>
        </p:txBody>
      </p:sp>
      <p:sp>
        <p:nvSpPr>
          <p:cNvPr id="11" name="Picture Placeholder 4">
            <a:extLst>
              <a:ext uri="{FF2B5EF4-FFF2-40B4-BE49-F238E27FC236}">
                <a16:creationId xmlns:a16="http://schemas.microsoft.com/office/drawing/2014/main" id="{47F9652C-3E05-4136-CB40-F6726C4F6B78}"/>
              </a:ext>
            </a:extLst>
          </p:cNvPr>
          <p:cNvSpPr>
            <a:spLocks noGrp="1"/>
          </p:cNvSpPr>
          <p:nvPr>
            <p:ph type="pic" sz="quarter" idx="16"/>
          </p:nvPr>
        </p:nvSpPr>
        <p:spPr>
          <a:xfrm>
            <a:off x="4156529" y="3944244"/>
            <a:ext cx="3733800" cy="2057399"/>
          </a:xfrm>
          <a:prstGeom prst="rect">
            <a:avLst/>
          </a:prstGeom>
        </p:spPr>
        <p:txBody>
          <a:bodyPr/>
          <a:lstStyle/>
          <a:p>
            <a:r>
              <a:rPr lang="en-US"/>
              <a:t>Click icon to add picture</a:t>
            </a:r>
          </a:p>
        </p:txBody>
      </p:sp>
      <p:sp>
        <p:nvSpPr>
          <p:cNvPr id="13" name="Slide Number Placeholder 5">
            <a:extLst>
              <a:ext uri="{FF2B5EF4-FFF2-40B4-BE49-F238E27FC236}">
                <a16:creationId xmlns:a16="http://schemas.microsoft.com/office/drawing/2014/main" id="{0171B774-9F55-B16D-B37C-4CB0F3423878}"/>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3" name="Line 2">
            <a:extLst>
              <a:ext uri="{FF2B5EF4-FFF2-40B4-BE49-F238E27FC236}">
                <a16:creationId xmlns:a16="http://schemas.microsoft.com/office/drawing/2014/main" id="{54773DAB-470E-E86A-FA21-911999BE82D1}"/>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6" name="Content Placeholder 11">
            <a:extLst>
              <a:ext uri="{FF2B5EF4-FFF2-40B4-BE49-F238E27FC236}">
                <a16:creationId xmlns:a16="http://schemas.microsoft.com/office/drawing/2014/main" id="{CDFD2382-59C8-D02C-BDDC-4C639DC1C617}"/>
              </a:ext>
            </a:extLst>
          </p:cNvPr>
          <p:cNvSpPr>
            <a:spLocks noGrp="1"/>
          </p:cNvSpPr>
          <p:nvPr>
            <p:ph sz="quarter" idx="17"/>
          </p:nvPr>
        </p:nvSpPr>
        <p:spPr>
          <a:xfrm>
            <a:off x="8001000" y="1371600"/>
            <a:ext cx="3784600" cy="4774307"/>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3963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wo Bulle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4" name="Picture 3" descr="Text&#10;&#10;AI-generated content may be incorrect.">
            <a:extLst>
              <a:ext uri="{FF2B5EF4-FFF2-40B4-BE49-F238E27FC236}">
                <a16:creationId xmlns:a16="http://schemas.microsoft.com/office/drawing/2014/main" id="{C41254ED-4381-A389-BEBF-4BB7C04C9FA5}"/>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7" name="Picture Placeholder 6">
            <a:extLst>
              <a:ext uri="{FF2B5EF4-FFF2-40B4-BE49-F238E27FC236}">
                <a16:creationId xmlns:a16="http://schemas.microsoft.com/office/drawing/2014/main" id="{8B13C6B8-FB29-0B10-3991-82B21FD0A27D}"/>
              </a:ext>
            </a:extLst>
          </p:cNvPr>
          <p:cNvSpPr>
            <a:spLocks noGrp="1"/>
          </p:cNvSpPr>
          <p:nvPr>
            <p:ph type="pic" sz="quarter" idx="10"/>
          </p:nvPr>
        </p:nvSpPr>
        <p:spPr>
          <a:xfrm>
            <a:off x="6400800" y="1371600"/>
            <a:ext cx="4953000" cy="4248150"/>
          </a:xfrm>
          <a:prstGeom prst="rect">
            <a:avLst/>
          </a:prstGeom>
        </p:spPr>
        <p:txBody>
          <a:bodyPr/>
          <a:lstStyle/>
          <a:p>
            <a:r>
              <a:rPr lang="en-US"/>
              <a:t>Click icon to add picture</a:t>
            </a:r>
          </a:p>
        </p:txBody>
      </p:sp>
      <p:sp>
        <p:nvSpPr>
          <p:cNvPr id="13" name="Text Placeholder 12">
            <a:extLst>
              <a:ext uri="{FF2B5EF4-FFF2-40B4-BE49-F238E27FC236}">
                <a16:creationId xmlns:a16="http://schemas.microsoft.com/office/drawing/2014/main" id="{24F0401F-DCF7-C23C-BB58-069F671D51F3}"/>
              </a:ext>
            </a:extLst>
          </p:cNvPr>
          <p:cNvSpPr>
            <a:spLocks noGrp="1"/>
          </p:cNvSpPr>
          <p:nvPr>
            <p:ph type="body" sz="quarter" idx="11" hasCustomPrompt="1"/>
          </p:nvPr>
        </p:nvSpPr>
        <p:spPr>
          <a:xfrm>
            <a:off x="6400800" y="5741986"/>
            <a:ext cx="4953000" cy="487364"/>
          </a:xfrm>
          <a:prstGeom prst="rect">
            <a:avLst/>
          </a:prstGeom>
        </p:spPr>
        <p:txBody>
          <a:bodyPr/>
          <a:lstStyle>
            <a:lvl1pPr marL="0" indent="0">
              <a:buNone/>
              <a:defRPr sz="1800">
                <a:solidFill>
                  <a:srgbClr val="595959"/>
                </a:solidFill>
              </a:defRPr>
            </a:lvl1pPr>
          </a:lstStyle>
          <a:p>
            <a:pPr lvl="0"/>
            <a:r>
              <a:rPr lang="en-US"/>
              <a:t>Caption</a:t>
            </a:r>
          </a:p>
        </p:txBody>
      </p:sp>
      <p:sp>
        <p:nvSpPr>
          <p:cNvPr id="14" name="Title 1">
            <a:extLst>
              <a:ext uri="{FF2B5EF4-FFF2-40B4-BE49-F238E27FC236}">
                <a16:creationId xmlns:a16="http://schemas.microsoft.com/office/drawing/2014/main" id="{3F5C971C-6DC3-EC27-03AB-D447C4823905}"/>
              </a:ext>
            </a:extLst>
          </p:cNvPr>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16" name="Slide Number Placeholder 5">
            <a:extLst>
              <a:ext uri="{FF2B5EF4-FFF2-40B4-BE49-F238E27FC236}">
                <a16:creationId xmlns:a16="http://schemas.microsoft.com/office/drawing/2014/main" id="{3E78D987-2176-1A99-DF80-4EBE4317AE63}"/>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5" name="Line 2">
            <a:extLst>
              <a:ext uri="{FF2B5EF4-FFF2-40B4-BE49-F238E27FC236}">
                <a16:creationId xmlns:a16="http://schemas.microsoft.com/office/drawing/2014/main" id="{B0877302-4310-3B33-19F0-2CF99A5138B6}"/>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8" name="Content Placeholder 11">
            <a:extLst>
              <a:ext uri="{FF2B5EF4-FFF2-40B4-BE49-F238E27FC236}">
                <a16:creationId xmlns:a16="http://schemas.microsoft.com/office/drawing/2014/main" id="{73837AD9-CCF0-2808-E9D1-6C5164301B23}"/>
              </a:ext>
            </a:extLst>
          </p:cNvPr>
          <p:cNvSpPr>
            <a:spLocks noGrp="1"/>
          </p:cNvSpPr>
          <p:nvPr>
            <p:ph sz="quarter" idx="13"/>
          </p:nvPr>
        </p:nvSpPr>
        <p:spPr>
          <a:xfrm>
            <a:off x="406400" y="1371601"/>
            <a:ext cx="5181600" cy="4754563"/>
          </a:xfrm>
          <a:prstGeom prst="rect">
            <a:avLst/>
          </a:prstGeom>
        </p:spPr>
        <p:txBody>
          <a:bodyPr vert="horz" lIns="0" tIns="0" rIns="0" bIns="0"/>
          <a:lstStyle>
            <a:lvl1pPr>
              <a:spcBef>
                <a:spcPts val="1200"/>
              </a:spcBef>
              <a:spcAft>
                <a:spcPts val="0"/>
              </a:spcAft>
              <a:buClr>
                <a:srgbClr val="213E9A"/>
              </a:buClr>
              <a:defRPr sz="2400"/>
            </a:lvl1pPr>
            <a:lvl2pPr>
              <a:spcBef>
                <a:spcPts val="600"/>
              </a:spcBef>
              <a:spcAft>
                <a:spcPts val="0"/>
              </a:spcAft>
              <a:buClr>
                <a:srgbClr val="213E9A"/>
              </a:buClr>
              <a:defRPr sz="2000"/>
            </a:lvl2pPr>
            <a:lvl3pPr>
              <a:spcBef>
                <a:spcPts val="600"/>
              </a:spcBef>
              <a:spcAft>
                <a:spcPts val="0"/>
              </a:spcAft>
              <a:buClr>
                <a:srgbClr val="213E9A"/>
              </a:buClr>
              <a:defRPr sz="1800"/>
            </a:lvl3pPr>
            <a:lvl4pPr>
              <a:spcBef>
                <a:spcPts val="600"/>
              </a:spcBef>
              <a:spcAft>
                <a:spcPts val="0"/>
              </a:spcAft>
              <a:buClr>
                <a:srgbClr val="213E9A"/>
              </a:buClr>
              <a:defRPr sz="1600"/>
            </a:lvl4pPr>
            <a:lvl5pPr>
              <a:spcBef>
                <a:spcPts val="600"/>
              </a:spcBef>
              <a:spcAft>
                <a:spcPts val="0"/>
              </a:spcAft>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8121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Bar and Heavy Bulle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9D2714-32F1-2C75-6C7B-6B85ACA64B95}"/>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Line 2">
            <a:extLst>
              <a:ext uri="{FF2B5EF4-FFF2-40B4-BE49-F238E27FC236}">
                <a16:creationId xmlns:a16="http://schemas.microsoft.com/office/drawing/2014/main" id="{C416BF7B-F06A-A578-776E-3959D80B7239}"/>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pic>
        <p:nvPicPr>
          <p:cNvPr id="8" name="Picture 7" descr="Text&#10;&#10;AI-generated content may be incorrect.">
            <a:extLst>
              <a:ext uri="{FF2B5EF4-FFF2-40B4-BE49-F238E27FC236}">
                <a16:creationId xmlns:a16="http://schemas.microsoft.com/office/drawing/2014/main" id="{D1DE49F1-FADA-0960-2EA5-DCE1C2121728}"/>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9" name="Picture Placeholder 8">
            <a:extLst>
              <a:ext uri="{FF2B5EF4-FFF2-40B4-BE49-F238E27FC236}">
                <a16:creationId xmlns:a16="http://schemas.microsoft.com/office/drawing/2014/main" id="{20C80632-8055-4982-8B74-97D2D101F3BB}"/>
              </a:ext>
            </a:extLst>
          </p:cNvPr>
          <p:cNvSpPr>
            <a:spLocks noGrp="1"/>
          </p:cNvSpPr>
          <p:nvPr>
            <p:ph type="pic" sz="quarter" idx="10"/>
          </p:nvPr>
        </p:nvSpPr>
        <p:spPr>
          <a:xfrm>
            <a:off x="609600" y="1706150"/>
            <a:ext cx="3429000" cy="1828800"/>
          </a:xfrm>
          <a:prstGeom prst="rect">
            <a:avLst/>
          </a:prstGeom>
        </p:spPr>
        <p:txBody>
          <a:bodyPr/>
          <a:lstStyle/>
          <a:p>
            <a:r>
              <a:rPr lang="en-US"/>
              <a:t>Click icon to add picture</a:t>
            </a:r>
          </a:p>
        </p:txBody>
      </p:sp>
      <p:sp>
        <p:nvSpPr>
          <p:cNvPr id="10" name="Picture Placeholder 8">
            <a:extLst>
              <a:ext uri="{FF2B5EF4-FFF2-40B4-BE49-F238E27FC236}">
                <a16:creationId xmlns:a16="http://schemas.microsoft.com/office/drawing/2014/main" id="{9DB02942-FAFD-2751-2721-90A3A31219BC}"/>
              </a:ext>
            </a:extLst>
          </p:cNvPr>
          <p:cNvSpPr>
            <a:spLocks noGrp="1"/>
          </p:cNvSpPr>
          <p:nvPr>
            <p:ph type="pic" sz="quarter" idx="11"/>
          </p:nvPr>
        </p:nvSpPr>
        <p:spPr>
          <a:xfrm>
            <a:off x="4381500" y="1706150"/>
            <a:ext cx="3429000" cy="1828800"/>
          </a:xfrm>
          <a:prstGeom prst="rect">
            <a:avLst/>
          </a:prstGeom>
        </p:spPr>
        <p:txBody>
          <a:bodyPr/>
          <a:lstStyle/>
          <a:p>
            <a:r>
              <a:rPr lang="en-US"/>
              <a:t>Click icon to add picture</a:t>
            </a:r>
          </a:p>
        </p:txBody>
      </p:sp>
      <p:sp>
        <p:nvSpPr>
          <p:cNvPr id="11" name="Picture Placeholder 8">
            <a:extLst>
              <a:ext uri="{FF2B5EF4-FFF2-40B4-BE49-F238E27FC236}">
                <a16:creationId xmlns:a16="http://schemas.microsoft.com/office/drawing/2014/main" id="{5E3500BD-32DD-CA95-0F38-311ADBD294AA}"/>
              </a:ext>
            </a:extLst>
          </p:cNvPr>
          <p:cNvSpPr>
            <a:spLocks noGrp="1"/>
          </p:cNvSpPr>
          <p:nvPr>
            <p:ph type="pic" sz="quarter" idx="12"/>
          </p:nvPr>
        </p:nvSpPr>
        <p:spPr>
          <a:xfrm>
            <a:off x="8153400" y="1706150"/>
            <a:ext cx="3429000" cy="1828800"/>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3981285F-88A4-4C9F-DBF1-E90A3EEB82ED}"/>
              </a:ext>
            </a:extLst>
          </p:cNvPr>
          <p:cNvSpPr>
            <a:spLocks noGrp="1"/>
          </p:cNvSpPr>
          <p:nvPr>
            <p:ph type="body" sz="quarter" idx="13"/>
          </p:nvPr>
        </p:nvSpPr>
        <p:spPr>
          <a:xfrm>
            <a:off x="609600" y="3915950"/>
            <a:ext cx="3429000" cy="1951450"/>
          </a:xfrm>
          <a:prstGeom prst="rect">
            <a:avLst/>
          </a:prstGeom>
        </p:spPr>
        <p:txBody>
          <a:bodyPr/>
          <a:lstStyle>
            <a:lvl1pPr marL="0" indent="0">
              <a:buNone/>
              <a:defRPr sz="1800"/>
            </a:lvl1pPr>
          </a:lstStyle>
          <a:p>
            <a:pPr lvl="0"/>
            <a:r>
              <a:rPr lang="en-US"/>
              <a:t>Click to edit Master text styles</a:t>
            </a:r>
          </a:p>
        </p:txBody>
      </p:sp>
      <p:sp>
        <p:nvSpPr>
          <p:cNvPr id="15" name="Text Placeholder 13">
            <a:extLst>
              <a:ext uri="{FF2B5EF4-FFF2-40B4-BE49-F238E27FC236}">
                <a16:creationId xmlns:a16="http://schemas.microsoft.com/office/drawing/2014/main" id="{3F9C95E7-135D-8BA5-3CCE-C10CFA3A9C08}"/>
              </a:ext>
            </a:extLst>
          </p:cNvPr>
          <p:cNvSpPr>
            <a:spLocks noGrp="1"/>
          </p:cNvSpPr>
          <p:nvPr>
            <p:ph type="body" sz="quarter" idx="14"/>
          </p:nvPr>
        </p:nvSpPr>
        <p:spPr>
          <a:xfrm>
            <a:off x="4381500" y="3915950"/>
            <a:ext cx="3429000" cy="1951450"/>
          </a:xfrm>
          <a:prstGeom prst="rect">
            <a:avLst/>
          </a:prstGeom>
        </p:spPr>
        <p:txBody>
          <a:bodyPr/>
          <a:lstStyle>
            <a:lvl1pPr marL="0" indent="0">
              <a:buNone/>
              <a:defRPr sz="1800"/>
            </a:lvl1pPr>
          </a:lstStyle>
          <a:p>
            <a:pPr lvl="0"/>
            <a:r>
              <a:rPr lang="en-US"/>
              <a:t>Click to edit Master text styles</a:t>
            </a:r>
          </a:p>
        </p:txBody>
      </p:sp>
      <p:sp>
        <p:nvSpPr>
          <p:cNvPr id="16" name="Text Placeholder 13">
            <a:extLst>
              <a:ext uri="{FF2B5EF4-FFF2-40B4-BE49-F238E27FC236}">
                <a16:creationId xmlns:a16="http://schemas.microsoft.com/office/drawing/2014/main" id="{AD03FFFF-ECE2-744E-47F3-06358F54A4BD}"/>
              </a:ext>
            </a:extLst>
          </p:cNvPr>
          <p:cNvSpPr>
            <a:spLocks noGrp="1"/>
          </p:cNvSpPr>
          <p:nvPr>
            <p:ph type="body" sz="quarter" idx="15"/>
          </p:nvPr>
        </p:nvSpPr>
        <p:spPr>
          <a:xfrm>
            <a:off x="8153400" y="3915950"/>
            <a:ext cx="3429000" cy="1951450"/>
          </a:xfrm>
          <a:prstGeom prst="rect">
            <a:avLst/>
          </a:prstGeom>
        </p:spPr>
        <p:txBody>
          <a:bodyPr/>
          <a:lstStyle>
            <a:lvl1pPr marL="0" indent="0">
              <a:buNone/>
              <a:defRPr sz="1800"/>
            </a:lvl1pPr>
          </a:lstStyle>
          <a:p>
            <a:pPr lvl="0"/>
            <a:r>
              <a:rPr lang="en-US"/>
              <a:t>Click to edit Master text styles</a:t>
            </a:r>
          </a:p>
        </p:txBody>
      </p:sp>
      <p:sp>
        <p:nvSpPr>
          <p:cNvPr id="17" name="Slide Number Placeholder 5">
            <a:extLst>
              <a:ext uri="{FF2B5EF4-FFF2-40B4-BE49-F238E27FC236}">
                <a16:creationId xmlns:a16="http://schemas.microsoft.com/office/drawing/2014/main" id="{675E864B-2BF1-8D7D-0892-A7A03D27DF3F}"/>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6" name="Line 2">
            <a:extLst>
              <a:ext uri="{FF2B5EF4-FFF2-40B4-BE49-F238E27FC236}">
                <a16:creationId xmlns:a16="http://schemas.microsoft.com/office/drawing/2014/main" id="{CCE87642-B7A6-3A8B-803C-E903CF9A17C6}"/>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Tree>
    <p:extLst>
      <p:ext uri="{BB962C8B-B14F-4D97-AF65-F5344CB8AC3E}">
        <p14:creationId xmlns:p14="http://schemas.microsoft.com/office/powerpoint/2010/main" val="1691129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4500" b="1" i="1">
                <a:solidFill>
                  <a:srgbClr val="213E9A"/>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1800">
                <a:solidFill>
                  <a:srgbClr val="29334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5" name="Picture 4" descr="Text&#10;&#10;AI-generated content may be incorrect.">
            <a:extLst>
              <a:ext uri="{FF2B5EF4-FFF2-40B4-BE49-F238E27FC236}">
                <a16:creationId xmlns:a16="http://schemas.microsoft.com/office/drawing/2014/main" id="{7775DBFF-330D-BC67-1840-451AE6EB080B}"/>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6" name="Slide Number Placeholder 5">
            <a:extLst>
              <a:ext uri="{FF2B5EF4-FFF2-40B4-BE49-F238E27FC236}">
                <a16:creationId xmlns:a16="http://schemas.microsoft.com/office/drawing/2014/main" id="{ECFA7EC3-2892-729C-5D09-B0408996419B}"/>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7" name="Line 2">
            <a:extLst>
              <a:ext uri="{FF2B5EF4-FFF2-40B4-BE49-F238E27FC236}">
                <a16:creationId xmlns:a16="http://schemas.microsoft.com/office/drawing/2014/main" id="{86B3B965-D750-DD36-B086-C8FF61549D39}"/>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Tree>
    <p:extLst>
      <p:ext uri="{BB962C8B-B14F-4D97-AF65-F5344CB8AC3E}">
        <p14:creationId xmlns:p14="http://schemas.microsoft.com/office/powerpoint/2010/main" val="1866757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3"/>
            <a:ext cx="10515600" cy="1004887"/>
          </a:xfrm>
          <a:prstGeom prst="rect">
            <a:avLst/>
          </a:prstGeom>
        </p:spPr>
        <p:txBody>
          <a:bodyPr/>
          <a:lstStyle>
            <a:lvl1pPr>
              <a:defRPr b="1" i="1">
                <a:solidFill>
                  <a:srgbClr val="213E9A"/>
                </a:solidFill>
                <a:latin typeface="STIX Two Text" pitchFamily="2" charset="0"/>
              </a:defRPr>
            </a:lvl1pPr>
          </a:lstStyle>
          <a:p>
            <a:r>
              <a:rPr lang="en-US"/>
              <a:t>Click to edit Master title style</a:t>
            </a:r>
          </a:p>
        </p:txBody>
      </p:sp>
      <p:pic>
        <p:nvPicPr>
          <p:cNvPr id="3" name="Picture 2" descr="Text&#10;&#10;AI-generated content may be incorrect.">
            <a:extLst>
              <a:ext uri="{FF2B5EF4-FFF2-40B4-BE49-F238E27FC236}">
                <a16:creationId xmlns:a16="http://schemas.microsoft.com/office/drawing/2014/main" id="{FB486256-C6F6-66AE-721B-FCE1F7748B9C}"/>
              </a:ext>
            </a:extLst>
          </p:cNvPr>
          <p:cNvPicPr>
            <a:picLocks noChangeAspect="1"/>
          </p:cNvPicPr>
          <p:nvPr userDrawn="1"/>
        </p:nvPicPr>
        <p:blipFill>
          <a:blip r:embed="rId2"/>
          <a:stretch>
            <a:fillRect/>
          </a:stretch>
        </p:blipFill>
        <p:spPr>
          <a:xfrm>
            <a:off x="9331678" y="6228653"/>
            <a:ext cx="2453922" cy="648397"/>
          </a:xfrm>
          <a:prstGeom prst="rect">
            <a:avLst/>
          </a:prstGeom>
        </p:spPr>
      </p:pic>
      <p:sp>
        <p:nvSpPr>
          <p:cNvPr id="4" name="Slide Number Placeholder 5">
            <a:extLst>
              <a:ext uri="{FF2B5EF4-FFF2-40B4-BE49-F238E27FC236}">
                <a16:creationId xmlns:a16="http://schemas.microsoft.com/office/drawing/2014/main" id="{F4EA8019-A654-0D32-A6F6-F83EFA449E49}"/>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rgbClr val="595959"/>
                </a:solidFill>
                <a:latin typeface="+mn-lt"/>
                <a:ea typeface="+mn-ea"/>
                <a:cs typeface="+mn-cs"/>
              </a:defRPr>
            </a:lvl1pPr>
          </a:lstStyle>
          <a:p>
            <a:pPr>
              <a:defRPr/>
            </a:pPr>
            <a:fld id="{300230B3-7374-E847-8B17-66836C494C76}" type="slidenum">
              <a:rPr lang="en-US" smtClean="0"/>
              <a:pPr>
                <a:defRPr/>
              </a:pPr>
              <a:t>‹#›</a:t>
            </a:fld>
            <a:endParaRPr lang="en-US"/>
          </a:p>
        </p:txBody>
      </p:sp>
      <p:sp>
        <p:nvSpPr>
          <p:cNvPr id="6" name="Line 2">
            <a:extLst>
              <a:ext uri="{FF2B5EF4-FFF2-40B4-BE49-F238E27FC236}">
                <a16:creationId xmlns:a16="http://schemas.microsoft.com/office/drawing/2014/main" id="{FAB5A3A2-6184-CB22-2C09-14B361E374D5}"/>
              </a:ext>
            </a:extLst>
          </p:cNvPr>
          <p:cNvSpPr>
            <a:spLocks noChangeShapeType="1"/>
          </p:cNvSpPr>
          <p:nvPr userDrawn="1"/>
        </p:nvSpPr>
        <p:spPr bwMode="auto">
          <a:xfrm flipV="1">
            <a:off x="-30480" y="6248400"/>
            <a:ext cx="12252960" cy="0"/>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Tree>
    <p:extLst>
      <p:ext uri="{BB962C8B-B14F-4D97-AF65-F5344CB8AC3E}">
        <p14:creationId xmlns:p14="http://schemas.microsoft.com/office/powerpoint/2010/main" val="2579752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F4D5B77-5111-E9CD-6294-64238BFA9F19}"/>
              </a:ext>
            </a:extLst>
          </p:cNvPr>
          <p:cNvPicPr>
            <a:picLocks noChangeAspect="1"/>
          </p:cNvPicPr>
          <p:nvPr userDrawn="1"/>
        </p:nvPicPr>
        <p:blipFill>
          <a:blip r:embed="rId2" cstate="screen">
            <a:extLst>
              <a:ext uri="{28A0092B-C50C-407E-A947-70E740481C1C}">
                <a14:useLocalDpi xmlns:a14="http://schemas.microsoft.com/office/drawing/2010/main"/>
              </a:ext>
            </a:extLst>
          </a:blip>
          <a:srcRect l="650" t="10168"/>
          <a:stretch/>
        </p:blipFill>
        <p:spPr>
          <a:xfrm flipH="1">
            <a:off x="-3" y="0"/>
            <a:ext cx="12192001" cy="6858874"/>
          </a:xfrm>
          <a:prstGeom prst="rect">
            <a:avLst/>
          </a:prstGeom>
          <a:solidFill>
            <a:srgbClr val="FFFFFF">
              <a:lumMod val="95000"/>
            </a:srgbClr>
          </a:solidFill>
        </p:spPr>
      </p:pic>
      <p:pic>
        <p:nvPicPr>
          <p:cNvPr id="7" name="Picture 6" descr="Text&#10;&#10;AI-generated content may be incorrect.">
            <a:extLst>
              <a:ext uri="{FF2B5EF4-FFF2-40B4-BE49-F238E27FC236}">
                <a16:creationId xmlns:a16="http://schemas.microsoft.com/office/drawing/2014/main" id="{F2A7F4D5-4625-C6E9-5445-29BEB575B215}"/>
              </a:ext>
            </a:extLst>
          </p:cNvPr>
          <p:cNvPicPr>
            <a:picLocks noChangeAspect="1"/>
          </p:cNvPicPr>
          <p:nvPr userDrawn="1"/>
        </p:nvPicPr>
        <p:blipFill>
          <a:blip r:embed="rId3"/>
          <a:stretch>
            <a:fillRect/>
          </a:stretch>
        </p:blipFill>
        <p:spPr>
          <a:xfrm>
            <a:off x="9331678" y="6210477"/>
            <a:ext cx="2453922" cy="648397"/>
          </a:xfrm>
          <a:prstGeom prst="rect">
            <a:avLst/>
          </a:prstGeom>
        </p:spPr>
      </p:pic>
      <p:sp>
        <p:nvSpPr>
          <p:cNvPr id="9" name="Slide Number Placeholder 5">
            <a:extLst>
              <a:ext uri="{FF2B5EF4-FFF2-40B4-BE49-F238E27FC236}">
                <a16:creationId xmlns:a16="http://schemas.microsoft.com/office/drawing/2014/main" id="{C9BA2E6E-D91A-DF98-930C-BE0FCF7E2384}"/>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chemeClr val="bg1"/>
                </a:solidFill>
                <a:latin typeface="+mn-lt"/>
                <a:ea typeface="+mn-ea"/>
                <a:cs typeface="+mn-cs"/>
              </a:defRPr>
            </a:lvl1pPr>
          </a:lstStyle>
          <a:p>
            <a:pPr>
              <a:defRPr/>
            </a:pPr>
            <a:fld id="{300230B3-7374-E847-8B17-66836C494C76}" type="slidenum">
              <a:rPr lang="en-US" smtClean="0"/>
              <a:pPr>
                <a:defRPr/>
              </a:pPr>
              <a:t>‹#›</a:t>
            </a:fld>
            <a:endParaRPr lang="en-US"/>
          </a:p>
        </p:txBody>
      </p:sp>
    </p:spTree>
    <p:extLst>
      <p:ext uri="{BB962C8B-B14F-4D97-AF65-F5344CB8AC3E}">
        <p14:creationId xmlns:p14="http://schemas.microsoft.com/office/powerpoint/2010/main" val="20208047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2" name="Content Placeholder 3" descr="A field of yellow flowers&#10;&#10;Description automatically generated with medium confidence">
            <a:extLst>
              <a:ext uri="{FF2B5EF4-FFF2-40B4-BE49-F238E27FC236}">
                <a16:creationId xmlns:a16="http://schemas.microsoft.com/office/drawing/2014/main" id="{811589A0-0D6B-A3FD-7B80-10739DFEBEA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0" y="0"/>
            <a:ext cx="12192000" cy="6858000"/>
          </a:xfrm>
          <a:prstGeom prst="rect">
            <a:avLst/>
          </a:prstGeom>
          <a:solidFill>
            <a:srgbClr val="FFFFFF">
              <a:lumMod val="95000"/>
            </a:srgbClr>
          </a:solidFill>
        </p:spPr>
      </p:pic>
      <p:pic>
        <p:nvPicPr>
          <p:cNvPr id="7" name="Picture 6" descr="Text&#10;&#10;AI-generated content may be incorrect.">
            <a:extLst>
              <a:ext uri="{FF2B5EF4-FFF2-40B4-BE49-F238E27FC236}">
                <a16:creationId xmlns:a16="http://schemas.microsoft.com/office/drawing/2014/main" id="{F2A7F4D5-4625-C6E9-5445-29BEB575B215}"/>
              </a:ext>
            </a:extLst>
          </p:cNvPr>
          <p:cNvPicPr>
            <a:picLocks noChangeAspect="1"/>
          </p:cNvPicPr>
          <p:nvPr userDrawn="1"/>
        </p:nvPicPr>
        <p:blipFill>
          <a:blip r:embed="rId3"/>
          <a:stretch>
            <a:fillRect/>
          </a:stretch>
        </p:blipFill>
        <p:spPr>
          <a:xfrm>
            <a:off x="9331678" y="6210477"/>
            <a:ext cx="2453922" cy="648397"/>
          </a:xfrm>
          <a:prstGeom prst="rect">
            <a:avLst/>
          </a:prstGeom>
        </p:spPr>
      </p:pic>
      <p:sp>
        <p:nvSpPr>
          <p:cNvPr id="6" name="Slide Number Placeholder 5">
            <a:extLst>
              <a:ext uri="{FF2B5EF4-FFF2-40B4-BE49-F238E27FC236}">
                <a16:creationId xmlns:a16="http://schemas.microsoft.com/office/drawing/2014/main" id="{06AE4228-B2EA-372D-725C-E147F16AAAFD}"/>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chemeClr val="bg1"/>
                </a:solidFill>
                <a:latin typeface="+mn-lt"/>
                <a:ea typeface="+mn-ea"/>
                <a:cs typeface="+mn-cs"/>
              </a:defRPr>
            </a:lvl1pPr>
          </a:lstStyle>
          <a:p>
            <a:pPr>
              <a:defRPr/>
            </a:pPr>
            <a:fld id="{300230B3-7374-E847-8B17-66836C494C76}" type="slidenum">
              <a:rPr lang="en-US" smtClean="0"/>
              <a:pPr>
                <a:defRPr/>
              </a:pPr>
              <a:t>‹#›</a:t>
            </a:fld>
            <a:endParaRPr lang="en-US"/>
          </a:p>
        </p:txBody>
      </p:sp>
    </p:spTree>
    <p:extLst>
      <p:ext uri="{BB962C8B-B14F-4D97-AF65-F5344CB8AC3E}">
        <p14:creationId xmlns:p14="http://schemas.microsoft.com/office/powerpoint/2010/main" val="41371548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3" name="Content Placeholder 3">
            <a:extLst>
              <a:ext uri="{FF2B5EF4-FFF2-40B4-BE49-F238E27FC236}">
                <a16:creationId xmlns:a16="http://schemas.microsoft.com/office/drawing/2014/main" id="{302F9DF9-67CB-2D37-7BE4-1E64F1CC536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0" y="0"/>
            <a:ext cx="12192000" cy="6853815"/>
          </a:xfrm>
          <a:prstGeom prst="rect">
            <a:avLst/>
          </a:prstGeom>
          <a:solidFill>
            <a:srgbClr val="FFFFFF">
              <a:lumMod val="95000"/>
            </a:srgbClr>
          </a:solidFill>
        </p:spPr>
      </p:pic>
      <p:pic>
        <p:nvPicPr>
          <p:cNvPr id="7" name="Picture 6" descr="Text&#10;&#10;AI-generated content may be incorrect.">
            <a:extLst>
              <a:ext uri="{FF2B5EF4-FFF2-40B4-BE49-F238E27FC236}">
                <a16:creationId xmlns:a16="http://schemas.microsoft.com/office/drawing/2014/main" id="{F2A7F4D5-4625-C6E9-5445-29BEB575B215}"/>
              </a:ext>
            </a:extLst>
          </p:cNvPr>
          <p:cNvPicPr>
            <a:picLocks noChangeAspect="1"/>
          </p:cNvPicPr>
          <p:nvPr userDrawn="1"/>
        </p:nvPicPr>
        <p:blipFill>
          <a:blip r:embed="rId3"/>
          <a:stretch>
            <a:fillRect/>
          </a:stretch>
        </p:blipFill>
        <p:spPr>
          <a:xfrm>
            <a:off x="9331678" y="6210477"/>
            <a:ext cx="2453922" cy="648397"/>
          </a:xfrm>
          <a:prstGeom prst="rect">
            <a:avLst/>
          </a:prstGeom>
        </p:spPr>
      </p:pic>
      <p:sp>
        <p:nvSpPr>
          <p:cNvPr id="4" name="Slide Number Placeholder 5">
            <a:extLst>
              <a:ext uri="{FF2B5EF4-FFF2-40B4-BE49-F238E27FC236}">
                <a16:creationId xmlns:a16="http://schemas.microsoft.com/office/drawing/2014/main" id="{2673340F-6118-271C-B2B7-B62756C9A908}"/>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chemeClr val="bg1"/>
                </a:solidFill>
                <a:latin typeface="+mn-lt"/>
                <a:ea typeface="+mn-ea"/>
                <a:cs typeface="+mn-cs"/>
              </a:defRPr>
            </a:lvl1pPr>
          </a:lstStyle>
          <a:p>
            <a:pPr>
              <a:defRPr/>
            </a:pPr>
            <a:fld id="{300230B3-7374-E847-8B17-66836C494C76}" type="slidenum">
              <a:rPr lang="en-US" smtClean="0"/>
              <a:pPr>
                <a:defRPr/>
              </a:pPr>
              <a:t>‹#›</a:t>
            </a:fld>
            <a:endParaRPr lang="en-US"/>
          </a:p>
        </p:txBody>
      </p:sp>
    </p:spTree>
    <p:extLst>
      <p:ext uri="{BB962C8B-B14F-4D97-AF65-F5344CB8AC3E}">
        <p14:creationId xmlns:p14="http://schemas.microsoft.com/office/powerpoint/2010/main" val="3500342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2" name="Content Placeholder 11">
            <a:extLst>
              <a:ext uri="{FF2B5EF4-FFF2-40B4-BE49-F238E27FC236}">
                <a16:creationId xmlns:a16="http://schemas.microsoft.com/office/drawing/2014/main" id="{A082621B-3F4C-4B0F-8707-6702FF8EDB9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5" name="Picture Placeholder 21" descr="A flatbed truck carrying a large block&#10;&#10;Description automatically generated">
            <a:extLst>
              <a:ext uri="{FF2B5EF4-FFF2-40B4-BE49-F238E27FC236}">
                <a16:creationId xmlns:a16="http://schemas.microsoft.com/office/drawing/2014/main" id="{61C80B8C-4BA1-0F6A-408F-57055C6A9EE4}"/>
              </a:ext>
            </a:extLst>
          </p:cNvPr>
          <p:cNvPicPr>
            <a:picLocks noChangeAspect="1"/>
          </p:cNvPicPr>
          <p:nvPr userDrawn="1"/>
        </p:nvPicPr>
        <p:blipFill rotWithShape="1">
          <a:blip r:embed="rId3" cstate="screen">
            <a:alphaModFix amt="55000"/>
            <a:duotone>
              <a:srgbClr val="00B3ED">
                <a:shade val="45000"/>
                <a:satMod val="135000"/>
              </a:srgbClr>
              <a:prstClr val="white"/>
            </a:duotone>
            <a:extLst>
              <a:ext uri="{28A0092B-C50C-407E-A947-70E740481C1C}">
                <a14:useLocalDpi xmlns:a14="http://schemas.microsoft.com/office/drawing/2010/main"/>
              </a:ext>
            </a:extLst>
          </a:blip>
          <a:srcRect/>
          <a:stretch/>
        </p:blipFill>
        <p:spPr>
          <a:xfrm>
            <a:off x="6524846" y="929118"/>
            <a:ext cx="3378906" cy="2912533"/>
          </a:xfrm>
          <a:prstGeom prst="hexagon">
            <a:avLst/>
          </a:prstGeom>
          <a:solidFill>
            <a:srgbClr val="0EA6DF">
              <a:alpha val="0"/>
            </a:srgbClr>
          </a:solidFill>
          <a:ln w="38100">
            <a:solidFill>
              <a:srgbClr val="FFFFFF"/>
            </a:solidFill>
          </a:ln>
        </p:spPr>
      </p:pic>
      <p:pic>
        <p:nvPicPr>
          <p:cNvPr id="6" name="Picture Placeholder 4" descr="A picture containing sky, outdoor, track, train&#10;&#10;Description automatically generated">
            <a:extLst>
              <a:ext uri="{FF2B5EF4-FFF2-40B4-BE49-F238E27FC236}">
                <a16:creationId xmlns:a16="http://schemas.microsoft.com/office/drawing/2014/main" id="{85C488B6-4840-0833-F008-671B8E7D07CA}"/>
              </a:ext>
            </a:extLst>
          </p:cNvPr>
          <p:cNvPicPr>
            <a:picLocks noChangeAspect="1"/>
          </p:cNvPicPr>
          <p:nvPr userDrawn="1"/>
        </p:nvPicPr>
        <p:blipFill>
          <a:blip r:embed="rId4" cstate="print">
            <a:alphaModFix amt="55000"/>
            <a:duotone>
              <a:srgbClr val="00B3ED">
                <a:shade val="45000"/>
                <a:satMod val="135000"/>
              </a:srgbClr>
              <a:prstClr val="white"/>
            </a:duotone>
            <a:extLst>
              <a:ext uri="{28A0092B-C50C-407E-A947-70E740481C1C}">
                <a14:useLocalDpi xmlns:a14="http://schemas.microsoft.com/office/drawing/2010/main"/>
              </a:ext>
            </a:extLst>
          </a:blip>
          <a:srcRect/>
          <a:stretch>
            <a:fillRect/>
          </a:stretch>
        </p:blipFill>
        <p:spPr>
          <a:xfrm>
            <a:off x="4443038" y="183379"/>
            <a:ext cx="2448233" cy="2110316"/>
          </a:xfrm>
          <a:prstGeom prst="hexagon">
            <a:avLst/>
          </a:prstGeom>
          <a:solidFill>
            <a:srgbClr val="0EA6DF">
              <a:alpha val="0"/>
            </a:srgbClr>
          </a:solidFill>
          <a:ln w="38100">
            <a:solidFill>
              <a:srgbClr val="FFFFFF"/>
            </a:solidFill>
          </a:ln>
        </p:spPr>
      </p:pic>
      <p:pic>
        <p:nvPicPr>
          <p:cNvPr id="8" name="Picture Placeholder 17" descr="A close-up of a large machine&#10;&#10;Description automatically generated">
            <a:extLst>
              <a:ext uri="{FF2B5EF4-FFF2-40B4-BE49-F238E27FC236}">
                <a16:creationId xmlns:a16="http://schemas.microsoft.com/office/drawing/2014/main" id="{FC51200A-CACD-8F34-AFDD-FACD086C8954}"/>
              </a:ext>
            </a:extLst>
          </p:cNvPr>
          <p:cNvPicPr>
            <a:picLocks noChangeAspect="1"/>
          </p:cNvPicPr>
          <p:nvPr userDrawn="1"/>
        </p:nvPicPr>
        <p:blipFill>
          <a:blip r:embed="rId5" cstate="print">
            <a:duotone>
              <a:srgbClr val="00B3ED">
                <a:shade val="45000"/>
                <a:satMod val="135000"/>
              </a:srgbClr>
              <a:prstClr val="white"/>
            </a:duotone>
            <a:alphaModFix amt="55000"/>
            <a:extLst>
              <a:ext uri="{28A0092B-C50C-407E-A947-70E740481C1C}">
                <a14:useLocalDpi xmlns:a14="http://schemas.microsoft.com/office/drawing/2010/main"/>
              </a:ext>
            </a:extLst>
          </a:blip>
          <a:srcRect/>
          <a:stretch>
            <a:fillRect/>
          </a:stretch>
        </p:blipFill>
        <p:spPr>
          <a:xfrm>
            <a:off x="3048000" y="2477073"/>
            <a:ext cx="4328834" cy="3966503"/>
          </a:xfrm>
          <a:prstGeom prst="hexagon">
            <a:avLst/>
          </a:prstGeom>
          <a:solidFill>
            <a:srgbClr val="0EA6DF">
              <a:alpha val="0"/>
            </a:srgbClr>
          </a:solidFill>
          <a:ln w="38100">
            <a:solidFill>
              <a:srgbClr val="FFFFFF"/>
            </a:solidFill>
          </a:ln>
        </p:spPr>
      </p:pic>
      <p:pic>
        <p:nvPicPr>
          <p:cNvPr id="9" name="Picture Placeholder 12" descr="A row of concrete blocks&#10;&#10;Description automatically generated">
            <a:extLst>
              <a:ext uri="{FF2B5EF4-FFF2-40B4-BE49-F238E27FC236}">
                <a16:creationId xmlns:a16="http://schemas.microsoft.com/office/drawing/2014/main" id="{7B53F26F-B6DA-FAF7-6476-B3180617C0D0}"/>
              </a:ext>
            </a:extLst>
          </p:cNvPr>
          <p:cNvPicPr>
            <a:picLocks noChangeAspect="1"/>
          </p:cNvPicPr>
          <p:nvPr userDrawn="1"/>
        </p:nvPicPr>
        <p:blipFill>
          <a:blip r:embed="rId6" cstate="print">
            <a:alphaModFix amt="55000"/>
            <a:duotone>
              <a:srgbClr val="00B3ED">
                <a:shade val="45000"/>
                <a:satMod val="135000"/>
              </a:srgbClr>
              <a:prstClr val="white"/>
            </a:duotone>
            <a:extLst>
              <a:ext uri="{28A0092B-C50C-407E-A947-70E740481C1C}">
                <a14:useLocalDpi xmlns:a14="http://schemas.microsoft.com/office/drawing/2010/main"/>
              </a:ext>
            </a:extLst>
          </a:blip>
          <a:srcRect/>
          <a:stretch>
            <a:fillRect/>
          </a:stretch>
        </p:blipFill>
        <p:spPr>
          <a:xfrm>
            <a:off x="-391426" y="306826"/>
            <a:ext cx="4328834" cy="3966503"/>
          </a:xfrm>
          <a:prstGeom prst="hexagon">
            <a:avLst/>
          </a:prstGeom>
          <a:solidFill>
            <a:srgbClr val="0EA6DF">
              <a:alpha val="0"/>
            </a:srgbClr>
          </a:solidFill>
          <a:ln w="38100">
            <a:solidFill>
              <a:srgbClr val="FFFFFF"/>
            </a:solidFill>
          </a:ln>
        </p:spPr>
      </p:pic>
      <p:pic>
        <p:nvPicPr>
          <p:cNvPr id="10" name="Picture Placeholder 27" descr="A large white cylindrical structures on a green field&#10;&#10;Description automatically generated with medium confidence">
            <a:extLst>
              <a:ext uri="{FF2B5EF4-FFF2-40B4-BE49-F238E27FC236}">
                <a16:creationId xmlns:a16="http://schemas.microsoft.com/office/drawing/2014/main" id="{DCEE47C3-E520-BE4D-1ADC-83137E1AD22B}"/>
              </a:ext>
            </a:extLst>
          </p:cNvPr>
          <p:cNvPicPr>
            <a:picLocks noChangeAspect="1"/>
          </p:cNvPicPr>
          <p:nvPr userDrawn="1"/>
        </p:nvPicPr>
        <p:blipFill rotWithShape="1">
          <a:blip r:embed="rId7" cstate="screen">
            <a:alphaModFix amt="55000"/>
            <a:duotone>
              <a:srgbClr val="00B3ED">
                <a:shade val="45000"/>
                <a:satMod val="135000"/>
              </a:srgbClr>
              <a:prstClr val="white"/>
            </a:duotone>
            <a:extLst>
              <a:ext uri="{28A0092B-C50C-407E-A947-70E740481C1C}">
                <a14:useLocalDpi xmlns:a14="http://schemas.microsoft.com/office/drawing/2010/main"/>
              </a:ext>
            </a:extLst>
          </a:blip>
          <a:srcRect/>
          <a:stretch/>
        </p:blipFill>
        <p:spPr>
          <a:xfrm>
            <a:off x="906864" y="4456241"/>
            <a:ext cx="2448233" cy="2110316"/>
          </a:xfrm>
          <a:prstGeom prst="hexagon">
            <a:avLst/>
          </a:prstGeom>
          <a:solidFill>
            <a:srgbClr val="0EA6DF">
              <a:alpha val="0"/>
            </a:srgbClr>
          </a:solidFill>
          <a:ln w="38100">
            <a:solidFill>
              <a:srgbClr val="FFFFFF"/>
            </a:solidFill>
          </a:ln>
        </p:spPr>
      </p:pic>
      <p:pic>
        <p:nvPicPr>
          <p:cNvPr id="7" name="Picture 6" descr="Text&#10;&#10;AI-generated content may be incorrect.">
            <a:extLst>
              <a:ext uri="{FF2B5EF4-FFF2-40B4-BE49-F238E27FC236}">
                <a16:creationId xmlns:a16="http://schemas.microsoft.com/office/drawing/2014/main" id="{F2A7F4D5-4625-C6E9-5445-29BEB575B215}"/>
              </a:ext>
            </a:extLst>
          </p:cNvPr>
          <p:cNvPicPr>
            <a:picLocks noChangeAspect="1"/>
          </p:cNvPicPr>
          <p:nvPr userDrawn="1"/>
        </p:nvPicPr>
        <p:blipFill>
          <a:blip r:embed="rId8"/>
          <a:stretch>
            <a:fillRect/>
          </a:stretch>
        </p:blipFill>
        <p:spPr>
          <a:xfrm>
            <a:off x="9331678" y="6210477"/>
            <a:ext cx="2453922" cy="648397"/>
          </a:xfrm>
          <a:prstGeom prst="rect">
            <a:avLst/>
          </a:prstGeom>
        </p:spPr>
      </p:pic>
      <p:sp>
        <p:nvSpPr>
          <p:cNvPr id="4" name="Slide Number Placeholder 5">
            <a:extLst>
              <a:ext uri="{FF2B5EF4-FFF2-40B4-BE49-F238E27FC236}">
                <a16:creationId xmlns:a16="http://schemas.microsoft.com/office/drawing/2014/main" id="{2673340F-6118-271C-B2B7-B62756C9A908}"/>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chemeClr val="bg1"/>
                </a:solidFill>
                <a:latin typeface="+mn-lt"/>
                <a:ea typeface="+mn-ea"/>
                <a:cs typeface="+mn-cs"/>
              </a:defRPr>
            </a:lvl1pPr>
          </a:lstStyle>
          <a:p>
            <a:pPr>
              <a:defRPr/>
            </a:pPr>
            <a:fld id="{300230B3-7374-E847-8B17-66836C494C76}" type="slidenum">
              <a:rPr lang="en-US" smtClean="0"/>
              <a:pPr>
                <a:defRPr/>
              </a:pPr>
              <a:t>‹#›</a:t>
            </a:fld>
            <a:endParaRPr lang="en-US"/>
          </a:p>
        </p:txBody>
      </p:sp>
      <p:sp>
        <p:nvSpPr>
          <p:cNvPr id="3" name="TextBox 2">
            <a:extLst>
              <a:ext uri="{FF2B5EF4-FFF2-40B4-BE49-F238E27FC236}">
                <a16:creationId xmlns:a16="http://schemas.microsoft.com/office/drawing/2014/main" id="{94E6B359-3841-4D3B-D042-408413334C9C}"/>
              </a:ext>
            </a:extLst>
          </p:cNvPr>
          <p:cNvSpPr txBox="1"/>
          <p:nvPr userDrawn="1"/>
        </p:nvSpPr>
        <p:spPr>
          <a:xfrm>
            <a:off x="603442" y="4075341"/>
            <a:ext cx="2339097" cy="215444"/>
          </a:xfrm>
          <a:prstGeom prst="rect">
            <a:avLst/>
          </a:prstGeom>
          <a:noFill/>
        </p:spPr>
        <p:txBody>
          <a:bodyPr wrap="square" rtlCol="0">
            <a:spAutoFit/>
          </a:bodyPr>
          <a:lstStyle/>
          <a:p>
            <a:pPr algn="ctr"/>
            <a:r>
              <a:rPr lang="en-US" sz="800">
                <a:solidFill>
                  <a:schemeClr val="bg1"/>
                </a:solidFill>
              </a:rPr>
              <a:t>Photo credit: Crystal River Site</a:t>
            </a:r>
          </a:p>
        </p:txBody>
      </p:sp>
      <p:sp>
        <p:nvSpPr>
          <p:cNvPr id="11" name="TextBox 10">
            <a:extLst>
              <a:ext uri="{FF2B5EF4-FFF2-40B4-BE49-F238E27FC236}">
                <a16:creationId xmlns:a16="http://schemas.microsoft.com/office/drawing/2014/main" id="{9EC98DA9-30E6-ED9F-1953-D6D2EC7B2FC8}"/>
              </a:ext>
            </a:extLst>
          </p:cNvPr>
          <p:cNvSpPr txBox="1"/>
          <p:nvPr userDrawn="1"/>
        </p:nvSpPr>
        <p:spPr>
          <a:xfrm>
            <a:off x="7044750" y="3641386"/>
            <a:ext cx="2339097" cy="215444"/>
          </a:xfrm>
          <a:prstGeom prst="rect">
            <a:avLst/>
          </a:prstGeom>
          <a:noFill/>
        </p:spPr>
        <p:txBody>
          <a:bodyPr wrap="square" rtlCol="0">
            <a:spAutoFit/>
          </a:bodyPr>
          <a:lstStyle/>
          <a:p>
            <a:pPr algn="ctr"/>
            <a:r>
              <a:rPr lang="en-US" sz="800">
                <a:solidFill>
                  <a:schemeClr val="bg1"/>
                </a:solidFill>
              </a:rPr>
              <a:t>Photo credit: Crystal River Site</a:t>
            </a:r>
          </a:p>
        </p:txBody>
      </p:sp>
      <p:sp>
        <p:nvSpPr>
          <p:cNvPr id="12" name="TextBox 11">
            <a:extLst>
              <a:ext uri="{FF2B5EF4-FFF2-40B4-BE49-F238E27FC236}">
                <a16:creationId xmlns:a16="http://schemas.microsoft.com/office/drawing/2014/main" id="{F88FD555-DE7E-1DA7-D3E7-3BA8863C4C55}"/>
              </a:ext>
            </a:extLst>
          </p:cNvPr>
          <p:cNvSpPr txBox="1"/>
          <p:nvPr userDrawn="1"/>
        </p:nvSpPr>
        <p:spPr>
          <a:xfrm>
            <a:off x="961431" y="6386025"/>
            <a:ext cx="2339097" cy="215444"/>
          </a:xfrm>
          <a:prstGeom prst="rect">
            <a:avLst/>
          </a:prstGeom>
          <a:noFill/>
        </p:spPr>
        <p:txBody>
          <a:bodyPr wrap="square" rtlCol="0">
            <a:spAutoFit/>
          </a:bodyPr>
          <a:lstStyle/>
          <a:p>
            <a:pPr algn="ctr"/>
            <a:r>
              <a:rPr lang="en-US" sz="800">
                <a:solidFill>
                  <a:schemeClr val="bg1"/>
                </a:solidFill>
              </a:rPr>
              <a:t>Photo credit: Maine Yankee</a:t>
            </a:r>
          </a:p>
        </p:txBody>
      </p:sp>
    </p:spTree>
    <p:extLst>
      <p:ext uri="{BB962C8B-B14F-4D97-AF65-F5344CB8AC3E}">
        <p14:creationId xmlns:p14="http://schemas.microsoft.com/office/powerpoint/2010/main" val="10465509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965ADE-70BE-5498-CF78-B8E764557D87}"/>
              </a:ext>
            </a:extLst>
          </p:cNvPr>
          <p:cNvSpPr/>
          <p:nvPr userDrawn="1"/>
        </p:nvSpPr>
        <p:spPr>
          <a:xfrm>
            <a:off x="0" y="0"/>
            <a:ext cx="12192000" cy="6858000"/>
          </a:xfrm>
          <a:prstGeom prst="rect">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263B28E9-C1C6-D479-8E56-B2A2418DCEF7}"/>
              </a:ext>
            </a:extLst>
          </p:cNvPr>
          <p:cNvSpPr>
            <a:spLocks noGrp="1"/>
          </p:cNvSpPr>
          <p:nvPr>
            <p:ph type="body" sz="quarter" idx="11" hasCustomPrompt="1"/>
          </p:nvPr>
        </p:nvSpPr>
        <p:spPr>
          <a:xfrm>
            <a:off x="1524000" y="1714500"/>
            <a:ext cx="9753600" cy="3429000"/>
          </a:xfrm>
          <a:prstGeom prst="rect">
            <a:avLst/>
          </a:prstGeom>
        </p:spPr>
        <p:txBody>
          <a:bodyPr/>
          <a:lstStyle>
            <a:lvl1pPr marL="0" indent="0">
              <a:buNone/>
              <a:defRPr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endParaRPr lang="en-US"/>
          </a:p>
        </p:txBody>
      </p:sp>
      <p:sp>
        <p:nvSpPr>
          <p:cNvPr id="8" name="Rectangle 7">
            <a:extLst>
              <a:ext uri="{FF2B5EF4-FFF2-40B4-BE49-F238E27FC236}">
                <a16:creationId xmlns:a16="http://schemas.microsoft.com/office/drawing/2014/main" id="{3E9D7761-A767-143E-2429-6B913A41C945}"/>
              </a:ext>
            </a:extLst>
          </p:cNvPr>
          <p:cNvSpPr/>
          <p:nvPr userDrawn="1"/>
        </p:nvSpPr>
        <p:spPr>
          <a:xfrm>
            <a:off x="685800" y="1690688"/>
            <a:ext cx="152400" cy="345281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Text&#10;&#10;AI-generated content may be incorrect.">
            <a:extLst>
              <a:ext uri="{FF2B5EF4-FFF2-40B4-BE49-F238E27FC236}">
                <a16:creationId xmlns:a16="http://schemas.microsoft.com/office/drawing/2014/main" id="{4817C60A-18CD-F72C-EF4B-D0F962039E38}"/>
              </a:ext>
            </a:extLst>
          </p:cNvPr>
          <p:cNvPicPr>
            <a:picLocks noChangeAspect="1"/>
          </p:cNvPicPr>
          <p:nvPr userDrawn="1"/>
        </p:nvPicPr>
        <p:blipFill>
          <a:blip r:embed="rId2"/>
          <a:stretch>
            <a:fillRect/>
          </a:stretch>
        </p:blipFill>
        <p:spPr>
          <a:xfrm>
            <a:off x="9331678" y="6210477"/>
            <a:ext cx="2453922" cy="648397"/>
          </a:xfrm>
          <a:prstGeom prst="rect">
            <a:avLst/>
          </a:prstGeom>
        </p:spPr>
      </p:pic>
      <p:sp>
        <p:nvSpPr>
          <p:cNvPr id="6" name="Slide Number Placeholder 5">
            <a:extLst>
              <a:ext uri="{FF2B5EF4-FFF2-40B4-BE49-F238E27FC236}">
                <a16:creationId xmlns:a16="http://schemas.microsoft.com/office/drawing/2014/main" id="{F36794FE-151E-D61C-7D8F-FE3ABB044F25}"/>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chemeClr val="bg1"/>
                </a:solidFill>
                <a:latin typeface="+mn-lt"/>
                <a:ea typeface="+mn-ea"/>
                <a:cs typeface="+mn-cs"/>
              </a:defRPr>
            </a:lvl1pPr>
          </a:lstStyle>
          <a:p>
            <a:pPr>
              <a:defRPr/>
            </a:pPr>
            <a:fld id="{300230B3-7374-E847-8B17-66836C494C76}" type="slidenum">
              <a:rPr lang="en-US" smtClean="0"/>
              <a:pPr>
                <a:defRPr/>
              </a:pPr>
              <a:t>‹#›</a:t>
            </a:fld>
            <a:endParaRPr lang="en-US"/>
          </a:p>
        </p:txBody>
      </p:sp>
    </p:spTree>
    <p:extLst>
      <p:ext uri="{BB962C8B-B14F-4D97-AF65-F5344CB8AC3E}">
        <p14:creationId xmlns:p14="http://schemas.microsoft.com/office/powerpoint/2010/main" val="2399451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965ADE-70BE-5498-CF78-B8E764557D87}"/>
              </a:ext>
            </a:extLst>
          </p:cNvPr>
          <p:cNvSpPr/>
          <p:nvPr userDrawn="1"/>
        </p:nvSpPr>
        <p:spPr>
          <a:xfrm>
            <a:off x="0" y="0"/>
            <a:ext cx="12192000" cy="68580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263B28E9-C1C6-D479-8E56-B2A2418DCEF7}"/>
              </a:ext>
            </a:extLst>
          </p:cNvPr>
          <p:cNvSpPr>
            <a:spLocks noGrp="1"/>
          </p:cNvSpPr>
          <p:nvPr>
            <p:ph type="body" sz="quarter" idx="11" hasCustomPrompt="1"/>
          </p:nvPr>
        </p:nvSpPr>
        <p:spPr>
          <a:xfrm>
            <a:off x="1524000" y="1714500"/>
            <a:ext cx="9753600" cy="3429000"/>
          </a:xfrm>
          <a:prstGeom prst="rect">
            <a:avLst/>
          </a:prstGeom>
        </p:spPr>
        <p:txBody>
          <a:bodyPr/>
          <a:lstStyle>
            <a:lvl1pPr marL="0" indent="0">
              <a:buNone/>
              <a:defRPr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endParaRPr lang="en-US"/>
          </a:p>
        </p:txBody>
      </p:sp>
      <p:sp>
        <p:nvSpPr>
          <p:cNvPr id="8" name="Rectangle 7">
            <a:extLst>
              <a:ext uri="{FF2B5EF4-FFF2-40B4-BE49-F238E27FC236}">
                <a16:creationId xmlns:a16="http://schemas.microsoft.com/office/drawing/2014/main" id="{3E9D7761-A767-143E-2429-6B913A41C945}"/>
              </a:ext>
            </a:extLst>
          </p:cNvPr>
          <p:cNvSpPr/>
          <p:nvPr userDrawn="1"/>
        </p:nvSpPr>
        <p:spPr>
          <a:xfrm>
            <a:off x="685800" y="1690688"/>
            <a:ext cx="152400" cy="345281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Text&#10;&#10;AI-generated content may be incorrect.">
            <a:extLst>
              <a:ext uri="{FF2B5EF4-FFF2-40B4-BE49-F238E27FC236}">
                <a16:creationId xmlns:a16="http://schemas.microsoft.com/office/drawing/2014/main" id="{994D32C8-F352-670F-15D5-ACDB18C18E09}"/>
              </a:ext>
            </a:extLst>
          </p:cNvPr>
          <p:cNvPicPr>
            <a:picLocks noChangeAspect="1"/>
          </p:cNvPicPr>
          <p:nvPr userDrawn="1"/>
        </p:nvPicPr>
        <p:blipFill>
          <a:blip r:embed="rId2"/>
          <a:stretch>
            <a:fillRect/>
          </a:stretch>
        </p:blipFill>
        <p:spPr>
          <a:xfrm>
            <a:off x="9331678" y="6210477"/>
            <a:ext cx="2453922" cy="648397"/>
          </a:xfrm>
          <a:prstGeom prst="rect">
            <a:avLst/>
          </a:prstGeom>
        </p:spPr>
      </p:pic>
      <p:sp>
        <p:nvSpPr>
          <p:cNvPr id="10" name="Slide Number Placeholder 5">
            <a:extLst>
              <a:ext uri="{FF2B5EF4-FFF2-40B4-BE49-F238E27FC236}">
                <a16:creationId xmlns:a16="http://schemas.microsoft.com/office/drawing/2014/main" id="{EF77B0AE-4BA9-AA7F-ABF3-3805C62526E3}"/>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chemeClr val="bg1"/>
                </a:solidFill>
                <a:latin typeface="+mn-lt"/>
                <a:ea typeface="+mn-ea"/>
                <a:cs typeface="+mn-cs"/>
              </a:defRPr>
            </a:lvl1pPr>
          </a:lstStyle>
          <a:p>
            <a:pPr>
              <a:defRPr/>
            </a:pPr>
            <a:fld id="{300230B3-7374-E847-8B17-66836C494C76}" type="slidenum">
              <a:rPr lang="en-US" smtClean="0"/>
              <a:pPr>
                <a:defRPr/>
              </a:pPr>
              <a:t>‹#›</a:t>
            </a:fld>
            <a:endParaRPr lang="en-US"/>
          </a:p>
        </p:txBody>
      </p:sp>
    </p:spTree>
    <p:extLst>
      <p:ext uri="{BB962C8B-B14F-4D97-AF65-F5344CB8AC3E}">
        <p14:creationId xmlns:p14="http://schemas.microsoft.com/office/powerpoint/2010/main" val="11407431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965ADE-70BE-5498-CF78-B8E764557D87}"/>
              </a:ext>
            </a:extLst>
          </p:cNvPr>
          <p:cNvSpPr/>
          <p:nvPr userDrawn="1"/>
        </p:nvSpPr>
        <p:spPr>
          <a:xfrm>
            <a:off x="0" y="0"/>
            <a:ext cx="12192000" cy="6858000"/>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263B28E9-C1C6-D479-8E56-B2A2418DCEF7}"/>
              </a:ext>
            </a:extLst>
          </p:cNvPr>
          <p:cNvSpPr>
            <a:spLocks noGrp="1"/>
          </p:cNvSpPr>
          <p:nvPr>
            <p:ph type="body" sz="quarter" idx="11" hasCustomPrompt="1"/>
          </p:nvPr>
        </p:nvSpPr>
        <p:spPr>
          <a:xfrm>
            <a:off x="1524000" y="1714500"/>
            <a:ext cx="9753600" cy="3429000"/>
          </a:xfrm>
          <a:prstGeom prst="rect">
            <a:avLst/>
          </a:prstGeom>
        </p:spPr>
        <p:txBody>
          <a:bodyPr/>
          <a:lstStyle>
            <a:lvl1pPr marL="0" indent="0">
              <a:buNone/>
              <a:defRPr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endParaRPr lang="en-US"/>
          </a:p>
        </p:txBody>
      </p:sp>
      <p:sp>
        <p:nvSpPr>
          <p:cNvPr id="8" name="Rectangle 7">
            <a:extLst>
              <a:ext uri="{FF2B5EF4-FFF2-40B4-BE49-F238E27FC236}">
                <a16:creationId xmlns:a16="http://schemas.microsoft.com/office/drawing/2014/main" id="{3E9D7761-A767-143E-2429-6B913A41C945}"/>
              </a:ext>
            </a:extLst>
          </p:cNvPr>
          <p:cNvSpPr/>
          <p:nvPr userDrawn="1"/>
        </p:nvSpPr>
        <p:spPr>
          <a:xfrm>
            <a:off x="685800" y="1690688"/>
            <a:ext cx="152400" cy="345281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Text&#10;&#10;AI-generated content may be incorrect.">
            <a:extLst>
              <a:ext uri="{FF2B5EF4-FFF2-40B4-BE49-F238E27FC236}">
                <a16:creationId xmlns:a16="http://schemas.microsoft.com/office/drawing/2014/main" id="{C1B2BCA4-A473-31FA-6569-0A23CD8CD3DB}"/>
              </a:ext>
            </a:extLst>
          </p:cNvPr>
          <p:cNvPicPr>
            <a:picLocks noChangeAspect="1"/>
          </p:cNvPicPr>
          <p:nvPr userDrawn="1"/>
        </p:nvPicPr>
        <p:blipFill>
          <a:blip r:embed="rId2"/>
          <a:stretch>
            <a:fillRect/>
          </a:stretch>
        </p:blipFill>
        <p:spPr>
          <a:xfrm>
            <a:off x="9331678" y="6210477"/>
            <a:ext cx="2453922" cy="648397"/>
          </a:xfrm>
          <a:prstGeom prst="rect">
            <a:avLst/>
          </a:prstGeom>
        </p:spPr>
      </p:pic>
      <p:sp>
        <p:nvSpPr>
          <p:cNvPr id="6" name="Slide Number Placeholder 5">
            <a:extLst>
              <a:ext uri="{FF2B5EF4-FFF2-40B4-BE49-F238E27FC236}">
                <a16:creationId xmlns:a16="http://schemas.microsoft.com/office/drawing/2014/main" id="{334592ED-879C-DEBA-E028-D3E9F01E3A38}"/>
              </a:ext>
            </a:extLst>
          </p:cNvPr>
          <p:cNvSpPr>
            <a:spLocks noGrp="1"/>
          </p:cNvSpPr>
          <p:nvPr>
            <p:ph type="sldNum" sz="quarter" idx="4"/>
          </p:nvPr>
        </p:nvSpPr>
        <p:spPr>
          <a:xfrm>
            <a:off x="406400" y="6430613"/>
            <a:ext cx="3048000" cy="244475"/>
          </a:xfrm>
          <a:prstGeom prst="rect">
            <a:avLst/>
          </a:prstGeom>
        </p:spPr>
        <p:txBody>
          <a:bodyPr lIns="0" tIns="0" rIns="0" bIns="0" anchor="b"/>
          <a:lstStyle>
            <a:lvl1pPr algn="l" fontAlgn="auto">
              <a:spcBef>
                <a:spcPts val="0"/>
              </a:spcBef>
              <a:spcAft>
                <a:spcPts val="0"/>
              </a:spcAft>
              <a:defRPr sz="1200" smtClean="0">
                <a:solidFill>
                  <a:schemeClr val="bg1"/>
                </a:solidFill>
                <a:latin typeface="+mn-lt"/>
                <a:ea typeface="+mn-ea"/>
                <a:cs typeface="+mn-cs"/>
              </a:defRPr>
            </a:lvl1pPr>
          </a:lstStyle>
          <a:p>
            <a:pPr>
              <a:defRPr/>
            </a:pPr>
            <a:fld id="{300230B3-7374-E847-8B17-66836C494C76}" type="slidenum">
              <a:rPr lang="en-US" smtClean="0"/>
              <a:pPr>
                <a:defRPr/>
              </a:pPr>
              <a:t>‹#›</a:t>
            </a:fld>
            <a:endParaRPr lang="en-US"/>
          </a:p>
        </p:txBody>
      </p:sp>
    </p:spTree>
    <p:extLst>
      <p:ext uri="{BB962C8B-B14F-4D97-AF65-F5344CB8AC3E}">
        <p14:creationId xmlns:p14="http://schemas.microsoft.com/office/powerpoint/2010/main" val="8226030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31AE54-B5A4-3758-D0DB-69AFAAD6AB75}"/>
              </a:ext>
            </a:extLst>
          </p:cNvPr>
          <p:cNvSpPr/>
          <p:nvPr userDrawn="1"/>
        </p:nvSpPr>
        <p:spPr>
          <a:xfrm>
            <a:off x="0" y="-19050"/>
            <a:ext cx="12192000" cy="6858000"/>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ine 2">
            <a:extLst>
              <a:ext uri="{FF2B5EF4-FFF2-40B4-BE49-F238E27FC236}">
                <a16:creationId xmlns:a16="http://schemas.microsoft.com/office/drawing/2014/main" id="{AAB36105-C5D0-246E-1CE9-223BB52DAB62}"/>
              </a:ext>
            </a:extLst>
          </p:cNvPr>
          <p:cNvSpPr>
            <a:spLocks noChangeAspect="1" noChangeShapeType="1"/>
          </p:cNvSpPr>
          <p:nvPr userDrawn="1"/>
        </p:nvSpPr>
        <p:spPr bwMode="auto">
          <a:xfrm>
            <a:off x="-38100" y="5715001"/>
            <a:ext cx="12268200" cy="0"/>
          </a:xfrm>
          <a:prstGeom prst="line">
            <a:avLst/>
          </a:prstGeom>
          <a:noFill/>
          <a:ln w="12700">
            <a:solidFill>
              <a:schemeClr val="bg1"/>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3" name="Picture 2" descr="Text&#10;&#10;AI-generated content may be incorrect.">
            <a:extLst>
              <a:ext uri="{FF2B5EF4-FFF2-40B4-BE49-F238E27FC236}">
                <a16:creationId xmlns:a16="http://schemas.microsoft.com/office/drawing/2014/main" id="{D5C4BC23-6D19-EBA8-576E-E46ECECCF74F}"/>
              </a:ext>
            </a:extLst>
          </p:cNvPr>
          <p:cNvPicPr>
            <a:picLocks noChangeAspect="1"/>
          </p:cNvPicPr>
          <p:nvPr userDrawn="1"/>
        </p:nvPicPr>
        <p:blipFill>
          <a:blip r:embed="rId2"/>
          <a:stretch>
            <a:fillRect/>
          </a:stretch>
        </p:blipFill>
        <p:spPr>
          <a:xfrm>
            <a:off x="228600" y="2133600"/>
            <a:ext cx="11823849" cy="3124200"/>
          </a:xfrm>
          <a:prstGeom prst="rect">
            <a:avLst/>
          </a:prstGeom>
        </p:spPr>
      </p:pic>
    </p:spTree>
    <p:extLst>
      <p:ext uri="{BB962C8B-B14F-4D97-AF65-F5344CB8AC3E}">
        <p14:creationId xmlns:p14="http://schemas.microsoft.com/office/powerpoint/2010/main" val="3017938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477000"/>
            <a:ext cx="12192000" cy="381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Slide Number Placeholder 5"/>
          <p:cNvSpPr>
            <a:spLocks noGrp="1"/>
          </p:cNvSpPr>
          <p:nvPr>
            <p:ph type="sldNum" sz="quarter" idx="4"/>
          </p:nvPr>
        </p:nvSpPr>
        <p:spPr>
          <a:xfrm>
            <a:off x="8737600" y="6477001"/>
            <a:ext cx="3048000" cy="244475"/>
          </a:xfrm>
          <a:prstGeom prst="rect">
            <a:avLst/>
          </a:prstGeom>
        </p:spPr>
        <p:txBody>
          <a:bodyPr lIns="0" tIns="0" rIns="0" bIns="0" anchor="b"/>
          <a:lstStyle>
            <a:lvl1pPr algn="r" fontAlgn="auto">
              <a:spcBef>
                <a:spcPts val="0"/>
              </a:spcBef>
              <a:spcAft>
                <a:spcPts val="0"/>
              </a:spcAft>
              <a:defRPr sz="900" smtClean="0">
                <a:solidFill>
                  <a:schemeClr val="bg1">
                    <a:lumMod val="75000"/>
                  </a:schemeClr>
                </a:solidFill>
                <a:latin typeface="+mn-lt"/>
                <a:ea typeface="+mn-ea"/>
                <a:cs typeface="+mn-cs"/>
              </a:defRPr>
            </a:lvl1pPr>
          </a:lstStyle>
          <a:p>
            <a:pPr>
              <a:defRPr/>
            </a:pPr>
            <a:fld id="{300230B3-7374-E847-8B17-66836C494C76}" type="slidenum">
              <a:rPr lang="en-US" smtClean="0"/>
              <a:pPr>
                <a:defRPr/>
              </a:pPr>
              <a:t>‹#›</a:t>
            </a:fld>
            <a:endParaRPr lang="en-US"/>
          </a:p>
        </p:txBody>
      </p:sp>
    </p:spTree>
    <p:extLst>
      <p:ext uri="{BB962C8B-B14F-4D97-AF65-F5344CB8AC3E}">
        <p14:creationId xmlns:p14="http://schemas.microsoft.com/office/powerpoint/2010/main" val="141864596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Lst>
  <p:hf hdr="0" ftr="0" dt="0"/>
  <p:txStyles>
    <p:titleStyle>
      <a:lvl1pPr algn="l" defTabSz="457200" rtl="0" eaLnBrk="1" fontAlgn="base" hangingPunct="1">
        <a:spcBef>
          <a:spcPct val="0"/>
        </a:spcBef>
        <a:spcAft>
          <a:spcPct val="0"/>
        </a:spcAft>
        <a:defRPr sz="4000" kern="1200">
          <a:solidFill>
            <a:schemeClr val="accent1"/>
          </a:solidFill>
          <a:latin typeface="+mj-lt"/>
          <a:ea typeface="ヒラギノ角ゴ Pro W3" charset="-128"/>
          <a:cs typeface="ヒラギノ角ゴ Pro W3" charset="-128"/>
        </a:defRPr>
      </a:lvl1pPr>
      <a:lvl2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2pPr>
      <a:lvl3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3pPr>
      <a:lvl4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4pPr>
      <a:lvl5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5pPr>
      <a:lvl6pPr marL="4572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6pPr>
      <a:lvl7pPr marL="9144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7pPr>
      <a:lvl8pPr marL="13716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8pPr>
      <a:lvl9pPr marL="18288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9pPr>
    </p:titleStyle>
    <p:bodyStyle>
      <a:lvl1pPr marL="287338" indent="-287338" algn="l" defTabSz="457200" rtl="0" eaLnBrk="1" fontAlgn="base" hangingPunct="1">
        <a:spcBef>
          <a:spcPct val="0"/>
        </a:spcBef>
        <a:spcAft>
          <a:spcPts val="1200"/>
        </a:spcAft>
        <a:buClr>
          <a:schemeClr val="accent1"/>
        </a:buClr>
        <a:buFont typeface="Arial" charset="0"/>
        <a:buChar char="•"/>
        <a:defRPr sz="2600" kern="1200">
          <a:solidFill>
            <a:srgbClr val="595959"/>
          </a:solidFill>
          <a:latin typeface="+mn-lt"/>
          <a:ea typeface="ヒラギノ角ゴ Pro W3" charset="-128"/>
          <a:cs typeface="ヒラギノ角ゴ Pro W3" charset="-128"/>
        </a:defRPr>
      </a:lvl1pPr>
      <a:lvl2pPr marL="576263" indent="-288925" algn="l" defTabSz="457200" rtl="0" eaLnBrk="1" fontAlgn="base" hangingPunct="1">
        <a:spcBef>
          <a:spcPct val="0"/>
        </a:spcBef>
        <a:spcAft>
          <a:spcPts val="1200"/>
        </a:spcAft>
        <a:buClr>
          <a:schemeClr val="accent1"/>
        </a:buClr>
        <a:buFont typeface="Arial"/>
        <a:buChar char="•"/>
        <a:defRPr sz="2400" kern="1200">
          <a:solidFill>
            <a:srgbClr val="595959"/>
          </a:solidFill>
          <a:latin typeface="+mn-lt"/>
          <a:ea typeface="ヒラギノ角ゴ Pro W3" charset="-128"/>
          <a:cs typeface="+mn-cs"/>
        </a:defRPr>
      </a:lvl2pPr>
      <a:lvl3pPr marL="855663" indent="-279400" algn="l" defTabSz="457200" rtl="0" eaLnBrk="1" fontAlgn="base" hangingPunct="1">
        <a:spcBef>
          <a:spcPct val="0"/>
        </a:spcBef>
        <a:spcAft>
          <a:spcPts val="1200"/>
        </a:spcAft>
        <a:buClr>
          <a:schemeClr val="accent1"/>
        </a:buClr>
        <a:buFont typeface="Arial" charset="0"/>
        <a:buChar char="•"/>
        <a:defRPr sz="2300" kern="1200">
          <a:solidFill>
            <a:srgbClr val="595959"/>
          </a:solidFill>
          <a:latin typeface="+mn-lt"/>
          <a:ea typeface="ヒラギノ角ゴ Pro W3" charset="-128"/>
          <a:cs typeface="+mn-cs"/>
        </a:defRPr>
      </a:lvl3pPr>
      <a:lvl4pPr marL="1143000" indent="-287338" algn="l" defTabSz="457200" rtl="0" eaLnBrk="1" fontAlgn="base" hangingPunct="1">
        <a:spcBef>
          <a:spcPct val="0"/>
        </a:spcBef>
        <a:spcAft>
          <a:spcPts val="1200"/>
        </a:spcAft>
        <a:buClr>
          <a:schemeClr val="accent1"/>
        </a:buClr>
        <a:buFont typeface="Arial"/>
        <a:buChar char="•"/>
        <a:defRPr sz="2200" kern="1200">
          <a:solidFill>
            <a:srgbClr val="595959"/>
          </a:solidFill>
          <a:latin typeface="+mn-lt"/>
          <a:ea typeface="ヒラギノ角ゴ Pro W3" charset="-128"/>
          <a:cs typeface="+mn-cs"/>
        </a:defRPr>
      </a:lvl4pPr>
      <a:lvl5pPr marL="1430338" indent="-287338" algn="l" defTabSz="457200" rtl="0" eaLnBrk="1" fontAlgn="base" hangingPunct="1">
        <a:spcBef>
          <a:spcPct val="0"/>
        </a:spcBef>
        <a:spcAft>
          <a:spcPts val="1200"/>
        </a:spcAft>
        <a:buClr>
          <a:schemeClr val="accent1"/>
        </a:buClr>
        <a:buFont typeface="Arial" charset="0"/>
        <a:buChar char="•"/>
        <a:defRPr sz="21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file:///C:\Users\TamaraDemchenko\Desktop\CSP%20local%20files\2026\26_DOE_IWMS%20for%20UNF%20&amp;%20HLW_0219.jpg" TargetMode="External"/><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4D52-7FFD-32C9-F8D0-4EF04DE2DC94}"/>
              </a:ext>
            </a:extLst>
          </p:cNvPr>
          <p:cNvSpPr>
            <a:spLocks noGrp="1"/>
          </p:cNvSpPr>
          <p:nvPr>
            <p:ph type="ctrTitle"/>
          </p:nvPr>
        </p:nvSpPr>
        <p:spPr/>
        <p:txBody>
          <a:bodyPr/>
          <a:lstStyle/>
          <a:p>
            <a:r>
              <a:rPr lang="en-US"/>
              <a:t>Information Session Open House</a:t>
            </a:r>
          </a:p>
        </p:txBody>
      </p:sp>
      <p:sp>
        <p:nvSpPr>
          <p:cNvPr id="3" name="Subtitle 2">
            <a:extLst>
              <a:ext uri="{FF2B5EF4-FFF2-40B4-BE49-F238E27FC236}">
                <a16:creationId xmlns:a16="http://schemas.microsoft.com/office/drawing/2014/main" id="{F1E3D022-7417-B585-AABB-4EB27AA26696}"/>
              </a:ext>
            </a:extLst>
          </p:cNvPr>
          <p:cNvSpPr>
            <a:spLocks noGrp="1"/>
          </p:cNvSpPr>
          <p:nvPr>
            <p:ph type="subTitle" idx="1"/>
          </p:nvPr>
        </p:nvSpPr>
        <p:spPr/>
        <p:txBody>
          <a:bodyPr/>
          <a:lstStyle/>
          <a:p>
            <a:r>
              <a:rPr lang="en-US" b="1"/>
              <a:t>Dr. Sara Hogan</a:t>
            </a:r>
          </a:p>
          <a:p>
            <a:r>
              <a:rPr lang="en-US"/>
              <a:t>Office of Storage &amp; Transportation</a:t>
            </a:r>
          </a:p>
          <a:p>
            <a:r>
              <a:rPr lang="en-US"/>
              <a:t>May 26, 2026</a:t>
            </a:r>
          </a:p>
        </p:txBody>
      </p:sp>
    </p:spTree>
    <p:extLst>
      <p:ext uri="{BB962C8B-B14F-4D97-AF65-F5344CB8AC3E}">
        <p14:creationId xmlns:p14="http://schemas.microsoft.com/office/powerpoint/2010/main" val="212946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AI-generated content may be incorrect.">
            <a:extLst>
              <a:ext uri="{FF2B5EF4-FFF2-40B4-BE49-F238E27FC236}">
                <a16:creationId xmlns:a16="http://schemas.microsoft.com/office/drawing/2014/main" id="{C1FFE1F8-B064-48C3-24A2-9FA73406D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8367" y="0"/>
            <a:ext cx="9276911" cy="6223819"/>
          </a:xfrm>
          <a:prstGeom prst="rect">
            <a:avLst/>
          </a:prstGeom>
        </p:spPr>
      </p:pic>
      <p:sp>
        <p:nvSpPr>
          <p:cNvPr id="9" name="Rectangle 8">
            <a:extLst>
              <a:ext uri="{FF2B5EF4-FFF2-40B4-BE49-F238E27FC236}">
                <a16:creationId xmlns:a16="http://schemas.microsoft.com/office/drawing/2014/main" id="{CCADE2FD-D453-2099-B0E6-1223C7F0E97E}"/>
              </a:ext>
            </a:extLst>
          </p:cNvPr>
          <p:cNvSpPr/>
          <p:nvPr/>
        </p:nvSpPr>
        <p:spPr>
          <a:xfrm>
            <a:off x="5314687" y="3567002"/>
            <a:ext cx="1056616" cy="30690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A8CD95D-AAE1-7CC3-6EA5-4DA3524A2AA3}"/>
              </a:ext>
            </a:extLst>
          </p:cNvPr>
          <p:cNvSpPr/>
          <p:nvPr/>
        </p:nvSpPr>
        <p:spPr>
          <a:xfrm>
            <a:off x="8951217" y="4407661"/>
            <a:ext cx="1117015" cy="272494"/>
          </a:xfrm>
          <a:prstGeom prst="rect">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3">
            <a:extLst>
              <a:ext uri="{FF2B5EF4-FFF2-40B4-BE49-F238E27FC236}">
                <a16:creationId xmlns:a16="http://schemas.microsoft.com/office/drawing/2014/main" id="{E0A7B1D1-6C77-C28F-7AB2-893ABD8F5978}"/>
              </a:ext>
            </a:extLst>
          </p:cNvPr>
          <p:cNvSpPr>
            <a:spLocks noGrp="1"/>
          </p:cNvSpPr>
          <p:nvPr>
            <p:ph type="sldNum" sz="quarter" idx="4"/>
          </p:nvPr>
        </p:nvSpPr>
        <p:spPr>
          <a:xfrm>
            <a:off x="406400" y="6430613"/>
            <a:ext cx="3048000" cy="244475"/>
          </a:xfrm>
          <a:prstGeom prst="rect">
            <a:avLst/>
          </a:prstGeom>
        </p:spPr>
        <p:txBody>
          <a:bodyPr lIns="0" tIns="0" rIns="0" bIns="0" anchor="b"/>
          <a:lstStyle>
            <a:defPPr>
              <a:defRPr lang="en-US"/>
            </a:defPPr>
            <a:lvl1pPr algn="l" defTabSz="457200" rtl="0" fontAlgn="auto">
              <a:spcBef>
                <a:spcPts val="0"/>
              </a:spcBef>
              <a:spcAft>
                <a:spcPts val="0"/>
              </a:spcAft>
              <a:defRPr sz="1200" kern="1200" smtClean="0">
                <a:solidFill>
                  <a:srgbClr val="595959"/>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4008036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r chart&#10;&#10;AI-generated content may be incorrect.">
            <a:extLst>
              <a:ext uri="{FF2B5EF4-FFF2-40B4-BE49-F238E27FC236}">
                <a16:creationId xmlns:a16="http://schemas.microsoft.com/office/drawing/2014/main" id="{879969E2-1046-8D51-E42F-5232E811037E}"/>
              </a:ext>
            </a:extLst>
          </p:cNvPr>
          <p:cNvPicPr>
            <a:picLocks noChangeAspect="1"/>
          </p:cNvPicPr>
          <p:nvPr/>
        </p:nvPicPr>
        <p:blipFill>
          <a:blip r:embed="rId3"/>
          <a:srcRect t="14015" b="12149"/>
          <a:stretch>
            <a:fillRect/>
          </a:stretch>
        </p:blipFill>
        <p:spPr>
          <a:xfrm>
            <a:off x="0" y="1192695"/>
            <a:ext cx="12192000" cy="5064193"/>
          </a:xfrm>
          <a:prstGeom prst="rect">
            <a:avLst/>
          </a:prstGeom>
        </p:spPr>
      </p:pic>
      <p:sp>
        <p:nvSpPr>
          <p:cNvPr id="2" name="Title 1">
            <a:extLst>
              <a:ext uri="{FF2B5EF4-FFF2-40B4-BE49-F238E27FC236}">
                <a16:creationId xmlns:a16="http://schemas.microsoft.com/office/drawing/2014/main" id="{4A2149F0-F21C-592D-B77B-FFC4466DFBE3}"/>
              </a:ext>
            </a:extLst>
          </p:cNvPr>
          <p:cNvSpPr>
            <a:spLocks noGrp="1"/>
          </p:cNvSpPr>
          <p:nvPr>
            <p:ph type="title"/>
          </p:nvPr>
        </p:nvSpPr>
        <p:spPr/>
        <p:txBody>
          <a:bodyPr lIns="0" tIns="0" rIns="0" bIns="0" anchor="t"/>
          <a:lstStyle/>
          <a:p>
            <a:r>
              <a:rPr lang="en-US">
                <a:ea typeface="ヒラギノ角ゴ Pro W3"/>
              </a:rPr>
              <a:t>Office of Spent Fuel &amp; High-Level Waste Disposition</a:t>
            </a:r>
            <a:endParaRPr lang="en-US"/>
          </a:p>
        </p:txBody>
      </p:sp>
      <p:sp>
        <p:nvSpPr>
          <p:cNvPr id="3" name="Content Placeholder 2">
            <a:extLst>
              <a:ext uri="{FF2B5EF4-FFF2-40B4-BE49-F238E27FC236}">
                <a16:creationId xmlns:a16="http://schemas.microsoft.com/office/drawing/2014/main" id="{6F496D3F-CE5D-52E9-F1DC-B9F1C9BB25AB}"/>
              </a:ext>
            </a:extLst>
          </p:cNvPr>
          <p:cNvSpPr>
            <a:spLocks noGrp="1"/>
          </p:cNvSpPr>
          <p:nvPr>
            <p:ph sz="quarter" idx="12"/>
          </p:nvPr>
        </p:nvSpPr>
        <p:spPr/>
        <p:txBody>
          <a:bodyPr vert="horz" lIns="0" tIns="0" rIns="0" bIns="0" anchor="t"/>
          <a:lstStyle/>
          <a:p>
            <a:pPr marL="0" indent="0">
              <a:buNone/>
            </a:pPr>
            <a:r>
              <a:rPr lang="en-US" sz="2800" b="1" i="1">
                <a:solidFill>
                  <a:schemeClr val="accent1"/>
                </a:solidFill>
                <a:ea typeface="ヒラギノ角ゴ Pro W3"/>
              </a:rPr>
              <a:t>Mission: Develop and implement a plan for the safe and secure long-term management of the Nation’s used nuclear fuel (UNF) and high-level radioactive waste (HLW)</a:t>
            </a:r>
          </a:p>
          <a:p>
            <a:pPr marL="287020" indent="-287020"/>
            <a:endParaRPr lang="en-US" sz="2800"/>
          </a:p>
        </p:txBody>
      </p:sp>
      <p:sp>
        <p:nvSpPr>
          <p:cNvPr id="4" name="Slide Number Placeholder 3">
            <a:extLst>
              <a:ext uri="{FF2B5EF4-FFF2-40B4-BE49-F238E27FC236}">
                <a16:creationId xmlns:a16="http://schemas.microsoft.com/office/drawing/2014/main" id="{6E83CB52-0E31-DB98-9586-5B2CBC4311E2}"/>
              </a:ext>
            </a:extLst>
          </p:cNvPr>
          <p:cNvSpPr>
            <a:spLocks noGrp="1"/>
          </p:cNvSpPr>
          <p:nvPr>
            <p:ph type="sldNum" sz="quarter" idx="4"/>
          </p:nvPr>
        </p:nvSpPr>
        <p:spPr>
          <a:prstGeom prst="rect">
            <a:avLst/>
          </a:prstGeom>
        </p:spPr>
        <p:txBody>
          <a:bodyPr lIns="0" tIns="0" rIns="0" bIns="0" anchor="b"/>
          <a:lstStyle>
            <a:defPPr>
              <a:defRPr lang="en-US"/>
            </a:defPPr>
            <a:lvl1pPr algn="l" defTabSz="457200" rtl="0" fontAlgn="auto">
              <a:spcBef>
                <a:spcPts val="0"/>
              </a:spcBef>
              <a:spcAft>
                <a:spcPts val="0"/>
              </a:spcAft>
              <a:defRPr sz="1200" kern="1200" smtClean="0">
                <a:solidFill>
                  <a:srgbClr val="595959"/>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06522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D5C411F-B0F8-C94F-F181-68CB698E0625}"/>
              </a:ext>
            </a:extLst>
          </p:cNvPr>
          <p:cNvPicPr>
            <a:picLocks noChangeAspect="1"/>
          </p:cNvPicPr>
          <p:nvPr/>
        </p:nvPicPr>
        <p:blipFill>
          <a:blip r:embed="rId2" r:link="rId3"/>
          <a:srcRect/>
          <a:stretch>
            <a:fillRect/>
          </a:stretch>
        </p:blipFill>
        <p:spPr>
          <a:xfrm>
            <a:off x="1274306" y="1295400"/>
            <a:ext cx="9643387" cy="4816770"/>
          </a:xfrm>
          <a:prstGeom prst="rect">
            <a:avLst/>
          </a:prstGeom>
        </p:spPr>
      </p:pic>
      <p:sp>
        <p:nvSpPr>
          <p:cNvPr id="2" name="Title 1">
            <a:extLst>
              <a:ext uri="{FF2B5EF4-FFF2-40B4-BE49-F238E27FC236}">
                <a16:creationId xmlns:a16="http://schemas.microsoft.com/office/drawing/2014/main" id="{082444D9-A01F-4440-8268-87AEFD40DFC4}"/>
              </a:ext>
            </a:extLst>
          </p:cNvPr>
          <p:cNvSpPr>
            <a:spLocks noGrp="1"/>
          </p:cNvSpPr>
          <p:nvPr>
            <p:ph type="title"/>
          </p:nvPr>
        </p:nvSpPr>
        <p:spPr/>
        <p:txBody>
          <a:bodyPr/>
          <a:lstStyle/>
          <a:p>
            <a:r>
              <a:rPr lang="en-US"/>
              <a:t>Integrated Waste Management System for UNF &amp; HLW</a:t>
            </a:r>
          </a:p>
        </p:txBody>
      </p:sp>
      <p:sp>
        <p:nvSpPr>
          <p:cNvPr id="7" name="Slide Number Placeholder 6">
            <a:extLst>
              <a:ext uri="{FF2B5EF4-FFF2-40B4-BE49-F238E27FC236}">
                <a16:creationId xmlns:a16="http://schemas.microsoft.com/office/drawing/2014/main" id="{1753C569-36F0-05D7-D8B2-AF2546883CA6}"/>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223163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5DE5-896F-E28E-FA4D-0CCF4DE90671}"/>
              </a:ext>
            </a:extLst>
          </p:cNvPr>
          <p:cNvSpPr>
            <a:spLocks noGrp="1"/>
          </p:cNvSpPr>
          <p:nvPr>
            <p:ph type="title"/>
          </p:nvPr>
        </p:nvSpPr>
        <p:spPr/>
        <p:txBody>
          <a:bodyPr/>
          <a:lstStyle/>
          <a:p>
            <a:r>
              <a:rPr lang="en-US"/>
              <a:t>Tribal Engagement</a:t>
            </a:r>
          </a:p>
        </p:txBody>
      </p:sp>
      <p:sp>
        <p:nvSpPr>
          <p:cNvPr id="3" name="Content Placeholder 2">
            <a:extLst>
              <a:ext uri="{FF2B5EF4-FFF2-40B4-BE49-F238E27FC236}">
                <a16:creationId xmlns:a16="http://schemas.microsoft.com/office/drawing/2014/main" id="{4D6DD9A2-FC38-A552-A2AA-C14D19B0918A}"/>
              </a:ext>
            </a:extLst>
          </p:cNvPr>
          <p:cNvSpPr>
            <a:spLocks noGrp="1"/>
          </p:cNvSpPr>
          <p:nvPr>
            <p:ph sz="quarter" idx="12"/>
          </p:nvPr>
        </p:nvSpPr>
        <p:spPr>
          <a:xfrm>
            <a:off x="406400" y="1371600"/>
            <a:ext cx="8196826" cy="4727447"/>
          </a:xfrm>
        </p:spPr>
        <p:txBody>
          <a:bodyPr vert="horz" lIns="0" tIns="0" rIns="0" bIns="0" anchor="t"/>
          <a:lstStyle/>
          <a:p>
            <a:pPr marL="287020" indent="-287020"/>
            <a:r>
              <a:rPr lang="en-US" altLang="en-US" b="1">
                <a:ea typeface="ＭＳ Ｐゴシック" panose="020B0600070205080204" pitchFamily="34" charset="-128"/>
                <a:cs typeface="Calibri" panose="020F0502020204030204" pitchFamily="34" charset="0"/>
              </a:rPr>
              <a:t>National Transportation Stakeholders Forum (NTSF) Ad Hoc Working Groups:</a:t>
            </a:r>
            <a:endParaRPr lang="en-US"/>
          </a:p>
          <a:p>
            <a:pPr marL="575945" lvl="1"/>
            <a:r>
              <a:rPr lang="en-US" altLang="en-US">
                <a:ea typeface="ＭＳ Ｐゴシック" panose="020B0600070205080204" pitchFamily="34" charset="-128"/>
                <a:cs typeface="Calibri" panose="020F0502020204030204" pitchFamily="34" charset="0"/>
              </a:rPr>
              <a:t>Section 180(c)</a:t>
            </a:r>
          </a:p>
          <a:p>
            <a:pPr marL="575945" lvl="1"/>
            <a:r>
              <a:rPr lang="en-US" altLang="en-US">
                <a:ea typeface="ＭＳ Ｐゴシック" panose="020B0600070205080204" pitchFamily="34" charset="-128"/>
                <a:cs typeface="Calibri" panose="020F0502020204030204" pitchFamily="34" charset="0"/>
              </a:rPr>
              <a:t>High Burnup Research Cask (HBURC) Shipment </a:t>
            </a:r>
          </a:p>
          <a:p>
            <a:pPr marL="457200" lvl="1" indent="0">
              <a:spcBef>
                <a:spcPts val="1200"/>
              </a:spcBef>
              <a:buNone/>
            </a:pPr>
            <a:endParaRPr lang="en-US" altLang="en-US" b="1">
              <a:ea typeface="ＭＳ Ｐゴシック" panose="020B0600070205080204" pitchFamily="34" charset="-128"/>
              <a:cs typeface="Calibri" panose="020F0502020204030204" pitchFamily="34" charset="0"/>
            </a:endParaRPr>
          </a:p>
          <a:p>
            <a:pPr marL="457200" lvl="1" indent="0">
              <a:spcBef>
                <a:spcPts val="1200"/>
              </a:spcBef>
              <a:buNone/>
            </a:pPr>
            <a:endParaRPr lang="en-US" altLang="en-US" b="1">
              <a:ea typeface="ＭＳ Ｐゴシック" panose="020B0600070205080204" pitchFamily="34" charset="-128"/>
              <a:cs typeface="Calibri" panose="020F0502020204030204" pitchFamily="34" charset="0"/>
            </a:endParaRPr>
          </a:p>
          <a:p>
            <a:pPr marL="287020" indent="-287020"/>
            <a:r>
              <a:rPr lang="en-US" altLang="en-US" b="1">
                <a:ea typeface="ＭＳ Ｐゴシック" panose="020B0600070205080204" pitchFamily="34" charset="-128"/>
                <a:cs typeface="Calibri" panose="020F0502020204030204" pitchFamily="34" charset="0"/>
              </a:rPr>
              <a:t>Transportation Core Group</a:t>
            </a:r>
          </a:p>
          <a:p>
            <a:pPr marL="575945" lvl="1"/>
            <a:r>
              <a:rPr lang="en-US" altLang="en-US">
                <a:ea typeface="ＭＳ Ｐゴシック"/>
                <a:cs typeface="Calibri"/>
              </a:rPr>
              <a:t>March 18-19, 2025, Washington, DC</a:t>
            </a:r>
          </a:p>
          <a:p>
            <a:pPr marL="575945" lvl="1"/>
            <a:r>
              <a:rPr lang="en-US" altLang="en-US">
                <a:ea typeface="ＭＳ Ｐゴシック"/>
                <a:cs typeface="Calibri"/>
              </a:rPr>
              <a:t>August 20-21, 2025, Crystal City, VA</a:t>
            </a:r>
          </a:p>
          <a:p>
            <a:pPr marL="575945" lvl="1"/>
            <a:r>
              <a:rPr lang="en-US" altLang="en-US">
                <a:ea typeface="ＭＳ Ｐゴシック"/>
                <a:cs typeface="Calibri"/>
              </a:rPr>
              <a:t>March 24-25, 2026, Charlottesville, VA</a:t>
            </a:r>
          </a:p>
          <a:p>
            <a:pPr marL="287020" indent="-287020"/>
            <a:endParaRPr lang="en-US"/>
          </a:p>
        </p:txBody>
      </p:sp>
      <p:sp>
        <p:nvSpPr>
          <p:cNvPr id="4" name="Slide Number Placeholder 3">
            <a:extLst>
              <a:ext uri="{FF2B5EF4-FFF2-40B4-BE49-F238E27FC236}">
                <a16:creationId xmlns:a16="http://schemas.microsoft.com/office/drawing/2014/main" id="{680DB643-F954-0935-9557-717C164F85CA}"/>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pic>
        <p:nvPicPr>
          <p:cNvPr id="5" name="Picture 4" descr="A large roll of paper on a train&#10;&#10;Description automatically generated">
            <a:extLst>
              <a:ext uri="{FF2B5EF4-FFF2-40B4-BE49-F238E27FC236}">
                <a16:creationId xmlns:a16="http://schemas.microsoft.com/office/drawing/2014/main" id="{7F2E940F-8743-B39A-89E2-CFA569BDF6E9}"/>
              </a:ext>
            </a:extLst>
          </p:cNvPr>
          <p:cNvPicPr>
            <a:picLocks noChangeAspect="1"/>
          </p:cNvPicPr>
          <p:nvPr/>
        </p:nvPicPr>
        <p:blipFill rotWithShape="1">
          <a:blip r:embed="rId2"/>
          <a:srcRect l="10476" t="17268" b="11169"/>
          <a:stretch/>
        </p:blipFill>
        <p:spPr>
          <a:xfrm>
            <a:off x="5640903" y="3527381"/>
            <a:ext cx="4441899" cy="2663041"/>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3E76FC31-09F5-24F0-4269-1B563B430EDE}"/>
              </a:ext>
            </a:extLst>
          </p:cNvPr>
          <p:cNvPicPr>
            <a:picLocks noChangeAspect="1"/>
          </p:cNvPicPr>
          <p:nvPr/>
        </p:nvPicPr>
        <p:blipFill>
          <a:blip r:embed="rId3"/>
          <a:stretch>
            <a:fillRect/>
          </a:stretch>
        </p:blipFill>
        <p:spPr>
          <a:xfrm>
            <a:off x="9238639" y="1308581"/>
            <a:ext cx="2750161" cy="4240838"/>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20446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2B7DE1-FDE0-C2EE-A221-41BB2E94BDFE}"/>
              </a:ext>
            </a:extLst>
          </p:cNvPr>
          <p:cNvSpPr>
            <a:spLocks noGrp="1"/>
          </p:cNvSpPr>
          <p:nvPr>
            <p:ph type="title"/>
          </p:nvPr>
        </p:nvSpPr>
        <p:spPr/>
        <p:txBody>
          <a:bodyPr lIns="0" tIns="0" rIns="0" bIns="0" anchor="t"/>
          <a:lstStyle/>
          <a:p>
            <a:r>
              <a:rPr lang="en-US">
                <a:solidFill>
                  <a:schemeClr val="bg1"/>
                </a:solidFill>
                <a:ea typeface="ヒラギノ角ゴ Pro W3"/>
                <a:cs typeface="Arial"/>
              </a:rPr>
              <a:t>What is the High Burnup Research Cask Project?</a:t>
            </a:r>
            <a:endParaRPr lang="en-US" b="0" i="0">
              <a:solidFill>
                <a:schemeClr val="bg1"/>
              </a:solidFill>
              <a:ea typeface="ヒラギノ角ゴ Pro W3"/>
              <a:cs typeface="Arial"/>
            </a:endParaRPr>
          </a:p>
          <a:p>
            <a:endParaRPr lang="en-US" b="0" i="0">
              <a:solidFill>
                <a:schemeClr val="bg1"/>
              </a:solidFill>
              <a:ea typeface="ヒラギノ角ゴ Pro W3"/>
              <a:cs typeface="Arial"/>
            </a:endParaRPr>
          </a:p>
        </p:txBody>
      </p:sp>
      <p:sp>
        <p:nvSpPr>
          <p:cNvPr id="5" name="Slide Number Placeholder 4">
            <a:extLst>
              <a:ext uri="{FF2B5EF4-FFF2-40B4-BE49-F238E27FC236}">
                <a16:creationId xmlns:a16="http://schemas.microsoft.com/office/drawing/2014/main" id="{B73A4F8E-2B9D-662F-647B-43616AB2470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
        <p:nvSpPr>
          <p:cNvPr id="3" name="Content Placeholder 2">
            <a:extLst>
              <a:ext uri="{FF2B5EF4-FFF2-40B4-BE49-F238E27FC236}">
                <a16:creationId xmlns:a16="http://schemas.microsoft.com/office/drawing/2014/main" id="{6159722F-F32C-9977-3A26-3ABD27CD8CFB}"/>
              </a:ext>
            </a:extLst>
          </p:cNvPr>
          <p:cNvSpPr>
            <a:spLocks noGrp="1"/>
          </p:cNvSpPr>
          <p:nvPr>
            <p:ph sz="quarter" idx="13"/>
          </p:nvPr>
        </p:nvSpPr>
        <p:spPr>
          <a:xfrm>
            <a:off x="6600722" y="1363134"/>
            <a:ext cx="5181600" cy="4754563"/>
          </a:xfrm>
        </p:spPr>
        <p:txBody>
          <a:bodyPr lIns="0" tIns="0" rIns="0" bIns="0" anchor="t"/>
          <a:lstStyle/>
          <a:p>
            <a:pPr marL="287020" indent="-287020">
              <a:lnSpc>
                <a:spcPct val="100000"/>
              </a:lnSpc>
              <a:spcBef>
                <a:spcPts val="1200"/>
              </a:spcBef>
              <a:spcAft>
                <a:spcPts val="0"/>
              </a:spcAft>
            </a:pPr>
            <a:r>
              <a:rPr lang="en-US" sz="2000">
                <a:solidFill>
                  <a:schemeClr val="tx1">
                    <a:lumMod val="65000"/>
                    <a:lumOff val="35000"/>
                  </a:schemeClr>
                </a:solidFill>
                <a:ea typeface="ヒラギノ角ゴ Pro W3"/>
              </a:rPr>
              <a:t>Research project started in 2013 as a collaboration between the U.S. Department of Energy (DOE) and the Electric Power Research Institute (EPRI)</a:t>
            </a:r>
          </a:p>
          <a:p>
            <a:pPr marL="287020" indent="-287020">
              <a:spcBef>
                <a:spcPts val="1200"/>
              </a:spcBef>
              <a:spcAft>
                <a:spcPts val="0"/>
              </a:spcAft>
            </a:pPr>
            <a:r>
              <a:rPr lang="en-US" sz="2000">
                <a:solidFill>
                  <a:schemeClr val="tx1">
                    <a:lumMod val="65000"/>
                    <a:lumOff val="35000"/>
                  </a:schemeClr>
                </a:solidFill>
                <a:ea typeface="ヒラギノ角ゴ Pro W3"/>
              </a:rPr>
              <a:t>High burnup UNF stays in reactors longer to produce electricity</a:t>
            </a:r>
          </a:p>
          <a:p>
            <a:pPr marL="287020" indent="-287020">
              <a:lnSpc>
                <a:spcPct val="100000"/>
              </a:lnSpc>
              <a:spcBef>
                <a:spcPts val="1200"/>
              </a:spcBef>
              <a:spcAft>
                <a:spcPts val="0"/>
              </a:spcAft>
            </a:pPr>
            <a:r>
              <a:rPr lang="en-US" sz="2000">
                <a:solidFill>
                  <a:schemeClr val="tx1">
                    <a:lumMod val="65000"/>
                    <a:lumOff val="35000"/>
                  </a:schemeClr>
                </a:solidFill>
                <a:ea typeface="ヒラギノ角ゴ Pro W3"/>
              </a:rPr>
              <a:t>Monitoring characteristics of high burnup UNF in one dry cask at the North Anna Power Station near Mineral, Virginia</a:t>
            </a:r>
          </a:p>
          <a:p>
            <a:pPr marL="287020" indent="-287020">
              <a:spcBef>
                <a:spcPts val="1200"/>
              </a:spcBef>
              <a:spcAft>
                <a:spcPts val="0"/>
              </a:spcAft>
            </a:pPr>
            <a:r>
              <a:rPr lang="en-US" sz="2000">
                <a:solidFill>
                  <a:schemeClr val="tx1">
                    <a:lumMod val="65000"/>
                    <a:lumOff val="35000"/>
                  </a:schemeClr>
                </a:solidFill>
                <a:ea typeface="ヒラギノ角ゴ Pro W3"/>
              </a:rPr>
              <a:t>Project will provide data to support safe storage of UNF for DOE’s future Federal UNF staging facility(</a:t>
            </a:r>
            <a:r>
              <a:rPr lang="en-US" sz="2000" err="1">
                <a:solidFill>
                  <a:schemeClr val="tx1">
                    <a:lumMod val="65000"/>
                    <a:lumOff val="35000"/>
                  </a:schemeClr>
                </a:solidFill>
                <a:ea typeface="ヒラギノ角ゴ Pro W3"/>
              </a:rPr>
              <a:t>ies</a:t>
            </a:r>
            <a:r>
              <a:rPr lang="en-US" sz="2000">
                <a:solidFill>
                  <a:schemeClr val="tx1">
                    <a:lumMod val="65000"/>
                    <a:lumOff val="35000"/>
                  </a:schemeClr>
                </a:solidFill>
                <a:ea typeface="ヒラギノ角ゴ Pro W3"/>
              </a:rPr>
              <a:t>), and for a majority of currently operating U.S. nuclear power plants</a:t>
            </a:r>
            <a:endParaRPr lang="en-US" sz="2000">
              <a:solidFill>
                <a:schemeClr val="tx1">
                  <a:lumMod val="65000"/>
                  <a:lumOff val="35000"/>
                </a:schemeClr>
              </a:solidFill>
            </a:endParaRPr>
          </a:p>
          <a:p>
            <a:pPr marL="287020" indent="-287020"/>
            <a:endParaRPr lang="en-US" sz="2000"/>
          </a:p>
        </p:txBody>
      </p:sp>
      <p:pic>
        <p:nvPicPr>
          <p:cNvPr id="8" name="Picture 7" descr="A picture containing sky, outdoor, building&#10;&#10;AI-generated content may be incorrect.">
            <a:extLst>
              <a:ext uri="{FF2B5EF4-FFF2-40B4-BE49-F238E27FC236}">
                <a16:creationId xmlns:a16="http://schemas.microsoft.com/office/drawing/2014/main" id="{B3AB1FD2-14E4-5ADE-EF5A-E39A2518B66C}"/>
              </a:ext>
            </a:extLst>
          </p:cNvPr>
          <p:cNvPicPr>
            <a:picLocks noChangeAspect="1"/>
          </p:cNvPicPr>
          <p:nvPr/>
        </p:nvPicPr>
        <p:blipFill>
          <a:blip r:embed="rId3"/>
          <a:stretch>
            <a:fillRect/>
          </a:stretch>
        </p:blipFill>
        <p:spPr>
          <a:xfrm>
            <a:off x="228600" y="1549399"/>
            <a:ext cx="5918200" cy="3945467"/>
          </a:xfrm>
          <a:prstGeom prst="rect">
            <a:avLst/>
          </a:prstGeom>
        </p:spPr>
      </p:pic>
    </p:spTree>
    <p:extLst>
      <p:ext uri="{BB962C8B-B14F-4D97-AF65-F5344CB8AC3E}">
        <p14:creationId xmlns:p14="http://schemas.microsoft.com/office/powerpoint/2010/main" val="3767044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C713C-CDEF-9ECE-4EA2-DBA07471F4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C973A4-4403-24D8-446D-EAAFAC4C51FC}"/>
              </a:ext>
            </a:extLst>
          </p:cNvPr>
          <p:cNvSpPr>
            <a:spLocks noGrp="1"/>
          </p:cNvSpPr>
          <p:nvPr>
            <p:ph type="title"/>
          </p:nvPr>
        </p:nvSpPr>
        <p:spPr/>
        <p:txBody>
          <a:bodyPr/>
          <a:lstStyle/>
          <a:p>
            <a:r>
              <a:rPr lang="en-US"/>
              <a:t>Office of Environmental Management’s Mission </a:t>
            </a:r>
          </a:p>
        </p:txBody>
      </p:sp>
      <p:sp>
        <p:nvSpPr>
          <p:cNvPr id="7" name="Slide Number Placeholder 6">
            <a:extLst>
              <a:ext uri="{FF2B5EF4-FFF2-40B4-BE49-F238E27FC236}">
                <a16:creationId xmlns:a16="http://schemas.microsoft.com/office/drawing/2014/main" id="{8FA52169-0B75-5088-2B03-AA9BD3FF7560}"/>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
        <p:nvSpPr>
          <p:cNvPr id="5" name="Rectangle 6">
            <a:extLst>
              <a:ext uri="{FF2B5EF4-FFF2-40B4-BE49-F238E27FC236}">
                <a16:creationId xmlns:a16="http://schemas.microsoft.com/office/drawing/2014/main" id="{CEFAC407-7A69-CA4B-AFA6-0772AF3EE9AC}"/>
              </a:ext>
            </a:extLst>
          </p:cNvPr>
          <p:cNvSpPr>
            <a:spLocks noChangeArrowheads="1"/>
          </p:cNvSpPr>
          <p:nvPr/>
        </p:nvSpPr>
        <p:spPr bwMode="auto">
          <a:xfrm>
            <a:off x="838200" y="1443841"/>
            <a:ext cx="5696262" cy="4524315"/>
          </a:xfrm>
          <a:prstGeom prst="rect">
            <a:avLst/>
          </a:prstGeom>
          <a:noFill/>
          <a:ln w="9525" algn="ctr">
            <a:noFill/>
            <a:miter lim="800000"/>
            <a:headEnd/>
            <a:tailEnd/>
          </a:ln>
          <a:effectLst/>
        </p:spPr>
        <p:txBody>
          <a:bodyPr wrap="square">
            <a:spAutoFit/>
          </a:bodyPr>
          <a:lstStyle/>
          <a:p>
            <a:pPr eaLnBrk="1" hangingPunct="1">
              <a:defRPr/>
            </a:pPr>
            <a:r>
              <a:rPr lang="en-US" sz="2400">
                <a:ln w="0"/>
                <a:solidFill>
                  <a:srgbClr val="595959"/>
                </a:solidFill>
              </a:rPr>
              <a:t>To complete the safe cleanup of the environmental legacy brought about from decades of nuclear weapons development and government-sponsored nuclear energy research.</a:t>
            </a:r>
          </a:p>
          <a:p>
            <a:pPr eaLnBrk="1" hangingPunct="1">
              <a:defRPr/>
            </a:pPr>
            <a:endParaRPr lang="en-US" sz="2400">
              <a:ln w="0"/>
              <a:solidFill>
                <a:srgbClr val="595959"/>
              </a:solidFill>
            </a:endParaRPr>
          </a:p>
          <a:p>
            <a:pPr eaLnBrk="1" hangingPunct="1">
              <a:defRPr/>
            </a:pPr>
            <a:r>
              <a:rPr lang="en-US" sz="2400">
                <a:ln w="0"/>
                <a:solidFill>
                  <a:srgbClr val="595959"/>
                </a:solidFill>
              </a:rPr>
              <a:t>The Office of Environmental Management (EM)’s priority is to ensure the safety and health of the public and EM's workforce while continuing to protect the environment.</a:t>
            </a:r>
          </a:p>
          <a:p>
            <a:pPr eaLnBrk="1" hangingPunct="1">
              <a:defRPr/>
            </a:pPr>
            <a:endParaRPr lang="en-US" sz="2400">
              <a:ln w="0"/>
              <a:solidFill>
                <a:srgbClr val="595959"/>
              </a:solidFill>
              <a:effectLst>
                <a:outerShdw blurRad="38100" dist="25400" dir="5400000" algn="ctr" rotWithShape="0">
                  <a:srgbClr val="6E747A">
                    <a:alpha val="43000"/>
                  </a:srgbClr>
                </a:outerShdw>
              </a:effectLst>
              <a:latin typeface="+mj-lt"/>
            </a:endParaRPr>
          </a:p>
        </p:txBody>
      </p:sp>
      <p:pic>
        <p:nvPicPr>
          <p:cNvPr id="6" name="Picture 5">
            <a:extLst>
              <a:ext uri="{FF2B5EF4-FFF2-40B4-BE49-F238E27FC236}">
                <a16:creationId xmlns:a16="http://schemas.microsoft.com/office/drawing/2014/main" id="{993309D5-95C6-C043-6CA1-5506ABB176D9}"/>
              </a:ext>
            </a:extLst>
          </p:cNvPr>
          <p:cNvPicPr>
            <a:picLocks noChangeAspect="1"/>
          </p:cNvPicPr>
          <p:nvPr/>
        </p:nvPicPr>
        <p:blipFill>
          <a:blip r:embed="rId2"/>
          <a:stretch>
            <a:fillRect/>
          </a:stretch>
        </p:blipFill>
        <p:spPr>
          <a:xfrm>
            <a:off x="6962729" y="1569058"/>
            <a:ext cx="4391071" cy="3845101"/>
          </a:xfrm>
          <a:prstGeom prst="rect">
            <a:avLst/>
          </a:prstGeom>
        </p:spPr>
      </p:pic>
    </p:spTree>
    <p:extLst>
      <p:ext uri="{BB962C8B-B14F-4D97-AF65-F5344CB8AC3E}">
        <p14:creationId xmlns:p14="http://schemas.microsoft.com/office/powerpoint/2010/main" val="2914972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61EAB-5747-6801-D2DB-6E4E7B5D6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88A89-7324-BACC-2458-48139DC7FBBE}"/>
              </a:ext>
            </a:extLst>
          </p:cNvPr>
          <p:cNvSpPr>
            <a:spLocks noGrp="1"/>
          </p:cNvSpPr>
          <p:nvPr>
            <p:ph type="title"/>
          </p:nvPr>
        </p:nvSpPr>
        <p:spPr/>
        <p:txBody>
          <a:bodyPr/>
          <a:lstStyle/>
          <a:p>
            <a:r>
              <a:rPr lang="en-US"/>
              <a:t>Office of Packaging and Transportation Mission</a:t>
            </a:r>
          </a:p>
        </p:txBody>
      </p:sp>
      <p:sp>
        <p:nvSpPr>
          <p:cNvPr id="7" name="Slide Number Placeholder 6">
            <a:extLst>
              <a:ext uri="{FF2B5EF4-FFF2-40B4-BE49-F238E27FC236}">
                <a16:creationId xmlns:a16="http://schemas.microsoft.com/office/drawing/2014/main" id="{2FFB9803-8F06-1442-5696-D25BCACF7999}"/>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
        <p:nvSpPr>
          <p:cNvPr id="3" name="Content Placeholder 2">
            <a:extLst>
              <a:ext uri="{FF2B5EF4-FFF2-40B4-BE49-F238E27FC236}">
                <a16:creationId xmlns:a16="http://schemas.microsoft.com/office/drawing/2014/main" id="{0995DBB3-2139-3C25-E866-F6FD0F9DA586}"/>
              </a:ext>
            </a:extLst>
          </p:cNvPr>
          <p:cNvSpPr txBox="1">
            <a:spLocks/>
          </p:cNvSpPr>
          <p:nvPr/>
        </p:nvSpPr>
        <p:spPr>
          <a:xfrm>
            <a:off x="406400" y="1357255"/>
            <a:ext cx="6082890" cy="47067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US" sz="2400">
                <a:ln w="0"/>
                <a:solidFill>
                  <a:srgbClr val="595959"/>
                </a:solidFill>
              </a:rPr>
              <a:t>The Office of Packaging and Transportation (OPT) protects people and the environment by ensuring safe, compliant and efficient packaging and transportation of materials. </a:t>
            </a:r>
          </a:p>
          <a:p>
            <a:pPr marL="0" indent="0">
              <a:lnSpc>
                <a:spcPct val="100000"/>
              </a:lnSpc>
              <a:spcBef>
                <a:spcPts val="0"/>
              </a:spcBef>
              <a:buFont typeface="Arial" panose="020B0604020202020204" pitchFamily="34" charset="0"/>
              <a:buNone/>
              <a:defRPr/>
            </a:pPr>
            <a:endParaRPr lang="en-US" sz="2400">
              <a:ln w="0"/>
              <a:solidFill>
                <a:srgbClr val="595959"/>
              </a:solidFill>
            </a:endParaRPr>
          </a:p>
          <a:p>
            <a:pPr marL="0" indent="0">
              <a:lnSpc>
                <a:spcPct val="100000"/>
              </a:lnSpc>
              <a:spcBef>
                <a:spcPts val="0"/>
              </a:spcBef>
              <a:buFont typeface="Arial" panose="020B0604020202020204" pitchFamily="34" charset="0"/>
              <a:buNone/>
              <a:defRPr/>
            </a:pPr>
            <a:r>
              <a:rPr lang="en-US" sz="2400">
                <a:ln w="0"/>
                <a:solidFill>
                  <a:srgbClr val="595959"/>
                </a:solidFill>
              </a:rPr>
              <a:t>OPT achieves this mission by conducting packaging and transportation assessments and oversight; assisting field sites; and developing and managing policies, guidance and tools in accordance with DOE requirements and government regulations. </a:t>
            </a:r>
          </a:p>
          <a:p>
            <a:pPr marL="0" indent="0">
              <a:lnSpc>
                <a:spcPct val="100000"/>
              </a:lnSpc>
              <a:buFont typeface="Arial" panose="020B0604020202020204" pitchFamily="34" charset="0"/>
              <a:buNone/>
            </a:pPr>
            <a:endParaRPr lang="en-US" sz="1800">
              <a:solidFill>
                <a:srgbClr val="595959"/>
              </a:solidFill>
            </a:endParaRPr>
          </a:p>
        </p:txBody>
      </p:sp>
      <p:pic>
        <p:nvPicPr>
          <p:cNvPr id="4" name="Picture 3" descr="T:\Waste Management EM-30\Packaging and Transportation EM-33\Photo and Graphic Library\MOAB Project Photos\Rail platform with truck.jpg">
            <a:extLst>
              <a:ext uri="{FF2B5EF4-FFF2-40B4-BE49-F238E27FC236}">
                <a16:creationId xmlns:a16="http://schemas.microsoft.com/office/drawing/2014/main" id="{C67A9190-F183-B74C-0F8D-CE2B99207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9290" y="1655997"/>
            <a:ext cx="5006287" cy="35460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76736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C2AF-0925-54C4-88B9-BE2F9D21BDE0}"/>
              </a:ext>
            </a:extLst>
          </p:cNvPr>
          <p:cNvSpPr>
            <a:spLocks noGrp="1"/>
          </p:cNvSpPr>
          <p:nvPr>
            <p:ph type="title"/>
          </p:nvPr>
        </p:nvSpPr>
        <p:spPr/>
        <p:txBody>
          <a:bodyPr/>
          <a:lstStyle/>
          <a:p>
            <a:r>
              <a:rPr lang="en-US"/>
              <a:t>Project Background</a:t>
            </a:r>
          </a:p>
        </p:txBody>
      </p:sp>
      <p:sp>
        <p:nvSpPr>
          <p:cNvPr id="3" name="Content Placeholder 2">
            <a:extLst>
              <a:ext uri="{FF2B5EF4-FFF2-40B4-BE49-F238E27FC236}">
                <a16:creationId xmlns:a16="http://schemas.microsoft.com/office/drawing/2014/main" id="{63E4C877-9B81-0C6B-C237-63BE5FB5DE30}"/>
              </a:ext>
            </a:extLst>
          </p:cNvPr>
          <p:cNvSpPr>
            <a:spLocks noGrp="1"/>
          </p:cNvSpPr>
          <p:nvPr>
            <p:ph sz="quarter" idx="12"/>
          </p:nvPr>
        </p:nvSpPr>
        <p:spPr/>
        <p:txBody>
          <a:bodyPr>
            <a:normAutofit/>
          </a:bodyPr>
          <a:lstStyle/>
          <a:p>
            <a:r>
              <a:rPr lang="en-US" sz="2400"/>
              <a:t>The purpose of the award is to help facilitate engagement among Federally recognized Tribes with DOE’s offices of Environmental Management (DOE-EM) and Nuclear Energy (DOE-NE) for planning and coordination of DOE transportation of </a:t>
            </a:r>
            <a:r>
              <a:rPr lang="en-US"/>
              <a:t>UNF, HLW, </a:t>
            </a:r>
            <a:r>
              <a:rPr lang="en-US" sz="2400"/>
              <a:t>and other radioactive materials</a:t>
            </a:r>
          </a:p>
          <a:p>
            <a:r>
              <a:rPr lang="en-US" sz="2400"/>
              <a:t>DOE transportation of radioactive materials will occur/occurs on public land</a:t>
            </a:r>
          </a:p>
          <a:p>
            <a:r>
              <a:rPr lang="en-US" sz="2400"/>
              <a:t>DOE engages with Tribes on radioactive materials transportation largely through the Tribal Radioactive Materials Transportation Committee (TRMTC) </a:t>
            </a:r>
          </a:p>
          <a:p>
            <a:pPr lvl="1"/>
            <a:r>
              <a:rPr lang="en-US" sz="2000"/>
              <a:t>TRMTC engages in their own activities, engages with DOE alongside State Regional Groups, and participates in NTSF</a:t>
            </a:r>
          </a:p>
        </p:txBody>
      </p:sp>
      <p:sp>
        <p:nvSpPr>
          <p:cNvPr id="4" name="Slide Number Placeholder 3">
            <a:extLst>
              <a:ext uri="{FF2B5EF4-FFF2-40B4-BE49-F238E27FC236}">
                <a16:creationId xmlns:a16="http://schemas.microsoft.com/office/drawing/2014/main" id="{E5A3936E-F67F-26E6-188D-9B1D7E46B4CC}"/>
              </a:ext>
            </a:extLst>
          </p:cNvPr>
          <p:cNvSpPr>
            <a:spLocks noGrp="1"/>
          </p:cNvSpPr>
          <p:nvPr>
            <p:ph type="sldNum" sz="quarter" idx="4"/>
          </p:nvPr>
        </p:nvSpPr>
        <p:spPr>
          <a:xfrm>
            <a:off x="406400" y="6430613"/>
            <a:ext cx="3048000" cy="244475"/>
          </a:xfrm>
          <a:prstGeom prst="rect">
            <a:avLst/>
          </a:prstGeom>
        </p:spPr>
        <p:txBody>
          <a:bodyPr lIns="0" tIns="0" rIns="0" bIns="0" anchor="b"/>
          <a:lstStyle>
            <a:defPPr>
              <a:defRPr lang="en-US"/>
            </a:defPPr>
            <a:lvl1pPr algn="l" defTabSz="457200" rtl="0" fontAlgn="auto">
              <a:spcBef>
                <a:spcPts val="0"/>
              </a:spcBef>
              <a:spcAft>
                <a:spcPts val="0"/>
              </a:spcAft>
              <a:defRPr sz="1200" kern="1200" smtClean="0">
                <a:solidFill>
                  <a:srgbClr val="595959"/>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644880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6D6F5-82C8-4449-4144-C9778F60D763}"/>
              </a:ext>
            </a:extLst>
          </p:cNvPr>
          <p:cNvSpPr>
            <a:spLocks noGrp="1"/>
          </p:cNvSpPr>
          <p:nvPr>
            <p:ph type="title"/>
          </p:nvPr>
        </p:nvSpPr>
        <p:spPr/>
        <p:txBody>
          <a:bodyPr/>
          <a:lstStyle/>
          <a:p>
            <a:r>
              <a:rPr lang="en-US"/>
              <a:t>Work Scope – Cooperative Agreement</a:t>
            </a:r>
          </a:p>
        </p:txBody>
      </p:sp>
      <p:sp>
        <p:nvSpPr>
          <p:cNvPr id="3" name="Content Placeholder 2">
            <a:extLst>
              <a:ext uri="{FF2B5EF4-FFF2-40B4-BE49-F238E27FC236}">
                <a16:creationId xmlns:a16="http://schemas.microsoft.com/office/drawing/2014/main" id="{E90BB405-4CE6-243A-45D9-E98266DA5326}"/>
              </a:ext>
            </a:extLst>
          </p:cNvPr>
          <p:cNvSpPr>
            <a:spLocks noGrp="1"/>
          </p:cNvSpPr>
          <p:nvPr>
            <p:ph sz="quarter" idx="12"/>
          </p:nvPr>
        </p:nvSpPr>
        <p:spPr/>
        <p:txBody>
          <a:bodyPr>
            <a:noAutofit/>
          </a:bodyPr>
          <a:lstStyle/>
          <a:p>
            <a:r>
              <a:rPr lang="en-US" sz="1600"/>
              <a:t>Performance Period </a:t>
            </a:r>
            <a:r>
              <a:rPr lang="en-US" sz="1600" u="sng"/>
              <a:t>October 1, 2026 – September 30, 2031</a:t>
            </a:r>
          </a:p>
          <a:p>
            <a:r>
              <a:rPr lang="en-US" sz="1600" u="sng"/>
              <a:t>One</a:t>
            </a:r>
            <a:r>
              <a:rPr lang="en-US" sz="1600"/>
              <a:t> awardee will be selected</a:t>
            </a:r>
          </a:p>
          <a:p>
            <a:r>
              <a:rPr lang="en-US" sz="1600"/>
              <a:t>Activities of the award must be within DOE’s scope and deliverables. Within that scope, specific activities are directed by the information needs and interests of the Tribal members </a:t>
            </a:r>
          </a:p>
          <a:p>
            <a:pPr marL="0" indent="0">
              <a:buNone/>
            </a:pPr>
            <a:r>
              <a:rPr lang="en-US" sz="2000"/>
              <a:t>In addition to specific tasks and deliverables, work scope may include but is not limited to: </a:t>
            </a:r>
          </a:p>
          <a:p>
            <a:pPr lvl="0"/>
            <a:r>
              <a:rPr lang="en-US" sz="1600"/>
              <a:t>implementing efforts to complete the policy and procedures for a DOE emergency response training and technical assistance funding program for UNF shipments</a:t>
            </a:r>
          </a:p>
          <a:p>
            <a:pPr lvl="0"/>
            <a:r>
              <a:rPr lang="en-US" sz="1600"/>
              <a:t>addressing outstanding questions related to a rail, highway, or waterway-based UNF transportation system</a:t>
            </a:r>
          </a:p>
          <a:p>
            <a:pPr lvl="0"/>
            <a:r>
              <a:rPr lang="en-US" sz="1600"/>
              <a:t>sharing information on DOE development of specialty railcars</a:t>
            </a:r>
          </a:p>
          <a:p>
            <a:pPr lvl="0"/>
            <a:r>
              <a:rPr lang="en-US" sz="1600"/>
              <a:t>assisting in developing general plans and procedures for DOE UNF shipping campaigns, including providing regional or Tribe-specific data and information</a:t>
            </a:r>
          </a:p>
          <a:p>
            <a:pPr lvl="0"/>
            <a:r>
              <a:rPr lang="en-US" sz="1600"/>
              <a:t>supporting Tribal participation in meetings and technical conferences </a:t>
            </a:r>
          </a:p>
          <a:p>
            <a:pPr marL="0" lvl="0" indent="0">
              <a:lnSpc>
                <a:spcPct val="110000"/>
              </a:lnSpc>
              <a:buNone/>
            </a:pPr>
            <a:endParaRPr lang="en-US" sz="2200"/>
          </a:p>
        </p:txBody>
      </p:sp>
      <p:sp>
        <p:nvSpPr>
          <p:cNvPr id="4" name="Slide Number Placeholder 3">
            <a:extLst>
              <a:ext uri="{FF2B5EF4-FFF2-40B4-BE49-F238E27FC236}">
                <a16:creationId xmlns:a16="http://schemas.microsoft.com/office/drawing/2014/main" id="{FED3CAE2-22EE-6FC7-65D2-F2C2059F4445}"/>
              </a:ext>
            </a:extLst>
          </p:cNvPr>
          <p:cNvSpPr>
            <a:spLocks noGrp="1"/>
          </p:cNvSpPr>
          <p:nvPr>
            <p:ph type="sldNum" sz="quarter" idx="4"/>
          </p:nvPr>
        </p:nvSpPr>
        <p:spPr>
          <a:xfrm>
            <a:off x="406400" y="6430613"/>
            <a:ext cx="3048000" cy="244475"/>
          </a:xfrm>
          <a:prstGeom prst="rect">
            <a:avLst/>
          </a:prstGeom>
        </p:spPr>
        <p:txBody>
          <a:bodyPr lIns="0" tIns="0" rIns="0" bIns="0" anchor="b"/>
          <a:lstStyle>
            <a:defPPr>
              <a:defRPr lang="en-US"/>
            </a:defPPr>
            <a:lvl1pPr algn="l" defTabSz="457200" rtl="0" fontAlgn="auto">
              <a:spcBef>
                <a:spcPts val="0"/>
              </a:spcBef>
              <a:spcAft>
                <a:spcPts val="0"/>
              </a:spcAft>
              <a:defRPr sz="1200" kern="1200" smtClean="0">
                <a:solidFill>
                  <a:srgbClr val="595959"/>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790812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B4184-E1AA-42C2-FD9D-10D342ED10DE}"/>
              </a:ext>
            </a:extLst>
          </p:cNvPr>
          <p:cNvSpPr>
            <a:spLocks noGrp="1"/>
          </p:cNvSpPr>
          <p:nvPr>
            <p:ph type="title"/>
          </p:nvPr>
        </p:nvSpPr>
        <p:spPr/>
        <p:txBody>
          <a:bodyPr/>
          <a:lstStyle/>
          <a:p>
            <a:r>
              <a:rPr lang="en-US"/>
              <a:t>Desired Experience</a:t>
            </a:r>
          </a:p>
        </p:txBody>
      </p:sp>
      <p:sp>
        <p:nvSpPr>
          <p:cNvPr id="3" name="Content Placeholder 2">
            <a:extLst>
              <a:ext uri="{FF2B5EF4-FFF2-40B4-BE49-F238E27FC236}">
                <a16:creationId xmlns:a16="http://schemas.microsoft.com/office/drawing/2014/main" id="{5AE4F08C-6025-CDC8-5688-73481C337CD8}"/>
              </a:ext>
            </a:extLst>
          </p:cNvPr>
          <p:cNvSpPr>
            <a:spLocks noGrp="1"/>
          </p:cNvSpPr>
          <p:nvPr>
            <p:ph sz="quarter" idx="12"/>
          </p:nvPr>
        </p:nvSpPr>
        <p:spPr>
          <a:xfrm>
            <a:off x="406400" y="1371600"/>
            <a:ext cx="11379200" cy="5293757"/>
          </a:xfrm>
        </p:spPr>
        <p:txBody>
          <a:bodyPr vert="horz" lIns="0" tIns="0" rIns="0" bIns="0" rtlCol="0" anchor="t">
            <a:spAutoFit/>
          </a:bodyPr>
          <a:lstStyle/>
          <a:p>
            <a:r>
              <a:rPr lang="en-US" sz="2000"/>
              <a:t>Subject matter expertise in radioactive materials and waste, radioactive materials transportation, emergency response training</a:t>
            </a:r>
          </a:p>
          <a:p>
            <a:r>
              <a:rPr lang="en-US" sz="2000"/>
              <a:t>Experience working with Tribes</a:t>
            </a:r>
          </a:p>
          <a:p>
            <a:r>
              <a:rPr lang="en-US" sz="2000"/>
              <a:t>Experience with project management and budgeting </a:t>
            </a:r>
          </a:p>
          <a:p>
            <a:r>
              <a:rPr lang="en-US" sz="2000"/>
              <a:t>Ability to plan meetings and travel </a:t>
            </a:r>
          </a:p>
          <a:p>
            <a:r>
              <a:rPr lang="en-US" sz="2000"/>
              <a:t>Access to knowledge on current events in industry and the Federal government</a:t>
            </a:r>
          </a:p>
          <a:p>
            <a:r>
              <a:rPr lang="en-US" sz="2000"/>
              <a:t>Efficient communication skills</a:t>
            </a:r>
          </a:p>
          <a:p>
            <a:r>
              <a:rPr lang="en-US" sz="2000"/>
              <a:t>Ability to work with diverse teams </a:t>
            </a:r>
          </a:p>
          <a:p>
            <a:r>
              <a:rPr lang="en-US" sz="2000"/>
              <a:t>Experience with Federal contracts </a:t>
            </a:r>
          </a:p>
          <a:p>
            <a:r>
              <a:rPr lang="en-US" sz="2000"/>
              <a:t>Ability to maintain a website </a:t>
            </a:r>
          </a:p>
          <a:p>
            <a:endParaRPr lang="en-US" sz="2000"/>
          </a:p>
          <a:p>
            <a:pPr marL="0" indent="0">
              <a:buNone/>
            </a:pPr>
            <a:endParaRPr lang="en-US"/>
          </a:p>
        </p:txBody>
      </p:sp>
      <p:sp>
        <p:nvSpPr>
          <p:cNvPr id="4" name="Slide Number Placeholder 3">
            <a:extLst>
              <a:ext uri="{FF2B5EF4-FFF2-40B4-BE49-F238E27FC236}">
                <a16:creationId xmlns:a16="http://schemas.microsoft.com/office/drawing/2014/main" id="{58971735-B7E3-6547-EA20-9D2AA236ED25}"/>
              </a:ext>
            </a:extLst>
          </p:cNvPr>
          <p:cNvSpPr>
            <a:spLocks noGrp="1"/>
          </p:cNvSpPr>
          <p:nvPr>
            <p:ph type="sldNum" sz="quarter" idx="4"/>
          </p:nvPr>
        </p:nvSpPr>
        <p:spPr>
          <a:xfrm>
            <a:off x="406400" y="6430613"/>
            <a:ext cx="3048000" cy="244475"/>
          </a:xfrm>
          <a:prstGeom prst="rect">
            <a:avLst/>
          </a:prstGeom>
        </p:spPr>
        <p:txBody>
          <a:bodyPr lIns="0" tIns="0" rIns="0" bIns="0" anchor="b"/>
          <a:lstStyle>
            <a:defPPr>
              <a:defRPr lang="en-US"/>
            </a:defPPr>
            <a:lvl1pPr algn="l" defTabSz="457200" rtl="0" fontAlgn="auto">
              <a:spcBef>
                <a:spcPts val="0"/>
              </a:spcBef>
              <a:spcAft>
                <a:spcPts val="0"/>
              </a:spcAft>
              <a:defRPr sz="1200" kern="1200" smtClean="0">
                <a:solidFill>
                  <a:srgbClr val="595959"/>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643174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1451C-17D3-4C0C-0036-7B82B68FC255}"/>
              </a:ext>
            </a:extLst>
          </p:cNvPr>
          <p:cNvSpPr>
            <a:spLocks noGrp="1"/>
          </p:cNvSpPr>
          <p:nvPr>
            <p:ph type="title"/>
          </p:nvPr>
        </p:nvSpPr>
        <p:spPr/>
        <p:txBody>
          <a:bodyPr/>
          <a:lstStyle/>
          <a:p>
            <a:r>
              <a:rPr lang="en-US"/>
              <a:t>TRMTC Executive Committee Members</a:t>
            </a:r>
          </a:p>
        </p:txBody>
      </p:sp>
      <p:sp>
        <p:nvSpPr>
          <p:cNvPr id="3" name="Content Placeholder 2">
            <a:extLst>
              <a:ext uri="{FF2B5EF4-FFF2-40B4-BE49-F238E27FC236}">
                <a16:creationId xmlns:a16="http://schemas.microsoft.com/office/drawing/2014/main" id="{B755C72D-E14B-16F3-A8AB-B198F60AAA9A}"/>
              </a:ext>
            </a:extLst>
          </p:cNvPr>
          <p:cNvSpPr>
            <a:spLocks noGrp="1"/>
          </p:cNvSpPr>
          <p:nvPr>
            <p:ph sz="quarter" idx="12"/>
          </p:nvPr>
        </p:nvSpPr>
        <p:spPr/>
        <p:txBody>
          <a:bodyPr/>
          <a:lstStyle/>
          <a:p>
            <a:r>
              <a:rPr lang="en-US" dirty="0"/>
              <a:t>Richard Arnold (Pahrump Paiute Tribe/ Consolidated Group of Tribes Organizations)</a:t>
            </a:r>
          </a:p>
          <a:p>
            <a:pPr marL="0" indent="0">
              <a:buNone/>
            </a:pPr>
            <a:endParaRPr lang="en-US" dirty="0"/>
          </a:p>
          <a:p>
            <a:r>
              <a:rPr lang="en-US" dirty="0"/>
              <a:t>Adam Duran (Pueblo of Pojoaque)</a:t>
            </a:r>
          </a:p>
          <a:p>
            <a:endParaRPr lang="en-US" dirty="0"/>
          </a:p>
          <a:p>
            <a:r>
              <a:rPr lang="en-US" dirty="0"/>
              <a:t>Jimmy-John Thompson (Timbisha Shoshone Tribe)</a:t>
            </a:r>
          </a:p>
        </p:txBody>
      </p:sp>
      <p:pic>
        <p:nvPicPr>
          <p:cNvPr id="1026" name="Picture 2">
            <a:extLst>
              <a:ext uri="{FF2B5EF4-FFF2-40B4-BE49-F238E27FC236}">
                <a16:creationId xmlns:a16="http://schemas.microsoft.com/office/drawing/2014/main" id="{13C255D8-3FE5-BBFA-B084-A3EE1CB2CF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2028" y="2515733"/>
            <a:ext cx="4192588" cy="330812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2697C9F-C959-D0E6-9F83-CA97ABA61249}"/>
              </a:ext>
            </a:extLst>
          </p:cNvPr>
          <p:cNvSpPr>
            <a:spLocks noGrp="1"/>
          </p:cNvSpPr>
          <p:nvPr>
            <p:ph type="sldNum" sz="quarter" idx="4"/>
          </p:nvPr>
        </p:nvSpPr>
        <p:spPr>
          <a:xfrm>
            <a:off x="406400" y="6430613"/>
            <a:ext cx="3048000" cy="244475"/>
          </a:xfrm>
          <a:prstGeom prst="rect">
            <a:avLst/>
          </a:prstGeom>
        </p:spPr>
        <p:txBody>
          <a:bodyPr lIns="0" tIns="0" rIns="0" bIns="0" anchor="b"/>
          <a:lstStyle>
            <a:defPPr>
              <a:defRPr lang="en-US"/>
            </a:defPPr>
            <a:lvl1pPr algn="l" defTabSz="457200" rtl="0" fontAlgn="auto">
              <a:spcBef>
                <a:spcPts val="0"/>
              </a:spcBef>
              <a:spcAft>
                <a:spcPts val="0"/>
              </a:spcAft>
              <a:defRPr sz="1200" kern="1200" smtClean="0">
                <a:solidFill>
                  <a:srgbClr val="595959"/>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300230B3-7374-E847-8B17-66836C494C76}" type="slidenum">
              <a:rPr kumimoji="0" lang="en-US" sz="1200" b="0" i="0" u="none" strike="noStrike" kern="1200" cap="none" spc="0" normalizeH="0" baseline="0" noProof="0" smtClean="0">
                <a:ln>
                  <a:noFill/>
                </a:ln>
                <a:solidFill>
                  <a:srgbClr val="595959"/>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995275228"/>
      </p:ext>
    </p:extLst>
  </p:cSld>
  <p:clrMapOvr>
    <a:masterClrMapping/>
  </p:clrMapOvr>
</p:sld>
</file>

<file path=ppt/theme/theme1.xml><?xml version="1.0" encoding="utf-8"?>
<a:theme xmlns:a="http://schemas.openxmlformats.org/drawingml/2006/main" name="DOE Theme Colors">
  <a:themeElements>
    <a:clrScheme name="EITS Color Scheme">
      <a:dk1>
        <a:sysClr val="windowText" lastClr="000000"/>
      </a:dk1>
      <a:lt1>
        <a:sysClr val="window" lastClr="FFFFFF"/>
      </a:lt1>
      <a:dk2>
        <a:srgbClr val="121A1D"/>
      </a:dk2>
      <a:lt2>
        <a:srgbClr val="D2DBE0"/>
      </a:lt2>
      <a:accent1>
        <a:srgbClr val="003066"/>
      </a:accent1>
      <a:accent2>
        <a:srgbClr val="FFC416"/>
      </a:accent2>
      <a:accent3>
        <a:srgbClr val="004424"/>
      </a:accent3>
      <a:accent4>
        <a:srgbClr val="005496"/>
      </a:accent4>
      <a:accent5>
        <a:srgbClr val="90C853"/>
      </a:accent5>
      <a:accent6>
        <a:srgbClr val="466373"/>
      </a:accent6>
      <a:hlink>
        <a:srgbClr val="003279"/>
      </a:hlink>
      <a:folHlink>
        <a:srgbClr val="004BB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080EE3B-2C24-48C0-94B5-D36093B8FC38}" vid="{64C80115-E025-41E0-881D-2AE33EAC45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78BA840E264041A8A938721554CDF0" ma:contentTypeVersion="22" ma:contentTypeDescription="Create a new document." ma:contentTypeScope="" ma:versionID="911417a190fc7048d82ddd592e42075b">
  <xsd:schema xmlns:xsd="http://www.w3.org/2001/XMLSchema" xmlns:xs="http://www.w3.org/2001/XMLSchema" xmlns:p="http://schemas.microsoft.com/office/2006/metadata/properties" xmlns:ns1="http://schemas.microsoft.com/sharepoint/v3" xmlns:ns2="55bb7a7b-ea7a-4bb0-b24a-d4297f0c0a93" xmlns:ns3="d06c844e-3888-4d7e-9476-f8018e5472cf" xmlns:ns4="0a20205c-0631-4ff0-81c6-46eee12fe7e9" targetNamespace="http://schemas.microsoft.com/office/2006/metadata/properties" ma:root="true" ma:fieldsID="871ab049c00ac3c8b36e9fefe430e6e7" ns1:_="" ns2:_="" ns3:_="" ns4:_="">
    <xsd:import namespace="http://schemas.microsoft.com/sharepoint/v3"/>
    <xsd:import namespace="55bb7a7b-ea7a-4bb0-b24a-d4297f0c0a93"/>
    <xsd:import namespace="d06c844e-3888-4d7e-9476-f8018e5472cf"/>
    <xsd:import namespace="0a20205c-0631-4ff0-81c6-46eee12fe7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element ref="ns2:Action" minOccurs="0"/>
                <xsd:element ref="ns2:LastAc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bb7a7b-ea7a-4bb0-b24a-d4297f0c0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hidden="true" ma:internalName="MediaServiceAutoTags"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hidden="true" ma:internalName="MediaLengthInSeconds" ma:readOnly="true">
      <xsd:simpleType>
        <xsd:restriction base="dms:Unknown"/>
      </xsd:simpleType>
    </xsd:element>
    <xsd:element name="MediaServiceLocation" ma:index="18" nillable="true" ma:displayName="Location" ma:hidden="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Action" ma:index="25" nillable="true" ma:displayName="Action" ma:format="Dropdown" ma:internalName="Action">
      <xsd:simpleType>
        <xsd:restriction base="dms:Note">
          <xsd:maxLength value="255"/>
        </xsd:restriction>
      </xsd:simpleType>
    </xsd:element>
    <xsd:element name="LastAction" ma:index="26" nillable="true" ma:displayName="Last Action" ma:format="Dropdown" ma:internalName="LastAc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6c844e-3888-4d7e-9476-f8018e5472cf" elementFormDefault="qualified">
    <xsd:import namespace="http://schemas.microsoft.com/office/2006/documentManagement/types"/>
    <xsd:import namespace="http://schemas.microsoft.com/office/infopath/2007/PartnerControls"/>
    <xsd:element name="SharedWithUsers" ma:index="10"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20205c-0631-4ff0-81c6-46eee12fe7e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e60020e9-44d1-4629-a3ff-5db6e7b39b5f}" ma:internalName="TaxCatchAll" ma:readOnly="false" ma:showField="CatchAllData" ma:web="d06c844e-3888-4d7e-9476-f8018e5472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stAction xmlns="55bb7a7b-ea7a-4bb0-b24a-d4297f0c0a93" xsi:nil="true"/>
    <lcf76f155ced4ddcb4097134ff3c332f xmlns="55bb7a7b-ea7a-4bb0-b24a-d4297f0c0a93">
      <Terms xmlns="http://schemas.microsoft.com/office/infopath/2007/PartnerControls"/>
    </lcf76f155ced4ddcb4097134ff3c332f>
    <Action xmlns="55bb7a7b-ea7a-4bb0-b24a-d4297f0c0a93" xsi:nil="true"/>
    <TaxCatchAll xmlns="0a20205c-0631-4ff0-81c6-46eee12fe7e9"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4971ACCE-26FA-4636-9D95-2C3EFEF7D5B9}">
  <ds:schemaRefs>
    <ds:schemaRef ds:uri="http://schemas.microsoft.com/sharepoint/v3/contenttype/forms"/>
  </ds:schemaRefs>
</ds:datastoreItem>
</file>

<file path=customXml/itemProps2.xml><?xml version="1.0" encoding="utf-8"?>
<ds:datastoreItem xmlns:ds="http://schemas.openxmlformats.org/officeDocument/2006/customXml" ds:itemID="{E43A2310-BBC5-472C-8A3B-A8A00D664F24}">
  <ds:schemaRefs>
    <ds:schemaRef ds:uri="0a20205c-0631-4ff0-81c6-46eee12fe7e9"/>
    <ds:schemaRef ds:uri="55bb7a7b-ea7a-4bb0-b24a-d4297f0c0a93"/>
    <ds:schemaRef ds:uri="d06c844e-3888-4d7e-9476-f8018e5472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29C4472-3939-40F6-8C5A-1BCD2DA3F7A3}">
  <ds:schemaRefs>
    <ds:schemaRef ds:uri="0a20205c-0631-4ff0-81c6-46eee12fe7e9"/>
    <ds:schemaRef ds:uri="55bb7a7b-ea7a-4bb0-b24a-d4297f0c0a93"/>
    <ds:schemaRef ds:uri="d06c844e-3888-4d7e-9476-f8018e5472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72</TotalTime>
  <Words>718</Words>
  <Application>Microsoft Office PowerPoint</Application>
  <PresentationFormat>Widescreen</PresentationFormat>
  <Paragraphs>76</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ＭＳ Ｐゴシック</vt:lpstr>
      <vt:lpstr>Aptos</vt:lpstr>
      <vt:lpstr>Arial</vt:lpstr>
      <vt:lpstr>Calibri</vt:lpstr>
      <vt:lpstr>STIX Two Text</vt:lpstr>
      <vt:lpstr>ヒラギノ角ゴ Pro W3</vt:lpstr>
      <vt:lpstr>DOE Theme Colors</vt:lpstr>
      <vt:lpstr>Information Session Open House</vt:lpstr>
      <vt:lpstr>PowerPoint Presentation</vt:lpstr>
      <vt:lpstr>Office of Spent Fuel &amp; High-Level Waste Disposition</vt:lpstr>
      <vt:lpstr>Integrated Waste Management System for UNF &amp; HLW</vt:lpstr>
      <vt:lpstr>Tribal Engagement</vt:lpstr>
      <vt:lpstr>What is the High Burnup Research Cask Project? </vt:lpstr>
      <vt:lpstr>Office of Environmental Management’s Mission </vt:lpstr>
      <vt:lpstr>Office of Packaging and Transportation Mission</vt:lpstr>
      <vt:lpstr>Project Background</vt:lpstr>
      <vt:lpstr>Work Scope – Cooperative Agreement</vt:lpstr>
      <vt:lpstr>Desired Experience</vt:lpstr>
      <vt:lpstr>TRMTC Executive Committee Members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Hogan, Sara</dc:creator>
  <cp:lastModifiedBy>Rigby, Jeffrey A</cp:lastModifiedBy>
  <cp:revision>5</cp:revision>
  <dcterms:created xsi:type="dcterms:W3CDTF">2025-12-04T15:55:22Z</dcterms:created>
  <dcterms:modified xsi:type="dcterms:W3CDTF">2026-09-17T13:48:37Z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0x010100D878BA840E264041A8A938721554CDF0</vt:lpwstr>
  </property>
  <property fmtid="{D5CDD505-2E9C-101B-9397-08002B2CF9AE}" pid="3" name="MediaServiceImageTags">
    <vt:lpwstr/>
  </property>
</Properties>
</file>