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2260FE-181D-410B-8538-E0224E79B317}" v="4" dt="2025-12-05T15:15:27.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43" d="100"/>
          <a:sy n="143" d="100"/>
        </p:scale>
        <p:origin x="2250" y="10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12/8/2025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12/8/2025</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5139891" y="172136"/>
            <a:ext cx="4004109" cy="487579"/>
          </a:xfrm>
        </p:spPr>
        <p:txBody>
          <a:body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HR001126S0007 Program</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e21849481f7e7b0170bcd71b09b0b6ac">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6c9e021ef7843063dffc616f761c1130"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Hyperlink xmlns="0cd26ea9-6aaa-409c-ab6d-4ad08ad0145d">
      <Url xsi:nil="true"/>
      <Description xsi:nil="true"/>
    </Hyperlink>
    <dateandtime xmlns="0cd26ea9-6aaa-409c-ab6d-4ad08ad0145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BDAC96-9D1E-457A-AE70-318F305F44F5}"/>
</file>

<file path=customXml/itemProps2.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 ds:uri="50b59d1c-721b-47d3-9451-b79b30f3c7bf"/>
    <ds:schemaRef ds:uri="0cd26ea9-6aaa-409c-ab6d-4ad08ad0145d"/>
    <ds:schemaRef ds:uri="89888b99-6042-4fbd-bb09-2f02a869d25f"/>
  </ds:schemaRefs>
</ds:datastoreItem>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Metadata/LabelInfo.xml><?xml version="1.0" encoding="utf-8"?>
<clbl:labelList xmlns:clbl="http://schemas.microsoft.com/office/2020/mipLabelMetadata">
  <clbl:label id="{af82e219-c734-43c1-b6a6-17b40be899ef}" enabled="1" method="Standard" siteId="{f84814b5-f44e-4690-9314-553e36b5f585}" removed="0"/>
</clbl:labelList>
</file>

<file path=docProps/app.xml><?xml version="1.0" encoding="utf-8"?>
<Properties xmlns="http://schemas.openxmlformats.org/officeDocument/2006/extended-properties" xmlns:vt="http://schemas.openxmlformats.org/officeDocument/2006/docPropsVTypes">
  <Template>blank</Template>
  <TotalTime>2269</TotalTime>
  <Words>53</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97</cp:revision>
  <cp:lastPrinted>2011-09-22T20:00:03Z</cp:lastPrinted>
  <dcterms:created xsi:type="dcterms:W3CDTF">2012-01-24T15:16:44Z</dcterms:created>
  <dcterms:modified xsi:type="dcterms:W3CDTF">2025-12-08T20:35:34Z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