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  <p:sldMasterId id="2147483697" r:id="rId2"/>
    <p:sldMasterId id="2147483698" r:id="rId3"/>
    <p:sldMasterId id="2147483705" r:id="rId4"/>
  </p:sldMasterIdLst>
  <p:notesMasterIdLst>
    <p:notesMasterId r:id="rId21"/>
  </p:notesMasterIdLst>
  <p:sldIdLst>
    <p:sldId id="256" r:id="rId5"/>
    <p:sldId id="258" r:id="rId6"/>
    <p:sldId id="259" r:id="rId7"/>
    <p:sldId id="270" r:id="rId8"/>
    <p:sldId id="273" r:id="rId9"/>
    <p:sldId id="281" r:id="rId10"/>
    <p:sldId id="282" r:id="rId11"/>
    <p:sldId id="292" r:id="rId12"/>
    <p:sldId id="283" r:id="rId13"/>
    <p:sldId id="285" r:id="rId14"/>
    <p:sldId id="302" r:id="rId15"/>
    <p:sldId id="287" r:id="rId16"/>
    <p:sldId id="289" r:id="rId17"/>
    <p:sldId id="296" r:id="rId18"/>
    <p:sldId id="307" r:id="rId19"/>
    <p:sldId id="271" r:id="rId20"/>
  </p:sldIdLst>
  <p:sldSz cx="9144000" cy="5143500" type="screen16x9"/>
  <p:notesSz cx="6858000" cy="9144000"/>
  <p:embeddedFontLst>
    <p:embeddedFont>
      <p:font typeface="Wingdings 2" panose="05020102010507070707" pitchFamily="18" charset="2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bin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espinosa" initials="AE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99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DF7E321-2DDD-4946-85C7-1C3B8AAF04B5}">
  <a:tblStyle styleId="{5DF7E321-2DDD-4946-85C7-1C3B8AAF04B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6E7EA"/>
          </a:solidFill>
        </a:fill>
      </a:tcStyle>
    </a:wholeTbl>
    <a:band1H>
      <a:tcStyle>
        <a:tcBdr/>
        <a:fill>
          <a:solidFill>
            <a:srgbClr val="CACBD3"/>
          </a:solidFill>
        </a:fill>
      </a:tcStyle>
    </a:band1H>
    <a:band1V>
      <a:tcStyle>
        <a:tcBdr/>
        <a:fill>
          <a:solidFill>
            <a:srgbClr val="CACBD3"/>
          </a:solidFill>
        </a:fill>
      </a:tcStyle>
    </a:band1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39" autoAdjust="0"/>
  </p:normalViewPr>
  <p:slideViewPr>
    <p:cSldViewPr>
      <p:cViewPr>
        <p:scale>
          <a:sx n="116" d="100"/>
          <a:sy n="116" d="100"/>
        </p:scale>
        <p:origin x="-252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JPG"/><Relationship Id="rId4" Type="http://schemas.openxmlformats.org/officeDocument/2006/relationships/image" Target="../media/image22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JPG"/><Relationship Id="rId4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3CBB0B-ED55-4AF7-AC76-87F6FDBC7495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68975F-5D94-44AA-8325-B1E596D040DA}">
      <dgm:prSet phldrT="[Text]" custT="1"/>
      <dgm:spPr/>
      <dgm:t>
        <a:bodyPr/>
        <a:lstStyle/>
        <a:p>
          <a:r>
            <a:rPr lang="en-US" sz="900" i="1" dirty="0" smtClean="0">
              <a:solidFill>
                <a:schemeClr val="tx1"/>
              </a:solidFill>
              <a:latin typeface="+mj-lt"/>
            </a:rPr>
            <a:t>Adapt and diffuse proven Indian agricultural technologies/ processes to overcome developmental challenges like low agricultural productivity and chronic poverty </a:t>
          </a:r>
          <a:endParaRPr lang="en-US" sz="900" i="1" dirty="0">
            <a:latin typeface="+mj-lt"/>
          </a:endParaRPr>
        </a:p>
      </dgm:t>
    </dgm:pt>
    <dgm:pt modelId="{62843201-9A4A-45CA-914B-0F4AAADDAF79}" type="parTrans" cxnId="{F590C899-073E-470F-9579-1DA0BC97B0AC}">
      <dgm:prSet/>
      <dgm:spPr/>
      <dgm:t>
        <a:bodyPr/>
        <a:lstStyle/>
        <a:p>
          <a:endParaRPr lang="en-US"/>
        </a:p>
      </dgm:t>
    </dgm:pt>
    <dgm:pt modelId="{3AC82644-2CDF-4EDC-9A17-323E6CBC1707}" type="sibTrans" cxnId="{F590C899-073E-470F-9579-1DA0BC97B0AC}">
      <dgm:prSet/>
      <dgm:spPr/>
      <dgm:t>
        <a:bodyPr/>
        <a:lstStyle/>
        <a:p>
          <a:endParaRPr lang="en-US"/>
        </a:p>
      </dgm:t>
    </dgm:pt>
    <dgm:pt modelId="{59713526-14A8-45C3-B44B-21C1E02A5AEB}">
      <dgm:prSet phldrT="[Text]" custT="1"/>
      <dgm:spPr/>
      <dgm:t>
        <a:bodyPr/>
        <a:lstStyle/>
        <a:p>
          <a:r>
            <a:rPr lang="en-US" sz="900" i="1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Deepen and strengthen U.S. relationships with non-traditional donors and global leaders to produce lasting change in global food and nutrition security</a:t>
          </a:r>
          <a:endParaRPr lang="en-US" sz="900" i="1" dirty="0">
            <a:latin typeface="+mj-lt"/>
          </a:endParaRPr>
        </a:p>
      </dgm:t>
    </dgm:pt>
    <dgm:pt modelId="{90C78B7D-EF4C-4CA9-93D4-DEA3F856138C}" type="parTrans" cxnId="{C0745F5E-EBA4-4F70-A563-D4FF54BA1D75}">
      <dgm:prSet/>
      <dgm:spPr/>
      <dgm:t>
        <a:bodyPr/>
        <a:lstStyle/>
        <a:p>
          <a:endParaRPr lang="en-US"/>
        </a:p>
      </dgm:t>
    </dgm:pt>
    <dgm:pt modelId="{4E85A142-71DE-4592-B2E1-449D1726521D}" type="sibTrans" cxnId="{C0745F5E-EBA4-4F70-A563-D4FF54BA1D75}">
      <dgm:prSet/>
      <dgm:spPr/>
      <dgm:t>
        <a:bodyPr/>
        <a:lstStyle/>
        <a:p>
          <a:endParaRPr lang="en-US"/>
        </a:p>
      </dgm:t>
    </dgm:pt>
    <dgm:pt modelId="{1FF03AA0-DB76-4B95-BAAF-2AE063D5A1F4}">
      <dgm:prSet phldrT="[Text]" custT="1"/>
      <dgm:spPr/>
      <dgm:t>
        <a:bodyPr/>
        <a:lstStyle/>
        <a:p>
          <a:r>
            <a:rPr lang="en-US" sz="900" i="1" dirty="0" smtClean="0">
              <a:solidFill>
                <a:schemeClr val="tx1"/>
              </a:solidFill>
            </a:rPr>
            <a:t>Special attention to women, the extreme poor, small-scale producers, youth, marginalized communities, and small and medium enterprises</a:t>
          </a:r>
          <a:endParaRPr lang="en-US" sz="900" i="1" dirty="0"/>
        </a:p>
      </dgm:t>
    </dgm:pt>
    <dgm:pt modelId="{94463993-6715-41DA-9241-F1F6477DECB3}" type="sibTrans" cxnId="{585B5EA4-86BF-4D77-A0C4-B1183CE66DEC}">
      <dgm:prSet/>
      <dgm:spPr/>
      <dgm:t>
        <a:bodyPr/>
        <a:lstStyle/>
        <a:p>
          <a:endParaRPr lang="en-US"/>
        </a:p>
      </dgm:t>
    </dgm:pt>
    <dgm:pt modelId="{BBA766E4-8D4A-4878-9569-68F825C48D4E}" type="parTrans" cxnId="{585B5EA4-86BF-4D77-A0C4-B1183CE66DEC}">
      <dgm:prSet/>
      <dgm:spPr/>
      <dgm:t>
        <a:bodyPr/>
        <a:lstStyle/>
        <a:p>
          <a:endParaRPr lang="en-US"/>
        </a:p>
      </dgm:t>
    </dgm:pt>
    <dgm:pt modelId="{A76C2389-4B4D-4527-8F8F-F4085883FEEF}" type="pres">
      <dgm:prSet presAssocID="{EB3CBB0B-ED55-4AF7-AC76-87F6FDBC749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A042A9D-004C-4C8C-A108-43BD96352C66}" type="pres">
      <dgm:prSet presAssocID="{1968975F-5D94-44AA-8325-B1E596D040DA}" presName="composite" presStyleCnt="0"/>
      <dgm:spPr/>
    </dgm:pt>
    <dgm:pt modelId="{18439FD2-EC76-49DB-8230-8F1787AECB51}" type="pres">
      <dgm:prSet presAssocID="{1968975F-5D94-44AA-8325-B1E596D040DA}" presName="LShape" presStyleLbl="align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F01746A-27A7-463C-9A83-1C5E43BFFA3D}" type="pres">
      <dgm:prSet presAssocID="{1968975F-5D94-44AA-8325-B1E596D040D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CED78-40F6-44E6-8340-968D9792000B}" type="pres">
      <dgm:prSet presAssocID="{1968975F-5D94-44AA-8325-B1E596D040DA}" presName="Triangle" presStyleLbl="alignNode1" presStyleIdx="1" presStyleCnt="5" custLinFactX="700000" custLinFactY="-100000" custLinFactNeighborX="747723" custLinFactNeighborY="-138951"/>
      <dgm:spPr/>
    </dgm:pt>
    <dgm:pt modelId="{60E32BC0-C8FA-493A-8222-51D6D4D7DCAF}" type="pres">
      <dgm:prSet presAssocID="{3AC82644-2CDF-4EDC-9A17-323E6CBC1707}" presName="sibTrans" presStyleCnt="0"/>
      <dgm:spPr/>
    </dgm:pt>
    <dgm:pt modelId="{28B1479F-1976-4507-BC37-3E5EBEFDE0FB}" type="pres">
      <dgm:prSet presAssocID="{3AC82644-2CDF-4EDC-9A17-323E6CBC1707}" presName="space" presStyleCnt="0"/>
      <dgm:spPr/>
    </dgm:pt>
    <dgm:pt modelId="{ACDD1E78-609E-46FC-830C-55C82E093E5F}" type="pres">
      <dgm:prSet presAssocID="{59713526-14A8-45C3-B44B-21C1E02A5AEB}" presName="composite" presStyleCnt="0"/>
      <dgm:spPr/>
    </dgm:pt>
    <dgm:pt modelId="{81C017EC-F5B6-4862-9C4F-E613D183FF71}" type="pres">
      <dgm:prSet presAssocID="{59713526-14A8-45C3-B44B-21C1E02A5AEB}" presName="LShape" presStyleLbl="alignNode1" presStyleIdx="2" presStyleCnt="5"/>
      <dgm:spPr/>
    </dgm:pt>
    <dgm:pt modelId="{76DE882F-1601-4DA5-99A8-134802302792}" type="pres">
      <dgm:prSet presAssocID="{59713526-14A8-45C3-B44B-21C1E02A5AEB}" presName="ParentText" presStyleLbl="revTx" presStyleIdx="1" presStyleCnt="3" custLinFactX="26876" custLinFactNeighborX="100000" custLinFactNeighborY="-343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4FFEBB-636A-4165-93BE-EAB2466A8703}" type="pres">
      <dgm:prSet presAssocID="{59713526-14A8-45C3-B44B-21C1E02A5AEB}" presName="Triangle" presStyleLbl="alignNode1" presStyleIdx="3" presStyleCnt="5"/>
      <dgm:spPr/>
    </dgm:pt>
    <dgm:pt modelId="{C967CBEA-5649-43A5-9624-7928A244279C}" type="pres">
      <dgm:prSet presAssocID="{4E85A142-71DE-4592-B2E1-449D1726521D}" presName="sibTrans" presStyleCnt="0"/>
      <dgm:spPr/>
    </dgm:pt>
    <dgm:pt modelId="{3B796217-327E-41EF-8A5A-B473567792D8}" type="pres">
      <dgm:prSet presAssocID="{4E85A142-71DE-4592-B2E1-449D1726521D}" presName="space" presStyleCnt="0"/>
      <dgm:spPr/>
    </dgm:pt>
    <dgm:pt modelId="{FE8482EA-627A-483E-877B-140CCEC75AB9}" type="pres">
      <dgm:prSet presAssocID="{1FF03AA0-DB76-4B95-BAAF-2AE063D5A1F4}" presName="composite" presStyleCnt="0"/>
      <dgm:spPr/>
    </dgm:pt>
    <dgm:pt modelId="{484594F1-3D3D-4958-92FE-8FFAF6FCA273}" type="pres">
      <dgm:prSet presAssocID="{1FF03AA0-DB76-4B95-BAAF-2AE063D5A1F4}" presName="LShape" presStyleLbl="alignNode1" presStyleIdx="4" presStyleCnt="5" custScaleX="108697" custLinFactNeighborX="373" custLinFactNeighborY="168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F03FDC8-5953-4D97-B25E-51FAA3A52911}" type="pres">
      <dgm:prSet presAssocID="{1FF03AA0-DB76-4B95-BAAF-2AE063D5A1F4}" presName="ParentText" presStyleLbl="revTx" presStyleIdx="2" presStyleCnt="3" custLinFactX="-25625" custLinFactNeighborX="-100000" custLinFactNeighborY="344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BF2BD6-2F67-4012-ABBE-1400DD0A3F9A}" type="presOf" srcId="{1968975F-5D94-44AA-8325-B1E596D040DA}" destId="{AF01746A-27A7-463C-9A83-1C5E43BFFA3D}" srcOrd="0" destOrd="0" presId="urn:microsoft.com/office/officeart/2009/3/layout/StepUpProcess"/>
    <dgm:cxn modelId="{F590C899-073E-470F-9579-1DA0BC97B0AC}" srcId="{EB3CBB0B-ED55-4AF7-AC76-87F6FDBC7495}" destId="{1968975F-5D94-44AA-8325-B1E596D040DA}" srcOrd="0" destOrd="0" parTransId="{62843201-9A4A-45CA-914B-0F4AAADDAF79}" sibTransId="{3AC82644-2CDF-4EDC-9A17-323E6CBC1707}"/>
    <dgm:cxn modelId="{8D2F8406-5C15-486F-BF47-14AA027712BB}" type="presOf" srcId="{EB3CBB0B-ED55-4AF7-AC76-87F6FDBC7495}" destId="{A76C2389-4B4D-4527-8F8F-F4085883FEEF}" srcOrd="0" destOrd="0" presId="urn:microsoft.com/office/officeart/2009/3/layout/StepUpProcess"/>
    <dgm:cxn modelId="{913C4DBE-C0B0-4E4A-B34D-4B3733316C49}" type="presOf" srcId="{1FF03AA0-DB76-4B95-BAAF-2AE063D5A1F4}" destId="{BF03FDC8-5953-4D97-B25E-51FAA3A52911}" srcOrd="0" destOrd="0" presId="urn:microsoft.com/office/officeart/2009/3/layout/StepUpProcess"/>
    <dgm:cxn modelId="{585B5EA4-86BF-4D77-A0C4-B1183CE66DEC}" srcId="{EB3CBB0B-ED55-4AF7-AC76-87F6FDBC7495}" destId="{1FF03AA0-DB76-4B95-BAAF-2AE063D5A1F4}" srcOrd="2" destOrd="0" parTransId="{BBA766E4-8D4A-4878-9569-68F825C48D4E}" sibTransId="{94463993-6715-41DA-9241-F1F6477DECB3}"/>
    <dgm:cxn modelId="{ACDF23EF-B047-4F8D-8F63-FDF63F783880}" type="presOf" srcId="{59713526-14A8-45C3-B44B-21C1E02A5AEB}" destId="{76DE882F-1601-4DA5-99A8-134802302792}" srcOrd="0" destOrd="0" presId="urn:microsoft.com/office/officeart/2009/3/layout/StepUpProcess"/>
    <dgm:cxn modelId="{C0745F5E-EBA4-4F70-A563-D4FF54BA1D75}" srcId="{EB3CBB0B-ED55-4AF7-AC76-87F6FDBC7495}" destId="{59713526-14A8-45C3-B44B-21C1E02A5AEB}" srcOrd="1" destOrd="0" parTransId="{90C78B7D-EF4C-4CA9-93D4-DEA3F856138C}" sibTransId="{4E85A142-71DE-4592-B2E1-449D1726521D}"/>
    <dgm:cxn modelId="{1A61A9EF-BCB3-4AB6-99AC-4F99F472F126}" type="presParOf" srcId="{A76C2389-4B4D-4527-8F8F-F4085883FEEF}" destId="{9A042A9D-004C-4C8C-A108-43BD96352C66}" srcOrd="0" destOrd="0" presId="urn:microsoft.com/office/officeart/2009/3/layout/StepUpProcess"/>
    <dgm:cxn modelId="{62589118-8D14-45DC-A76E-1A252C8A6725}" type="presParOf" srcId="{9A042A9D-004C-4C8C-A108-43BD96352C66}" destId="{18439FD2-EC76-49DB-8230-8F1787AECB51}" srcOrd="0" destOrd="0" presId="urn:microsoft.com/office/officeart/2009/3/layout/StepUpProcess"/>
    <dgm:cxn modelId="{1FA4570D-5044-4EA1-AB17-A2868A56CAA4}" type="presParOf" srcId="{9A042A9D-004C-4C8C-A108-43BD96352C66}" destId="{AF01746A-27A7-463C-9A83-1C5E43BFFA3D}" srcOrd="1" destOrd="0" presId="urn:microsoft.com/office/officeart/2009/3/layout/StepUpProcess"/>
    <dgm:cxn modelId="{3E0D5099-C9D8-4358-8CFE-3D8553881728}" type="presParOf" srcId="{9A042A9D-004C-4C8C-A108-43BD96352C66}" destId="{9D3CED78-40F6-44E6-8340-968D9792000B}" srcOrd="2" destOrd="0" presId="urn:microsoft.com/office/officeart/2009/3/layout/StepUpProcess"/>
    <dgm:cxn modelId="{2B9EAAC4-D5E3-45FC-AB6D-7AD8EA792979}" type="presParOf" srcId="{A76C2389-4B4D-4527-8F8F-F4085883FEEF}" destId="{60E32BC0-C8FA-493A-8222-51D6D4D7DCAF}" srcOrd="1" destOrd="0" presId="urn:microsoft.com/office/officeart/2009/3/layout/StepUpProcess"/>
    <dgm:cxn modelId="{37136D63-949E-4CEE-A47C-767315FE0B13}" type="presParOf" srcId="{60E32BC0-C8FA-493A-8222-51D6D4D7DCAF}" destId="{28B1479F-1976-4507-BC37-3E5EBEFDE0FB}" srcOrd="0" destOrd="0" presId="urn:microsoft.com/office/officeart/2009/3/layout/StepUpProcess"/>
    <dgm:cxn modelId="{7D99509E-E11C-4974-8F27-25EC650F0AEF}" type="presParOf" srcId="{A76C2389-4B4D-4527-8F8F-F4085883FEEF}" destId="{ACDD1E78-609E-46FC-830C-55C82E093E5F}" srcOrd="2" destOrd="0" presId="urn:microsoft.com/office/officeart/2009/3/layout/StepUpProcess"/>
    <dgm:cxn modelId="{93EEA67D-3F52-474B-B642-12C091CEDB64}" type="presParOf" srcId="{ACDD1E78-609E-46FC-830C-55C82E093E5F}" destId="{81C017EC-F5B6-4862-9C4F-E613D183FF71}" srcOrd="0" destOrd="0" presId="urn:microsoft.com/office/officeart/2009/3/layout/StepUpProcess"/>
    <dgm:cxn modelId="{EE5FCD20-3886-4C8D-A08E-0F38F41C4323}" type="presParOf" srcId="{ACDD1E78-609E-46FC-830C-55C82E093E5F}" destId="{76DE882F-1601-4DA5-99A8-134802302792}" srcOrd="1" destOrd="0" presId="urn:microsoft.com/office/officeart/2009/3/layout/StepUpProcess"/>
    <dgm:cxn modelId="{DD67BB04-3365-4E2D-A6B0-E952DE25C4CE}" type="presParOf" srcId="{ACDD1E78-609E-46FC-830C-55C82E093E5F}" destId="{A14FFEBB-636A-4165-93BE-EAB2466A8703}" srcOrd="2" destOrd="0" presId="urn:microsoft.com/office/officeart/2009/3/layout/StepUpProcess"/>
    <dgm:cxn modelId="{F2F231EA-5D27-45C9-ADB8-EE7096D091B2}" type="presParOf" srcId="{A76C2389-4B4D-4527-8F8F-F4085883FEEF}" destId="{C967CBEA-5649-43A5-9624-7928A244279C}" srcOrd="3" destOrd="0" presId="urn:microsoft.com/office/officeart/2009/3/layout/StepUpProcess"/>
    <dgm:cxn modelId="{CCF2C67A-1D94-4A80-A65B-4B122E3319DC}" type="presParOf" srcId="{C967CBEA-5649-43A5-9624-7928A244279C}" destId="{3B796217-327E-41EF-8A5A-B473567792D8}" srcOrd="0" destOrd="0" presId="urn:microsoft.com/office/officeart/2009/3/layout/StepUpProcess"/>
    <dgm:cxn modelId="{77D9E0BE-A50F-442D-B542-A8288AD5A061}" type="presParOf" srcId="{A76C2389-4B4D-4527-8F8F-F4085883FEEF}" destId="{FE8482EA-627A-483E-877B-140CCEC75AB9}" srcOrd="4" destOrd="0" presId="urn:microsoft.com/office/officeart/2009/3/layout/StepUpProcess"/>
    <dgm:cxn modelId="{8D0FF88C-33D0-47B5-B388-2F1FB5530A20}" type="presParOf" srcId="{FE8482EA-627A-483E-877B-140CCEC75AB9}" destId="{484594F1-3D3D-4958-92FE-8FFAF6FCA273}" srcOrd="0" destOrd="0" presId="urn:microsoft.com/office/officeart/2009/3/layout/StepUpProcess"/>
    <dgm:cxn modelId="{EAB35FFA-6111-40B6-AC64-C2F5A74E66FC}" type="presParOf" srcId="{FE8482EA-627A-483E-877B-140CCEC75AB9}" destId="{BF03FDC8-5953-4D97-B25E-51FAA3A52911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47AA49-F5FE-4680-8C5B-E757B8E4209B}" type="doc">
      <dgm:prSet loTypeId="urn:microsoft.com/office/officeart/2005/8/layout/hList9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516616-4DEF-4ADD-9824-56781B13C352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pPr algn="l"/>
          <a:r>
            <a:rPr lang="en-US" sz="800" b="1" dirty="0" smtClean="0">
              <a:solidFill>
                <a:srgbClr val="F8F8F8"/>
              </a:solidFill>
            </a:rPr>
            <a:t>Enhance Production</a:t>
          </a:r>
          <a:endParaRPr lang="en-US" sz="800" b="1" dirty="0">
            <a:solidFill>
              <a:srgbClr val="F8F8F8"/>
            </a:solidFill>
          </a:endParaRPr>
        </a:p>
      </dgm:t>
    </dgm:pt>
    <dgm:pt modelId="{80A5EB60-6284-40DC-A144-4762F6173382}" type="parTrans" cxnId="{D2931412-FB31-4599-966B-18C401B3A8B8}">
      <dgm:prSet/>
      <dgm:spPr/>
      <dgm:t>
        <a:bodyPr/>
        <a:lstStyle/>
        <a:p>
          <a:endParaRPr lang="en-US"/>
        </a:p>
      </dgm:t>
    </dgm:pt>
    <dgm:pt modelId="{4A8121FB-6893-4FF3-B5FB-7898D434B21F}" type="sibTrans" cxnId="{D2931412-FB31-4599-966B-18C401B3A8B8}">
      <dgm:prSet/>
      <dgm:spPr/>
      <dgm:t>
        <a:bodyPr/>
        <a:lstStyle/>
        <a:p>
          <a:endParaRPr lang="en-US"/>
        </a:p>
      </dgm:t>
    </dgm:pt>
    <dgm:pt modelId="{10E8881C-F1F7-4414-902B-83E8D34CB4F6}">
      <dgm:prSet phldrT="[Text]" custT="1"/>
      <dgm:spPr/>
      <dgm:t>
        <a:bodyPr/>
        <a:lstStyle/>
        <a:p>
          <a:r>
            <a:rPr lang="en-US" sz="1000" dirty="0" smtClean="0"/>
            <a:t>Improve agricultural productivity through access to technologies; diversification in livestock, poultry, fisheries, crops and farm mechanization</a:t>
          </a:r>
          <a:endParaRPr lang="en-US" sz="1000" dirty="0"/>
        </a:p>
      </dgm:t>
    </dgm:pt>
    <dgm:pt modelId="{ED4F9A91-AF0E-451F-8863-1D3AE231614C}" type="parTrans" cxnId="{BF0FC983-B547-41C7-9284-AFB80847900C}">
      <dgm:prSet/>
      <dgm:spPr/>
      <dgm:t>
        <a:bodyPr/>
        <a:lstStyle/>
        <a:p>
          <a:endParaRPr lang="en-US"/>
        </a:p>
      </dgm:t>
    </dgm:pt>
    <dgm:pt modelId="{8D0E4B30-59DD-4601-9A68-F5D0D0C538A7}" type="sibTrans" cxnId="{BF0FC983-B547-41C7-9284-AFB80847900C}">
      <dgm:prSet/>
      <dgm:spPr/>
      <dgm:t>
        <a:bodyPr/>
        <a:lstStyle/>
        <a:p>
          <a:endParaRPr lang="en-US"/>
        </a:p>
      </dgm:t>
    </dgm:pt>
    <dgm:pt modelId="{F32D2787-13CE-477B-A3D0-37A579A88933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800" b="1" dirty="0" smtClean="0">
              <a:solidFill>
                <a:srgbClr val="F8F8F8"/>
              </a:solidFill>
            </a:rPr>
            <a:t>Expand Markets</a:t>
          </a:r>
          <a:endParaRPr lang="en-US" sz="800" b="1" dirty="0">
            <a:solidFill>
              <a:srgbClr val="F8F8F8"/>
            </a:solidFill>
          </a:endParaRPr>
        </a:p>
      </dgm:t>
    </dgm:pt>
    <dgm:pt modelId="{46032318-E3DD-4F99-ADC0-72356B240208}" type="parTrans" cxnId="{C761198C-9ECA-4033-8664-350215446D4B}">
      <dgm:prSet/>
      <dgm:spPr/>
      <dgm:t>
        <a:bodyPr/>
        <a:lstStyle/>
        <a:p>
          <a:endParaRPr lang="en-US"/>
        </a:p>
      </dgm:t>
    </dgm:pt>
    <dgm:pt modelId="{13915ED7-B592-4B29-88FF-AF9733539036}" type="sibTrans" cxnId="{C761198C-9ECA-4033-8664-350215446D4B}">
      <dgm:prSet/>
      <dgm:spPr/>
      <dgm:t>
        <a:bodyPr/>
        <a:lstStyle/>
        <a:p>
          <a:endParaRPr lang="en-US"/>
        </a:p>
      </dgm:t>
    </dgm:pt>
    <dgm:pt modelId="{B253E16C-3B76-4AB6-87B1-1947E172F91B}">
      <dgm:prSet phldrT="[Text]" custT="1"/>
      <dgm:spPr/>
      <dgm:t>
        <a:bodyPr/>
        <a:lstStyle/>
        <a:p>
          <a:r>
            <a:rPr lang="en-US" sz="1000" dirty="0" smtClean="0"/>
            <a:t>Expand agricultural markets and trade through a value chains approach, improving post-harvest management, promoting small and medium enterprises, and facilitating regional trade and market access</a:t>
          </a:r>
          <a:endParaRPr lang="en-US" sz="1000" dirty="0"/>
        </a:p>
      </dgm:t>
    </dgm:pt>
    <dgm:pt modelId="{E9A00D53-5169-4C7C-BFA1-FE875CCC14E4}" type="parTrans" cxnId="{29AB5597-8D35-4256-838D-A7D209106C3A}">
      <dgm:prSet/>
      <dgm:spPr/>
      <dgm:t>
        <a:bodyPr/>
        <a:lstStyle/>
        <a:p>
          <a:endParaRPr lang="en-US"/>
        </a:p>
      </dgm:t>
    </dgm:pt>
    <dgm:pt modelId="{8993A837-70E1-4383-B20D-D4A6E1D309BF}" type="sibTrans" cxnId="{29AB5597-8D35-4256-838D-A7D209106C3A}">
      <dgm:prSet/>
      <dgm:spPr/>
      <dgm:t>
        <a:bodyPr/>
        <a:lstStyle/>
        <a:p>
          <a:endParaRPr lang="en-US"/>
        </a:p>
      </dgm:t>
    </dgm:pt>
    <dgm:pt modelId="{989A475E-5493-43E2-8638-B4EEE6A14E97}">
      <dgm:prSet custT="1"/>
      <dgm:spPr>
        <a:solidFill>
          <a:schemeClr val="tx2">
            <a:lumMod val="75000"/>
            <a:alpha val="90000"/>
          </a:schemeClr>
        </a:solidFill>
      </dgm:spPr>
      <dgm:t>
        <a:bodyPr/>
        <a:lstStyle/>
        <a:p>
          <a:r>
            <a:rPr lang="en-US" sz="800" b="1" dirty="0" smtClean="0">
              <a:solidFill>
                <a:srgbClr val="F8F8F8"/>
              </a:solidFill>
            </a:rPr>
            <a:t>Improve Nutrition</a:t>
          </a:r>
          <a:endParaRPr lang="en-US" sz="800" b="1" dirty="0">
            <a:solidFill>
              <a:srgbClr val="F8F8F8"/>
            </a:solidFill>
          </a:endParaRPr>
        </a:p>
      </dgm:t>
    </dgm:pt>
    <dgm:pt modelId="{3D4D4C45-D1F4-4A06-83B1-2990DF873622}" type="parTrans" cxnId="{0223A6E6-2696-448D-9835-E8C40F577E97}">
      <dgm:prSet/>
      <dgm:spPr/>
      <dgm:t>
        <a:bodyPr/>
        <a:lstStyle/>
        <a:p>
          <a:endParaRPr lang="en-US"/>
        </a:p>
      </dgm:t>
    </dgm:pt>
    <dgm:pt modelId="{048E2C82-6FB8-4BF4-8F51-CBB3C1A6B6CF}" type="sibTrans" cxnId="{0223A6E6-2696-448D-9835-E8C40F577E97}">
      <dgm:prSet/>
      <dgm:spPr/>
      <dgm:t>
        <a:bodyPr/>
        <a:lstStyle/>
        <a:p>
          <a:endParaRPr lang="en-US"/>
        </a:p>
      </dgm:t>
    </dgm:pt>
    <dgm:pt modelId="{6BA333D7-E23F-4D2C-97BE-6BDCF47D23EC}">
      <dgm:prSet/>
      <dgm:spPr>
        <a:solidFill>
          <a:schemeClr val="tx2">
            <a:lumMod val="75000"/>
            <a:alpha val="90000"/>
          </a:schemeClr>
        </a:solidFill>
      </dgm:spPr>
      <dgm:t>
        <a:bodyPr/>
        <a:lstStyle/>
        <a:p>
          <a:r>
            <a:rPr lang="en-US" b="1" dirty="0" smtClean="0">
              <a:solidFill>
                <a:srgbClr val="F8F8F8"/>
              </a:solidFill>
            </a:rPr>
            <a:t>Build Resilience</a:t>
          </a:r>
          <a:endParaRPr lang="en-US" b="1" dirty="0">
            <a:solidFill>
              <a:srgbClr val="F8F8F8"/>
            </a:solidFill>
          </a:endParaRPr>
        </a:p>
      </dgm:t>
    </dgm:pt>
    <dgm:pt modelId="{4A032977-FFCC-44E2-AC55-D41D38646415}" type="parTrans" cxnId="{D17389B7-7ABE-47CE-BC4B-0B197716876D}">
      <dgm:prSet/>
      <dgm:spPr/>
      <dgm:t>
        <a:bodyPr/>
        <a:lstStyle/>
        <a:p>
          <a:endParaRPr lang="en-US"/>
        </a:p>
      </dgm:t>
    </dgm:pt>
    <dgm:pt modelId="{151DE7C4-CC90-4295-9EA3-7DC3452B1350}" type="sibTrans" cxnId="{D17389B7-7ABE-47CE-BC4B-0B197716876D}">
      <dgm:prSet/>
      <dgm:spPr/>
      <dgm:t>
        <a:bodyPr/>
        <a:lstStyle/>
        <a:p>
          <a:endParaRPr lang="en-US"/>
        </a:p>
      </dgm:t>
    </dgm:pt>
    <dgm:pt modelId="{342C9C5B-9C0F-4B72-92D9-930C73C7F7CC}">
      <dgm:prSet custT="1"/>
      <dgm:spPr/>
      <dgm:t>
        <a:bodyPr/>
        <a:lstStyle/>
        <a:p>
          <a:r>
            <a:rPr lang="en-US" sz="1000" dirty="0" smtClean="0"/>
            <a:t>Improve the nutritional status of women and children through access to diverse foods, informed nutrition-related behaviors, and service delivery</a:t>
          </a:r>
          <a:endParaRPr lang="en-US" sz="1000" dirty="0"/>
        </a:p>
      </dgm:t>
    </dgm:pt>
    <dgm:pt modelId="{B534ADD3-2ADC-4462-804A-0CE6FA6EA3AC}" type="parTrans" cxnId="{488AD3CE-EDC4-4392-949A-2D3F53E693B6}">
      <dgm:prSet/>
      <dgm:spPr/>
      <dgm:t>
        <a:bodyPr/>
        <a:lstStyle/>
        <a:p>
          <a:endParaRPr lang="en-US"/>
        </a:p>
      </dgm:t>
    </dgm:pt>
    <dgm:pt modelId="{FDF6AEF0-7A16-4079-8925-403A93215833}" type="sibTrans" cxnId="{488AD3CE-EDC4-4392-949A-2D3F53E693B6}">
      <dgm:prSet/>
      <dgm:spPr/>
      <dgm:t>
        <a:bodyPr/>
        <a:lstStyle/>
        <a:p>
          <a:endParaRPr lang="en-US"/>
        </a:p>
      </dgm:t>
    </dgm:pt>
    <dgm:pt modelId="{A7940F6F-BD9D-4CE6-B359-D083D15D2CA8}">
      <dgm:prSet custT="1"/>
      <dgm:spPr/>
      <dgm:t>
        <a:bodyPr/>
        <a:lstStyle/>
        <a:p>
          <a:r>
            <a:rPr lang="en-US" sz="1000" dirty="0" smtClean="0"/>
            <a:t>Build climate resilient food systems following an integrated approach to improve water and resource use in crop production, risk reduction through crop/weather based advisory services, and insuranc</a:t>
          </a:r>
          <a:r>
            <a:rPr lang="en-US" sz="900" dirty="0" smtClean="0"/>
            <a:t>e products </a:t>
          </a:r>
          <a:endParaRPr lang="en-US" sz="900" dirty="0"/>
        </a:p>
      </dgm:t>
    </dgm:pt>
    <dgm:pt modelId="{A3D8FE2A-28E6-47EB-B50C-B959D091846C}" type="parTrans" cxnId="{CDB4D8F0-C718-4F4F-8F10-75D87412AFEC}">
      <dgm:prSet/>
      <dgm:spPr/>
      <dgm:t>
        <a:bodyPr/>
        <a:lstStyle/>
        <a:p>
          <a:endParaRPr lang="en-US"/>
        </a:p>
      </dgm:t>
    </dgm:pt>
    <dgm:pt modelId="{DEECA76B-66FF-457A-846B-01FED44C98D6}" type="sibTrans" cxnId="{CDB4D8F0-C718-4F4F-8F10-75D87412AFEC}">
      <dgm:prSet/>
      <dgm:spPr/>
      <dgm:t>
        <a:bodyPr/>
        <a:lstStyle/>
        <a:p>
          <a:endParaRPr lang="en-US"/>
        </a:p>
      </dgm:t>
    </dgm:pt>
    <dgm:pt modelId="{F7EF7692-1E9E-481D-AD08-9D9FA87FFB7B}" type="pres">
      <dgm:prSet presAssocID="{2647AA49-F5FE-4680-8C5B-E757B8E4209B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C19A25C-212C-443B-B8FD-49EC37D3E540}" type="pres">
      <dgm:prSet presAssocID="{AF516616-4DEF-4ADD-9824-56781B13C352}" presName="posSpace" presStyleCnt="0"/>
      <dgm:spPr/>
    </dgm:pt>
    <dgm:pt modelId="{D34A4E25-536E-4056-904D-9800AF872A61}" type="pres">
      <dgm:prSet presAssocID="{AF516616-4DEF-4ADD-9824-56781B13C352}" presName="vertFlow" presStyleCnt="0"/>
      <dgm:spPr/>
    </dgm:pt>
    <dgm:pt modelId="{08CAB441-A002-4F15-BE41-398C07B0A36E}" type="pres">
      <dgm:prSet presAssocID="{AF516616-4DEF-4ADD-9824-56781B13C352}" presName="topSpace" presStyleCnt="0"/>
      <dgm:spPr/>
    </dgm:pt>
    <dgm:pt modelId="{3C874C0D-9E0C-4042-976E-0A8977743446}" type="pres">
      <dgm:prSet presAssocID="{AF516616-4DEF-4ADD-9824-56781B13C352}" presName="firstComp" presStyleCnt="0"/>
      <dgm:spPr/>
    </dgm:pt>
    <dgm:pt modelId="{230DECB1-B122-4ECD-B55E-9F6ABC40AD77}" type="pres">
      <dgm:prSet presAssocID="{AF516616-4DEF-4ADD-9824-56781B13C352}" presName="firstChild" presStyleLbl="bgAccFollowNode1" presStyleIdx="0" presStyleCnt="4" custScaleY="284400" custLinFactNeighborX="10354" custLinFactNeighborY="4697"/>
      <dgm:spPr/>
      <dgm:t>
        <a:bodyPr/>
        <a:lstStyle/>
        <a:p>
          <a:endParaRPr lang="en-US"/>
        </a:p>
      </dgm:t>
    </dgm:pt>
    <dgm:pt modelId="{8FC0BE22-642F-4959-95FE-5FA551597343}" type="pres">
      <dgm:prSet presAssocID="{AF516616-4DEF-4ADD-9824-56781B13C352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A948C-F6FA-4059-86C7-DBD824ED71E8}" type="pres">
      <dgm:prSet presAssocID="{AF516616-4DEF-4ADD-9824-56781B13C352}" presName="negSpace" presStyleCnt="0"/>
      <dgm:spPr/>
    </dgm:pt>
    <dgm:pt modelId="{B93EDD34-C3BB-4862-BFDB-F2D6AE2799FC}" type="pres">
      <dgm:prSet presAssocID="{AF516616-4DEF-4ADD-9824-56781B13C352}" presName="circle" presStyleLbl="node1" presStyleIdx="0" presStyleCnt="4" custScaleX="109907" custScaleY="113033"/>
      <dgm:spPr/>
      <dgm:t>
        <a:bodyPr/>
        <a:lstStyle/>
        <a:p>
          <a:endParaRPr lang="en-US"/>
        </a:p>
      </dgm:t>
    </dgm:pt>
    <dgm:pt modelId="{0B617664-6850-4C96-A4BB-8FBDAD7EC031}" type="pres">
      <dgm:prSet presAssocID="{4A8121FB-6893-4FF3-B5FB-7898D434B21F}" presName="transSpace" presStyleCnt="0"/>
      <dgm:spPr/>
    </dgm:pt>
    <dgm:pt modelId="{0039B0F2-A173-4172-933F-E0B8BA6493C4}" type="pres">
      <dgm:prSet presAssocID="{F32D2787-13CE-477B-A3D0-37A579A88933}" presName="posSpace" presStyleCnt="0"/>
      <dgm:spPr/>
    </dgm:pt>
    <dgm:pt modelId="{13A02394-72EF-47FD-AC14-4321103E8BF0}" type="pres">
      <dgm:prSet presAssocID="{F32D2787-13CE-477B-A3D0-37A579A88933}" presName="vertFlow" presStyleCnt="0"/>
      <dgm:spPr/>
    </dgm:pt>
    <dgm:pt modelId="{61D72B3C-8462-4893-A027-1E79235068AB}" type="pres">
      <dgm:prSet presAssocID="{F32D2787-13CE-477B-A3D0-37A579A88933}" presName="topSpace" presStyleCnt="0"/>
      <dgm:spPr/>
    </dgm:pt>
    <dgm:pt modelId="{F46E6381-9C63-403D-BFB9-168AD61051C1}" type="pres">
      <dgm:prSet presAssocID="{F32D2787-13CE-477B-A3D0-37A579A88933}" presName="firstComp" presStyleCnt="0"/>
      <dgm:spPr/>
    </dgm:pt>
    <dgm:pt modelId="{807C0CA2-8D2B-41B1-AA6E-0F1371F0D2D8}" type="pres">
      <dgm:prSet presAssocID="{F32D2787-13CE-477B-A3D0-37A579A88933}" presName="firstChild" presStyleLbl="bgAccFollowNode1" presStyleIdx="1" presStyleCnt="4" custScaleY="339602"/>
      <dgm:spPr/>
      <dgm:t>
        <a:bodyPr/>
        <a:lstStyle/>
        <a:p>
          <a:endParaRPr lang="en-US"/>
        </a:p>
      </dgm:t>
    </dgm:pt>
    <dgm:pt modelId="{E82D7BFE-3B11-4D6B-A091-B3AE8C0C670F}" type="pres">
      <dgm:prSet presAssocID="{F32D2787-13CE-477B-A3D0-37A579A88933}" presName="first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A8430-2BD7-4632-BFA4-B092D9B876FD}" type="pres">
      <dgm:prSet presAssocID="{F32D2787-13CE-477B-A3D0-37A579A88933}" presName="negSpace" presStyleCnt="0"/>
      <dgm:spPr/>
    </dgm:pt>
    <dgm:pt modelId="{DF1A1202-BF6E-43B8-A66B-1D68867152E6}" type="pres">
      <dgm:prSet presAssocID="{F32D2787-13CE-477B-A3D0-37A579A88933}" presName="circle" presStyleLbl="node1" presStyleIdx="1" presStyleCnt="4"/>
      <dgm:spPr/>
      <dgm:t>
        <a:bodyPr/>
        <a:lstStyle/>
        <a:p>
          <a:endParaRPr lang="en-US"/>
        </a:p>
      </dgm:t>
    </dgm:pt>
    <dgm:pt modelId="{11FFB4FA-4D6C-4072-9B60-B599AE33F8D4}" type="pres">
      <dgm:prSet presAssocID="{13915ED7-B592-4B29-88FF-AF9733539036}" presName="transSpace" presStyleCnt="0"/>
      <dgm:spPr/>
    </dgm:pt>
    <dgm:pt modelId="{831EB296-8E9A-4C00-9BB2-4B72DF96CFC6}" type="pres">
      <dgm:prSet presAssocID="{989A475E-5493-43E2-8638-B4EEE6A14E97}" presName="posSpace" presStyleCnt="0"/>
      <dgm:spPr/>
    </dgm:pt>
    <dgm:pt modelId="{4323A83C-7FB3-4FCC-B762-11276E54B244}" type="pres">
      <dgm:prSet presAssocID="{989A475E-5493-43E2-8638-B4EEE6A14E97}" presName="vertFlow" presStyleCnt="0"/>
      <dgm:spPr/>
    </dgm:pt>
    <dgm:pt modelId="{12EDAE4D-C7B5-4201-8C2E-18CC7A130059}" type="pres">
      <dgm:prSet presAssocID="{989A475E-5493-43E2-8638-B4EEE6A14E97}" presName="topSpace" presStyleCnt="0"/>
      <dgm:spPr/>
    </dgm:pt>
    <dgm:pt modelId="{EF3B3747-6FA5-4FB1-BC5E-1ADD9D72ACF3}" type="pres">
      <dgm:prSet presAssocID="{989A475E-5493-43E2-8638-B4EEE6A14E97}" presName="firstComp" presStyleCnt="0"/>
      <dgm:spPr/>
    </dgm:pt>
    <dgm:pt modelId="{4AC926AE-CF10-4AC8-9C5F-1DC30914327B}" type="pres">
      <dgm:prSet presAssocID="{989A475E-5493-43E2-8638-B4EEE6A14E97}" presName="firstChild" presStyleLbl="bgAccFollowNode1" presStyleIdx="2" presStyleCnt="4" custScaleY="295713"/>
      <dgm:spPr/>
      <dgm:t>
        <a:bodyPr/>
        <a:lstStyle/>
        <a:p>
          <a:endParaRPr lang="en-US"/>
        </a:p>
      </dgm:t>
    </dgm:pt>
    <dgm:pt modelId="{9D0D52E1-5651-432B-93C8-FC766A5D3AE0}" type="pres">
      <dgm:prSet presAssocID="{989A475E-5493-43E2-8638-B4EEE6A14E97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2628E-0A62-4034-8DED-48F82F695B92}" type="pres">
      <dgm:prSet presAssocID="{989A475E-5493-43E2-8638-B4EEE6A14E97}" presName="negSpace" presStyleCnt="0"/>
      <dgm:spPr/>
    </dgm:pt>
    <dgm:pt modelId="{4ABF78AF-5290-4A03-9117-B87E511B0F95}" type="pres">
      <dgm:prSet presAssocID="{989A475E-5493-43E2-8638-B4EEE6A14E97}" presName="circle" presStyleLbl="node1" presStyleIdx="2" presStyleCnt="4"/>
      <dgm:spPr/>
      <dgm:t>
        <a:bodyPr/>
        <a:lstStyle/>
        <a:p>
          <a:endParaRPr lang="en-US"/>
        </a:p>
      </dgm:t>
    </dgm:pt>
    <dgm:pt modelId="{45C7132A-EB29-4913-9A12-23661BAB9D95}" type="pres">
      <dgm:prSet presAssocID="{048E2C82-6FB8-4BF4-8F51-CBB3C1A6B6CF}" presName="transSpace" presStyleCnt="0"/>
      <dgm:spPr/>
    </dgm:pt>
    <dgm:pt modelId="{78D33894-D66E-47FA-BD72-87B62D397AE1}" type="pres">
      <dgm:prSet presAssocID="{6BA333D7-E23F-4D2C-97BE-6BDCF47D23EC}" presName="posSpace" presStyleCnt="0"/>
      <dgm:spPr/>
    </dgm:pt>
    <dgm:pt modelId="{020E7226-0FC7-4724-90D4-658DCFA2366D}" type="pres">
      <dgm:prSet presAssocID="{6BA333D7-E23F-4D2C-97BE-6BDCF47D23EC}" presName="vertFlow" presStyleCnt="0"/>
      <dgm:spPr/>
    </dgm:pt>
    <dgm:pt modelId="{C1AE77FA-4BC2-4A5A-8533-E4AB6B5F3EB5}" type="pres">
      <dgm:prSet presAssocID="{6BA333D7-E23F-4D2C-97BE-6BDCF47D23EC}" presName="topSpace" presStyleCnt="0"/>
      <dgm:spPr/>
    </dgm:pt>
    <dgm:pt modelId="{646AE39D-699A-4F00-8D9F-2F31A887F36C}" type="pres">
      <dgm:prSet presAssocID="{6BA333D7-E23F-4D2C-97BE-6BDCF47D23EC}" presName="firstComp" presStyleCnt="0"/>
      <dgm:spPr/>
    </dgm:pt>
    <dgm:pt modelId="{11BC1D80-8C91-40BD-A9CA-37DC8157E1AB}" type="pres">
      <dgm:prSet presAssocID="{6BA333D7-E23F-4D2C-97BE-6BDCF47D23EC}" presName="firstChild" presStyleLbl="bgAccFollowNode1" presStyleIdx="3" presStyleCnt="4" custScaleY="368752"/>
      <dgm:spPr/>
      <dgm:t>
        <a:bodyPr/>
        <a:lstStyle/>
        <a:p>
          <a:endParaRPr lang="en-US"/>
        </a:p>
      </dgm:t>
    </dgm:pt>
    <dgm:pt modelId="{F076BCCA-0B0B-4368-BBD6-BAFF8AE4517A}" type="pres">
      <dgm:prSet presAssocID="{6BA333D7-E23F-4D2C-97BE-6BDCF47D23EC}" presName="first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695F19-C7C0-469F-80E4-97D7C01BC908}" type="pres">
      <dgm:prSet presAssocID="{6BA333D7-E23F-4D2C-97BE-6BDCF47D23EC}" presName="negSpace" presStyleCnt="0"/>
      <dgm:spPr/>
    </dgm:pt>
    <dgm:pt modelId="{E8CFED24-D743-486B-8EEF-7F5907E3B6AF}" type="pres">
      <dgm:prSet presAssocID="{6BA333D7-E23F-4D2C-97BE-6BDCF47D23EC}" presName="circle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8810630F-6A78-4A89-9C61-E5B428DBCC4A}" type="presOf" srcId="{989A475E-5493-43E2-8638-B4EEE6A14E97}" destId="{4ABF78AF-5290-4A03-9117-B87E511B0F95}" srcOrd="0" destOrd="0" presId="urn:microsoft.com/office/officeart/2005/8/layout/hList9"/>
    <dgm:cxn modelId="{CDB4D8F0-C718-4F4F-8F10-75D87412AFEC}" srcId="{6BA333D7-E23F-4D2C-97BE-6BDCF47D23EC}" destId="{A7940F6F-BD9D-4CE6-B359-D083D15D2CA8}" srcOrd="0" destOrd="0" parTransId="{A3D8FE2A-28E6-47EB-B50C-B959D091846C}" sibTransId="{DEECA76B-66FF-457A-846B-01FED44C98D6}"/>
    <dgm:cxn modelId="{488AD3CE-EDC4-4392-949A-2D3F53E693B6}" srcId="{989A475E-5493-43E2-8638-B4EEE6A14E97}" destId="{342C9C5B-9C0F-4B72-92D9-930C73C7F7CC}" srcOrd="0" destOrd="0" parTransId="{B534ADD3-2ADC-4462-804A-0CE6FA6EA3AC}" sibTransId="{FDF6AEF0-7A16-4079-8925-403A93215833}"/>
    <dgm:cxn modelId="{2D13AF6F-C464-4A82-B5E0-6F4443170F5F}" type="presOf" srcId="{F32D2787-13CE-477B-A3D0-37A579A88933}" destId="{DF1A1202-BF6E-43B8-A66B-1D68867152E6}" srcOrd="0" destOrd="0" presId="urn:microsoft.com/office/officeart/2005/8/layout/hList9"/>
    <dgm:cxn modelId="{04E0156F-DCAB-405A-B89D-AC7A3869E1CC}" type="presOf" srcId="{A7940F6F-BD9D-4CE6-B359-D083D15D2CA8}" destId="{11BC1D80-8C91-40BD-A9CA-37DC8157E1AB}" srcOrd="0" destOrd="0" presId="urn:microsoft.com/office/officeart/2005/8/layout/hList9"/>
    <dgm:cxn modelId="{88E23777-5F53-4DFE-85DF-418B9CEA47F0}" type="presOf" srcId="{6BA333D7-E23F-4D2C-97BE-6BDCF47D23EC}" destId="{E8CFED24-D743-486B-8EEF-7F5907E3B6AF}" srcOrd="0" destOrd="0" presId="urn:microsoft.com/office/officeart/2005/8/layout/hList9"/>
    <dgm:cxn modelId="{D8D35DA6-924E-4C7D-961F-D381E46AD2E6}" type="presOf" srcId="{A7940F6F-BD9D-4CE6-B359-D083D15D2CA8}" destId="{F076BCCA-0B0B-4368-BBD6-BAFF8AE4517A}" srcOrd="1" destOrd="0" presId="urn:microsoft.com/office/officeart/2005/8/layout/hList9"/>
    <dgm:cxn modelId="{3230CF0B-9A89-42D0-A1A0-ADEAB67B3D64}" type="presOf" srcId="{342C9C5B-9C0F-4B72-92D9-930C73C7F7CC}" destId="{9D0D52E1-5651-432B-93C8-FC766A5D3AE0}" srcOrd="1" destOrd="0" presId="urn:microsoft.com/office/officeart/2005/8/layout/hList9"/>
    <dgm:cxn modelId="{0223A6E6-2696-448D-9835-E8C40F577E97}" srcId="{2647AA49-F5FE-4680-8C5B-E757B8E4209B}" destId="{989A475E-5493-43E2-8638-B4EEE6A14E97}" srcOrd="2" destOrd="0" parTransId="{3D4D4C45-D1F4-4A06-83B1-2990DF873622}" sibTransId="{048E2C82-6FB8-4BF4-8F51-CBB3C1A6B6CF}"/>
    <dgm:cxn modelId="{E7D2D615-0669-4E6F-A1CE-BAF78BFBDA5C}" type="presOf" srcId="{B253E16C-3B76-4AB6-87B1-1947E172F91B}" destId="{E82D7BFE-3B11-4D6B-A091-B3AE8C0C670F}" srcOrd="1" destOrd="0" presId="urn:microsoft.com/office/officeart/2005/8/layout/hList9"/>
    <dgm:cxn modelId="{29AB5597-8D35-4256-838D-A7D209106C3A}" srcId="{F32D2787-13CE-477B-A3D0-37A579A88933}" destId="{B253E16C-3B76-4AB6-87B1-1947E172F91B}" srcOrd="0" destOrd="0" parTransId="{E9A00D53-5169-4C7C-BFA1-FE875CCC14E4}" sibTransId="{8993A837-70E1-4383-B20D-D4A6E1D309BF}"/>
    <dgm:cxn modelId="{D2931412-FB31-4599-966B-18C401B3A8B8}" srcId="{2647AA49-F5FE-4680-8C5B-E757B8E4209B}" destId="{AF516616-4DEF-4ADD-9824-56781B13C352}" srcOrd="0" destOrd="0" parTransId="{80A5EB60-6284-40DC-A144-4762F6173382}" sibTransId="{4A8121FB-6893-4FF3-B5FB-7898D434B21F}"/>
    <dgm:cxn modelId="{D8187AE1-0521-4E0C-A11B-3CE72AC63E65}" type="presOf" srcId="{AF516616-4DEF-4ADD-9824-56781B13C352}" destId="{B93EDD34-C3BB-4862-BFDB-F2D6AE2799FC}" srcOrd="0" destOrd="0" presId="urn:microsoft.com/office/officeart/2005/8/layout/hList9"/>
    <dgm:cxn modelId="{2A1BC96A-90FC-4E1D-892D-46054BF2639D}" type="presOf" srcId="{10E8881C-F1F7-4414-902B-83E8D34CB4F6}" destId="{8FC0BE22-642F-4959-95FE-5FA551597343}" srcOrd="1" destOrd="0" presId="urn:microsoft.com/office/officeart/2005/8/layout/hList9"/>
    <dgm:cxn modelId="{F27DFB4E-746C-47FD-BD95-81EF78A64E62}" type="presOf" srcId="{342C9C5B-9C0F-4B72-92D9-930C73C7F7CC}" destId="{4AC926AE-CF10-4AC8-9C5F-1DC30914327B}" srcOrd="0" destOrd="0" presId="urn:microsoft.com/office/officeart/2005/8/layout/hList9"/>
    <dgm:cxn modelId="{2ACBBF2B-809D-4D81-B425-FC8B31E69F95}" type="presOf" srcId="{10E8881C-F1F7-4414-902B-83E8D34CB4F6}" destId="{230DECB1-B122-4ECD-B55E-9F6ABC40AD77}" srcOrd="0" destOrd="0" presId="urn:microsoft.com/office/officeart/2005/8/layout/hList9"/>
    <dgm:cxn modelId="{BF0FC983-B547-41C7-9284-AFB80847900C}" srcId="{AF516616-4DEF-4ADD-9824-56781B13C352}" destId="{10E8881C-F1F7-4414-902B-83E8D34CB4F6}" srcOrd="0" destOrd="0" parTransId="{ED4F9A91-AF0E-451F-8863-1D3AE231614C}" sibTransId="{8D0E4B30-59DD-4601-9A68-F5D0D0C538A7}"/>
    <dgm:cxn modelId="{1C9E6884-5287-4691-A832-407A4966EAAB}" type="presOf" srcId="{2647AA49-F5FE-4680-8C5B-E757B8E4209B}" destId="{F7EF7692-1E9E-481D-AD08-9D9FA87FFB7B}" srcOrd="0" destOrd="0" presId="urn:microsoft.com/office/officeart/2005/8/layout/hList9"/>
    <dgm:cxn modelId="{D17389B7-7ABE-47CE-BC4B-0B197716876D}" srcId="{2647AA49-F5FE-4680-8C5B-E757B8E4209B}" destId="{6BA333D7-E23F-4D2C-97BE-6BDCF47D23EC}" srcOrd="3" destOrd="0" parTransId="{4A032977-FFCC-44E2-AC55-D41D38646415}" sibTransId="{151DE7C4-CC90-4295-9EA3-7DC3452B1350}"/>
    <dgm:cxn modelId="{C761198C-9ECA-4033-8664-350215446D4B}" srcId="{2647AA49-F5FE-4680-8C5B-E757B8E4209B}" destId="{F32D2787-13CE-477B-A3D0-37A579A88933}" srcOrd="1" destOrd="0" parTransId="{46032318-E3DD-4F99-ADC0-72356B240208}" sibTransId="{13915ED7-B592-4B29-88FF-AF9733539036}"/>
    <dgm:cxn modelId="{89149FCE-2463-4B04-AD84-479BE2C5349D}" type="presOf" srcId="{B253E16C-3B76-4AB6-87B1-1947E172F91B}" destId="{807C0CA2-8D2B-41B1-AA6E-0F1371F0D2D8}" srcOrd="0" destOrd="0" presId="urn:microsoft.com/office/officeart/2005/8/layout/hList9"/>
    <dgm:cxn modelId="{77D6E940-80BA-4FDB-BE8A-7E482C558593}" type="presParOf" srcId="{F7EF7692-1E9E-481D-AD08-9D9FA87FFB7B}" destId="{EC19A25C-212C-443B-B8FD-49EC37D3E540}" srcOrd="0" destOrd="0" presId="urn:microsoft.com/office/officeart/2005/8/layout/hList9"/>
    <dgm:cxn modelId="{4B1FF12F-99C9-46DF-85B3-835886DBE976}" type="presParOf" srcId="{F7EF7692-1E9E-481D-AD08-9D9FA87FFB7B}" destId="{D34A4E25-536E-4056-904D-9800AF872A61}" srcOrd="1" destOrd="0" presId="urn:microsoft.com/office/officeart/2005/8/layout/hList9"/>
    <dgm:cxn modelId="{B596D098-3E04-40E4-A1FF-AA1B83649CFC}" type="presParOf" srcId="{D34A4E25-536E-4056-904D-9800AF872A61}" destId="{08CAB441-A002-4F15-BE41-398C07B0A36E}" srcOrd="0" destOrd="0" presId="urn:microsoft.com/office/officeart/2005/8/layout/hList9"/>
    <dgm:cxn modelId="{044AC7CF-76E9-47F6-B812-8F2BB97A1759}" type="presParOf" srcId="{D34A4E25-536E-4056-904D-9800AF872A61}" destId="{3C874C0D-9E0C-4042-976E-0A8977743446}" srcOrd="1" destOrd="0" presId="urn:microsoft.com/office/officeart/2005/8/layout/hList9"/>
    <dgm:cxn modelId="{2DFA9C22-4456-4D54-8E46-5971B0A59076}" type="presParOf" srcId="{3C874C0D-9E0C-4042-976E-0A8977743446}" destId="{230DECB1-B122-4ECD-B55E-9F6ABC40AD77}" srcOrd="0" destOrd="0" presId="urn:microsoft.com/office/officeart/2005/8/layout/hList9"/>
    <dgm:cxn modelId="{9FA89D1D-8AE1-4F2B-8155-4FA9EFA78E04}" type="presParOf" srcId="{3C874C0D-9E0C-4042-976E-0A8977743446}" destId="{8FC0BE22-642F-4959-95FE-5FA551597343}" srcOrd="1" destOrd="0" presId="urn:microsoft.com/office/officeart/2005/8/layout/hList9"/>
    <dgm:cxn modelId="{F4597241-EE5F-4ED1-A4C6-D11FCD6889F8}" type="presParOf" srcId="{F7EF7692-1E9E-481D-AD08-9D9FA87FFB7B}" destId="{0F7A948C-F6FA-4059-86C7-DBD824ED71E8}" srcOrd="2" destOrd="0" presId="urn:microsoft.com/office/officeart/2005/8/layout/hList9"/>
    <dgm:cxn modelId="{F974A464-7D4C-4F72-B534-129146E1610C}" type="presParOf" srcId="{F7EF7692-1E9E-481D-AD08-9D9FA87FFB7B}" destId="{B93EDD34-C3BB-4862-BFDB-F2D6AE2799FC}" srcOrd="3" destOrd="0" presId="urn:microsoft.com/office/officeart/2005/8/layout/hList9"/>
    <dgm:cxn modelId="{BFECA257-886B-4C59-9F9D-CA7A7D176005}" type="presParOf" srcId="{F7EF7692-1E9E-481D-AD08-9D9FA87FFB7B}" destId="{0B617664-6850-4C96-A4BB-8FBDAD7EC031}" srcOrd="4" destOrd="0" presId="urn:microsoft.com/office/officeart/2005/8/layout/hList9"/>
    <dgm:cxn modelId="{BB60965B-B87F-406A-B862-1975612957C6}" type="presParOf" srcId="{F7EF7692-1E9E-481D-AD08-9D9FA87FFB7B}" destId="{0039B0F2-A173-4172-933F-E0B8BA6493C4}" srcOrd="5" destOrd="0" presId="urn:microsoft.com/office/officeart/2005/8/layout/hList9"/>
    <dgm:cxn modelId="{89ED013A-7721-44F8-8AF8-BFE5157F8938}" type="presParOf" srcId="{F7EF7692-1E9E-481D-AD08-9D9FA87FFB7B}" destId="{13A02394-72EF-47FD-AC14-4321103E8BF0}" srcOrd="6" destOrd="0" presId="urn:microsoft.com/office/officeart/2005/8/layout/hList9"/>
    <dgm:cxn modelId="{F6BA8F53-05B1-4E50-95A7-9E44EDE6DBD3}" type="presParOf" srcId="{13A02394-72EF-47FD-AC14-4321103E8BF0}" destId="{61D72B3C-8462-4893-A027-1E79235068AB}" srcOrd="0" destOrd="0" presId="urn:microsoft.com/office/officeart/2005/8/layout/hList9"/>
    <dgm:cxn modelId="{38B60BBC-B867-4158-AC43-95E0870B3E46}" type="presParOf" srcId="{13A02394-72EF-47FD-AC14-4321103E8BF0}" destId="{F46E6381-9C63-403D-BFB9-168AD61051C1}" srcOrd="1" destOrd="0" presId="urn:microsoft.com/office/officeart/2005/8/layout/hList9"/>
    <dgm:cxn modelId="{064041A9-4E4C-4CFC-9C8B-2DA70F7AD6BD}" type="presParOf" srcId="{F46E6381-9C63-403D-BFB9-168AD61051C1}" destId="{807C0CA2-8D2B-41B1-AA6E-0F1371F0D2D8}" srcOrd="0" destOrd="0" presId="urn:microsoft.com/office/officeart/2005/8/layout/hList9"/>
    <dgm:cxn modelId="{71AC4021-C757-42C0-98F1-3D25422263B8}" type="presParOf" srcId="{F46E6381-9C63-403D-BFB9-168AD61051C1}" destId="{E82D7BFE-3B11-4D6B-A091-B3AE8C0C670F}" srcOrd="1" destOrd="0" presId="urn:microsoft.com/office/officeart/2005/8/layout/hList9"/>
    <dgm:cxn modelId="{5D5B98D0-245D-4EAB-8069-ADD06F2C3BCB}" type="presParOf" srcId="{F7EF7692-1E9E-481D-AD08-9D9FA87FFB7B}" destId="{DB3A8430-2BD7-4632-BFA4-B092D9B876FD}" srcOrd="7" destOrd="0" presId="urn:microsoft.com/office/officeart/2005/8/layout/hList9"/>
    <dgm:cxn modelId="{9AA13A17-5C4C-4EEF-A272-FAB31DF790DF}" type="presParOf" srcId="{F7EF7692-1E9E-481D-AD08-9D9FA87FFB7B}" destId="{DF1A1202-BF6E-43B8-A66B-1D68867152E6}" srcOrd="8" destOrd="0" presId="urn:microsoft.com/office/officeart/2005/8/layout/hList9"/>
    <dgm:cxn modelId="{C55861D4-3406-4B08-A7F8-964DD1FC97DA}" type="presParOf" srcId="{F7EF7692-1E9E-481D-AD08-9D9FA87FFB7B}" destId="{11FFB4FA-4D6C-4072-9B60-B599AE33F8D4}" srcOrd="9" destOrd="0" presId="urn:microsoft.com/office/officeart/2005/8/layout/hList9"/>
    <dgm:cxn modelId="{023F3149-A5D0-42DC-98C2-75FF8EDE890D}" type="presParOf" srcId="{F7EF7692-1E9E-481D-AD08-9D9FA87FFB7B}" destId="{831EB296-8E9A-4C00-9BB2-4B72DF96CFC6}" srcOrd="10" destOrd="0" presId="urn:microsoft.com/office/officeart/2005/8/layout/hList9"/>
    <dgm:cxn modelId="{E0D775CA-2F82-49BF-8FCD-3F2073657FA9}" type="presParOf" srcId="{F7EF7692-1E9E-481D-AD08-9D9FA87FFB7B}" destId="{4323A83C-7FB3-4FCC-B762-11276E54B244}" srcOrd="11" destOrd="0" presId="urn:microsoft.com/office/officeart/2005/8/layout/hList9"/>
    <dgm:cxn modelId="{DB33189B-A897-4943-B726-5DAE27A78B1E}" type="presParOf" srcId="{4323A83C-7FB3-4FCC-B762-11276E54B244}" destId="{12EDAE4D-C7B5-4201-8C2E-18CC7A130059}" srcOrd="0" destOrd="0" presId="urn:microsoft.com/office/officeart/2005/8/layout/hList9"/>
    <dgm:cxn modelId="{12D6A0E5-D3CA-47EF-96E3-0C7AF0BAEF96}" type="presParOf" srcId="{4323A83C-7FB3-4FCC-B762-11276E54B244}" destId="{EF3B3747-6FA5-4FB1-BC5E-1ADD9D72ACF3}" srcOrd="1" destOrd="0" presId="urn:microsoft.com/office/officeart/2005/8/layout/hList9"/>
    <dgm:cxn modelId="{53FB0235-398D-4082-9C89-9D6E17BE13A8}" type="presParOf" srcId="{EF3B3747-6FA5-4FB1-BC5E-1ADD9D72ACF3}" destId="{4AC926AE-CF10-4AC8-9C5F-1DC30914327B}" srcOrd="0" destOrd="0" presId="urn:microsoft.com/office/officeart/2005/8/layout/hList9"/>
    <dgm:cxn modelId="{FE3D6629-4BB8-4631-8929-587FE5CEC3A7}" type="presParOf" srcId="{EF3B3747-6FA5-4FB1-BC5E-1ADD9D72ACF3}" destId="{9D0D52E1-5651-432B-93C8-FC766A5D3AE0}" srcOrd="1" destOrd="0" presId="urn:microsoft.com/office/officeart/2005/8/layout/hList9"/>
    <dgm:cxn modelId="{21612D2D-EE53-43E5-8C50-0A7E54600BBE}" type="presParOf" srcId="{F7EF7692-1E9E-481D-AD08-9D9FA87FFB7B}" destId="{E302628E-0A62-4034-8DED-48F82F695B92}" srcOrd="12" destOrd="0" presId="urn:microsoft.com/office/officeart/2005/8/layout/hList9"/>
    <dgm:cxn modelId="{3EE3D177-A3EF-4649-8165-3F98830243B4}" type="presParOf" srcId="{F7EF7692-1E9E-481D-AD08-9D9FA87FFB7B}" destId="{4ABF78AF-5290-4A03-9117-B87E511B0F95}" srcOrd="13" destOrd="0" presId="urn:microsoft.com/office/officeart/2005/8/layout/hList9"/>
    <dgm:cxn modelId="{691E2B97-AD88-4A17-ABFB-C8CCDAF0400C}" type="presParOf" srcId="{F7EF7692-1E9E-481D-AD08-9D9FA87FFB7B}" destId="{45C7132A-EB29-4913-9A12-23661BAB9D95}" srcOrd="14" destOrd="0" presId="urn:microsoft.com/office/officeart/2005/8/layout/hList9"/>
    <dgm:cxn modelId="{3795D13A-0148-45C9-BC24-B2B7F5C8BBF4}" type="presParOf" srcId="{F7EF7692-1E9E-481D-AD08-9D9FA87FFB7B}" destId="{78D33894-D66E-47FA-BD72-87B62D397AE1}" srcOrd="15" destOrd="0" presId="urn:microsoft.com/office/officeart/2005/8/layout/hList9"/>
    <dgm:cxn modelId="{B30D16DF-2781-4A6D-B27C-ABA55A27C199}" type="presParOf" srcId="{F7EF7692-1E9E-481D-AD08-9D9FA87FFB7B}" destId="{020E7226-0FC7-4724-90D4-658DCFA2366D}" srcOrd="16" destOrd="0" presId="urn:microsoft.com/office/officeart/2005/8/layout/hList9"/>
    <dgm:cxn modelId="{5527E5C9-EA4B-423F-BA34-15D82D9BC138}" type="presParOf" srcId="{020E7226-0FC7-4724-90D4-658DCFA2366D}" destId="{C1AE77FA-4BC2-4A5A-8533-E4AB6B5F3EB5}" srcOrd="0" destOrd="0" presId="urn:microsoft.com/office/officeart/2005/8/layout/hList9"/>
    <dgm:cxn modelId="{70E68EDB-D6D0-418F-9950-E35C22B7F823}" type="presParOf" srcId="{020E7226-0FC7-4724-90D4-658DCFA2366D}" destId="{646AE39D-699A-4F00-8D9F-2F31A887F36C}" srcOrd="1" destOrd="0" presId="urn:microsoft.com/office/officeart/2005/8/layout/hList9"/>
    <dgm:cxn modelId="{E2DAF66C-210C-46C4-8857-2D2EC6AE517F}" type="presParOf" srcId="{646AE39D-699A-4F00-8D9F-2F31A887F36C}" destId="{11BC1D80-8C91-40BD-A9CA-37DC8157E1AB}" srcOrd="0" destOrd="0" presId="urn:microsoft.com/office/officeart/2005/8/layout/hList9"/>
    <dgm:cxn modelId="{A6FDF5D0-71F0-4FE1-A6EB-5885E7CE44D9}" type="presParOf" srcId="{646AE39D-699A-4F00-8D9F-2F31A887F36C}" destId="{F076BCCA-0B0B-4368-BBD6-BAFF8AE4517A}" srcOrd="1" destOrd="0" presId="urn:microsoft.com/office/officeart/2005/8/layout/hList9"/>
    <dgm:cxn modelId="{BF601B9D-E758-4B49-AF2F-FA4F04A85B97}" type="presParOf" srcId="{F7EF7692-1E9E-481D-AD08-9D9FA87FFB7B}" destId="{39695F19-C7C0-469F-80E4-97D7C01BC908}" srcOrd="17" destOrd="0" presId="urn:microsoft.com/office/officeart/2005/8/layout/hList9"/>
    <dgm:cxn modelId="{38813BD7-0426-44AC-A249-FCE6A4BBEF4B}" type="presParOf" srcId="{F7EF7692-1E9E-481D-AD08-9D9FA87FFB7B}" destId="{E8CFED24-D743-486B-8EEF-7F5907E3B6AF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25A84E-3B83-4B75-A2C1-5544122531D9}" type="doc">
      <dgm:prSet loTypeId="urn:microsoft.com/office/officeart/2008/layout/BubblePictureList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611C45D-62C2-4E46-9407-ABDB5DDCFFEF}">
      <dgm:prSet phldrT="[Text]" custT="1"/>
      <dgm:spPr/>
      <dgm:t>
        <a:bodyPr/>
        <a:lstStyle/>
        <a:p>
          <a:r>
            <a:rPr lang="en-US" sz="800" b="1" dirty="0" smtClean="0">
              <a:solidFill>
                <a:schemeClr val="tx2">
                  <a:lumMod val="75000"/>
                </a:schemeClr>
              </a:solidFill>
            </a:rPr>
            <a:t>65, 000 farmers applied improved technologies and management practices across 27,063 hectares of land</a:t>
          </a:r>
          <a:endParaRPr lang="en-US" sz="800" b="1" dirty="0">
            <a:solidFill>
              <a:schemeClr val="tx2">
                <a:lumMod val="75000"/>
              </a:schemeClr>
            </a:solidFill>
          </a:endParaRPr>
        </a:p>
      </dgm:t>
    </dgm:pt>
    <dgm:pt modelId="{FD4AE71A-C2B3-4508-9155-264B43C13325}" type="parTrans" cxnId="{D3594FA6-DC85-4719-AFAB-19526FA37081}">
      <dgm:prSet/>
      <dgm:spPr/>
      <dgm:t>
        <a:bodyPr/>
        <a:lstStyle/>
        <a:p>
          <a:endParaRPr lang="en-US"/>
        </a:p>
      </dgm:t>
    </dgm:pt>
    <dgm:pt modelId="{BA0953E0-39CE-481B-A39F-F97B998A9C12}" type="sibTrans" cxnId="{D3594FA6-DC85-4719-AFAB-19526FA37081}">
      <dgm:prSet/>
      <dgm:spPr/>
      <dgm:t>
        <a:bodyPr/>
        <a:lstStyle/>
        <a:p>
          <a:endParaRPr lang="en-US"/>
        </a:p>
      </dgm:t>
    </dgm:pt>
    <dgm:pt modelId="{76957872-998A-4824-98A0-4D94076249E1}">
      <dgm:prSet phldrT="[Text]" custT="1"/>
      <dgm:spPr/>
      <dgm:t>
        <a:bodyPr/>
        <a:lstStyle/>
        <a:p>
          <a:r>
            <a:rPr lang="en-US" sz="800" b="1" dirty="0" smtClean="0">
              <a:solidFill>
                <a:schemeClr val="tx2">
                  <a:lumMod val="75000"/>
                </a:schemeClr>
              </a:solidFill>
            </a:rPr>
            <a:t>26 new public-private partnerships were facilitated to develop, transfer and scale up innovation</a:t>
          </a:r>
          <a:endParaRPr lang="en-US" sz="800" b="1" dirty="0">
            <a:solidFill>
              <a:schemeClr val="tx2">
                <a:lumMod val="75000"/>
              </a:schemeClr>
            </a:solidFill>
          </a:endParaRPr>
        </a:p>
      </dgm:t>
    </dgm:pt>
    <dgm:pt modelId="{F4529DE1-7601-44F7-8BF4-93E83E3625AE}" type="parTrans" cxnId="{4C8BAA03-6AEC-4A90-80E1-FF5279B5524D}">
      <dgm:prSet/>
      <dgm:spPr/>
      <dgm:t>
        <a:bodyPr/>
        <a:lstStyle/>
        <a:p>
          <a:endParaRPr lang="en-US"/>
        </a:p>
      </dgm:t>
    </dgm:pt>
    <dgm:pt modelId="{DFD0857E-F9D9-4AF3-A3C8-EF4F2CB6B60C}" type="sibTrans" cxnId="{4C8BAA03-6AEC-4A90-80E1-FF5279B5524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5360016B-67D0-4CAB-849C-4F0563E19BE1}">
      <dgm:prSet phldrT="[Text]"/>
      <dgm:spPr/>
      <dgm:t>
        <a:bodyPr/>
        <a:lstStyle/>
        <a:p>
          <a:endParaRPr lang="en-US" dirty="0"/>
        </a:p>
      </dgm:t>
    </dgm:pt>
    <dgm:pt modelId="{121B22E6-60B6-45B8-97A7-8894931298DC}" type="parTrans" cxnId="{343B29B1-27F3-4BB6-A4D8-6E2692045781}">
      <dgm:prSet/>
      <dgm:spPr/>
      <dgm:t>
        <a:bodyPr/>
        <a:lstStyle/>
        <a:p>
          <a:endParaRPr lang="en-US"/>
        </a:p>
      </dgm:t>
    </dgm:pt>
    <dgm:pt modelId="{AD1413FF-8364-4650-B5C9-D9FA0C298D5F}" type="sibTrans" cxnId="{343B29B1-27F3-4BB6-A4D8-6E2692045781}">
      <dgm:prSet/>
      <dgm:spPr/>
      <dgm:t>
        <a:bodyPr/>
        <a:lstStyle/>
        <a:p>
          <a:endParaRPr lang="en-US"/>
        </a:p>
      </dgm:t>
    </dgm:pt>
    <dgm:pt modelId="{E8F7F501-F4E7-4050-AF40-B8FD168B67F6}">
      <dgm:prSet custT="1"/>
      <dgm:spPr/>
      <dgm:t>
        <a:bodyPr/>
        <a:lstStyle/>
        <a:p>
          <a:r>
            <a:rPr lang="en-US" sz="800" b="1" dirty="0" smtClean="0">
              <a:solidFill>
                <a:schemeClr val="tx2">
                  <a:lumMod val="75000"/>
                </a:schemeClr>
              </a:solidFill>
            </a:rPr>
            <a:t>39,000 individuals have received USG supported short term agricultural sector productivity or food security training, of which more than 15,000  are women</a:t>
          </a:r>
          <a:endParaRPr lang="en-US" sz="800" b="1" dirty="0">
            <a:solidFill>
              <a:schemeClr val="tx2">
                <a:lumMod val="75000"/>
              </a:schemeClr>
            </a:solidFill>
          </a:endParaRPr>
        </a:p>
      </dgm:t>
    </dgm:pt>
    <dgm:pt modelId="{A8D775B9-CAC5-4428-B5E5-97AD2FFFE88B}" type="parTrans" cxnId="{3EED3DB4-CFBC-4FF3-BC7E-94F93C6B3324}">
      <dgm:prSet/>
      <dgm:spPr/>
      <dgm:t>
        <a:bodyPr/>
        <a:lstStyle/>
        <a:p>
          <a:endParaRPr lang="en-US"/>
        </a:p>
      </dgm:t>
    </dgm:pt>
    <dgm:pt modelId="{EF4D35B3-BB2E-4843-987A-4A63B1B07DEC}" type="sibTrans" cxnId="{3EED3DB4-CFBC-4FF3-BC7E-94F93C6B3324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D2B3E1A7-A70B-40BE-A15D-5CECBD1EE8D8}">
      <dgm:prSet/>
      <dgm:spPr/>
      <dgm:t>
        <a:bodyPr/>
        <a:lstStyle/>
        <a:p>
          <a:endParaRPr lang="en-US"/>
        </a:p>
      </dgm:t>
    </dgm:pt>
    <dgm:pt modelId="{2FB04186-3B0C-423C-9E7F-BDFDDEC73941}" type="parTrans" cxnId="{11A71E47-175D-46AD-B6DC-61CBAC82DF8B}">
      <dgm:prSet/>
      <dgm:spPr/>
      <dgm:t>
        <a:bodyPr/>
        <a:lstStyle/>
        <a:p>
          <a:endParaRPr lang="en-US"/>
        </a:p>
      </dgm:t>
    </dgm:pt>
    <dgm:pt modelId="{7C8A13DC-5E5F-4603-A359-C507EA06421C}" type="sibTrans" cxnId="{11A71E47-175D-46AD-B6DC-61CBAC82DF8B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F9BC5E3A-A42E-4FCE-8F10-C838D986BC6B}">
      <dgm:prSet custT="1"/>
      <dgm:spPr/>
      <dgm:t>
        <a:bodyPr/>
        <a:lstStyle/>
        <a:p>
          <a:r>
            <a:rPr lang="en-US" sz="1200" dirty="0" smtClean="0"/>
            <a:t> </a:t>
          </a:r>
          <a:r>
            <a:rPr lang="en-US" sz="800" b="1" dirty="0" smtClean="0">
              <a:solidFill>
                <a:schemeClr val="tx2">
                  <a:lumMod val="75000"/>
                </a:schemeClr>
              </a:solidFill>
            </a:rPr>
            <a:t>$ 2.4 million in new private sector investments in the agriculture sector or food chain leveraged by Feed the Future implementation</a:t>
          </a:r>
          <a:endParaRPr lang="en-US" sz="800" b="1" dirty="0">
            <a:solidFill>
              <a:schemeClr val="tx2">
                <a:lumMod val="75000"/>
              </a:schemeClr>
            </a:solidFill>
          </a:endParaRPr>
        </a:p>
      </dgm:t>
    </dgm:pt>
    <dgm:pt modelId="{1ECA8656-F6E4-45BB-95A1-7397C7B8FD2A}" type="parTrans" cxnId="{EFD9424B-84EA-4225-99C4-90131C35912B}">
      <dgm:prSet/>
      <dgm:spPr/>
      <dgm:t>
        <a:bodyPr/>
        <a:lstStyle/>
        <a:p>
          <a:endParaRPr lang="en-US"/>
        </a:p>
      </dgm:t>
    </dgm:pt>
    <dgm:pt modelId="{C9698357-5197-40A6-84D5-0DE66519DB48}" type="sibTrans" cxnId="{EFD9424B-84EA-4225-99C4-90131C35912B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B2D47891-D091-4664-BFBF-D061F0C7B9CA}" type="pres">
      <dgm:prSet presAssocID="{6525A84E-3B83-4B75-A2C1-5544122531D9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n-US"/>
        </a:p>
      </dgm:t>
    </dgm:pt>
    <dgm:pt modelId="{D0F93007-921C-4897-835E-8FDB30B0B181}" type="pres">
      <dgm:prSet presAssocID="{4611C45D-62C2-4E46-9407-ABDB5DDCFFEF}" presName="parent_text_1" presStyleLbl="revTx" presStyleIdx="0" presStyleCnt="6" custScaleX="1180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3ED93-6957-451F-9139-19DA0C88E3B1}" type="pres">
      <dgm:prSet presAssocID="{4611C45D-62C2-4E46-9407-ABDB5DDCFFEF}" presName="image_accent_1" presStyleCnt="0"/>
      <dgm:spPr/>
    </dgm:pt>
    <dgm:pt modelId="{33AB475D-D077-4078-9893-893BC67DB74F}" type="pres">
      <dgm:prSet presAssocID="{4611C45D-62C2-4E46-9407-ABDB5DDCFFEF}" presName="imageAccentRepeatNode" presStyleLbl="alignNode1" presStyleIdx="0" presStyleCnt="11"/>
      <dgm:spPr/>
    </dgm:pt>
    <dgm:pt modelId="{5748ABD2-608B-4042-B006-65833FF772C4}" type="pres">
      <dgm:prSet presAssocID="{4611C45D-62C2-4E46-9407-ABDB5DDCFFEF}" presName="accent_1" presStyleLbl="alignNode1" presStyleIdx="1" presStyleCnt="11"/>
      <dgm:spPr/>
    </dgm:pt>
    <dgm:pt modelId="{E56897E4-29A7-4E3B-94F5-A0A3DE22833E}" type="pres">
      <dgm:prSet presAssocID="{BA0953E0-39CE-481B-A39F-F97B998A9C12}" presName="image_1" presStyleCnt="0"/>
      <dgm:spPr/>
    </dgm:pt>
    <dgm:pt modelId="{5E520321-D273-45F2-9C74-52542395B9D8}" type="pres">
      <dgm:prSet presAssocID="{BA0953E0-39CE-481B-A39F-F97B998A9C12}" presName="imageRepeatNode" presStyleLbl="fgImgPlace1" presStyleIdx="0" presStyleCnt="6" custAng="5400000" custScaleX="19117" custScaleY="19107" custLinFactX="38695" custLinFactY="-100000" custLinFactNeighborX="100000" custLinFactNeighborY="-134753"/>
      <dgm:spPr/>
      <dgm:t>
        <a:bodyPr/>
        <a:lstStyle/>
        <a:p>
          <a:endParaRPr lang="en-US"/>
        </a:p>
      </dgm:t>
    </dgm:pt>
    <dgm:pt modelId="{307F76CD-C95E-45A3-9FD4-B29EE1426275}" type="pres">
      <dgm:prSet presAssocID="{76957872-998A-4824-98A0-4D94076249E1}" presName="parent_text_2" presStyleLbl="revTx" presStyleIdx="1" presStyleCnt="6" custScaleX="156390" custLinFactNeighborX="17171" custLinFactNeighborY="-719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17DA29-72A2-457B-A38B-8E8210DF1605}" type="pres">
      <dgm:prSet presAssocID="{76957872-998A-4824-98A0-4D94076249E1}" presName="image_accent_2" presStyleCnt="0"/>
      <dgm:spPr/>
    </dgm:pt>
    <dgm:pt modelId="{6941D828-9575-45FE-957C-B1D8CEBE4CB6}" type="pres">
      <dgm:prSet presAssocID="{76957872-998A-4824-98A0-4D94076249E1}" presName="imageAccentRepeatNode" presStyleLbl="alignNode1" presStyleIdx="2" presStyleCnt="11"/>
      <dgm:spPr/>
    </dgm:pt>
    <dgm:pt modelId="{D605C1CA-DE17-4CC4-B86B-73FF99725E06}" type="pres">
      <dgm:prSet presAssocID="{DFD0857E-F9D9-4AF3-A3C8-EF4F2CB6B60C}" presName="image_2" presStyleCnt="0"/>
      <dgm:spPr/>
    </dgm:pt>
    <dgm:pt modelId="{D085367A-0A79-46B5-A47F-B8D2FF5671F3}" type="pres">
      <dgm:prSet presAssocID="{DFD0857E-F9D9-4AF3-A3C8-EF4F2CB6B60C}" presName="imageRepeatNode" presStyleLbl="fgImgPlace1" presStyleIdx="1" presStyleCnt="6" custAng="6087879"/>
      <dgm:spPr/>
      <dgm:t>
        <a:bodyPr/>
        <a:lstStyle/>
        <a:p>
          <a:endParaRPr lang="en-US"/>
        </a:p>
      </dgm:t>
    </dgm:pt>
    <dgm:pt modelId="{24D19026-3227-448E-A8C8-2C14F8AF331F}" type="pres">
      <dgm:prSet presAssocID="{5360016B-67D0-4CAB-849C-4F0563E19BE1}" presName="image_accent_3" presStyleCnt="0"/>
      <dgm:spPr/>
    </dgm:pt>
    <dgm:pt modelId="{7703E262-D75C-4AD4-912C-C709B8ED69A1}" type="pres">
      <dgm:prSet presAssocID="{5360016B-67D0-4CAB-849C-4F0563E19BE1}" presName="imageAccentRepeatNode" presStyleLbl="alignNode1" presStyleIdx="3" presStyleCnt="11"/>
      <dgm:spPr/>
    </dgm:pt>
    <dgm:pt modelId="{AF677816-F16C-43EF-B823-0375F567EF76}" type="pres">
      <dgm:prSet presAssocID="{5360016B-67D0-4CAB-849C-4F0563E19BE1}" presName="parent_text_3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2C4D6C-46DF-4C10-8FA6-304C89634CDC}" type="pres">
      <dgm:prSet presAssocID="{5360016B-67D0-4CAB-849C-4F0563E19BE1}" presName="accent_2" presStyleLbl="alignNode1" presStyleIdx="4" presStyleCnt="11"/>
      <dgm:spPr/>
    </dgm:pt>
    <dgm:pt modelId="{48F0AEDB-BCC2-4F3F-A4C4-6493D77CF0B5}" type="pres">
      <dgm:prSet presAssocID="{5360016B-67D0-4CAB-849C-4F0563E19BE1}" presName="accent_3" presStyleLbl="alignNode1" presStyleIdx="5" presStyleCnt="11"/>
      <dgm:spPr/>
    </dgm:pt>
    <dgm:pt modelId="{FF866046-4CCA-42F3-BAF6-D17ABDC62B69}" type="pres">
      <dgm:prSet presAssocID="{AD1413FF-8364-4650-B5C9-D9FA0C298D5F}" presName="image_3" presStyleCnt="0"/>
      <dgm:spPr/>
    </dgm:pt>
    <dgm:pt modelId="{928250E8-8764-4254-80CF-B3BA94FC9564}" type="pres">
      <dgm:prSet presAssocID="{AD1413FF-8364-4650-B5C9-D9FA0C298D5F}" presName="imageRepeatNode" presStyleLbl="fgImgPlace1" presStyleIdx="2" presStyleCnt="6"/>
      <dgm:spPr/>
      <dgm:t>
        <a:bodyPr/>
        <a:lstStyle/>
        <a:p>
          <a:endParaRPr lang="en-US"/>
        </a:p>
      </dgm:t>
    </dgm:pt>
    <dgm:pt modelId="{CEC59F29-E945-4AFA-9FE1-48861C44E11B}" type="pres">
      <dgm:prSet presAssocID="{E8F7F501-F4E7-4050-AF40-B8FD168B67F6}" presName="image_accent_4" presStyleCnt="0"/>
      <dgm:spPr/>
    </dgm:pt>
    <dgm:pt modelId="{2490ED1E-C86B-43D1-BC84-A431EC9083A3}" type="pres">
      <dgm:prSet presAssocID="{E8F7F501-F4E7-4050-AF40-B8FD168B67F6}" presName="imageAccentRepeatNode" presStyleLbl="alignNode1" presStyleIdx="6" presStyleCnt="11"/>
      <dgm:spPr/>
    </dgm:pt>
    <dgm:pt modelId="{7BB20303-0945-433C-BDFB-FC524FA43399}" type="pres">
      <dgm:prSet presAssocID="{E8F7F501-F4E7-4050-AF40-B8FD168B67F6}" presName="parent_text_4" presStyleLbl="revTx" presStyleIdx="3" presStyleCnt="6" custScaleX="132771" custLinFactNeighborX="57205" custLinFactNeighborY="-72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8D100-FA88-4D61-A2E7-849CACE1F189}" type="pres">
      <dgm:prSet presAssocID="{E8F7F501-F4E7-4050-AF40-B8FD168B67F6}" presName="accent_4" presStyleLbl="alignNode1" presStyleIdx="7" presStyleCnt="11"/>
      <dgm:spPr/>
    </dgm:pt>
    <dgm:pt modelId="{1EE7776B-81CA-45F0-803D-9FABAEF566C0}" type="pres">
      <dgm:prSet presAssocID="{EF4D35B3-BB2E-4843-987A-4A63B1B07DEC}" presName="image_4" presStyleCnt="0"/>
      <dgm:spPr/>
    </dgm:pt>
    <dgm:pt modelId="{7B99511C-E7F0-48B9-AC70-9106A8D7DBD9}" type="pres">
      <dgm:prSet presAssocID="{EF4D35B3-BB2E-4843-987A-4A63B1B07DEC}" presName="imageRepeatNode" presStyleLbl="fgImgPlace1" presStyleIdx="3" presStyleCnt="6" custAng="5400000" custScaleX="217642" custScaleY="231810" custLinFactX="-56752" custLinFactY="137388" custLinFactNeighborX="-100000" custLinFactNeighborY="200000"/>
      <dgm:spPr/>
      <dgm:t>
        <a:bodyPr/>
        <a:lstStyle/>
        <a:p>
          <a:endParaRPr lang="en-US"/>
        </a:p>
      </dgm:t>
    </dgm:pt>
    <dgm:pt modelId="{5AE469AF-61CD-446F-90E5-E50EBDE766C5}" type="pres">
      <dgm:prSet presAssocID="{D2B3E1A7-A70B-40BE-A15D-5CECBD1EE8D8}" presName="image_accent_5" presStyleCnt="0"/>
      <dgm:spPr/>
    </dgm:pt>
    <dgm:pt modelId="{0D0C8AF3-932D-49F6-905E-902AF5EEFC8E}" type="pres">
      <dgm:prSet presAssocID="{D2B3E1A7-A70B-40BE-A15D-5CECBD1EE8D8}" presName="imageAccentRepeatNode" presStyleLbl="alignNode1" presStyleIdx="8" presStyleCnt="11"/>
      <dgm:spPr/>
    </dgm:pt>
    <dgm:pt modelId="{78DFA7F9-F4DC-4AC9-BAC0-9DC4413FAB25}" type="pres">
      <dgm:prSet presAssocID="{D2B3E1A7-A70B-40BE-A15D-5CECBD1EE8D8}" presName="parent_text_5" presStyleLbl="revTx" presStyleIdx="4" presStyleCnt="6" custLinFactNeighborX="-5766" custLinFactNeighborY="-212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055CF5-8E6E-4078-A939-07241ADAF6BF}" type="pres">
      <dgm:prSet presAssocID="{7C8A13DC-5E5F-4603-A359-C507EA06421C}" presName="image_5" presStyleCnt="0"/>
      <dgm:spPr/>
    </dgm:pt>
    <dgm:pt modelId="{52FD8394-538D-47CF-9E13-F83F882FA0D8}" type="pres">
      <dgm:prSet presAssocID="{7C8A13DC-5E5F-4603-A359-C507EA06421C}" presName="imageRepeatNode" presStyleLbl="fgImgPlace1" presStyleIdx="4" presStyleCnt="6" custAng="5054804"/>
      <dgm:spPr/>
      <dgm:t>
        <a:bodyPr/>
        <a:lstStyle/>
        <a:p>
          <a:endParaRPr lang="en-US"/>
        </a:p>
      </dgm:t>
    </dgm:pt>
    <dgm:pt modelId="{F2C8DE90-9301-441B-8598-7ED2D9650B94}" type="pres">
      <dgm:prSet presAssocID="{F9BC5E3A-A42E-4FCE-8F10-C838D986BC6B}" presName="parent_text_6" presStyleLbl="revTx" presStyleIdx="5" presStyleCnt="6" custScaleX="128480" custLinFactNeighborX="-14838" custLinFactNeighborY="216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50B3AA-90D8-463B-A9A4-8B3611AE9AA0}" type="pres">
      <dgm:prSet presAssocID="{F9BC5E3A-A42E-4FCE-8F10-C838D986BC6B}" presName="image_accent_6" presStyleCnt="0"/>
      <dgm:spPr/>
    </dgm:pt>
    <dgm:pt modelId="{A2F93BBC-0AF0-40E2-8B4F-FDDFD9CECA1C}" type="pres">
      <dgm:prSet presAssocID="{F9BC5E3A-A42E-4FCE-8F10-C838D986BC6B}" presName="imageAccentRepeatNode" presStyleLbl="alignNode1" presStyleIdx="9" presStyleCnt="11"/>
      <dgm:spPr/>
    </dgm:pt>
    <dgm:pt modelId="{AC21DD2B-C469-46CA-BE9E-D881BB8C8B9B}" type="pres">
      <dgm:prSet presAssocID="{F9BC5E3A-A42E-4FCE-8F10-C838D986BC6B}" presName="accent_5" presStyleLbl="alignNode1" presStyleIdx="10" presStyleCnt="11"/>
      <dgm:spPr/>
    </dgm:pt>
    <dgm:pt modelId="{0CCA9E48-ECB5-4688-89F6-8AE194A80643}" type="pres">
      <dgm:prSet presAssocID="{C9698357-5197-40A6-84D5-0DE66519DB48}" presName="image_6" presStyleCnt="0"/>
      <dgm:spPr/>
    </dgm:pt>
    <dgm:pt modelId="{EBF57791-DFF9-4D23-AB8A-1350701217BD}" type="pres">
      <dgm:prSet presAssocID="{C9698357-5197-40A6-84D5-0DE66519DB48}" presName="imageRepeatNode" presStyleLbl="fgImgPlace1" presStyleIdx="5" presStyleCnt="6" custAng="5400000" custLinFactNeighborX="-3244" custLinFactNeighborY="3587"/>
      <dgm:spPr/>
      <dgm:t>
        <a:bodyPr/>
        <a:lstStyle/>
        <a:p>
          <a:endParaRPr lang="en-US"/>
        </a:p>
      </dgm:t>
    </dgm:pt>
  </dgm:ptLst>
  <dgm:cxnLst>
    <dgm:cxn modelId="{B64836B5-5A9C-4498-BF6A-77F1B83910C6}" type="presOf" srcId="{F9BC5E3A-A42E-4FCE-8F10-C838D986BC6B}" destId="{F2C8DE90-9301-441B-8598-7ED2D9650B94}" srcOrd="0" destOrd="0" presId="urn:microsoft.com/office/officeart/2008/layout/BubblePictureList"/>
    <dgm:cxn modelId="{EFD9424B-84EA-4225-99C4-90131C35912B}" srcId="{6525A84E-3B83-4B75-A2C1-5544122531D9}" destId="{F9BC5E3A-A42E-4FCE-8F10-C838D986BC6B}" srcOrd="5" destOrd="0" parTransId="{1ECA8656-F6E4-45BB-95A1-7397C7B8FD2A}" sibTransId="{C9698357-5197-40A6-84D5-0DE66519DB48}"/>
    <dgm:cxn modelId="{82344D4F-4FF4-4970-B860-49E37AD2F77C}" type="presOf" srcId="{C9698357-5197-40A6-84D5-0DE66519DB48}" destId="{EBF57791-DFF9-4D23-AB8A-1350701217BD}" srcOrd="0" destOrd="0" presId="urn:microsoft.com/office/officeart/2008/layout/BubblePictureList"/>
    <dgm:cxn modelId="{673F87A0-E5EF-4F16-BAE8-B93C540057C5}" type="presOf" srcId="{76957872-998A-4824-98A0-4D94076249E1}" destId="{307F76CD-C95E-45A3-9FD4-B29EE1426275}" srcOrd="0" destOrd="0" presId="urn:microsoft.com/office/officeart/2008/layout/BubblePictureList"/>
    <dgm:cxn modelId="{11A71E47-175D-46AD-B6DC-61CBAC82DF8B}" srcId="{6525A84E-3B83-4B75-A2C1-5544122531D9}" destId="{D2B3E1A7-A70B-40BE-A15D-5CECBD1EE8D8}" srcOrd="4" destOrd="0" parTransId="{2FB04186-3B0C-423C-9E7F-BDFDDEC73941}" sibTransId="{7C8A13DC-5E5F-4603-A359-C507EA06421C}"/>
    <dgm:cxn modelId="{3416F061-6BB9-423F-AD91-535179B7780C}" type="presOf" srcId="{EF4D35B3-BB2E-4843-987A-4A63B1B07DEC}" destId="{7B99511C-E7F0-48B9-AC70-9106A8D7DBD9}" srcOrd="0" destOrd="0" presId="urn:microsoft.com/office/officeart/2008/layout/BubblePictureList"/>
    <dgm:cxn modelId="{D19A56A0-27A9-4D93-A3E6-FB7457FB693D}" type="presOf" srcId="{7C8A13DC-5E5F-4603-A359-C507EA06421C}" destId="{52FD8394-538D-47CF-9E13-F83F882FA0D8}" srcOrd="0" destOrd="0" presId="urn:microsoft.com/office/officeart/2008/layout/BubblePictureList"/>
    <dgm:cxn modelId="{D3594FA6-DC85-4719-AFAB-19526FA37081}" srcId="{6525A84E-3B83-4B75-A2C1-5544122531D9}" destId="{4611C45D-62C2-4E46-9407-ABDB5DDCFFEF}" srcOrd="0" destOrd="0" parTransId="{FD4AE71A-C2B3-4508-9155-264B43C13325}" sibTransId="{BA0953E0-39CE-481B-A39F-F97B998A9C12}"/>
    <dgm:cxn modelId="{343B29B1-27F3-4BB6-A4D8-6E2692045781}" srcId="{6525A84E-3B83-4B75-A2C1-5544122531D9}" destId="{5360016B-67D0-4CAB-849C-4F0563E19BE1}" srcOrd="2" destOrd="0" parTransId="{121B22E6-60B6-45B8-97A7-8894931298DC}" sibTransId="{AD1413FF-8364-4650-B5C9-D9FA0C298D5F}"/>
    <dgm:cxn modelId="{3B3A127F-A65A-44E4-9070-2432B87DE946}" type="presOf" srcId="{6525A84E-3B83-4B75-A2C1-5544122531D9}" destId="{B2D47891-D091-4664-BFBF-D061F0C7B9CA}" srcOrd="0" destOrd="0" presId="urn:microsoft.com/office/officeart/2008/layout/BubblePictureList"/>
    <dgm:cxn modelId="{34ABEBE1-106B-4F5D-981C-41C600126B7E}" type="presOf" srcId="{5360016B-67D0-4CAB-849C-4F0563E19BE1}" destId="{AF677816-F16C-43EF-B823-0375F567EF76}" srcOrd="0" destOrd="0" presId="urn:microsoft.com/office/officeart/2008/layout/BubblePictureList"/>
    <dgm:cxn modelId="{4C8BAA03-6AEC-4A90-80E1-FF5279B5524D}" srcId="{6525A84E-3B83-4B75-A2C1-5544122531D9}" destId="{76957872-998A-4824-98A0-4D94076249E1}" srcOrd="1" destOrd="0" parTransId="{F4529DE1-7601-44F7-8BF4-93E83E3625AE}" sibTransId="{DFD0857E-F9D9-4AF3-A3C8-EF4F2CB6B60C}"/>
    <dgm:cxn modelId="{CD69E826-1036-46E9-97A2-4961FD68E7A8}" type="presOf" srcId="{4611C45D-62C2-4E46-9407-ABDB5DDCFFEF}" destId="{D0F93007-921C-4897-835E-8FDB30B0B181}" srcOrd="0" destOrd="0" presId="urn:microsoft.com/office/officeart/2008/layout/BubblePictureList"/>
    <dgm:cxn modelId="{4B8A9F11-27D1-4462-B88A-66C86454DF94}" type="presOf" srcId="{D2B3E1A7-A70B-40BE-A15D-5CECBD1EE8D8}" destId="{78DFA7F9-F4DC-4AC9-BAC0-9DC4413FAB25}" srcOrd="0" destOrd="0" presId="urn:microsoft.com/office/officeart/2008/layout/BubblePictureList"/>
    <dgm:cxn modelId="{10270A52-10E4-4BFC-B6C8-B49CF53DFF2C}" type="presOf" srcId="{DFD0857E-F9D9-4AF3-A3C8-EF4F2CB6B60C}" destId="{D085367A-0A79-46B5-A47F-B8D2FF5671F3}" srcOrd="0" destOrd="0" presId="urn:microsoft.com/office/officeart/2008/layout/BubblePictureList"/>
    <dgm:cxn modelId="{3BA612BE-E8BD-4426-ABB9-3FAAA4CDF780}" type="presOf" srcId="{BA0953E0-39CE-481B-A39F-F97B998A9C12}" destId="{5E520321-D273-45F2-9C74-52542395B9D8}" srcOrd="0" destOrd="0" presId="urn:microsoft.com/office/officeart/2008/layout/BubblePictureList"/>
    <dgm:cxn modelId="{87431B0A-2A8C-43B4-8EEC-9C8B10CCB2BD}" type="presOf" srcId="{E8F7F501-F4E7-4050-AF40-B8FD168B67F6}" destId="{7BB20303-0945-433C-BDFB-FC524FA43399}" srcOrd="0" destOrd="0" presId="urn:microsoft.com/office/officeart/2008/layout/BubblePictureList"/>
    <dgm:cxn modelId="{CFEA1C7E-2B43-4AF4-AE22-13FE1BFA10F2}" type="presOf" srcId="{AD1413FF-8364-4650-B5C9-D9FA0C298D5F}" destId="{928250E8-8764-4254-80CF-B3BA94FC9564}" srcOrd="0" destOrd="0" presId="urn:microsoft.com/office/officeart/2008/layout/BubblePictureList"/>
    <dgm:cxn modelId="{3EED3DB4-CFBC-4FF3-BC7E-94F93C6B3324}" srcId="{6525A84E-3B83-4B75-A2C1-5544122531D9}" destId="{E8F7F501-F4E7-4050-AF40-B8FD168B67F6}" srcOrd="3" destOrd="0" parTransId="{A8D775B9-CAC5-4428-B5E5-97AD2FFFE88B}" sibTransId="{EF4D35B3-BB2E-4843-987A-4A63B1B07DEC}"/>
    <dgm:cxn modelId="{13A29BE6-884C-43E7-9C79-D3DF358B690C}" type="presParOf" srcId="{B2D47891-D091-4664-BFBF-D061F0C7B9CA}" destId="{D0F93007-921C-4897-835E-8FDB30B0B181}" srcOrd="0" destOrd="0" presId="urn:microsoft.com/office/officeart/2008/layout/BubblePictureList"/>
    <dgm:cxn modelId="{C6C2780A-9CF3-48CC-98E0-7243F698F5E3}" type="presParOf" srcId="{B2D47891-D091-4664-BFBF-D061F0C7B9CA}" destId="{6393ED93-6957-451F-9139-19DA0C88E3B1}" srcOrd="1" destOrd="0" presId="urn:microsoft.com/office/officeart/2008/layout/BubblePictureList"/>
    <dgm:cxn modelId="{A47545DF-D675-495F-890D-2FB9CD9DA0EF}" type="presParOf" srcId="{6393ED93-6957-451F-9139-19DA0C88E3B1}" destId="{33AB475D-D077-4078-9893-893BC67DB74F}" srcOrd="0" destOrd="0" presId="urn:microsoft.com/office/officeart/2008/layout/BubblePictureList"/>
    <dgm:cxn modelId="{FAD0FD38-AD89-4A76-8218-D738235486E5}" type="presParOf" srcId="{B2D47891-D091-4664-BFBF-D061F0C7B9CA}" destId="{5748ABD2-608B-4042-B006-65833FF772C4}" srcOrd="2" destOrd="0" presId="urn:microsoft.com/office/officeart/2008/layout/BubblePictureList"/>
    <dgm:cxn modelId="{6B075944-1FB6-4FDB-9C8C-571657A3A895}" type="presParOf" srcId="{B2D47891-D091-4664-BFBF-D061F0C7B9CA}" destId="{E56897E4-29A7-4E3B-94F5-A0A3DE22833E}" srcOrd="3" destOrd="0" presId="urn:microsoft.com/office/officeart/2008/layout/BubblePictureList"/>
    <dgm:cxn modelId="{4FD46008-2430-4571-A3B0-E6BA396B4D62}" type="presParOf" srcId="{E56897E4-29A7-4E3B-94F5-A0A3DE22833E}" destId="{5E520321-D273-45F2-9C74-52542395B9D8}" srcOrd="0" destOrd="0" presId="urn:microsoft.com/office/officeart/2008/layout/BubblePictureList"/>
    <dgm:cxn modelId="{63D05C05-637F-4B3D-AD71-003E7FB1DE05}" type="presParOf" srcId="{B2D47891-D091-4664-BFBF-D061F0C7B9CA}" destId="{307F76CD-C95E-45A3-9FD4-B29EE1426275}" srcOrd="4" destOrd="0" presId="urn:microsoft.com/office/officeart/2008/layout/BubblePictureList"/>
    <dgm:cxn modelId="{553A0622-A7B2-45CE-8342-0B2E37527A18}" type="presParOf" srcId="{B2D47891-D091-4664-BFBF-D061F0C7B9CA}" destId="{6017DA29-72A2-457B-A38B-8E8210DF1605}" srcOrd="5" destOrd="0" presId="urn:microsoft.com/office/officeart/2008/layout/BubblePictureList"/>
    <dgm:cxn modelId="{993F4E5D-E844-4D9D-A4AA-DA5778A26895}" type="presParOf" srcId="{6017DA29-72A2-457B-A38B-8E8210DF1605}" destId="{6941D828-9575-45FE-957C-B1D8CEBE4CB6}" srcOrd="0" destOrd="0" presId="urn:microsoft.com/office/officeart/2008/layout/BubblePictureList"/>
    <dgm:cxn modelId="{AF543F72-0F76-4719-B585-EB87D5588000}" type="presParOf" srcId="{B2D47891-D091-4664-BFBF-D061F0C7B9CA}" destId="{D605C1CA-DE17-4CC4-B86B-73FF99725E06}" srcOrd="6" destOrd="0" presId="urn:microsoft.com/office/officeart/2008/layout/BubblePictureList"/>
    <dgm:cxn modelId="{0C4DE281-097E-437B-886F-D5CBC30A0F41}" type="presParOf" srcId="{D605C1CA-DE17-4CC4-B86B-73FF99725E06}" destId="{D085367A-0A79-46B5-A47F-B8D2FF5671F3}" srcOrd="0" destOrd="0" presId="urn:microsoft.com/office/officeart/2008/layout/BubblePictureList"/>
    <dgm:cxn modelId="{C55941C3-84AB-49AC-8C72-A820ACEAEDD8}" type="presParOf" srcId="{B2D47891-D091-4664-BFBF-D061F0C7B9CA}" destId="{24D19026-3227-448E-A8C8-2C14F8AF331F}" srcOrd="7" destOrd="0" presId="urn:microsoft.com/office/officeart/2008/layout/BubblePictureList"/>
    <dgm:cxn modelId="{39F2C890-A82F-4ECD-8410-327A4416AA42}" type="presParOf" srcId="{24D19026-3227-448E-A8C8-2C14F8AF331F}" destId="{7703E262-D75C-4AD4-912C-C709B8ED69A1}" srcOrd="0" destOrd="0" presId="urn:microsoft.com/office/officeart/2008/layout/BubblePictureList"/>
    <dgm:cxn modelId="{19A81323-4254-483B-8274-15781A08F506}" type="presParOf" srcId="{B2D47891-D091-4664-BFBF-D061F0C7B9CA}" destId="{AF677816-F16C-43EF-B823-0375F567EF76}" srcOrd="8" destOrd="0" presId="urn:microsoft.com/office/officeart/2008/layout/BubblePictureList"/>
    <dgm:cxn modelId="{23F02216-DC1A-4179-ACFF-4E4ACB240C54}" type="presParOf" srcId="{B2D47891-D091-4664-BFBF-D061F0C7B9CA}" destId="{892C4D6C-46DF-4C10-8FA6-304C89634CDC}" srcOrd="9" destOrd="0" presId="urn:microsoft.com/office/officeart/2008/layout/BubblePictureList"/>
    <dgm:cxn modelId="{A8071414-2716-45EA-910C-7AA7594DA0A9}" type="presParOf" srcId="{B2D47891-D091-4664-BFBF-D061F0C7B9CA}" destId="{48F0AEDB-BCC2-4F3F-A4C4-6493D77CF0B5}" srcOrd="10" destOrd="0" presId="urn:microsoft.com/office/officeart/2008/layout/BubblePictureList"/>
    <dgm:cxn modelId="{A7812CD5-30FB-4923-A5E4-7883C607F67D}" type="presParOf" srcId="{B2D47891-D091-4664-BFBF-D061F0C7B9CA}" destId="{FF866046-4CCA-42F3-BAF6-D17ABDC62B69}" srcOrd="11" destOrd="0" presId="urn:microsoft.com/office/officeart/2008/layout/BubblePictureList"/>
    <dgm:cxn modelId="{63AADF45-08DF-4CD3-806B-9D244BB3BBF9}" type="presParOf" srcId="{FF866046-4CCA-42F3-BAF6-D17ABDC62B69}" destId="{928250E8-8764-4254-80CF-B3BA94FC9564}" srcOrd="0" destOrd="0" presId="urn:microsoft.com/office/officeart/2008/layout/BubblePictureList"/>
    <dgm:cxn modelId="{367F3EE2-4462-4A95-B075-BCC99A200AE4}" type="presParOf" srcId="{B2D47891-D091-4664-BFBF-D061F0C7B9CA}" destId="{CEC59F29-E945-4AFA-9FE1-48861C44E11B}" srcOrd="12" destOrd="0" presId="urn:microsoft.com/office/officeart/2008/layout/BubblePictureList"/>
    <dgm:cxn modelId="{8BEFB109-65F9-4E55-812C-09219DB7C892}" type="presParOf" srcId="{CEC59F29-E945-4AFA-9FE1-48861C44E11B}" destId="{2490ED1E-C86B-43D1-BC84-A431EC9083A3}" srcOrd="0" destOrd="0" presId="urn:microsoft.com/office/officeart/2008/layout/BubblePictureList"/>
    <dgm:cxn modelId="{C7270863-F36C-4161-B753-6249D5722E84}" type="presParOf" srcId="{B2D47891-D091-4664-BFBF-D061F0C7B9CA}" destId="{7BB20303-0945-433C-BDFB-FC524FA43399}" srcOrd="13" destOrd="0" presId="urn:microsoft.com/office/officeart/2008/layout/BubblePictureList"/>
    <dgm:cxn modelId="{45403296-50D5-4B83-A3C8-FA263E10F5A8}" type="presParOf" srcId="{B2D47891-D091-4664-BFBF-D061F0C7B9CA}" destId="{7468D100-FA88-4D61-A2E7-849CACE1F189}" srcOrd="14" destOrd="0" presId="urn:microsoft.com/office/officeart/2008/layout/BubblePictureList"/>
    <dgm:cxn modelId="{3633771A-72C0-498D-AFC4-380677E3C688}" type="presParOf" srcId="{B2D47891-D091-4664-BFBF-D061F0C7B9CA}" destId="{1EE7776B-81CA-45F0-803D-9FABAEF566C0}" srcOrd="15" destOrd="0" presId="urn:microsoft.com/office/officeart/2008/layout/BubblePictureList"/>
    <dgm:cxn modelId="{3112D73A-6A11-4F23-AE26-710354B369CD}" type="presParOf" srcId="{1EE7776B-81CA-45F0-803D-9FABAEF566C0}" destId="{7B99511C-E7F0-48B9-AC70-9106A8D7DBD9}" srcOrd="0" destOrd="0" presId="urn:microsoft.com/office/officeart/2008/layout/BubblePictureList"/>
    <dgm:cxn modelId="{F0B5917E-F9CA-465E-82FA-59A6BA0F17D1}" type="presParOf" srcId="{B2D47891-D091-4664-BFBF-D061F0C7B9CA}" destId="{5AE469AF-61CD-446F-90E5-E50EBDE766C5}" srcOrd="16" destOrd="0" presId="urn:microsoft.com/office/officeart/2008/layout/BubblePictureList"/>
    <dgm:cxn modelId="{5C02DA4B-FE9B-464B-9B92-1E307F831ECA}" type="presParOf" srcId="{5AE469AF-61CD-446F-90E5-E50EBDE766C5}" destId="{0D0C8AF3-932D-49F6-905E-902AF5EEFC8E}" srcOrd="0" destOrd="0" presId="urn:microsoft.com/office/officeart/2008/layout/BubblePictureList"/>
    <dgm:cxn modelId="{74735105-8793-424E-9B63-C7DB3C9C7091}" type="presParOf" srcId="{B2D47891-D091-4664-BFBF-D061F0C7B9CA}" destId="{78DFA7F9-F4DC-4AC9-BAC0-9DC4413FAB25}" srcOrd="17" destOrd="0" presId="urn:microsoft.com/office/officeart/2008/layout/BubblePictureList"/>
    <dgm:cxn modelId="{0AD21DF0-D4F1-4B33-887E-021D567C49C2}" type="presParOf" srcId="{B2D47891-D091-4664-BFBF-D061F0C7B9CA}" destId="{7F055CF5-8E6E-4078-A939-07241ADAF6BF}" srcOrd="18" destOrd="0" presId="urn:microsoft.com/office/officeart/2008/layout/BubblePictureList"/>
    <dgm:cxn modelId="{6A9B604F-D921-4A71-A7B2-7E83EA195D22}" type="presParOf" srcId="{7F055CF5-8E6E-4078-A939-07241ADAF6BF}" destId="{52FD8394-538D-47CF-9E13-F83F882FA0D8}" srcOrd="0" destOrd="0" presId="urn:microsoft.com/office/officeart/2008/layout/BubblePictureList"/>
    <dgm:cxn modelId="{48FBE01D-5472-4B46-849D-DA227A04897A}" type="presParOf" srcId="{B2D47891-D091-4664-BFBF-D061F0C7B9CA}" destId="{F2C8DE90-9301-441B-8598-7ED2D9650B94}" srcOrd="19" destOrd="0" presId="urn:microsoft.com/office/officeart/2008/layout/BubblePictureList"/>
    <dgm:cxn modelId="{2C928925-E715-451C-A6D0-B50E081CC83C}" type="presParOf" srcId="{B2D47891-D091-4664-BFBF-D061F0C7B9CA}" destId="{1550B3AA-90D8-463B-A9A4-8B3611AE9AA0}" srcOrd="20" destOrd="0" presId="urn:microsoft.com/office/officeart/2008/layout/BubblePictureList"/>
    <dgm:cxn modelId="{D937667C-755B-4DA4-A07C-B24014C28471}" type="presParOf" srcId="{1550B3AA-90D8-463B-A9A4-8B3611AE9AA0}" destId="{A2F93BBC-0AF0-40E2-8B4F-FDDFD9CECA1C}" srcOrd="0" destOrd="0" presId="urn:microsoft.com/office/officeart/2008/layout/BubblePictureList"/>
    <dgm:cxn modelId="{59AFE5E7-9DA7-4732-8F50-9F01932ECB98}" type="presParOf" srcId="{B2D47891-D091-4664-BFBF-D061F0C7B9CA}" destId="{AC21DD2B-C469-46CA-BE9E-D881BB8C8B9B}" srcOrd="21" destOrd="0" presId="urn:microsoft.com/office/officeart/2008/layout/BubblePictureList"/>
    <dgm:cxn modelId="{99D9EE85-53BE-402C-B658-64B0A28BF23B}" type="presParOf" srcId="{B2D47891-D091-4664-BFBF-D061F0C7B9CA}" destId="{0CCA9E48-ECB5-4688-89F6-8AE194A80643}" srcOrd="22" destOrd="0" presId="urn:microsoft.com/office/officeart/2008/layout/BubblePictureList"/>
    <dgm:cxn modelId="{CD79651E-24FC-4AA2-94B4-951C9A133933}" type="presParOf" srcId="{0CCA9E48-ECB5-4688-89F6-8AE194A80643}" destId="{EBF57791-DFF9-4D23-AB8A-1350701217BD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05DD09-4A9C-4D43-9FEE-042F67F20AA8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6F02527-6AA3-4A92-806A-B681DF77AD81}">
      <dgm:prSet phldrT="[Text]" custT="1"/>
      <dgm:spPr/>
      <dgm:t>
        <a:bodyPr/>
        <a:lstStyle/>
        <a:p>
          <a:pPr algn="l"/>
          <a:r>
            <a:rPr lang="en-US" sz="1000" b="0" dirty="0" smtClean="0">
              <a:solidFill>
                <a:srgbClr val="F8F8F8"/>
              </a:solidFill>
            </a:rPr>
            <a:t>Youth Development</a:t>
          </a:r>
          <a:endParaRPr lang="en-US" sz="1000" b="0" dirty="0">
            <a:solidFill>
              <a:srgbClr val="F8F8F8"/>
            </a:solidFill>
          </a:endParaRPr>
        </a:p>
      </dgm:t>
    </dgm:pt>
    <dgm:pt modelId="{6EFED495-C2F7-4B99-B175-C2C5825BE973}" type="parTrans" cxnId="{97897CC1-E351-4D3D-9A45-3694D44AD275}">
      <dgm:prSet/>
      <dgm:spPr/>
      <dgm:t>
        <a:bodyPr/>
        <a:lstStyle/>
        <a:p>
          <a:endParaRPr lang="en-US"/>
        </a:p>
      </dgm:t>
    </dgm:pt>
    <dgm:pt modelId="{7D616034-B77A-411A-8D4E-3A252D963F20}" type="sibTrans" cxnId="{97897CC1-E351-4D3D-9A45-3694D44AD275}">
      <dgm:prSet custT="1"/>
      <dgm:spPr/>
      <dgm:t>
        <a:bodyPr/>
        <a:lstStyle/>
        <a:p>
          <a:r>
            <a:rPr lang="en-US" sz="1000" b="0" dirty="0" smtClean="0">
              <a:solidFill>
                <a:srgbClr val="F8F8F8"/>
              </a:solidFill>
            </a:rPr>
            <a:t>Gender Equality </a:t>
          </a:r>
        </a:p>
        <a:p>
          <a:r>
            <a:rPr lang="en-US" sz="1000" b="0" dirty="0" smtClean="0">
              <a:solidFill>
                <a:srgbClr val="F8F8F8"/>
              </a:solidFill>
            </a:rPr>
            <a:t>&amp; </a:t>
          </a:r>
        </a:p>
        <a:p>
          <a:r>
            <a:rPr lang="en-US" sz="1000" b="0" dirty="0" smtClean="0">
              <a:solidFill>
                <a:srgbClr val="F8F8F8"/>
              </a:solidFill>
            </a:rPr>
            <a:t>Female Empowerment</a:t>
          </a:r>
          <a:endParaRPr lang="en-US" sz="1000" b="0" dirty="0">
            <a:solidFill>
              <a:srgbClr val="F8F8F8"/>
            </a:solidFill>
          </a:endParaRPr>
        </a:p>
      </dgm:t>
    </dgm:pt>
    <dgm:pt modelId="{0FA73C5E-6697-4E61-9291-FC728D9D6F22}">
      <dgm:prSet phldrT="[Text]" custT="1"/>
      <dgm:spPr/>
      <dgm:t>
        <a:bodyPr/>
        <a:lstStyle/>
        <a:p>
          <a:r>
            <a:rPr lang="en-US" sz="1000" b="0" dirty="0" smtClean="0">
              <a:solidFill>
                <a:srgbClr val="F8F8F8"/>
              </a:solidFill>
            </a:rPr>
            <a:t>Equitable &amp; Inclusive Growth</a:t>
          </a:r>
          <a:endParaRPr lang="en-US" sz="1000" b="0" dirty="0">
            <a:solidFill>
              <a:srgbClr val="F8F8F8"/>
            </a:solidFill>
          </a:endParaRPr>
        </a:p>
      </dgm:t>
    </dgm:pt>
    <dgm:pt modelId="{C0BD01F1-F53B-4B4C-A8FC-E4939526EF1E}" type="parTrans" cxnId="{4EBCE2AC-1ED2-4B8D-85E5-B2DD2925B853}">
      <dgm:prSet/>
      <dgm:spPr/>
      <dgm:t>
        <a:bodyPr/>
        <a:lstStyle/>
        <a:p>
          <a:endParaRPr lang="en-US"/>
        </a:p>
      </dgm:t>
    </dgm:pt>
    <dgm:pt modelId="{073E9474-DE3F-4E50-BD4C-027E65C619AE}" type="sibTrans" cxnId="{4EBCE2AC-1ED2-4B8D-85E5-B2DD2925B853}">
      <dgm:prSet/>
      <dgm:spPr/>
      <dgm:t>
        <a:bodyPr/>
        <a:lstStyle/>
        <a:p>
          <a:endParaRPr lang="en-US" dirty="0"/>
        </a:p>
      </dgm:t>
    </dgm:pt>
    <dgm:pt modelId="{37E31095-BF26-4DE9-A717-9608FDFC21C2}">
      <dgm:prSet phldrT="[Text]"/>
      <dgm:spPr/>
      <dgm:t>
        <a:bodyPr/>
        <a:lstStyle/>
        <a:p>
          <a:r>
            <a:rPr lang="en-US" dirty="0" smtClean="0">
              <a:solidFill>
                <a:srgbClr val="F8F8F8"/>
              </a:solidFill>
            </a:rPr>
            <a:t>Science, technology and Innovation </a:t>
          </a:r>
          <a:endParaRPr lang="en-US" dirty="0">
            <a:solidFill>
              <a:srgbClr val="F8F8F8"/>
            </a:solidFill>
          </a:endParaRPr>
        </a:p>
      </dgm:t>
    </dgm:pt>
    <dgm:pt modelId="{32A72772-E090-4033-AC93-6C0498ED90A8}" type="parTrans" cxnId="{6E8ABFA9-829B-4EF8-AE9A-11191CC4058F}">
      <dgm:prSet/>
      <dgm:spPr/>
      <dgm:t>
        <a:bodyPr/>
        <a:lstStyle/>
        <a:p>
          <a:endParaRPr lang="en-US"/>
        </a:p>
      </dgm:t>
    </dgm:pt>
    <dgm:pt modelId="{8A49D631-D21F-4314-AC8E-183779876692}" type="sibTrans" cxnId="{6E8ABFA9-829B-4EF8-AE9A-11191CC4058F}">
      <dgm:prSet/>
      <dgm:spPr/>
      <dgm:t>
        <a:bodyPr/>
        <a:lstStyle/>
        <a:p>
          <a:endParaRPr lang="en-US"/>
        </a:p>
      </dgm:t>
    </dgm:pt>
    <dgm:pt modelId="{D483B8DD-8D95-4789-A66B-D03D2C66545C}">
      <dgm:prSet phldrT="[Text]" custT="1"/>
      <dgm:spPr/>
      <dgm:t>
        <a:bodyPr/>
        <a:lstStyle/>
        <a:p>
          <a:pPr algn="l"/>
          <a:r>
            <a:rPr lang="en-US" sz="1000" b="0" dirty="0" smtClean="0">
              <a:solidFill>
                <a:srgbClr val="F8F8F8"/>
              </a:solidFill>
            </a:rPr>
            <a:t>Information &amp;  Communication Technologies (ICT)</a:t>
          </a:r>
          <a:endParaRPr lang="en-US" sz="1000" b="0" dirty="0">
            <a:solidFill>
              <a:srgbClr val="F8F8F8"/>
            </a:solidFill>
          </a:endParaRPr>
        </a:p>
      </dgm:t>
    </dgm:pt>
    <dgm:pt modelId="{FA4CD493-769C-452C-A17D-EABFB2E346AF}" type="parTrans" cxnId="{4E048E69-C748-4116-9322-AB6FAAA5C8D0}">
      <dgm:prSet/>
      <dgm:spPr/>
      <dgm:t>
        <a:bodyPr/>
        <a:lstStyle/>
        <a:p>
          <a:endParaRPr lang="en-US"/>
        </a:p>
      </dgm:t>
    </dgm:pt>
    <dgm:pt modelId="{CBA63C74-89B9-4BBB-AE07-5A0FF287F39B}" type="sibTrans" cxnId="{4E048E69-C748-4116-9322-AB6FAAA5C8D0}">
      <dgm:prSet custT="1"/>
      <dgm:spPr/>
      <dgm:t>
        <a:bodyPr/>
        <a:lstStyle/>
        <a:p>
          <a:r>
            <a:rPr lang="en-US" sz="1000" b="0" dirty="0" smtClean="0">
              <a:solidFill>
                <a:srgbClr val="F8F8F8"/>
              </a:solidFill>
            </a:rPr>
            <a:t>Market Linkages</a:t>
          </a:r>
          <a:endParaRPr lang="en-US" sz="1000" b="0" dirty="0">
            <a:solidFill>
              <a:srgbClr val="F8F8F8"/>
            </a:solidFill>
          </a:endParaRPr>
        </a:p>
      </dgm:t>
    </dgm:pt>
    <dgm:pt modelId="{EC4F185A-5930-4D02-9B69-F34710C8A804}">
      <dgm:prSet phldrT="[Text]" custT="1"/>
      <dgm:spPr/>
      <dgm:t>
        <a:bodyPr/>
        <a:lstStyle/>
        <a:p>
          <a:r>
            <a:rPr lang="en-US" sz="1000" b="0" dirty="0" smtClean="0">
              <a:solidFill>
                <a:srgbClr val="F8F8F8"/>
              </a:solidFill>
            </a:rPr>
            <a:t>Applied Research </a:t>
          </a:r>
          <a:endParaRPr lang="en-US" sz="1000" b="0" dirty="0">
            <a:solidFill>
              <a:srgbClr val="F8F8F8"/>
            </a:solidFill>
          </a:endParaRPr>
        </a:p>
      </dgm:t>
    </dgm:pt>
    <dgm:pt modelId="{79FE0BEC-0F9B-4307-BA7D-D9D99A05F50C}" type="parTrans" cxnId="{96DDB424-6E97-4F36-BAEE-A0100F26FFB4}">
      <dgm:prSet/>
      <dgm:spPr/>
      <dgm:t>
        <a:bodyPr/>
        <a:lstStyle/>
        <a:p>
          <a:endParaRPr lang="en-US"/>
        </a:p>
      </dgm:t>
    </dgm:pt>
    <dgm:pt modelId="{1DE2C321-0E8C-4066-B3BA-0E8DDC32F454}" type="sibTrans" cxnId="{96DDB424-6E97-4F36-BAEE-A0100F26FFB4}">
      <dgm:prSet/>
      <dgm:spPr/>
      <dgm:t>
        <a:bodyPr/>
        <a:lstStyle/>
        <a:p>
          <a:endParaRPr lang="en-US"/>
        </a:p>
      </dgm:t>
    </dgm:pt>
    <dgm:pt modelId="{20BA54F6-0317-4FA3-BF8F-85918094F3B0}" type="pres">
      <dgm:prSet presAssocID="{BD05DD09-4A9C-4D43-9FEE-042F67F20AA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30A3A42-5FF0-4389-BA51-46326D9305DC}" type="pres">
      <dgm:prSet presAssocID="{56F02527-6AA3-4A92-806A-B681DF77AD81}" presName="composite" presStyleCnt="0"/>
      <dgm:spPr/>
    </dgm:pt>
    <dgm:pt modelId="{EF10E947-D5D0-40AA-895E-DD83D04B18F1}" type="pres">
      <dgm:prSet presAssocID="{56F02527-6AA3-4A92-806A-B681DF77AD81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996B04-FF51-4392-BDCE-CA94D0714740}" type="pres">
      <dgm:prSet presAssocID="{56F02527-6AA3-4A92-806A-B681DF77AD81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AC0F23-7595-4B47-945D-13DE33E0325E}" type="pres">
      <dgm:prSet presAssocID="{56F02527-6AA3-4A92-806A-B681DF77AD81}" presName="BalanceSpacing" presStyleCnt="0"/>
      <dgm:spPr/>
    </dgm:pt>
    <dgm:pt modelId="{AE4DB37A-A1D6-4C40-8700-34DFD637AADF}" type="pres">
      <dgm:prSet presAssocID="{56F02527-6AA3-4A92-806A-B681DF77AD81}" presName="BalanceSpacing1" presStyleCnt="0"/>
      <dgm:spPr/>
    </dgm:pt>
    <dgm:pt modelId="{320DD63D-6660-4895-933C-79AA8209765F}" type="pres">
      <dgm:prSet presAssocID="{7D616034-B77A-411A-8D4E-3A252D963F20}" presName="Accent1Text" presStyleLbl="node1" presStyleIdx="1" presStyleCnt="6"/>
      <dgm:spPr/>
      <dgm:t>
        <a:bodyPr/>
        <a:lstStyle/>
        <a:p>
          <a:endParaRPr lang="en-US"/>
        </a:p>
      </dgm:t>
    </dgm:pt>
    <dgm:pt modelId="{7AF1BC20-B6C0-4D66-A2C6-F1D017317CC9}" type="pres">
      <dgm:prSet presAssocID="{7D616034-B77A-411A-8D4E-3A252D963F20}" presName="spaceBetweenRectangles" presStyleCnt="0"/>
      <dgm:spPr/>
    </dgm:pt>
    <dgm:pt modelId="{D5839C1F-6716-4DFA-83DB-1B1924BA4156}" type="pres">
      <dgm:prSet presAssocID="{0FA73C5E-6697-4E61-9291-FC728D9D6F22}" presName="composite" presStyleCnt="0"/>
      <dgm:spPr/>
    </dgm:pt>
    <dgm:pt modelId="{3DB6689A-C8E9-4309-A55C-D545BC94EB42}" type="pres">
      <dgm:prSet presAssocID="{0FA73C5E-6697-4E61-9291-FC728D9D6F22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7F84A-AB4E-4399-B822-947589C491FB}" type="pres">
      <dgm:prSet presAssocID="{0FA73C5E-6697-4E61-9291-FC728D9D6F22}" presName="Childtext1" presStyleLbl="revTx" presStyleIdx="1" presStyleCnt="3" custScaleX="66410" custLinFactY="51164" custLinFactNeighborX="5151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C7030-A5B0-4058-A5B4-9D81EC8A9FF9}" type="pres">
      <dgm:prSet presAssocID="{0FA73C5E-6697-4E61-9291-FC728D9D6F22}" presName="BalanceSpacing" presStyleCnt="0"/>
      <dgm:spPr/>
    </dgm:pt>
    <dgm:pt modelId="{00787954-1D9B-4B47-B7CB-EDAA3374175B}" type="pres">
      <dgm:prSet presAssocID="{0FA73C5E-6697-4E61-9291-FC728D9D6F22}" presName="BalanceSpacing1" presStyleCnt="0"/>
      <dgm:spPr/>
    </dgm:pt>
    <dgm:pt modelId="{3A24FB8B-BB29-4701-A0C1-47FC8F37C775}" type="pres">
      <dgm:prSet presAssocID="{073E9474-DE3F-4E50-BD4C-027E65C619AE}" presName="Accent1Text" presStyleLbl="node1" presStyleIdx="3" presStyleCnt="6"/>
      <dgm:spPr/>
      <dgm:t>
        <a:bodyPr/>
        <a:lstStyle/>
        <a:p>
          <a:endParaRPr lang="en-US"/>
        </a:p>
      </dgm:t>
    </dgm:pt>
    <dgm:pt modelId="{6D427105-9BEA-4445-A144-2F32289AA20D}" type="pres">
      <dgm:prSet presAssocID="{073E9474-DE3F-4E50-BD4C-027E65C619AE}" presName="spaceBetweenRectangles" presStyleCnt="0"/>
      <dgm:spPr/>
    </dgm:pt>
    <dgm:pt modelId="{82E6F4A1-D2CF-4BDF-A237-5911240BA097}" type="pres">
      <dgm:prSet presAssocID="{D483B8DD-8D95-4789-A66B-D03D2C66545C}" presName="composite" presStyleCnt="0"/>
      <dgm:spPr/>
    </dgm:pt>
    <dgm:pt modelId="{870F5C87-FE00-4794-9DE6-EA07257C9067}" type="pres">
      <dgm:prSet presAssocID="{D483B8DD-8D95-4789-A66B-D03D2C66545C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75274-A504-4578-BC9C-CA26E53FA3A3}" type="pres">
      <dgm:prSet presAssocID="{D483B8DD-8D95-4789-A66B-D03D2C66545C}" presName="Childtext1" presStyleLbl="revTx" presStyleIdx="2" presStyleCnt="3" custScaleX="51695" custLinFactY="-42165" custLinFactNeighborX="-44478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E3FA2B-CC53-469D-9E65-EA7E38A15EF7}" type="pres">
      <dgm:prSet presAssocID="{D483B8DD-8D95-4789-A66B-D03D2C66545C}" presName="BalanceSpacing" presStyleCnt="0"/>
      <dgm:spPr/>
    </dgm:pt>
    <dgm:pt modelId="{3C3257FF-973D-40F3-B391-A5581025C64D}" type="pres">
      <dgm:prSet presAssocID="{D483B8DD-8D95-4789-A66B-D03D2C66545C}" presName="BalanceSpacing1" presStyleCnt="0"/>
      <dgm:spPr/>
    </dgm:pt>
    <dgm:pt modelId="{A6D30E91-6949-41A9-A7AE-951C2370ADC7}" type="pres">
      <dgm:prSet presAssocID="{CBA63C74-89B9-4BBB-AE07-5A0FF287F39B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96DDB424-6E97-4F36-BAEE-A0100F26FFB4}" srcId="{D483B8DD-8D95-4789-A66B-D03D2C66545C}" destId="{EC4F185A-5930-4D02-9B69-F34710C8A804}" srcOrd="0" destOrd="0" parTransId="{79FE0BEC-0F9B-4307-BA7D-D9D99A05F50C}" sibTransId="{1DE2C321-0E8C-4066-B3BA-0E8DDC32F454}"/>
    <dgm:cxn modelId="{8BC91E9E-BADD-44A6-B36A-A190AD6BB4D9}" type="presOf" srcId="{0FA73C5E-6697-4E61-9291-FC728D9D6F22}" destId="{3DB6689A-C8E9-4309-A55C-D545BC94EB42}" srcOrd="0" destOrd="0" presId="urn:microsoft.com/office/officeart/2008/layout/AlternatingHexagons"/>
    <dgm:cxn modelId="{EE1EE465-0D90-4F32-838B-B2F9C8C50A86}" type="presOf" srcId="{56F02527-6AA3-4A92-806A-B681DF77AD81}" destId="{EF10E947-D5D0-40AA-895E-DD83D04B18F1}" srcOrd="0" destOrd="0" presId="urn:microsoft.com/office/officeart/2008/layout/AlternatingHexagons"/>
    <dgm:cxn modelId="{8ECACEC5-426B-4280-B91B-333C4A751D8F}" type="presOf" srcId="{37E31095-BF26-4DE9-A717-9608FDFC21C2}" destId="{4487F84A-AB4E-4399-B822-947589C491FB}" srcOrd="0" destOrd="0" presId="urn:microsoft.com/office/officeart/2008/layout/AlternatingHexagons"/>
    <dgm:cxn modelId="{97897CC1-E351-4D3D-9A45-3694D44AD275}" srcId="{BD05DD09-4A9C-4D43-9FEE-042F67F20AA8}" destId="{56F02527-6AA3-4A92-806A-B681DF77AD81}" srcOrd="0" destOrd="0" parTransId="{6EFED495-C2F7-4B99-B175-C2C5825BE973}" sibTransId="{7D616034-B77A-411A-8D4E-3A252D963F20}"/>
    <dgm:cxn modelId="{DAE2E295-4947-430E-BF92-C70D77CA3518}" type="presOf" srcId="{BD05DD09-4A9C-4D43-9FEE-042F67F20AA8}" destId="{20BA54F6-0317-4FA3-BF8F-85918094F3B0}" srcOrd="0" destOrd="0" presId="urn:microsoft.com/office/officeart/2008/layout/AlternatingHexagons"/>
    <dgm:cxn modelId="{DDAC0521-595C-430F-9547-90ADC759EC1D}" type="presOf" srcId="{7D616034-B77A-411A-8D4E-3A252D963F20}" destId="{320DD63D-6660-4895-933C-79AA8209765F}" srcOrd="0" destOrd="0" presId="urn:microsoft.com/office/officeart/2008/layout/AlternatingHexagons"/>
    <dgm:cxn modelId="{5708CA8C-3F74-4F72-955A-7431F5B6322A}" type="presOf" srcId="{D483B8DD-8D95-4789-A66B-D03D2C66545C}" destId="{870F5C87-FE00-4794-9DE6-EA07257C9067}" srcOrd="0" destOrd="0" presId="urn:microsoft.com/office/officeart/2008/layout/AlternatingHexagons"/>
    <dgm:cxn modelId="{6E8ABFA9-829B-4EF8-AE9A-11191CC4058F}" srcId="{0FA73C5E-6697-4E61-9291-FC728D9D6F22}" destId="{37E31095-BF26-4DE9-A717-9608FDFC21C2}" srcOrd="0" destOrd="0" parTransId="{32A72772-E090-4033-AC93-6C0498ED90A8}" sibTransId="{8A49D631-D21F-4314-AC8E-183779876692}"/>
    <dgm:cxn modelId="{4EBCE2AC-1ED2-4B8D-85E5-B2DD2925B853}" srcId="{BD05DD09-4A9C-4D43-9FEE-042F67F20AA8}" destId="{0FA73C5E-6697-4E61-9291-FC728D9D6F22}" srcOrd="1" destOrd="0" parTransId="{C0BD01F1-F53B-4B4C-A8FC-E4939526EF1E}" sibTransId="{073E9474-DE3F-4E50-BD4C-027E65C619AE}"/>
    <dgm:cxn modelId="{F53E1564-9ACC-48C0-9041-A4A980B9C0D3}" type="presOf" srcId="{EC4F185A-5930-4D02-9B69-F34710C8A804}" destId="{DA775274-A504-4578-BC9C-CA26E53FA3A3}" srcOrd="0" destOrd="0" presId="urn:microsoft.com/office/officeart/2008/layout/AlternatingHexagons"/>
    <dgm:cxn modelId="{4E048E69-C748-4116-9322-AB6FAAA5C8D0}" srcId="{BD05DD09-4A9C-4D43-9FEE-042F67F20AA8}" destId="{D483B8DD-8D95-4789-A66B-D03D2C66545C}" srcOrd="2" destOrd="0" parTransId="{FA4CD493-769C-452C-A17D-EABFB2E346AF}" sibTransId="{CBA63C74-89B9-4BBB-AE07-5A0FF287F39B}"/>
    <dgm:cxn modelId="{88DC0BB2-86A0-420E-AEE4-844AFC857E4B}" type="presOf" srcId="{073E9474-DE3F-4E50-BD4C-027E65C619AE}" destId="{3A24FB8B-BB29-4701-A0C1-47FC8F37C775}" srcOrd="0" destOrd="0" presId="urn:microsoft.com/office/officeart/2008/layout/AlternatingHexagons"/>
    <dgm:cxn modelId="{782E2951-A8B1-4933-A17A-67F1A7A7BAD4}" type="presOf" srcId="{CBA63C74-89B9-4BBB-AE07-5A0FF287F39B}" destId="{A6D30E91-6949-41A9-A7AE-951C2370ADC7}" srcOrd="0" destOrd="0" presId="urn:microsoft.com/office/officeart/2008/layout/AlternatingHexagons"/>
    <dgm:cxn modelId="{71CFAFA8-CF50-46B6-AEAC-552E58AD7049}" type="presParOf" srcId="{20BA54F6-0317-4FA3-BF8F-85918094F3B0}" destId="{D30A3A42-5FF0-4389-BA51-46326D9305DC}" srcOrd="0" destOrd="0" presId="urn:microsoft.com/office/officeart/2008/layout/AlternatingHexagons"/>
    <dgm:cxn modelId="{4E6751EA-8517-4E24-9B1A-91E8E189770E}" type="presParOf" srcId="{D30A3A42-5FF0-4389-BA51-46326D9305DC}" destId="{EF10E947-D5D0-40AA-895E-DD83D04B18F1}" srcOrd="0" destOrd="0" presId="urn:microsoft.com/office/officeart/2008/layout/AlternatingHexagons"/>
    <dgm:cxn modelId="{FBB26493-718C-4FB6-951A-FF08EDCE9082}" type="presParOf" srcId="{D30A3A42-5FF0-4389-BA51-46326D9305DC}" destId="{F8996B04-FF51-4392-BDCE-CA94D0714740}" srcOrd="1" destOrd="0" presId="urn:microsoft.com/office/officeart/2008/layout/AlternatingHexagons"/>
    <dgm:cxn modelId="{16748C79-FD81-481E-B54D-D07313E2BAF4}" type="presParOf" srcId="{D30A3A42-5FF0-4389-BA51-46326D9305DC}" destId="{60AC0F23-7595-4B47-945D-13DE33E0325E}" srcOrd="2" destOrd="0" presId="urn:microsoft.com/office/officeart/2008/layout/AlternatingHexagons"/>
    <dgm:cxn modelId="{5CEA3D67-3B1C-4847-A232-70B1F1543A7C}" type="presParOf" srcId="{D30A3A42-5FF0-4389-BA51-46326D9305DC}" destId="{AE4DB37A-A1D6-4C40-8700-34DFD637AADF}" srcOrd="3" destOrd="0" presId="urn:microsoft.com/office/officeart/2008/layout/AlternatingHexagons"/>
    <dgm:cxn modelId="{C73B8766-0DFF-4EA7-B111-DF1D52358B5C}" type="presParOf" srcId="{D30A3A42-5FF0-4389-BA51-46326D9305DC}" destId="{320DD63D-6660-4895-933C-79AA8209765F}" srcOrd="4" destOrd="0" presId="urn:microsoft.com/office/officeart/2008/layout/AlternatingHexagons"/>
    <dgm:cxn modelId="{3324E3CB-1DD0-405D-9D62-C75EDF3CA0F5}" type="presParOf" srcId="{20BA54F6-0317-4FA3-BF8F-85918094F3B0}" destId="{7AF1BC20-B6C0-4D66-A2C6-F1D017317CC9}" srcOrd="1" destOrd="0" presId="urn:microsoft.com/office/officeart/2008/layout/AlternatingHexagons"/>
    <dgm:cxn modelId="{36B92398-D001-493A-BCC8-0E3D465B9621}" type="presParOf" srcId="{20BA54F6-0317-4FA3-BF8F-85918094F3B0}" destId="{D5839C1F-6716-4DFA-83DB-1B1924BA4156}" srcOrd="2" destOrd="0" presId="urn:microsoft.com/office/officeart/2008/layout/AlternatingHexagons"/>
    <dgm:cxn modelId="{A9BFB4DD-CA29-4024-88AF-626D299AA79A}" type="presParOf" srcId="{D5839C1F-6716-4DFA-83DB-1B1924BA4156}" destId="{3DB6689A-C8E9-4309-A55C-D545BC94EB42}" srcOrd="0" destOrd="0" presId="urn:microsoft.com/office/officeart/2008/layout/AlternatingHexagons"/>
    <dgm:cxn modelId="{D473CF9C-20BB-46C7-B759-BACCFAD75CEC}" type="presParOf" srcId="{D5839C1F-6716-4DFA-83DB-1B1924BA4156}" destId="{4487F84A-AB4E-4399-B822-947589C491FB}" srcOrd="1" destOrd="0" presId="urn:microsoft.com/office/officeart/2008/layout/AlternatingHexagons"/>
    <dgm:cxn modelId="{EDA726BE-F4FC-40F3-94A5-8323BAF7DD14}" type="presParOf" srcId="{D5839C1F-6716-4DFA-83DB-1B1924BA4156}" destId="{32EC7030-A5B0-4058-A5B4-9D81EC8A9FF9}" srcOrd="2" destOrd="0" presId="urn:microsoft.com/office/officeart/2008/layout/AlternatingHexagons"/>
    <dgm:cxn modelId="{6028FAF9-107F-41A2-8C3A-B8BC2686F13A}" type="presParOf" srcId="{D5839C1F-6716-4DFA-83DB-1B1924BA4156}" destId="{00787954-1D9B-4B47-B7CB-EDAA3374175B}" srcOrd="3" destOrd="0" presId="urn:microsoft.com/office/officeart/2008/layout/AlternatingHexagons"/>
    <dgm:cxn modelId="{0E525260-AA95-4C75-ACF7-6D53C5E9E49B}" type="presParOf" srcId="{D5839C1F-6716-4DFA-83DB-1B1924BA4156}" destId="{3A24FB8B-BB29-4701-A0C1-47FC8F37C775}" srcOrd="4" destOrd="0" presId="urn:microsoft.com/office/officeart/2008/layout/AlternatingHexagons"/>
    <dgm:cxn modelId="{E6DE5C29-7130-4FE2-99D1-0AFC3F869B85}" type="presParOf" srcId="{20BA54F6-0317-4FA3-BF8F-85918094F3B0}" destId="{6D427105-9BEA-4445-A144-2F32289AA20D}" srcOrd="3" destOrd="0" presId="urn:microsoft.com/office/officeart/2008/layout/AlternatingHexagons"/>
    <dgm:cxn modelId="{FD72061F-9BE4-492D-8F8D-0D308924F77C}" type="presParOf" srcId="{20BA54F6-0317-4FA3-BF8F-85918094F3B0}" destId="{82E6F4A1-D2CF-4BDF-A237-5911240BA097}" srcOrd="4" destOrd="0" presId="urn:microsoft.com/office/officeart/2008/layout/AlternatingHexagons"/>
    <dgm:cxn modelId="{6A65A451-E25C-4D01-86B9-E8C9A16AEAF2}" type="presParOf" srcId="{82E6F4A1-D2CF-4BDF-A237-5911240BA097}" destId="{870F5C87-FE00-4794-9DE6-EA07257C9067}" srcOrd="0" destOrd="0" presId="urn:microsoft.com/office/officeart/2008/layout/AlternatingHexagons"/>
    <dgm:cxn modelId="{19351D7F-1D56-40BD-AC96-2FD3E4F28412}" type="presParOf" srcId="{82E6F4A1-D2CF-4BDF-A237-5911240BA097}" destId="{DA775274-A504-4578-BC9C-CA26E53FA3A3}" srcOrd="1" destOrd="0" presId="urn:microsoft.com/office/officeart/2008/layout/AlternatingHexagons"/>
    <dgm:cxn modelId="{79DD75E1-8EA6-4512-832B-23867AB2D86A}" type="presParOf" srcId="{82E6F4A1-D2CF-4BDF-A237-5911240BA097}" destId="{5CE3FA2B-CC53-469D-9E65-EA7E38A15EF7}" srcOrd="2" destOrd="0" presId="urn:microsoft.com/office/officeart/2008/layout/AlternatingHexagons"/>
    <dgm:cxn modelId="{E7E551AB-B417-463B-8BA6-08549196472F}" type="presParOf" srcId="{82E6F4A1-D2CF-4BDF-A237-5911240BA097}" destId="{3C3257FF-973D-40F3-B391-A5581025C64D}" srcOrd="3" destOrd="0" presId="urn:microsoft.com/office/officeart/2008/layout/AlternatingHexagons"/>
    <dgm:cxn modelId="{78356FEA-C04E-48D5-A8EF-677A922EC74A}" type="presParOf" srcId="{82E6F4A1-D2CF-4BDF-A237-5911240BA097}" destId="{A6D30E91-6949-41A9-A7AE-951C2370ADC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439FD2-EC76-49DB-8230-8F1787AECB51}">
      <dsp:nvSpPr>
        <dsp:cNvPr id="0" name=""/>
        <dsp:cNvSpPr/>
      </dsp:nvSpPr>
      <dsp:spPr>
        <a:xfrm rot="5400000">
          <a:off x="340159" y="1254069"/>
          <a:ext cx="1012332" cy="1684497"/>
        </a:xfrm>
        <a:prstGeom prst="corner">
          <a:avLst>
            <a:gd name="adj1" fmla="val 16120"/>
            <a:gd name="adj2" fmla="val 1611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1746A-27A7-463C-9A83-1C5E43BFFA3D}">
      <dsp:nvSpPr>
        <dsp:cNvPr id="0" name=""/>
        <dsp:cNvSpPr/>
      </dsp:nvSpPr>
      <dsp:spPr>
        <a:xfrm>
          <a:off x="171175" y="1757371"/>
          <a:ext cx="1520773" cy="1333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i="1" kern="1200" dirty="0" smtClean="0">
              <a:solidFill>
                <a:schemeClr val="tx1"/>
              </a:solidFill>
              <a:latin typeface="+mj-lt"/>
            </a:rPr>
            <a:t>Adapt and diffuse proven Indian agricultural technologies/ processes to overcome developmental challenges like low agricultural productivity and chronic poverty </a:t>
          </a:r>
          <a:endParaRPr lang="en-US" sz="900" i="1" kern="1200" dirty="0">
            <a:latin typeface="+mj-lt"/>
          </a:endParaRPr>
        </a:p>
      </dsp:txBody>
      <dsp:txXfrm>
        <a:off x="171175" y="1757371"/>
        <a:ext cx="1520773" cy="1333047"/>
      </dsp:txXfrm>
    </dsp:sp>
    <dsp:sp modelId="{9D3CED78-40F6-44E6-8340-968D9792000B}">
      <dsp:nvSpPr>
        <dsp:cNvPr id="0" name=""/>
        <dsp:cNvSpPr/>
      </dsp:nvSpPr>
      <dsp:spPr>
        <a:xfrm>
          <a:off x="5275661" y="444412"/>
          <a:ext cx="286938" cy="286938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C017EC-F5B6-4862-9C4F-E613D183FF71}">
      <dsp:nvSpPr>
        <dsp:cNvPr id="0" name=""/>
        <dsp:cNvSpPr/>
      </dsp:nvSpPr>
      <dsp:spPr>
        <a:xfrm rot="5400000">
          <a:off x="2201883" y="793383"/>
          <a:ext cx="1012332" cy="1684497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E882F-1601-4DA5-99A8-134802302792}">
      <dsp:nvSpPr>
        <dsp:cNvPr id="0" name=""/>
        <dsp:cNvSpPr/>
      </dsp:nvSpPr>
      <dsp:spPr>
        <a:xfrm>
          <a:off x="3962397" y="838197"/>
          <a:ext cx="1520773" cy="1333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i="1" kern="1200" dirty="0" smtClean="0">
              <a:solidFill>
                <a:schemeClr val="tx1"/>
              </a:solidFill>
              <a:latin typeface="+mj-lt"/>
              <a:cs typeface="Arial" panose="020B0604020202020204" pitchFamily="34" charset="0"/>
            </a:rPr>
            <a:t>Deepen and strengthen U.S. relationships with non-traditional donors and global leaders to produce lasting change in global food and nutrition security</a:t>
          </a:r>
          <a:endParaRPr lang="en-US" sz="900" i="1" kern="1200" dirty="0">
            <a:latin typeface="+mj-lt"/>
          </a:endParaRPr>
        </a:p>
      </dsp:txBody>
      <dsp:txXfrm>
        <a:off x="3962397" y="838197"/>
        <a:ext cx="1520773" cy="1333047"/>
      </dsp:txXfrm>
    </dsp:sp>
    <dsp:sp modelId="{A14FFEBB-636A-4165-93BE-EAB2466A8703}">
      <dsp:nvSpPr>
        <dsp:cNvPr id="0" name=""/>
        <dsp:cNvSpPr/>
      </dsp:nvSpPr>
      <dsp:spPr>
        <a:xfrm>
          <a:off x="3266735" y="669369"/>
          <a:ext cx="286938" cy="286938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594F1-3D3D-4958-92FE-8FFAF6FCA273}">
      <dsp:nvSpPr>
        <dsp:cNvPr id="0" name=""/>
        <dsp:cNvSpPr/>
      </dsp:nvSpPr>
      <dsp:spPr>
        <a:xfrm rot="5400000">
          <a:off x="4143141" y="276465"/>
          <a:ext cx="1012332" cy="1830998"/>
        </a:xfrm>
        <a:prstGeom prst="corner">
          <a:avLst>
            <a:gd name="adj1" fmla="val 16120"/>
            <a:gd name="adj2" fmla="val 1611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3FDC8-5953-4D97-B25E-51FAA3A52911}">
      <dsp:nvSpPr>
        <dsp:cNvPr id="0" name=""/>
        <dsp:cNvSpPr/>
      </dsp:nvSpPr>
      <dsp:spPr>
        <a:xfrm>
          <a:off x="2057402" y="1295395"/>
          <a:ext cx="1520773" cy="1333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i="1" kern="1200" dirty="0" smtClean="0">
              <a:solidFill>
                <a:schemeClr val="tx1"/>
              </a:solidFill>
            </a:rPr>
            <a:t>Special attention to women, the extreme poor, small-scale producers, youth, marginalized communities, and small and medium enterprises</a:t>
          </a:r>
          <a:endParaRPr lang="en-US" sz="900" i="1" kern="1200" dirty="0"/>
        </a:p>
      </dsp:txBody>
      <dsp:txXfrm>
        <a:off x="2057402" y="1295395"/>
        <a:ext cx="1520773" cy="1333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DECB1-B122-4ECD-B55E-9F6ABC40AD77}">
      <dsp:nvSpPr>
        <dsp:cNvPr id="0" name=""/>
        <dsp:cNvSpPr/>
      </dsp:nvSpPr>
      <dsp:spPr>
        <a:xfrm>
          <a:off x="685801" y="685801"/>
          <a:ext cx="1073111" cy="20356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Improve agricultural productivity through access to technologies; diversification in livestock, poultry, fisheries, crops and farm mechanization</a:t>
          </a:r>
          <a:endParaRPr lang="en-US" sz="1000" kern="1200" dirty="0"/>
        </a:p>
      </dsp:txBody>
      <dsp:txXfrm>
        <a:off x="857499" y="685801"/>
        <a:ext cx="901413" cy="2035636"/>
      </dsp:txXfrm>
    </dsp:sp>
    <dsp:sp modelId="{B93EDD34-C3BB-4862-BFDB-F2D6AE2799FC}">
      <dsp:nvSpPr>
        <dsp:cNvPr id="0" name=""/>
        <dsp:cNvSpPr/>
      </dsp:nvSpPr>
      <dsp:spPr>
        <a:xfrm>
          <a:off x="2365" y="366019"/>
          <a:ext cx="786282" cy="808646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rgbClr val="F8F8F8"/>
              </a:solidFill>
            </a:rPr>
            <a:t>Enhance Production</a:t>
          </a:r>
          <a:endParaRPr lang="en-US" sz="800" b="1" kern="1200" dirty="0">
            <a:solidFill>
              <a:srgbClr val="F8F8F8"/>
            </a:solidFill>
          </a:endParaRPr>
        </a:p>
      </dsp:txBody>
      <dsp:txXfrm>
        <a:off x="117513" y="484442"/>
        <a:ext cx="555986" cy="571800"/>
      </dsp:txXfrm>
    </dsp:sp>
    <dsp:sp modelId="{807C0CA2-8D2B-41B1-AA6E-0F1371F0D2D8}">
      <dsp:nvSpPr>
        <dsp:cNvPr id="0" name=""/>
        <dsp:cNvSpPr/>
      </dsp:nvSpPr>
      <dsp:spPr>
        <a:xfrm>
          <a:off x="2434085" y="652182"/>
          <a:ext cx="1073111" cy="24307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Expand agricultural markets and trade through a value chains approach, improving post-harvest management, promoting small and medium enterprises, and facilitating regional trade and market access</a:t>
          </a:r>
          <a:endParaRPr lang="en-US" sz="1000" kern="1200" dirty="0"/>
        </a:p>
      </dsp:txBody>
      <dsp:txXfrm>
        <a:off x="2605783" y="652182"/>
        <a:ext cx="901413" cy="2430752"/>
      </dsp:txXfrm>
    </dsp:sp>
    <dsp:sp modelId="{DF1A1202-BF6E-43B8-A66B-1D68867152E6}">
      <dsp:nvSpPr>
        <dsp:cNvPr id="0" name=""/>
        <dsp:cNvSpPr/>
      </dsp:nvSpPr>
      <dsp:spPr>
        <a:xfrm>
          <a:off x="1861759" y="366019"/>
          <a:ext cx="715407" cy="715407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rgbClr val="F8F8F8"/>
              </a:solidFill>
            </a:rPr>
            <a:t>Expand Markets</a:t>
          </a:r>
          <a:endParaRPr lang="en-US" sz="800" b="1" kern="1200" dirty="0">
            <a:solidFill>
              <a:srgbClr val="F8F8F8"/>
            </a:solidFill>
          </a:endParaRPr>
        </a:p>
      </dsp:txBody>
      <dsp:txXfrm>
        <a:off x="1966528" y="470788"/>
        <a:ext cx="505869" cy="505869"/>
      </dsp:txXfrm>
    </dsp:sp>
    <dsp:sp modelId="{4AC926AE-CF10-4AC8-9C5F-1DC30914327B}">
      <dsp:nvSpPr>
        <dsp:cNvPr id="0" name=""/>
        <dsp:cNvSpPr/>
      </dsp:nvSpPr>
      <dsp:spPr>
        <a:xfrm>
          <a:off x="4222604" y="652182"/>
          <a:ext cx="1073111" cy="2116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Improve the nutritional status of women and children through access to diverse foods, informed nutrition-related behaviors, and service delivery</a:t>
          </a:r>
          <a:endParaRPr lang="en-US" sz="1000" kern="1200" dirty="0"/>
        </a:p>
      </dsp:txBody>
      <dsp:txXfrm>
        <a:off x="4394302" y="652182"/>
        <a:ext cx="901413" cy="2116610"/>
      </dsp:txXfrm>
    </dsp:sp>
    <dsp:sp modelId="{4ABF78AF-5290-4A03-9117-B87E511B0F95}">
      <dsp:nvSpPr>
        <dsp:cNvPr id="0" name=""/>
        <dsp:cNvSpPr/>
      </dsp:nvSpPr>
      <dsp:spPr>
        <a:xfrm>
          <a:off x="3650278" y="366019"/>
          <a:ext cx="715407" cy="715407"/>
        </a:xfrm>
        <a:prstGeom prst="ellipse">
          <a:avLst/>
        </a:prstGeom>
        <a:solidFill>
          <a:schemeClr val="tx2">
            <a:lumMod val="75000"/>
            <a:alpha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rgbClr val="F8F8F8"/>
              </a:solidFill>
            </a:rPr>
            <a:t>Improve Nutrition</a:t>
          </a:r>
          <a:endParaRPr lang="en-US" sz="800" b="1" kern="1200" dirty="0">
            <a:solidFill>
              <a:srgbClr val="F8F8F8"/>
            </a:solidFill>
          </a:endParaRPr>
        </a:p>
      </dsp:txBody>
      <dsp:txXfrm>
        <a:off x="3755047" y="470788"/>
        <a:ext cx="505869" cy="505869"/>
      </dsp:txXfrm>
    </dsp:sp>
    <dsp:sp modelId="{11BC1D80-8C91-40BD-A9CA-37DC8157E1AB}">
      <dsp:nvSpPr>
        <dsp:cNvPr id="0" name=""/>
        <dsp:cNvSpPr/>
      </dsp:nvSpPr>
      <dsp:spPr>
        <a:xfrm>
          <a:off x="6011123" y="652182"/>
          <a:ext cx="1073111" cy="263939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Build climate resilient food systems following an integrated approach to improve water and resource use in crop production, risk reduction through crop/weather based advisory services, and insuranc</a:t>
          </a:r>
          <a:r>
            <a:rPr lang="en-US" sz="900" kern="1200" dirty="0" smtClean="0"/>
            <a:t>e products </a:t>
          </a:r>
          <a:endParaRPr lang="en-US" sz="900" kern="1200" dirty="0"/>
        </a:p>
      </dsp:txBody>
      <dsp:txXfrm>
        <a:off x="6182820" y="652182"/>
        <a:ext cx="901413" cy="2639398"/>
      </dsp:txXfrm>
    </dsp:sp>
    <dsp:sp modelId="{E8CFED24-D743-486B-8EEF-7F5907E3B6AF}">
      <dsp:nvSpPr>
        <dsp:cNvPr id="0" name=""/>
        <dsp:cNvSpPr/>
      </dsp:nvSpPr>
      <dsp:spPr>
        <a:xfrm>
          <a:off x="5438797" y="366019"/>
          <a:ext cx="715407" cy="715407"/>
        </a:xfrm>
        <a:prstGeom prst="ellipse">
          <a:avLst/>
        </a:prstGeom>
        <a:solidFill>
          <a:schemeClr val="tx2">
            <a:lumMod val="75000"/>
            <a:alpha val="9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rgbClr val="F8F8F8"/>
              </a:solidFill>
            </a:rPr>
            <a:t>Build Resilience</a:t>
          </a:r>
          <a:endParaRPr lang="en-US" sz="800" b="1" kern="1200" dirty="0">
            <a:solidFill>
              <a:srgbClr val="F8F8F8"/>
            </a:solidFill>
          </a:endParaRPr>
        </a:p>
      </dsp:txBody>
      <dsp:txXfrm>
        <a:off x="5543566" y="470788"/>
        <a:ext cx="505869" cy="505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B475D-D077-4078-9893-893BC67DB74F}">
      <dsp:nvSpPr>
        <dsp:cNvPr id="0" name=""/>
        <dsp:cNvSpPr/>
      </dsp:nvSpPr>
      <dsp:spPr>
        <a:xfrm>
          <a:off x="1552741" y="1867456"/>
          <a:ext cx="1020475" cy="10205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48ABD2-608B-4042-B006-65833FF772C4}">
      <dsp:nvSpPr>
        <dsp:cNvPr id="0" name=""/>
        <dsp:cNvSpPr/>
      </dsp:nvSpPr>
      <dsp:spPr>
        <a:xfrm>
          <a:off x="2203599" y="1115717"/>
          <a:ext cx="303007" cy="302613"/>
        </a:xfrm>
        <a:prstGeom prst="donut">
          <a:avLst>
            <a:gd name="adj" fmla="val 7460"/>
          </a:avLst>
        </a:prstGeom>
        <a:solidFill>
          <a:schemeClr val="accent2">
            <a:hueOff val="-2076629"/>
            <a:satOff val="-8388"/>
            <a:lumOff val="-137"/>
            <a:alphaOff val="0"/>
          </a:schemeClr>
        </a:solidFill>
        <a:ln w="25400" cap="flat" cmpd="sng" algn="ctr">
          <a:solidFill>
            <a:schemeClr val="accent2">
              <a:hueOff val="-2076629"/>
              <a:satOff val="-8388"/>
              <a:lumOff val="-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520321-D273-45F2-9C74-52542395B9D8}">
      <dsp:nvSpPr>
        <dsp:cNvPr id="0" name=""/>
        <dsp:cNvSpPr/>
      </dsp:nvSpPr>
      <dsp:spPr>
        <a:xfrm rot="5400000">
          <a:off x="3276540" y="76260"/>
          <a:ext cx="180103" cy="179983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1D828-9575-45FE-957C-B1D8CEBE4CB6}">
      <dsp:nvSpPr>
        <dsp:cNvPr id="0" name=""/>
        <dsp:cNvSpPr/>
      </dsp:nvSpPr>
      <dsp:spPr>
        <a:xfrm>
          <a:off x="2647227" y="2059993"/>
          <a:ext cx="533746" cy="533887"/>
        </a:xfrm>
        <a:prstGeom prst="ellipse">
          <a:avLst/>
        </a:prstGeom>
        <a:solidFill>
          <a:schemeClr val="accent2">
            <a:hueOff val="-4153258"/>
            <a:satOff val="-16775"/>
            <a:lumOff val="-275"/>
            <a:alphaOff val="0"/>
          </a:schemeClr>
        </a:solidFill>
        <a:ln w="25400" cap="flat" cmpd="sng" algn="ctr">
          <a:solidFill>
            <a:schemeClr val="accent2">
              <a:hueOff val="-4153258"/>
              <a:satOff val="-16775"/>
              <a:lumOff val="-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5367A-0A79-46B5-A47F-B8D2FF5671F3}">
      <dsp:nvSpPr>
        <dsp:cNvPr id="0" name=""/>
        <dsp:cNvSpPr/>
      </dsp:nvSpPr>
      <dsp:spPr>
        <a:xfrm rot="6087879">
          <a:off x="2678573" y="2091443"/>
          <a:ext cx="471055" cy="47098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3E262-D75C-4AD4-912C-C709B8ED69A1}">
      <dsp:nvSpPr>
        <dsp:cNvPr id="0" name=""/>
        <dsp:cNvSpPr/>
      </dsp:nvSpPr>
      <dsp:spPr>
        <a:xfrm>
          <a:off x="2438256" y="1306720"/>
          <a:ext cx="684815" cy="684618"/>
        </a:xfrm>
        <a:prstGeom prst="ellipse">
          <a:avLst/>
        </a:prstGeom>
        <a:solidFill>
          <a:schemeClr val="accent2">
            <a:hueOff val="-6229887"/>
            <a:satOff val="-25163"/>
            <a:lumOff val="-412"/>
            <a:alphaOff val="0"/>
          </a:schemeClr>
        </a:solidFill>
        <a:ln w="25400" cap="flat" cmpd="sng" algn="ctr">
          <a:solidFill>
            <a:schemeClr val="accent2">
              <a:hueOff val="-6229887"/>
              <a:satOff val="-25163"/>
              <a:lumOff val="-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C4D6C-46DF-4C10-8FA6-304C89634CDC}">
      <dsp:nvSpPr>
        <dsp:cNvPr id="0" name=""/>
        <dsp:cNvSpPr/>
      </dsp:nvSpPr>
      <dsp:spPr>
        <a:xfrm>
          <a:off x="3271092" y="55996"/>
          <a:ext cx="224208" cy="224370"/>
        </a:xfrm>
        <a:prstGeom prst="donut">
          <a:avLst>
            <a:gd name="adj" fmla="val 7460"/>
          </a:avLst>
        </a:prstGeom>
        <a:solidFill>
          <a:schemeClr val="accent2">
            <a:hueOff val="-8306516"/>
            <a:satOff val="-33551"/>
            <a:lumOff val="-550"/>
            <a:alphaOff val="0"/>
          </a:schemeClr>
        </a:solidFill>
        <a:ln w="25400" cap="flat" cmpd="sng" algn="ctr">
          <a:solidFill>
            <a:schemeClr val="accent2">
              <a:hueOff val="-8306516"/>
              <a:satOff val="-33551"/>
              <a:lumOff val="-5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0AEDB-BCC2-4F3F-A4C4-6493D77CF0B5}">
      <dsp:nvSpPr>
        <dsp:cNvPr id="0" name=""/>
        <dsp:cNvSpPr/>
      </dsp:nvSpPr>
      <dsp:spPr>
        <a:xfrm>
          <a:off x="3607623" y="0"/>
          <a:ext cx="112321" cy="111993"/>
        </a:xfrm>
        <a:prstGeom prst="donut">
          <a:avLst>
            <a:gd name="adj" fmla="val 7460"/>
          </a:avLst>
        </a:prstGeom>
        <a:solidFill>
          <a:schemeClr val="accent2">
            <a:hueOff val="-10383144"/>
            <a:satOff val="-41938"/>
            <a:lumOff val="-687"/>
            <a:alphaOff val="0"/>
          </a:schemeClr>
        </a:solidFill>
        <a:ln w="25400" cap="flat" cmpd="sng" algn="ctr">
          <a:solidFill>
            <a:schemeClr val="accent2">
              <a:hueOff val="-10383144"/>
              <a:satOff val="-41938"/>
              <a:lumOff val="-6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250E8-8764-4254-80CF-B3BA94FC9564}">
      <dsp:nvSpPr>
        <dsp:cNvPr id="0" name=""/>
        <dsp:cNvSpPr/>
      </dsp:nvSpPr>
      <dsp:spPr>
        <a:xfrm>
          <a:off x="2474391" y="1342773"/>
          <a:ext cx="612546" cy="612129"/>
        </a:xfrm>
        <a:prstGeom prst="ellipse">
          <a:avLst/>
        </a:prstGeom>
        <a:solidFill>
          <a:schemeClr val="accent2">
            <a:tint val="50000"/>
            <a:hueOff val="-8528396"/>
            <a:satOff val="-16548"/>
            <a:lumOff val="-14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0ED1E-C86B-43D1-BC84-A431EC9083A3}">
      <dsp:nvSpPr>
        <dsp:cNvPr id="0" name=""/>
        <dsp:cNvSpPr/>
      </dsp:nvSpPr>
      <dsp:spPr>
        <a:xfrm>
          <a:off x="2514879" y="697659"/>
          <a:ext cx="480197" cy="479808"/>
        </a:xfrm>
        <a:prstGeom prst="ellipse">
          <a:avLst/>
        </a:prstGeom>
        <a:solidFill>
          <a:schemeClr val="accent2">
            <a:hueOff val="-12459773"/>
            <a:satOff val="-50326"/>
            <a:lumOff val="-825"/>
            <a:alphaOff val="0"/>
          </a:schemeClr>
        </a:solidFill>
        <a:ln w="25400" cap="flat" cmpd="sng" algn="ctr">
          <a:solidFill>
            <a:schemeClr val="accent2">
              <a:hueOff val="-12459773"/>
              <a:satOff val="-50326"/>
              <a:lumOff val="-8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8D100-FA88-4D61-A2E7-849CACE1F189}">
      <dsp:nvSpPr>
        <dsp:cNvPr id="0" name=""/>
        <dsp:cNvSpPr/>
      </dsp:nvSpPr>
      <dsp:spPr>
        <a:xfrm>
          <a:off x="2954588" y="3532786"/>
          <a:ext cx="303007" cy="302613"/>
        </a:xfrm>
        <a:prstGeom prst="donut">
          <a:avLst>
            <a:gd name="adj" fmla="val 7460"/>
          </a:avLst>
        </a:prstGeom>
        <a:solidFill>
          <a:schemeClr val="accent2">
            <a:hueOff val="-14536402"/>
            <a:satOff val="-58714"/>
            <a:lumOff val="-962"/>
            <a:alphaOff val="0"/>
          </a:schemeClr>
        </a:solidFill>
        <a:ln w="25400" cap="flat" cmpd="sng" algn="ctr">
          <a:solidFill>
            <a:schemeClr val="accent2">
              <a:hueOff val="-14536402"/>
              <a:satOff val="-58714"/>
              <a:lumOff val="-9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99511C-E7F0-48B9-AC70-9106A8D7DBD9}">
      <dsp:nvSpPr>
        <dsp:cNvPr id="0" name=""/>
        <dsp:cNvSpPr/>
      </dsp:nvSpPr>
      <dsp:spPr>
        <a:xfrm rot="5400000">
          <a:off x="1630006" y="1875193"/>
          <a:ext cx="921935" cy="98154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C8AF3-932D-49F6-905E-902AF5EEFC8E}">
      <dsp:nvSpPr>
        <dsp:cNvPr id="0" name=""/>
        <dsp:cNvSpPr/>
      </dsp:nvSpPr>
      <dsp:spPr>
        <a:xfrm>
          <a:off x="2851409" y="248917"/>
          <a:ext cx="444934" cy="444906"/>
        </a:xfrm>
        <a:prstGeom prst="ellipse">
          <a:avLst/>
        </a:prstGeom>
        <a:solidFill>
          <a:schemeClr val="accent2">
            <a:hueOff val="-16613031"/>
            <a:satOff val="-67102"/>
            <a:lumOff val="-1100"/>
            <a:alphaOff val="0"/>
          </a:schemeClr>
        </a:solidFill>
        <a:ln w="25400" cap="flat" cmpd="sng" algn="ctr">
          <a:solidFill>
            <a:schemeClr val="accent2">
              <a:hueOff val="-16613031"/>
              <a:satOff val="-67102"/>
              <a:lumOff val="-11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D8394-538D-47CF-9E13-F83F882FA0D8}">
      <dsp:nvSpPr>
        <dsp:cNvPr id="0" name=""/>
        <dsp:cNvSpPr/>
      </dsp:nvSpPr>
      <dsp:spPr>
        <a:xfrm rot="5054804">
          <a:off x="2877530" y="274998"/>
          <a:ext cx="392691" cy="3923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F93BBC-0AF0-40E2-8B4F-FDDFD9CECA1C}">
      <dsp:nvSpPr>
        <dsp:cNvPr id="0" name=""/>
        <dsp:cNvSpPr/>
      </dsp:nvSpPr>
      <dsp:spPr>
        <a:xfrm>
          <a:off x="2225802" y="2859674"/>
          <a:ext cx="764920" cy="765162"/>
        </a:xfrm>
        <a:prstGeom prst="ellipse">
          <a:avLst/>
        </a:prstGeom>
        <a:solidFill>
          <a:schemeClr val="accent2">
            <a:hueOff val="-18689659"/>
            <a:satOff val="-75489"/>
            <a:lumOff val="-1237"/>
            <a:alphaOff val="0"/>
          </a:schemeClr>
        </a:solidFill>
        <a:ln w="25400" cap="flat" cmpd="sng" algn="ctr">
          <a:solidFill>
            <a:schemeClr val="accent2">
              <a:hueOff val="-18689659"/>
              <a:satOff val="-75489"/>
              <a:lumOff val="-12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1DD2B-C469-46CA-BE9E-D881BB8C8B9B}">
      <dsp:nvSpPr>
        <dsp:cNvPr id="0" name=""/>
        <dsp:cNvSpPr/>
      </dsp:nvSpPr>
      <dsp:spPr>
        <a:xfrm>
          <a:off x="3234958" y="2579306"/>
          <a:ext cx="168047" cy="168374"/>
        </a:xfrm>
        <a:prstGeom prst="donut">
          <a:avLst>
            <a:gd name="adj" fmla="val 7460"/>
          </a:avLst>
        </a:prstGeom>
        <a:solidFill>
          <a:schemeClr val="accent2">
            <a:hueOff val="-20766288"/>
            <a:satOff val="-83877"/>
            <a:lumOff val="-1375"/>
            <a:alphaOff val="0"/>
          </a:schemeClr>
        </a:solidFill>
        <a:ln w="25400" cap="flat" cmpd="sng" algn="ctr">
          <a:solidFill>
            <a:schemeClr val="accent2">
              <a:hueOff val="-20766288"/>
              <a:satOff val="-83877"/>
              <a:lumOff val="-13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57791-DFF9-4D23-AB8A-1350701217BD}">
      <dsp:nvSpPr>
        <dsp:cNvPr id="0" name=""/>
        <dsp:cNvSpPr/>
      </dsp:nvSpPr>
      <dsp:spPr>
        <a:xfrm rot="5400000">
          <a:off x="2244089" y="2924489"/>
          <a:ext cx="684380" cy="68423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93007-921C-4897-835E-8FDB30B0B181}">
      <dsp:nvSpPr>
        <dsp:cNvPr id="0" name=""/>
        <dsp:cNvSpPr/>
      </dsp:nvSpPr>
      <dsp:spPr>
        <a:xfrm>
          <a:off x="406591" y="1342773"/>
          <a:ext cx="1788157" cy="47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" numCol="1" spcCol="1270" anchor="b" anchorCtr="0">
          <a:noAutofit/>
        </a:bodyPr>
        <a:lstStyle/>
        <a:p>
          <a:pPr lvl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tx2">
                  <a:lumMod val="75000"/>
                </a:schemeClr>
              </a:solidFill>
            </a:rPr>
            <a:t>65, 000 farmers applied improved technologies and management practices across 27,063 hectares of land</a:t>
          </a:r>
          <a:endParaRPr lang="en-US" sz="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06591" y="1342773"/>
        <a:ext cx="1788157" cy="479425"/>
      </dsp:txXfrm>
    </dsp:sp>
    <dsp:sp modelId="{307F76CD-C95E-45A3-9FD4-B29EE1426275}">
      <dsp:nvSpPr>
        <dsp:cNvPr id="0" name=""/>
        <dsp:cNvSpPr/>
      </dsp:nvSpPr>
      <dsp:spPr>
        <a:xfrm>
          <a:off x="3124197" y="1752601"/>
          <a:ext cx="2368008" cy="4709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tx2">
                  <a:lumMod val="75000"/>
                </a:schemeClr>
              </a:solidFill>
            </a:rPr>
            <a:t>26 new public-private partnerships were facilitated to develop, transfer and scale up innovation</a:t>
          </a:r>
          <a:endParaRPr lang="en-US" sz="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7" y="1752601"/>
        <a:ext cx="2368008" cy="470987"/>
      </dsp:txXfrm>
    </dsp:sp>
    <dsp:sp modelId="{AF677816-F16C-43EF-B823-0375F567EF76}">
      <dsp:nvSpPr>
        <dsp:cNvPr id="0" name=""/>
        <dsp:cNvSpPr/>
      </dsp:nvSpPr>
      <dsp:spPr>
        <a:xfrm>
          <a:off x="3234958" y="1342773"/>
          <a:ext cx="1514169" cy="612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900" kern="1200" dirty="0"/>
        </a:p>
      </dsp:txBody>
      <dsp:txXfrm>
        <a:off x="3234958" y="1342773"/>
        <a:ext cx="1514169" cy="612129"/>
      </dsp:txXfrm>
    </dsp:sp>
    <dsp:sp modelId="{7BB20303-0945-433C-BDFB-FC524FA43399}">
      <dsp:nvSpPr>
        <dsp:cNvPr id="0" name=""/>
        <dsp:cNvSpPr/>
      </dsp:nvSpPr>
      <dsp:spPr>
        <a:xfrm>
          <a:off x="3628422" y="695166"/>
          <a:ext cx="2010377" cy="423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tx2">
                  <a:lumMod val="75000"/>
                </a:schemeClr>
              </a:solidFill>
            </a:rPr>
            <a:t>39,000 individuals have received USG supported short term agricultural sector productivity or food security training, of which more than 15,000  are women</a:t>
          </a:r>
          <a:endParaRPr lang="en-US" sz="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628422" y="695166"/>
        <a:ext cx="2010377" cy="423428"/>
      </dsp:txXfrm>
    </dsp:sp>
    <dsp:sp modelId="{78DFA7F9-F4DC-4AC9-BAC0-9DC4413FAB25}">
      <dsp:nvSpPr>
        <dsp:cNvPr id="0" name=""/>
        <dsp:cNvSpPr/>
      </dsp:nvSpPr>
      <dsp:spPr>
        <a:xfrm>
          <a:off x="3295672" y="191770"/>
          <a:ext cx="1514169" cy="392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3295672" y="191770"/>
        <a:ext cx="1514169" cy="392361"/>
      </dsp:txXfrm>
    </dsp:sp>
    <dsp:sp modelId="{F2C8DE90-9301-441B-8598-7ED2D9650B94}">
      <dsp:nvSpPr>
        <dsp:cNvPr id="0" name=""/>
        <dsp:cNvSpPr/>
      </dsp:nvSpPr>
      <dsp:spPr>
        <a:xfrm>
          <a:off x="188190" y="3048000"/>
          <a:ext cx="1945404" cy="68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 </a:t>
          </a:r>
          <a:r>
            <a:rPr lang="en-US" sz="800" b="1" kern="1200" dirty="0" smtClean="0">
              <a:solidFill>
                <a:schemeClr val="tx2">
                  <a:lumMod val="75000"/>
                </a:schemeClr>
              </a:solidFill>
            </a:rPr>
            <a:t>$ 2.4 million in new private sector investments in the agriculture sector or food chain leveraged by Feed the Future implementation</a:t>
          </a:r>
          <a:endParaRPr lang="en-US" sz="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88190" y="3048000"/>
        <a:ext cx="1945404" cy="6842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32503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lang="en-US" sz="11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Shape 3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853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40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615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85800" y="4343398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300" tIns="91300" rIns="91300" bIns="91300" anchor="t" anchorCtr="0">
            <a:noAutofit/>
          </a:bodyPr>
          <a:lstStyle/>
          <a:p>
            <a:pPr marL="571500" marR="0" lvl="1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Shape 4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398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300" tIns="91300" rIns="91300" bIns="91300" anchor="t" anchorCtr="0">
            <a:noAutofit/>
          </a:bodyPr>
          <a:lstStyle/>
          <a:p>
            <a:pPr marL="457200" marR="0" lvl="0" indent="-342900" algn="l" rtl="0">
              <a:spcBef>
                <a:spcPts val="0"/>
              </a:spcBef>
              <a:buClr>
                <a:schemeClr val="dk1"/>
              </a:buClr>
              <a:buSzPct val="100000"/>
              <a:buFontTx/>
              <a:buChar char="-"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343398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300" tIns="91300" rIns="91300" bIns="91300" anchor="t" anchorCtr="0">
            <a:noAutofit/>
          </a:bodyPr>
          <a:lstStyle/>
          <a:p>
            <a:pPr marL="571500" marR="0" lvl="1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en-US" sz="1800" b="0" i="0" u="none" strike="noStrike" cap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marR="0" lvl="1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398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300" tIns="91300" rIns="91300" bIns="91300" anchor="t" anchorCtr="0">
            <a:noAutofit/>
          </a:bodyPr>
          <a:lstStyle/>
          <a:p>
            <a:pPr marL="5715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  <a:tabLst/>
              <a:defRPr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Shape 4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398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300" tIns="91300" rIns="91300" bIns="91300" anchor="t" anchorCtr="0">
            <a:noAutofit/>
          </a:bodyPr>
          <a:lstStyle/>
          <a:p>
            <a:pPr marL="571500" marR="0" lvl="1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Shape 4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027" y="8684926"/>
            <a:ext cx="2972421" cy="457513"/>
          </a:xfrm>
          <a:prstGeom prst="rect">
            <a:avLst/>
          </a:prstGeom>
        </p:spPr>
        <p:txBody>
          <a:bodyPr lIns="89730" tIns="44865" rIns="89730" bIns="44865"/>
          <a:lstStyle/>
          <a:p>
            <a:fld id="{8E7FCB57-8C55-4BE0-BBAC-FF0140E447E0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5899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295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Red">
    <p:bg>
      <p:bgPr>
        <a:solidFill>
          <a:srgbClr val="C2113B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533408" y="1962150"/>
            <a:ext cx="4114800" cy="1371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5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1" name="Shape 11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Shape 13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543393"/>
            <a:ext cx="1951800" cy="58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_Red">
    <p:bg>
      <p:bgPr>
        <a:solidFill>
          <a:srgbClr val="C2113B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68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952500" y="438150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70" name="Shape 70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_Blue">
    <p:bg>
      <p:bgPr>
        <a:solidFill>
          <a:srgbClr val="002A6C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hape 73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952500" y="438150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75" name="Shape 75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Shape 76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vider_Blue">
    <p:bg>
      <p:bgPr>
        <a:solidFill>
          <a:srgbClr val="D5D5D5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952500" y="438150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bin"/>
              <a:buNone/>
              <a:defRPr sz="3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79" name="Shape 79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ivider_Blue"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952500" y="438150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bin"/>
              <a:buNone/>
              <a:defRPr sz="3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83" name="Shape 83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Page">
    <p:bg>
      <p:bgPr>
        <a:solidFill>
          <a:srgbClr val="4E8088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533400" y="514353"/>
            <a:ext cx="37338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87" name="Shape 87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533400" y="1733550"/>
            <a:ext cx="3733800" cy="213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14350" marR="0" lvl="0" indent="-23495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AutoNum type="arabicPeriod"/>
              <a:defRPr sz="22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0" name="Shape 90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_Page">
    <p:bg>
      <p:bgPr>
        <a:solidFill>
          <a:srgbClr val="D5D5D5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533400" y="514353"/>
            <a:ext cx="37338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bin"/>
              <a:buNone/>
              <a:defRPr sz="3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93" name="Shape 93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533400" y="1733550"/>
            <a:ext cx="3733800" cy="213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14350" marR="0" lvl="0" indent="-23495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AutoNum type="arabicPeriod"/>
              <a:defRPr sz="2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5" name="Shape 95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 descr="red_dashline_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1" y="1301754"/>
            <a:ext cx="469799" cy="2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ntent_Page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533400" y="514353"/>
            <a:ext cx="37338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bin"/>
              <a:buNone/>
              <a:defRPr sz="34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00" name="Shape 100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533400" y="1733550"/>
            <a:ext cx="3733800" cy="213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14350" marR="0" lvl="0" indent="-23495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AutoNum type="arabicPeriod"/>
              <a:defRPr sz="22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2" name="Shape 102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 descr="red_dashline_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1" y="1301754"/>
            <a:ext cx="469799" cy="2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mage_Portrait">
    <p:bg>
      <p:bgPr>
        <a:solidFill>
          <a:srgbClr val="D5D5D5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/>
          </p:cNvSpPr>
          <p:nvPr>
            <p:ph type="pic" idx="2"/>
          </p:nvPr>
        </p:nvSpPr>
        <p:spPr>
          <a:xfrm>
            <a:off x="4953014" y="133353"/>
            <a:ext cx="4038599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539412" y="800100"/>
            <a:ext cx="4032600" cy="7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113A"/>
              </a:buClr>
              <a:buFont typeface="Cabin"/>
              <a:buNone/>
              <a:defRPr sz="2400" b="0" i="0" u="none" strike="noStrike" cap="none">
                <a:solidFill>
                  <a:srgbClr val="C2113A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533402" y="1809750"/>
            <a:ext cx="4038599" cy="228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82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16" name="Shape 116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Image_Portrait"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pic" idx="2"/>
          </p:nvPr>
        </p:nvSpPr>
        <p:spPr>
          <a:xfrm>
            <a:off x="4953014" y="133353"/>
            <a:ext cx="4038599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539412" y="800100"/>
            <a:ext cx="4032600" cy="7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113A"/>
              </a:buClr>
              <a:buFont typeface="Cabin"/>
              <a:buNone/>
              <a:defRPr sz="2400" b="0" i="0" u="none" strike="noStrike" cap="none">
                <a:solidFill>
                  <a:srgbClr val="C2113A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533402" y="1809750"/>
            <a:ext cx="4038599" cy="228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marR="0" lvl="0" indent="-8255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2" name="Shape 122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mage_Landscape">
    <p:bg>
      <p:bgPr>
        <a:solidFill>
          <a:srgbClr val="FFFFFF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/>
          </p:cNvSpPr>
          <p:nvPr>
            <p:ph type="pic" idx="2"/>
          </p:nvPr>
        </p:nvSpPr>
        <p:spPr>
          <a:xfrm>
            <a:off x="152402" y="2571773"/>
            <a:ext cx="8839199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533400" y="723900"/>
            <a:ext cx="35813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27" name="Shape 127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533400" y="1581150"/>
            <a:ext cx="7619999" cy="7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0" name="Shape 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_Portrait">
    <p:bg>
      <p:bgPr>
        <a:solidFill>
          <a:srgbClr val="D5D5D5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pic" idx="2"/>
          </p:nvPr>
        </p:nvSpPr>
        <p:spPr>
          <a:xfrm>
            <a:off x="4953014" y="133353"/>
            <a:ext cx="4038599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539412" y="800100"/>
            <a:ext cx="4032600" cy="7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7" name="Shape 17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533402" y="1809750"/>
            <a:ext cx="4038599" cy="228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rge_Text_Pag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113A"/>
              </a:buClr>
              <a:buFont typeface="Cabin"/>
              <a:buNone/>
              <a:defRPr sz="2400" b="0" i="0" u="none" strike="noStrike" cap="none">
                <a:solidFill>
                  <a:srgbClr val="C2113A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33" name="Shape 133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533402" y="1352556"/>
            <a:ext cx="8077199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Large_Text_Page">
    <p:bg>
      <p:bgPr>
        <a:solidFill>
          <a:srgbClr val="FFFFFF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113A"/>
              </a:buClr>
              <a:buFont typeface="Cabin"/>
              <a:buNone/>
              <a:defRPr sz="2400" b="0" i="0" u="none" strike="noStrike" cap="none">
                <a:solidFill>
                  <a:srgbClr val="C2113A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38" name="Shape 138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533402" y="1352556"/>
            <a:ext cx="8077199" cy="274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Small_Text_Page">
    <p:bg>
      <p:bgPr>
        <a:solidFill>
          <a:srgbClr val="FFFFFF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533401" y="74426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43" name="Shape 143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281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6" name="Shape 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mall_Text_Page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533401" y="74426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49" name="Shape 149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281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mall_Text_Page">
    <p:bg>
      <p:bgPr>
        <a:solidFill>
          <a:srgbClr val="FFFFFF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533401" y="74426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155" name="Shape 155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281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hart_Example_1">
    <p:bg>
      <p:bgPr>
        <a:solidFill>
          <a:srgbClr val="FFFFFF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Shape 170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113A"/>
              </a:buClr>
              <a:buFont typeface="Cabin"/>
              <a:buNone/>
              <a:defRPr sz="2400" b="0" i="0" u="none" strike="noStrike" cap="none">
                <a:solidFill>
                  <a:srgbClr val="C2113A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chart" idx="2"/>
          </p:nvPr>
        </p:nvSpPr>
        <p:spPr>
          <a:xfrm>
            <a:off x="1219200" y="2038350"/>
            <a:ext cx="17526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chart" idx="3"/>
          </p:nvPr>
        </p:nvSpPr>
        <p:spPr>
          <a:xfrm>
            <a:off x="3505200" y="2038350"/>
            <a:ext cx="17526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chart" idx="4"/>
          </p:nvPr>
        </p:nvSpPr>
        <p:spPr>
          <a:xfrm>
            <a:off x="5791200" y="2038350"/>
            <a:ext cx="17526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75" name="Shape 175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533400" y="1200168"/>
            <a:ext cx="8153399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77" name="Shape 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_Example_2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hape 179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1" name="Shape 181"/>
          <p:cNvSpPr>
            <a:spLocks noGrp="1"/>
          </p:cNvSpPr>
          <p:nvPr>
            <p:ph type="chart" idx="2"/>
          </p:nvPr>
        </p:nvSpPr>
        <p:spPr>
          <a:xfrm>
            <a:off x="1905000" y="1809759"/>
            <a:ext cx="4572000" cy="220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2" name="Shape 182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533402" y="1200168"/>
            <a:ext cx="8077199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hart_Example_2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chart" idx="2"/>
          </p:nvPr>
        </p:nvSpPr>
        <p:spPr>
          <a:xfrm>
            <a:off x="1905000" y="1809759"/>
            <a:ext cx="4572000" cy="220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9" name="Shape 189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533402" y="1200168"/>
            <a:ext cx="8077199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91" name="Shape 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p_Example_Red">
    <p:bg>
      <p:bgPr>
        <a:solidFill>
          <a:srgbClr val="FFFFFF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Shape 200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533402" y="723900"/>
            <a:ext cx="40385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113A"/>
              </a:buClr>
              <a:buFont typeface="Cabin"/>
              <a:buNone/>
              <a:defRPr sz="2400" b="0" i="0" u="none" strike="noStrike" cap="none">
                <a:solidFill>
                  <a:srgbClr val="C2113A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2" name="Shape 202"/>
          <p:cNvSpPr>
            <a:spLocks noGrp="1"/>
          </p:cNvSpPr>
          <p:nvPr>
            <p:ph type="chart" idx="2"/>
          </p:nvPr>
        </p:nvSpPr>
        <p:spPr>
          <a:xfrm>
            <a:off x="4800600" y="723903"/>
            <a:ext cx="3276600" cy="337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3" name="Shape 203" descr="red_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533402" y="1200150"/>
            <a:ext cx="4038599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p_Example_Blue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Shape 207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533402" y="723900"/>
            <a:ext cx="40385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chart" idx="2"/>
          </p:nvPr>
        </p:nvSpPr>
        <p:spPr>
          <a:xfrm>
            <a:off x="4800600" y="723903"/>
            <a:ext cx="3276600" cy="337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0" name="Shape 210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533402" y="1200150"/>
            <a:ext cx="4038599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ll_Text_Pag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22" descr="cover_photo_frame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" y="3"/>
            <a:ext cx="91359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533401" y="74426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4" name="Shape 24" descr="dashline_blue_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25" descr="dashline_blue_0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281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7" name="Shape 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p_Example_Blue">
    <p:bg>
      <p:bgPr>
        <a:solidFill>
          <a:srgbClr val="FFFFFF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hape 214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533402" y="723900"/>
            <a:ext cx="40385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chart" idx="2"/>
          </p:nvPr>
        </p:nvSpPr>
        <p:spPr>
          <a:xfrm>
            <a:off x="4800600" y="723903"/>
            <a:ext cx="3276600" cy="337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7" name="Shape 217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533402" y="1200150"/>
            <a:ext cx="4038599" cy="289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9" name="Shape 2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ll_Text_Page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Shape 2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" y="3"/>
            <a:ext cx="91359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>
            <a:spLocks noGrp="1"/>
          </p:cNvSpPr>
          <p:nvPr>
            <p:ph type="title"/>
          </p:nvPr>
        </p:nvSpPr>
        <p:spPr>
          <a:xfrm>
            <a:off x="533401" y="74426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26" name="Shape 2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Shape 2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7619999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_Example_2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Shape 2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9" name="Shape 239"/>
          <p:cNvSpPr>
            <a:spLocks noGrp="1"/>
          </p:cNvSpPr>
          <p:nvPr>
            <p:ph type="chart" idx="2"/>
          </p:nvPr>
        </p:nvSpPr>
        <p:spPr>
          <a:xfrm>
            <a:off x="1905000" y="1809759"/>
            <a:ext cx="4572000" cy="220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40" name="Shape 2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533400" y="1200168"/>
            <a:ext cx="7619999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Blue">
    <p:bg>
      <p:bgPr>
        <a:solidFill>
          <a:srgbClr val="012169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Shape 2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533408" y="1962162"/>
            <a:ext cx="41148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Green">
    <p:bg>
      <p:bgPr>
        <a:solidFill>
          <a:srgbClr val="4D8699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Shape 2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533408" y="1962162"/>
            <a:ext cx="4114800" cy="13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50" name="Shape 2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_Blue">
    <p:bg>
      <p:bgPr>
        <a:solidFill>
          <a:srgbClr val="002A6C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Shape 2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952500" y="438150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55" name="Shape 2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Page">
    <p:bg>
      <p:bgPr>
        <a:solidFill>
          <a:srgbClr val="4E8088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533400" y="514353"/>
            <a:ext cx="3733800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58" name="Shape 2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Shape 2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276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533400" y="1733550"/>
            <a:ext cx="3733800" cy="2133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514350" marR="0" lvl="0" indent="69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  <a:buAutoNum type="arabicPeriod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61" name="Shape 261"/>
          <p:cNvGrpSpPr/>
          <p:nvPr/>
        </p:nvGrpSpPr>
        <p:grpSpPr>
          <a:xfrm>
            <a:off x="533353" y="4204320"/>
            <a:ext cx="1447623" cy="424738"/>
            <a:chOff x="2019300" y="1809750"/>
            <a:chExt cx="5194200" cy="1524000"/>
          </a:xfrm>
        </p:grpSpPr>
        <p:pic>
          <p:nvPicPr>
            <p:cNvPr id="262" name="Shape 26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19300" y="1809750"/>
              <a:ext cx="5092800" cy="15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Shape 263"/>
            <p:cNvPicPr preferRelativeResize="0"/>
            <p:nvPr/>
          </p:nvPicPr>
          <p:blipFill rotWithShape="1">
            <a:blip r:embed="rId4">
              <a:alphaModFix amt="55000"/>
            </a:blip>
            <a:srcRect/>
            <a:stretch/>
          </p:blipFill>
          <p:spPr>
            <a:xfrm>
              <a:off x="5105400" y="1915721"/>
              <a:ext cx="2108100" cy="10667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_Portrait">
    <p:bg>
      <p:bgPr>
        <a:solidFill>
          <a:srgbClr val="D5D5D5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/>
          </p:cNvSpPr>
          <p:nvPr>
            <p:ph type="pic" idx="2"/>
          </p:nvPr>
        </p:nvSpPr>
        <p:spPr>
          <a:xfrm>
            <a:off x="4953014" y="133353"/>
            <a:ext cx="4038599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539412" y="800100"/>
            <a:ext cx="3042000" cy="7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267" name="Shape 2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Shape 2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533400" y="1809750"/>
            <a:ext cx="3049499" cy="7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mage_Portrait">
    <p:bg>
      <p:bgPr>
        <a:solidFill>
          <a:srgbClr val="D5D5D5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/>
          </p:cNvSpPr>
          <p:nvPr>
            <p:ph type="pic" idx="2"/>
          </p:nvPr>
        </p:nvSpPr>
        <p:spPr>
          <a:xfrm>
            <a:off x="4953014" y="133353"/>
            <a:ext cx="4038599" cy="487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539412" y="800100"/>
            <a:ext cx="3042000" cy="7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533400" y="1809750"/>
            <a:ext cx="3049499" cy="7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74" name="Shape 2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_Landscap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pic" idx="2"/>
          </p:nvPr>
        </p:nvSpPr>
        <p:spPr>
          <a:xfrm>
            <a:off x="152402" y="2571773"/>
            <a:ext cx="8839199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533400" y="723900"/>
            <a:ext cx="35813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Font typeface="Cabin"/>
              <a:buNone/>
              <a:defRPr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31" name="Shape 31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 descr="dashline_blu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533400" y="1581150"/>
            <a:ext cx="7619999" cy="7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" name="Shape 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4400573"/>
            <a:ext cx="1437298" cy="42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_Example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Shape 2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" y="3"/>
            <a:ext cx="91359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Shape 2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9" name="Shape 279"/>
          <p:cNvSpPr>
            <a:spLocks noGrp="1"/>
          </p:cNvSpPr>
          <p:nvPr>
            <p:ph type="chart" idx="2"/>
          </p:nvPr>
        </p:nvSpPr>
        <p:spPr>
          <a:xfrm>
            <a:off x="1219200" y="2038350"/>
            <a:ext cx="17526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0" name="Shape 280"/>
          <p:cNvSpPr>
            <a:spLocks noGrp="1"/>
          </p:cNvSpPr>
          <p:nvPr>
            <p:ph type="chart" idx="3"/>
          </p:nvPr>
        </p:nvSpPr>
        <p:spPr>
          <a:xfrm>
            <a:off x="3505200" y="2038350"/>
            <a:ext cx="17526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1" name="Shape 281"/>
          <p:cNvSpPr>
            <a:spLocks noGrp="1"/>
          </p:cNvSpPr>
          <p:nvPr>
            <p:ph type="chart" idx="4"/>
          </p:nvPr>
        </p:nvSpPr>
        <p:spPr>
          <a:xfrm>
            <a:off x="5791200" y="2038350"/>
            <a:ext cx="1752600" cy="1447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1" y="493958"/>
            <a:ext cx="469799" cy="2030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533400" y="1200168"/>
            <a:ext cx="7619999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p_Example_Blue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Shape 2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533401" y="72390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3" name="Shape 293"/>
          <p:cNvSpPr>
            <a:spLocks noGrp="1"/>
          </p:cNvSpPr>
          <p:nvPr>
            <p:ph type="chart" idx="2"/>
          </p:nvPr>
        </p:nvSpPr>
        <p:spPr>
          <a:xfrm>
            <a:off x="4800600" y="723903"/>
            <a:ext cx="3276600" cy="337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94" name="Shape 2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1822" y="558823"/>
            <a:ext cx="342899" cy="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533401" y="1200150"/>
            <a:ext cx="335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_YOU">
    <p:bg>
      <p:bgPr>
        <a:solidFill>
          <a:srgbClr val="C2113B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Shape 2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952500" y="438153"/>
            <a:ext cx="41148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grpSp>
        <p:nvGrpSpPr>
          <p:cNvPr id="299" name="Shape 299"/>
          <p:cNvGrpSpPr/>
          <p:nvPr/>
        </p:nvGrpSpPr>
        <p:grpSpPr>
          <a:xfrm>
            <a:off x="533462" y="4312111"/>
            <a:ext cx="1600332" cy="469544"/>
            <a:chOff x="2019300" y="1809750"/>
            <a:chExt cx="5194200" cy="1524000"/>
          </a:xfrm>
        </p:grpSpPr>
        <p:pic>
          <p:nvPicPr>
            <p:cNvPr id="300" name="Shape 30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19300" y="1809750"/>
              <a:ext cx="5092800" cy="15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Shape 301"/>
            <p:cNvPicPr preferRelativeResize="0"/>
            <p:nvPr/>
          </p:nvPicPr>
          <p:blipFill rotWithShape="1">
            <a:blip r:embed="rId4">
              <a:alphaModFix amt="55000"/>
            </a:blip>
            <a:srcRect/>
            <a:stretch/>
          </p:blipFill>
          <p:spPr>
            <a:xfrm>
              <a:off x="5105400" y="1915721"/>
              <a:ext cx="2108100" cy="10667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2" name="Shape 3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_Red">
    <p:bg>
      <p:bgPr>
        <a:solidFill>
          <a:srgbClr val="C2113B"/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Shape 3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Shape 305"/>
          <p:cNvSpPr txBox="1">
            <a:spLocks noGrp="1"/>
          </p:cNvSpPr>
          <p:nvPr>
            <p:ph type="title"/>
          </p:nvPr>
        </p:nvSpPr>
        <p:spPr>
          <a:xfrm>
            <a:off x="952500" y="438150"/>
            <a:ext cx="4114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306" name="Shape 3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ed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420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left justified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48041" y="867354"/>
            <a:ext cx="8229600" cy="44778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>
            <a:lvl1pPr>
              <a:defRPr sz="3200" cap="all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 smtClean="0"/>
              <a:t>HEADER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776" y="1565672"/>
            <a:ext cx="8101013" cy="24688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6163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48041" y="867354"/>
            <a:ext cx="8229600" cy="44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>
            <a:lvl1pPr>
              <a:defRPr sz="3200" cap="all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 smtClean="0"/>
              <a:t>HEADER HERE</a:t>
            </a:r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776" y="1565672"/>
            <a:ext cx="8101013" cy="2468880"/>
          </a:xfrm>
          <a:prstGeom prst="rect">
            <a:avLst/>
          </a:prstGeo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38566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subhead, and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48041" y="867354"/>
            <a:ext cx="8229600" cy="44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>
            <a:lvl1pPr>
              <a:defRPr sz="3200" cap="all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 smtClean="0"/>
              <a:t>HEADER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776" y="1791590"/>
            <a:ext cx="8101013" cy="2468880"/>
          </a:xfrm>
          <a:prstGeom prst="rect">
            <a:avLst/>
          </a:prstGeom>
        </p:spPr>
        <p:txBody>
          <a:bodyPr/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16477" y="1427560"/>
            <a:ext cx="8153400" cy="3393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 b="1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Subhead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97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bulleted list,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48041" y="867354"/>
            <a:ext cx="8229600" cy="44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>
            <a:lvl1pPr>
              <a:defRPr sz="3200" cap="all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 smtClean="0"/>
              <a:t>HEADER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1663" y="1653778"/>
            <a:ext cx="4368800" cy="2880122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325018" y="1653653"/>
            <a:ext cx="3344862" cy="289683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019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subhead in parens,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776" y="1791590"/>
            <a:ext cx="8101013" cy="246888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endParaRPr lang="en-US" dirty="0" smtClean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16477" y="1274805"/>
            <a:ext cx="8153400" cy="298525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auto" latinLnBrk="0" hangingPunct="1">
              <a:lnSpc>
                <a:spcPts val="2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 b="1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ts val="2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7D2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(Parentheses Under Header)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448041" y="867354"/>
            <a:ext cx="8229600" cy="44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>
            <a:lvl1pPr>
              <a:defRPr sz="3200" cap="all" baseline="0">
                <a:solidFill>
                  <a:srgbClr val="D37D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en-US" dirty="0" smtClean="0"/>
              <a:t>HEADER HERE</a:t>
            </a:r>
          </a:p>
        </p:txBody>
      </p:sp>
    </p:spTree>
    <p:extLst>
      <p:ext uri="{BB962C8B-B14F-4D97-AF65-F5344CB8AC3E}">
        <p14:creationId xmlns:p14="http://schemas.microsoft.com/office/powerpoint/2010/main" val="311149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ANK_YOU">
    <p:bg>
      <p:bgPr>
        <a:solidFill>
          <a:srgbClr val="C2113B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952500" y="438153"/>
            <a:ext cx="41148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grpSp>
        <p:nvGrpSpPr>
          <p:cNvPr id="38" name="Shape 38"/>
          <p:cNvGrpSpPr/>
          <p:nvPr/>
        </p:nvGrpSpPr>
        <p:grpSpPr>
          <a:xfrm>
            <a:off x="533462" y="4312111"/>
            <a:ext cx="1600332" cy="469544"/>
            <a:chOff x="2019300" y="1809750"/>
            <a:chExt cx="5194200" cy="1524000"/>
          </a:xfrm>
        </p:grpSpPr>
        <p:pic>
          <p:nvPicPr>
            <p:cNvPr id="39" name="Shape 39" descr="Logo_01.wmf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19300" y="1809750"/>
              <a:ext cx="5092800" cy="15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40" descr="Logo_02.wmf"/>
            <p:cNvPicPr preferRelativeResize="0"/>
            <p:nvPr/>
          </p:nvPicPr>
          <p:blipFill rotWithShape="1">
            <a:blip r:embed="rId4">
              <a:alphaModFix amt="55000"/>
            </a:blip>
            <a:srcRect/>
            <a:stretch/>
          </p:blipFill>
          <p:spPr>
            <a:xfrm>
              <a:off x="5105400" y="1915721"/>
              <a:ext cx="2108100" cy="10667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" name="Shape 41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438150"/>
            <a:ext cx="495299" cy="228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" name="Shape 42"/>
          <p:cNvGrpSpPr/>
          <p:nvPr/>
        </p:nvGrpSpPr>
        <p:grpSpPr>
          <a:xfrm>
            <a:off x="533462" y="4312111"/>
            <a:ext cx="1600332" cy="469544"/>
            <a:chOff x="2019300" y="1809750"/>
            <a:chExt cx="5194200" cy="1524000"/>
          </a:xfrm>
        </p:grpSpPr>
        <p:pic>
          <p:nvPicPr>
            <p:cNvPr id="43" name="Shape 43" descr="Logo_01.wmf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19300" y="1809750"/>
              <a:ext cx="5092800" cy="152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Shape 44" descr="Logo_02.wmf"/>
            <p:cNvPicPr preferRelativeResize="0"/>
            <p:nvPr/>
          </p:nvPicPr>
          <p:blipFill rotWithShape="1">
            <a:blip r:embed="rId4">
              <a:alphaModFix amt="55000"/>
            </a:blip>
            <a:srcRect/>
            <a:stretch/>
          </p:blipFill>
          <p:spPr>
            <a:xfrm>
              <a:off x="5105400" y="1915721"/>
              <a:ext cx="2108100" cy="10667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971565"/>
            <a:ext cx="6487668" cy="236466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000"/>
              </a:spcBef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prstClr val="black">
                  <a:lumMod val="65000"/>
                  <a:lumOff val="35000"/>
                </a:prstClr>
              </a:solidFill>
              <a:latin typeface="News Gothic M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143001"/>
            <a:ext cx="6498158" cy="129365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2" y="2474261"/>
            <a:ext cx="6498159" cy="68748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618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5802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9" y="2514624"/>
            <a:ext cx="8416925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9" y="3578295"/>
            <a:ext cx="8416925" cy="729503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272658"/>
            <a:ext cx="8402040" cy="212764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375312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802359"/>
            <a:ext cx="8056563" cy="1021556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2802004"/>
            <a:ext cx="8056563" cy="112514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8331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80684"/>
            <a:ext cx="8042276" cy="1002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200151"/>
            <a:ext cx="3840480" cy="325755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200151"/>
            <a:ext cx="3840480" cy="325755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590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80684"/>
            <a:ext cx="8042276" cy="100271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089930"/>
            <a:ext cx="384048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1760570"/>
            <a:ext cx="3840480" cy="2697139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089930"/>
            <a:ext cx="384048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1760570"/>
            <a:ext cx="3840480" cy="2697139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132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98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828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458904"/>
            <a:ext cx="3840480" cy="871538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276226"/>
            <a:ext cx="3840480" cy="4181475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340892"/>
            <a:ext cx="3840480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720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2" y="458904"/>
            <a:ext cx="4079545" cy="871538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2" y="1340892"/>
            <a:ext cx="4079545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269544"/>
            <a:ext cx="3657600" cy="3988558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6184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Blue">
    <p:bg>
      <p:bgPr>
        <a:solidFill>
          <a:srgbClr val="012169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533408" y="1962150"/>
            <a:ext cx="4114800" cy="1371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5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8" name="Shape 48" descr="USAID_Logo_White_v0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400" y="543393"/>
            <a:ext cx="1951800" cy="58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835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276226"/>
            <a:ext cx="1524000" cy="4181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276226"/>
            <a:ext cx="6689726" cy="418147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5B515-904E-4672-A70E-2453C7D3A1C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0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_Green">
    <p:bg>
      <p:bgPr>
        <a:solidFill>
          <a:srgbClr val="4D8699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533408" y="1962150"/>
            <a:ext cx="4114800" cy="1371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  <a:defRPr sz="35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pic>
        <p:nvPicPr>
          <p:cNvPr id="52" name="Shape 52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sz="16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4" name="Shape 54" descr="USAID_Logo_White_v0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543393"/>
            <a:ext cx="1951800" cy="58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ver_Green">
    <p:bg>
      <p:bgPr>
        <a:solidFill>
          <a:srgbClr val="D5D5D5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533408" y="1962150"/>
            <a:ext cx="4114800" cy="1371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bin"/>
              <a:buNone/>
              <a:defRPr sz="35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543393"/>
            <a:ext cx="1951800" cy="58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 descr="red_dashline_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1" y="1682773"/>
            <a:ext cx="469799" cy="203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over_Green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Shape 62" descr="dashline_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1" y="1657350"/>
            <a:ext cx="495299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533408" y="1962150"/>
            <a:ext cx="4114800" cy="1371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Cabin"/>
              <a:buNone/>
              <a:defRPr sz="35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533401" y="3486173"/>
            <a:ext cx="2666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  <a:defRPr sz="1600" b="0" i="0" u="none" strike="noStrike" cap="non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742950" marR="0" lvl="1" indent="698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5" name="Shape 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543393"/>
            <a:ext cx="1951800" cy="58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 descr="red_dashline_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1" y="1682773"/>
            <a:ext cx="469799" cy="203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 descr="Border_6pe9.wmf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0" y="3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6400811" y="4221185"/>
            <a:ext cx="2133599" cy="274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" sz="1400" b="0" i="0" u="none" strike="noStrike" cap="non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4" r:id="rId25"/>
    <p:sldLayoutId id="2147483675" r:id="rId26"/>
    <p:sldLayoutId id="2147483676" r:id="rId27"/>
    <p:sldLayoutId id="2147483678" r:id="rId28"/>
    <p:sldLayoutId id="2147483679" r:id="rId29"/>
    <p:sldLayoutId id="2147483680" r:id="rId3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Shape 22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0" y="3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Shape 222"/>
          <p:cNvSpPr txBox="1">
            <a:spLocks noGrp="1"/>
          </p:cNvSpPr>
          <p:nvPr>
            <p:ph type="sldNum" idx="12"/>
          </p:nvPr>
        </p:nvSpPr>
        <p:spPr>
          <a:xfrm>
            <a:off x="6400811" y="4221185"/>
            <a:ext cx="2133599" cy="274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" sz="1400" b="0" i="0" u="none" strike="noStrike" cap="none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3" r:id="rId11"/>
    <p:sldLayoutId id="2147483694" r:id="rId12"/>
    <p:sldLayoutId id="2147483695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"/>
            <a:ext cx="9144000" cy="793729"/>
          </a:xfrm>
          <a:prstGeom prst="rect">
            <a:avLst/>
          </a:prstGeom>
          <a:solidFill>
            <a:srgbClr val="4799B5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  <p:pic>
        <p:nvPicPr>
          <p:cNvPr id="4" name="Picture 3" descr="horizontal RGB white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6" y="169311"/>
            <a:ext cx="3401400" cy="43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9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80684"/>
            <a:ext cx="8042276" cy="100271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200151"/>
            <a:ext cx="8042276" cy="325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470675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kern="1200" dirty="0">
              <a:solidFill>
                <a:prstClr val="white"/>
              </a:solidFill>
              <a:latin typeface="News Gothic M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9" y="4706751"/>
            <a:ext cx="484094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 kern="1200" dirty="0">
              <a:solidFill>
                <a:prstClr val="white"/>
              </a:solidFill>
              <a:latin typeface="News Gothic M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4706751"/>
            <a:ext cx="990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AD15B515-904E-4672-A70E-2453C7D3A1C8}" type="slidenum">
              <a:rPr lang="en-US" kern="1200" smtClean="0">
                <a:solidFill>
                  <a:prstClr val="white"/>
                </a:solidFill>
                <a:latin typeface="News Gothic MT"/>
                <a:ea typeface="+mn-ea"/>
                <a:cs typeface="+mn-cs"/>
              </a:rPr>
              <a:pPr/>
              <a:t>‹#›</a:t>
            </a:fld>
            <a:endParaRPr lang="en-US" kern="1200" dirty="0">
              <a:solidFill>
                <a:prstClr val="white"/>
              </a:solidFill>
              <a:latin typeface="News Gothic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46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bo.gov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hyperlink" Target="http://www.grants.gov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4" Type="http://schemas.openxmlformats.org/officeDocument/2006/relationships/hyperlink" Target="mailto:indiarco@usaid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usaid.gov/sidp-special-initiatives-and-development-partners/broad-agency-announcements/baa-stages/stage-1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a/usaid.gov/sidp-special-initiatives-and-development-partners/broad-agency-announcements/baa-stages/stage-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xfrm>
            <a:off x="990600" y="3714750"/>
            <a:ext cx="6324600" cy="68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buSzPct val="25000"/>
            </a:pPr>
            <a:r>
              <a:rPr lang="en" sz="2400" b="1" i="0" u="none" strike="noStrike" cap="none" dirty="0" smtClean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  <a:t/>
            </a:r>
            <a:br>
              <a:rPr lang="en" sz="2400" b="1" i="0" u="none" strike="noStrike" cap="none" dirty="0" smtClean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rPr>
            </a:br>
            <a:r>
              <a:rPr lang="en-US" sz="1800" b="1" dirty="0" smtClean="0"/>
              <a:t>GLOBAL </a:t>
            </a:r>
            <a:r>
              <a:rPr lang="en-US" sz="1800" b="1" dirty="0"/>
              <a:t>FOOD SECURITY STRATEGY (GFSS) </a:t>
            </a:r>
            <a:r>
              <a:rPr lang="en-US" sz="1800" b="1" dirty="0" smtClean="0"/>
              <a:t>         </a:t>
            </a:r>
            <a:br>
              <a:rPr lang="en-US" sz="1800" b="1" dirty="0" smtClean="0"/>
            </a:br>
            <a:r>
              <a:rPr lang="en-US" sz="1800" b="1" dirty="0" smtClean="0"/>
              <a:t>INDIA </a:t>
            </a:r>
            <a:r>
              <a:rPr lang="en-US" sz="1800" b="1" dirty="0"/>
              <a:t>– </a:t>
            </a:r>
            <a:r>
              <a:rPr lang="en-US" sz="1800" b="1" dirty="0" smtClean="0"/>
              <a:t>AG TECH CHALLENGE Broad </a:t>
            </a:r>
            <a:r>
              <a:rPr lang="en-US" sz="1800" b="1" dirty="0"/>
              <a:t>Agency Announcement</a:t>
            </a:r>
            <a:br>
              <a:rPr lang="en-US" sz="1800" b="1" dirty="0"/>
            </a:br>
            <a:r>
              <a:rPr lang="en-US" sz="1800" b="1" dirty="0"/>
              <a:t>BAA-ROAA-GFSS-2018</a:t>
            </a:r>
            <a:r>
              <a:rPr lang="en" sz="1800" b="1" i="0" u="none" strike="noStrike" cap="none" dirty="0" smtClean="0">
                <a:solidFill>
                  <a:srgbClr val="FFFFFF"/>
                </a:solidFill>
                <a:sym typeface="Cabin"/>
              </a:rPr>
              <a:t/>
            </a:r>
            <a:br>
              <a:rPr lang="en" sz="1800" b="1" i="0" u="none" strike="noStrike" cap="none" dirty="0" smtClean="0">
                <a:solidFill>
                  <a:srgbClr val="FFFFFF"/>
                </a:solidFill>
                <a:sym typeface="Cabin"/>
              </a:rPr>
            </a:br>
            <a:endParaRPr sz="1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sz="1400" b="0" i="0" u="none" strike="noStrike" cap="none" dirty="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sz="3500" b="0" i="0" u="none" strike="noStrike" cap="none" dirty="0">
              <a:solidFill>
                <a:srgbClr val="FFFFFF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026" name="Picture 2" descr="C:\Users\melhamzaoui\Downloads\revised IMG_57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047750"/>
            <a:ext cx="8153400" cy="29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91283683"/>
              </p:ext>
            </p:extLst>
          </p:nvPr>
        </p:nvGraphicFramePr>
        <p:xfrm>
          <a:off x="1295400" y="666750"/>
          <a:ext cx="70866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95400" y="358996"/>
            <a:ext cx="3501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2"/>
                </a:solidFill>
              </a:rPr>
              <a:t>USAID projects aim to </a:t>
            </a:r>
            <a:endParaRPr lang="en-US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81350"/>
            <a:ext cx="3962399" cy="3999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</a:rPr>
              <a:t>Impact of Partnerships in FY 2016 -17</a:t>
            </a:r>
            <a:endParaRPr lang="en-US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1355273"/>
              </p:ext>
            </p:extLst>
          </p:nvPr>
        </p:nvGraphicFramePr>
        <p:xfrm>
          <a:off x="3352800" y="971550"/>
          <a:ext cx="5638800" cy="383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1000" y="590550"/>
            <a:ext cx="51054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2"/>
                </a:solidFill>
              </a:rPr>
              <a:t>Partnerships: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Establish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and nurture long-term partnerships and alliances between U.S.,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Indian,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and respective host country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governments, including agricultural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research and education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institutions, private sector,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and civil society organizations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. These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partnerships reflect the transformation of the USAID-India relationship from a traditional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donor-recipient approach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to a peer-to-peer partnership whereby India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and USAID jointly collaborate </a:t>
            </a:r>
            <a:r>
              <a:rPr lang="en-US" sz="1000" dirty="0">
                <a:solidFill>
                  <a:schemeClr val="bg2"/>
                </a:solidFill>
                <a:latin typeface="Cabin" panose="020B0604020202020204" charset="0"/>
              </a:rPr>
              <a:t>to solve global development </a:t>
            </a:r>
            <a:r>
              <a:rPr lang="en-US" sz="1000" dirty="0" smtClean="0">
                <a:solidFill>
                  <a:schemeClr val="bg2"/>
                </a:solidFill>
                <a:latin typeface="Cabin" panose="020B0604020202020204" charset="0"/>
              </a:rPr>
              <a:t>challenges. </a:t>
            </a:r>
            <a:endParaRPr lang="en-US" sz="1000" dirty="0">
              <a:solidFill>
                <a:schemeClr val="bg2"/>
              </a:solidFill>
              <a:latin typeface="Cabi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01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1950"/>
            <a:ext cx="7848600" cy="399900"/>
          </a:xfrm>
        </p:spPr>
        <p:txBody>
          <a:bodyPr/>
          <a:lstStyle/>
          <a:p>
            <a:r>
              <a:rPr lang="en-US" b="1" dirty="0" smtClean="0"/>
              <a:t>Collaborations to Promote Food and Nutrition Security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971550"/>
            <a:ext cx="8458200" cy="342900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Support programs that capitalize </a:t>
            </a:r>
            <a:r>
              <a:rPr lang="en-US" sz="1600" dirty="0">
                <a:solidFill>
                  <a:schemeClr val="tx1"/>
                </a:solidFill>
              </a:rPr>
              <a:t>on India’s expertise, often through public-private partnerships, in the deployment of best practices, innovation transfers, and harmonization of regional markets to reduce food and nutrition insecurity.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High replicability of India’s ability to develop and deploy cost-effective development solutions to </a:t>
            </a:r>
            <a:r>
              <a:rPr lang="en-US" sz="1600" dirty="0">
                <a:solidFill>
                  <a:schemeClr val="tx1"/>
                </a:solidFill>
              </a:rPr>
              <a:t>other developing countries in </a:t>
            </a:r>
            <a:r>
              <a:rPr lang="en-US" sz="1600" dirty="0" smtClean="0">
                <a:solidFill>
                  <a:schemeClr val="tx1"/>
                </a:solidFill>
              </a:rPr>
              <a:t>South and South East Asia</a:t>
            </a:r>
            <a:r>
              <a:rPr lang="en-US" sz="1600" dirty="0">
                <a:solidFill>
                  <a:schemeClr val="tx1"/>
                </a:solidFill>
              </a:rPr>
              <a:t>, including members of the South Asian Association for Regional Cooperation (SAARC), etc. </a:t>
            </a:r>
            <a:endParaRPr lang="en-US" sz="1600" dirty="0" smtClean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prstClr val="black"/>
                </a:solidFill>
              </a:rPr>
              <a:t>Indian </a:t>
            </a:r>
            <a:r>
              <a:rPr lang="en-US" sz="1200" b="1" dirty="0">
                <a:solidFill>
                  <a:prstClr val="black"/>
                </a:solidFill>
              </a:rPr>
              <a:t>agricultural innovations: </a:t>
            </a:r>
            <a:r>
              <a:rPr lang="en-US" sz="1200" dirty="0">
                <a:solidFill>
                  <a:prstClr val="black"/>
                </a:solidFill>
              </a:rPr>
              <a:t> technologies, products, services, best practices, business model, market competitiveness for development impact shared with focus Feed The Future (FTF) countries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</a:rPr>
              <a:t>Capacity Building :</a:t>
            </a:r>
            <a:r>
              <a:rPr lang="en-US" sz="1200" dirty="0">
                <a:solidFill>
                  <a:prstClr val="black"/>
                </a:solidFill>
              </a:rPr>
              <a:t> leverage Indian expertise and institutions to enhance  human and institutional capacity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</a:rPr>
              <a:t>Resilient Systems: </a:t>
            </a:r>
            <a:r>
              <a:rPr lang="en-US" sz="1200" dirty="0">
                <a:solidFill>
                  <a:schemeClr val="tx1"/>
                </a:solidFill>
              </a:rPr>
              <a:t>enhance agricultural resilience by promoting technologies that enable farmers cope with  variability in rainfall variability, heat shocks, pest and diseases, change in cropping patter,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809750"/>
            <a:ext cx="2057400" cy="1217890"/>
          </a:xfrm>
        </p:spPr>
        <p:txBody>
          <a:bodyPr/>
          <a:lstStyle/>
          <a:p>
            <a:r>
              <a:rPr lang="en-US" sz="3200" dirty="0"/>
              <a:t>Cross-cutting themes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199321"/>
              </p:ext>
            </p:extLst>
          </p:nvPr>
        </p:nvGraphicFramePr>
        <p:xfrm>
          <a:off x="3733800" y="514350"/>
          <a:ext cx="5105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Arrow 4"/>
          <p:cNvSpPr/>
          <p:nvPr/>
        </p:nvSpPr>
        <p:spPr>
          <a:xfrm>
            <a:off x="2362200" y="2114550"/>
            <a:ext cx="25908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01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90550"/>
            <a:ext cx="5410199" cy="914400"/>
          </a:xfrm>
        </p:spPr>
        <p:txBody>
          <a:bodyPr/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Examples of partnerships that USAID/FSO in India is implementing around the world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581150"/>
            <a:ext cx="6934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Agricultural supply chain development project in Nepal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Dairy production project in Kenya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Small-scale agricultural mechanization in Kenya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</a:t>
            </a:r>
            <a:r>
              <a:rPr lang="en-US" sz="2000" dirty="0" smtClean="0"/>
              <a:t>nstitutional and individual capacity building in 17 countries (Asia/Africa)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14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90550"/>
            <a:ext cx="8229599" cy="399900"/>
          </a:xfrm>
        </p:spPr>
        <p:txBody>
          <a:bodyPr/>
          <a:lstStyle/>
          <a:p>
            <a:r>
              <a:rPr lang="en-US" dirty="0" smtClean="0"/>
              <a:t>Broad Agency Announcement (BAA):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BAA-ROAA-GFSS-2018 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23950"/>
            <a:ext cx="8001000" cy="3429000"/>
          </a:xfrm>
        </p:spPr>
        <p:txBody>
          <a:bodyPr/>
          <a:lstStyle/>
          <a:p>
            <a:r>
              <a:rPr lang="en-US" sz="1200" dirty="0" smtClean="0">
                <a:solidFill>
                  <a:schemeClr val="tx1"/>
                </a:solidFill>
              </a:rPr>
              <a:t>USAID/ India is seeking Expressions of Interest (</a:t>
            </a:r>
            <a:r>
              <a:rPr lang="en-US" sz="1200" dirty="0" err="1" smtClean="0">
                <a:solidFill>
                  <a:schemeClr val="tx1"/>
                </a:solidFill>
              </a:rPr>
              <a:t>EOI</a:t>
            </a:r>
            <a:r>
              <a:rPr lang="en-US" sz="1200" dirty="0" smtClean="0">
                <a:solidFill>
                  <a:schemeClr val="tx1"/>
                </a:solidFill>
              </a:rPr>
              <a:t>) through BAA-ROAA-GFSS-2018 . Please login to </a:t>
            </a:r>
            <a:r>
              <a:rPr lang="en-US" sz="1200" dirty="0" smtClean="0">
                <a:hlinkClick r:id="rId3"/>
              </a:rPr>
              <a:t>www.fbo.gov</a:t>
            </a:r>
            <a:r>
              <a:rPr lang="en-US" sz="1200" dirty="0"/>
              <a:t> </a:t>
            </a:r>
            <a:r>
              <a:rPr lang="en-US" sz="1200" dirty="0">
                <a:solidFill>
                  <a:schemeClr val="tx1"/>
                </a:solidFill>
              </a:rPr>
              <a:t>and</a:t>
            </a:r>
            <a:r>
              <a:rPr lang="en-US" sz="1200" dirty="0"/>
              <a:t> </a:t>
            </a:r>
            <a:r>
              <a:rPr lang="en-US" sz="1200" dirty="0" smtClean="0">
                <a:hlinkClick r:id="rId4"/>
              </a:rPr>
              <a:t>www.grants.gov</a:t>
            </a:r>
            <a:r>
              <a:rPr lang="en-US" sz="1200" dirty="0" smtClean="0"/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for details regarding the BAA.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Agricultural sectors for consideration under BAA by applicants:</a:t>
            </a:r>
            <a:endParaRPr lang="en-US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Seeds and </a:t>
            </a:r>
            <a:r>
              <a:rPr lang="en-US" sz="1200" dirty="0" smtClean="0">
                <a:solidFill>
                  <a:schemeClr val="tx1"/>
                </a:solidFill>
              </a:rPr>
              <a:t>Fertilizers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Fisheries </a:t>
            </a:r>
            <a:r>
              <a:rPr lang="en-US" sz="1200" dirty="0">
                <a:solidFill>
                  <a:schemeClr val="tx1"/>
                </a:solidFill>
              </a:rPr>
              <a:t>and feed </a:t>
            </a:r>
            <a:r>
              <a:rPr lang="en-US" sz="1200" dirty="0" smtClean="0">
                <a:solidFill>
                  <a:schemeClr val="tx1"/>
                </a:solidFill>
              </a:rPr>
              <a:t>technologies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Nutrition-sensitive agriculture/aquaculture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Post-harvest </a:t>
            </a:r>
            <a:r>
              <a:rPr lang="en-US" sz="1200" dirty="0">
                <a:solidFill>
                  <a:schemeClr val="tx1"/>
                </a:solidFill>
              </a:rPr>
              <a:t>processing and cold storage technologies</a:t>
            </a:r>
            <a:r>
              <a:rPr lang="en-US" sz="1200" dirty="0" smtClean="0">
                <a:solidFill>
                  <a:schemeClr val="tx1"/>
                </a:solidFill>
              </a:rPr>
              <a:t>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Precision </a:t>
            </a:r>
            <a:r>
              <a:rPr lang="en-US" sz="1200" dirty="0">
                <a:solidFill>
                  <a:schemeClr val="tx1"/>
                </a:solidFill>
              </a:rPr>
              <a:t>agriculture and sustainable agriculture </a:t>
            </a:r>
            <a:r>
              <a:rPr lang="en-US" sz="1200" dirty="0" smtClean="0">
                <a:solidFill>
                  <a:schemeClr val="tx1"/>
                </a:solidFill>
              </a:rPr>
              <a:t>technologies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Small-holder </a:t>
            </a:r>
            <a:r>
              <a:rPr lang="en-US" sz="1200" dirty="0">
                <a:solidFill>
                  <a:schemeClr val="tx1"/>
                </a:solidFill>
              </a:rPr>
              <a:t>mechanization and </a:t>
            </a:r>
            <a:r>
              <a:rPr lang="en-US" sz="1200" dirty="0" smtClean="0">
                <a:solidFill>
                  <a:schemeClr val="tx1"/>
                </a:solidFill>
              </a:rPr>
              <a:t>finance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Business </a:t>
            </a:r>
            <a:r>
              <a:rPr lang="en-US" sz="1200" dirty="0">
                <a:solidFill>
                  <a:schemeClr val="tx1"/>
                </a:solidFill>
              </a:rPr>
              <a:t>process </a:t>
            </a:r>
            <a:r>
              <a:rPr lang="en-US" sz="1200" dirty="0" smtClean="0">
                <a:solidFill>
                  <a:schemeClr val="tx1"/>
                </a:solidFill>
              </a:rPr>
              <a:t>innovations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Livestock </a:t>
            </a:r>
            <a:r>
              <a:rPr lang="en-US" sz="1200" dirty="0">
                <a:solidFill>
                  <a:schemeClr val="tx1"/>
                </a:solidFill>
              </a:rPr>
              <a:t>and dairy </a:t>
            </a:r>
            <a:r>
              <a:rPr lang="en-US" sz="1200" dirty="0" smtClean="0">
                <a:solidFill>
                  <a:schemeClr val="tx1"/>
                </a:solidFill>
              </a:rPr>
              <a:t>production</a:t>
            </a: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b="1" dirty="0" smtClean="0">
                <a:solidFill>
                  <a:schemeClr val="tx2">
                    <a:lumMod val="75000"/>
                  </a:schemeClr>
                </a:solidFill>
              </a:rPr>
              <a:t>Deadline to submit Expressions </a:t>
            </a:r>
            <a:r>
              <a:rPr lang="en-US" sz="1200" b="1" dirty="0">
                <a:solidFill>
                  <a:schemeClr val="tx2">
                    <a:lumMod val="75000"/>
                  </a:schemeClr>
                </a:solidFill>
              </a:rPr>
              <a:t>of Interest (</a:t>
            </a:r>
            <a:r>
              <a:rPr lang="en-US" sz="1200" b="1" dirty="0" err="1">
                <a:solidFill>
                  <a:schemeClr val="tx2">
                    <a:lumMod val="75000"/>
                  </a:schemeClr>
                </a:solidFill>
              </a:rPr>
              <a:t>EoI</a:t>
            </a:r>
            <a:r>
              <a:rPr lang="en-US" sz="1200" b="1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en-US" sz="1200" b="1" dirty="0" smtClean="0">
                <a:solidFill>
                  <a:schemeClr val="tx2">
                    <a:lumMod val="75000"/>
                  </a:schemeClr>
                </a:solidFill>
              </a:rPr>
              <a:t>is January 31, 2018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</a:endParaRPr>
          </a:p>
          <a:p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3429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25" name="Shape 425" descr="C:\Users\sfugate\AppData\Local\Microsoft\Windows\Temporary Internet Files\Content.IE5\P38S5AZZ\questions-answers-chemical-engineering[1]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666750"/>
            <a:ext cx="8001000" cy="41470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33400" y="4476750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Please submit your questions to 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  <a:hlinkClick r:id="rId4"/>
              </a:rPr>
              <a:t>indiarco@usaid.gov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by Jan. 17, 2018 till 5:00 pm IST</a:t>
            </a: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xfrm>
            <a:off x="533401" y="744260"/>
            <a:ext cx="3352799" cy="39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SzPct val="25000"/>
              <a:buFont typeface="Cabin"/>
              <a:buNone/>
            </a:pPr>
            <a:r>
              <a:rPr lang="en"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Objectives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533400" y="1352553"/>
            <a:ext cx="8001000" cy="3352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" sz="1800" b="0" i="0" u="none" strike="noStrike" cap="none" dirty="0" smtClean="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b="0" i="0" u="none" strike="noStrike" cap="none" dirty="0" smtClean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To </a:t>
            </a:r>
            <a:r>
              <a:rPr lang="en" sz="18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provide information </a:t>
            </a:r>
            <a:r>
              <a:rPr lang="en" sz="1800" b="0" i="0" u="none" strike="noStrike" cap="none" dirty="0" smtClean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about what is a Broad </a:t>
            </a:r>
            <a:r>
              <a:rPr lang="en" sz="18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Agency </a:t>
            </a:r>
            <a:r>
              <a:rPr lang="en" sz="1800" b="0" i="0" u="none" strike="noStrike" cap="none" dirty="0" smtClean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Announcement (BAA) for AG-Tech Challenge.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  <a:p>
            <a:pPr lvl="0">
              <a:spcBef>
                <a:spcPts val="0"/>
              </a:spcBef>
              <a:buSzPct val="25000"/>
            </a:pPr>
            <a:r>
              <a:rPr lang="en" sz="1800" b="0" i="0" u="none" strike="noStrike" cap="none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To provide </a:t>
            </a:r>
            <a:r>
              <a:rPr lang="en" sz="1800" b="0" i="0" u="none" strike="noStrike" cap="none" dirty="0" smtClean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an overview about Food Security Strategic Partnerships</a:t>
            </a:r>
            <a:r>
              <a:rPr lang="en-US" sz="1800" dirty="0" smtClean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 developed by USAID/ INDIA.</a:t>
            </a:r>
            <a:endParaRPr lang="en" sz="1800" dirty="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533400" y="744260"/>
            <a:ext cx="8001000" cy="39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SzPct val="25000"/>
              <a:buFont typeface="Cabin"/>
              <a:buNone/>
            </a:pPr>
            <a:r>
              <a:rPr lang="en" sz="2400" b="0" i="0" u="none" strike="noStrike" cap="none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What is a BAA?</a:t>
            </a: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3505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BAAs may be used by agencies to fulfill </a:t>
            </a:r>
            <a:r>
              <a:rPr lang="en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R&amp;D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requirements for scientific study and experimentation directed toward advancing the state-of-the-art or increasing knowledge or understanding rather than focusing on a specific system or hardware solution. The BAA </a:t>
            </a:r>
            <a:r>
              <a:rPr lang="en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technique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will only be used when meaningful proposals with varying technical/scientific approaches can be reasonably anticipated. </a:t>
            </a:r>
            <a:endParaRPr lang="en" sz="18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" sz="1800" dirty="0"/>
          </a:p>
          <a:p>
            <a:pPr lvl="0">
              <a:spcBef>
                <a:spcPts val="0"/>
              </a:spcBef>
              <a:buSzPct val="25000"/>
            </a:pPr>
            <a:r>
              <a:rPr lang="en-US" sz="1800" dirty="0" err="1">
                <a:solidFill>
                  <a:schemeClr val="dk1"/>
                </a:solidFill>
              </a:rPr>
              <a:t>BAAs</a:t>
            </a:r>
            <a:r>
              <a:rPr lang="en-US" sz="1800" dirty="0">
                <a:solidFill>
                  <a:schemeClr val="dk1"/>
                </a:solidFill>
              </a:rPr>
              <a:t> are open for anyone to participate -- including the private sector, public sector, non-governmental, for-profit, non-profit, and educational institutions -- whether you are new to USAID, or a long-standing partner.</a:t>
            </a:r>
            <a:endParaRPr lang="en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18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title"/>
          </p:nvPr>
        </p:nvSpPr>
        <p:spPr>
          <a:xfrm>
            <a:off x="533400" y="744260"/>
            <a:ext cx="7239000" cy="39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A6C"/>
              </a:buClr>
              <a:buSzPct val="25000"/>
              <a:buFont typeface="Cabin"/>
              <a:buNone/>
            </a:pPr>
            <a:r>
              <a:rPr lang="en" sz="2400" b="0" i="0" u="none" strike="noStrike" cap="none" dirty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Stage 1 – </a:t>
            </a:r>
            <a:r>
              <a:rPr lang="en" sz="2400" b="0" i="0" u="none" strike="noStrike" cap="none" dirty="0" smtClean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Posting Announcement/Rec</a:t>
            </a:r>
            <a:r>
              <a:rPr lang="en-US" sz="2400" b="0" i="0" u="none" strike="noStrike" cap="none" dirty="0" err="1" smtClean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ei</a:t>
            </a:r>
            <a:r>
              <a:rPr lang="en" sz="2400" b="0" i="0" u="none" strike="noStrike" cap="none" dirty="0" smtClean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ving EOIs</a:t>
            </a:r>
            <a:endParaRPr lang="en" sz="2400" b="0" i="0" u="none" strike="noStrike" cap="none" dirty="0">
              <a:solidFill>
                <a:srgbClr val="002A6C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3429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285750" lvl="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ym typeface="Cabin"/>
              </a:rPr>
              <a:t>The BAA is posted to both </a:t>
            </a:r>
            <a:r>
              <a:rPr lang="en-US" sz="1800" dirty="0" err="1">
                <a:sym typeface="Cabin"/>
              </a:rPr>
              <a:t>FedBizOpps</a:t>
            </a:r>
            <a:r>
              <a:rPr lang="en-US" sz="1800" dirty="0">
                <a:sym typeface="Cabin"/>
              </a:rPr>
              <a:t> and Grants.gov. </a:t>
            </a:r>
          </a:p>
          <a:p>
            <a:pPr marL="285750" lvl="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ym typeface="Cabin"/>
              </a:rPr>
              <a:t>Expressions of Interest (EOI) </a:t>
            </a:r>
            <a:r>
              <a:rPr lang="en-US" sz="1800" dirty="0" smtClean="0">
                <a:sym typeface="Cabin"/>
              </a:rPr>
              <a:t>are received.</a:t>
            </a:r>
            <a:endParaRPr lang="en-US" sz="1800" dirty="0">
              <a:sym typeface="Cabin"/>
            </a:endParaRPr>
          </a:p>
          <a:p>
            <a:pPr marL="285750" lvl="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ym typeface="Cabin"/>
              </a:rPr>
              <a:t>If your expression of interest is not accepted, you will receive correspondence stating that and you will not move on to Stage 2. </a:t>
            </a:r>
          </a:p>
          <a:p>
            <a:pPr marL="285750" lvl="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ym typeface="Cabin"/>
              </a:rPr>
              <a:t>For Expressions of Interest which are deemed to have </a:t>
            </a:r>
            <a:r>
              <a:rPr lang="en-US" sz="1800" dirty="0" smtClean="0">
                <a:sym typeface="Cabin"/>
              </a:rPr>
              <a:t>merit, </a:t>
            </a:r>
            <a:r>
              <a:rPr lang="en-US" sz="1800" dirty="0">
                <a:sym typeface="Cabin"/>
              </a:rPr>
              <a:t>USAID will issue an invitation to collaborate to the potential partner.</a:t>
            </a:r>
            <a:endParaRPr lang="en" sz="1800" dirty="0">
              <a:sym typeface="Cabin"/>
              <a:hlinkClick r:id="rId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title"/>
          </p:nvPr>
        </p:nvSpPr>
        <p:spPr>
          <a:xfrm>
            <a:off x="533400" y="744260"/>
            <a:ext cx="7239000" cy="39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buClr>
                <a:srgbClr val="002A6C"/>
              </a:buClr>
              <a:buSzPct val="25000"/>
            </a:pPr>
            <a:r>
              <a:rPr lang="en" sz="2400" dirty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Stage </a:t>
            </a:r>
            <a:r>
              <a:rPr lang="en" sz="2400" dirty="0" smtClean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2 </a:t>
            </a:r>
            <a:r>
              <a:rPr lang="en" sz="2400" dirty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– </a:t>
            </a:r>
            <a:r>
              <a:rPr lang="en-US" sz="2400" dirty="0" smtClean="0">
                <a:solidFill>
                  <a:srgbClr val="002A6C"/>
                </a:solidFill>
                <a:latin typeface="Cabin"/>
                <a:ea typeface="Cabin"/>
                <a:cs typeface="Cabin"/>
                <a:sym typeface="Cabin"/>
              </a:rPr>
              <a:t>Co-Creation/Design</a:t>
            </a:r>
            <a:endParaRPr lang="en" sz="2400" b="0" i="0" u="none" strike="noStrike" cap="none" dirty="0">
              <a:solidFill>
                <a:srgbClr val="002A6C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533400" y="1352550"/>
            <a:ext cx="8001000" cy="3429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Together, </a:t>
            </a:r>
            <a:r>
              <a:rPr lang="en-US" sz="1800" dirty="0"/>
              <a:t>USAID and the potential partner(s) will collaborate on a Concept Paper. </a:t>
            </a:r>
            <a:endParaRPr lang="en-US" sz="18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The </a:t>
            </a:r>
            <a:r>
              <a:rPr lang="en-US" sz="1800" dirty="0"/>
              <a:t>Concept Paper, generally 5-10 pages, will further detail and explain the project as initially provided in the Expression of Interest.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This </a:t>
            </a:r>
            <a:r>
              <a:rPr lang="en-US" sz="1800" dirty="0"/>
              <a:t>process calls for working together with organizations that may or may not be new to you.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smtClean="0"/>
              <a:t>All </a:t>
            </a:r>
            <a:r>
              <a:rPr lang="en-US" sz="1800" dirty="0"/>
              <a:t>potential partners may not move forward to Stage 3.</a:t>
            </a:r>
            <a:endParaRPr lang="en" sz="1800" b="0" i="0" u="sng" strike="noStrike" cap="none" dirty="0">
              <a:solidFill>
                <a:schemeClr val="hlink"/>
              </a:solidFill>
              <a:latin typeface="Cabin"/>
              <a:ea typeface="Cabin"/>
              <a:cs typeface="Cabin"/>
              <a:sym typeface="Cabin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3840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73"/>
          <p:cNvSpPr txBox="1">
            <a:spLocks noGrp="1"/>
          </p:cNvSpPr>
          <p:nvPr>
            <p:ph type="title"/>
          </p:nvPr>
        </p:nvSpPr>
        <p:spPr>
          <a:xfrm>
            <a:off x="463200" y="514350"/>
            <a:ext cx="5023200" cy="78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Stage 3 – Peer and Scientific Review</a:t>
            </a:r>
            <a:endParaRPr lang="en" sz="1800" b="0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8" name="Shape 374"/>
          <p:cNvSpPr txBox="1">
            <a:spLocks noGrp="1"/>
          </p:cNvSpPr>
          <p:nvPr>
            <p:ph type="body" idx="1"/>
          </p:nvPr>
        </p:nvSpPr>
        <p:spPr>
          <a:xfrm>
            <a:off x="457200" y="1276353"/>
            <a:ext cx="7467600" cy="3428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>
              <a:lnSpc>
                <a:spcPct val="150000"/>
              </a:lnSpc>
              <a:spcBef>
                <a:spcPts val="32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</a:rPr>
              <a:t>Concept Papers developed during Stage 2 will be reviewed by the Peer and Scientific Review Board. </a:t>
            </a:r>
          </a:p>
          <a:p>
            <a:pPr marL="285750" lvl="0" indent="-285750">
              <a:lnSpc>
                <a:spcPct val="150000"/>
              </a:lnSpc>
              <a:spcBef>
                <a:spcPts val="32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</a:rPr>
              <a:t>The </a:t>
            </a:r>
            <a:r>
              <a:rPr lang="en-US" sz="1800" dirty="0" smtClean="0">
                <a:solidFill>
                  <a:schemeClr val="dk1"/>
                </a:solidFill>
              </a:rPr>
              <a:t>Board </a:t>
            </a:r>
            <a:r>
              <a:rPr lang="en-US" sz="1800" dirty="0">
                <a:solidFill>
                  <a:schemeClr val="dk1"/>
                </a:solidFill>
              </a:rPr>
              <a:t>will review Concept Papers and recommend considered Apparently Successful Partners to the CO/AO.</a:t>
            </a:r>
          </a:p>
          <a:p>
            <a:pPr marL="285750" lvl="0" indent="-285750">
              <a:lnSpc>
                <a:spcPct val="150000"/>
              </a:lnSpc>
              <a:spcBef>
                <a:spcPts val="32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dk1"/>
                </a:solidFill>
              </a:rPr>
              <a:t>All </a:t>
            </a:r>
            <a:r>
              <a:rPr lang="en-US" sz="1800" dirty="0">
                <a:solidFill>
                  <a:schemeClr val="dk1"/>
                </a:solidFill>
              </a:rPr>
              <a:t>potential partners may not move forward to Stage 4. Evaluations are typically done on a green/amber/red light basis.</a:t>
            </a:r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1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533400" y="744260"/>
            <a:ext cx="6400800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2400" b="0" i="0" u="none" strike="noStrike" cap="none" dirty="0" smtClean="0">
                <a:solidFill>
                  <a:srgbClr val="002060"/>
                </a:solidFill>
                <a:latin typeface="Cabin"/>
                <a:ea typeface="Cabin"/>
                <a:cs typeface="Cabin"/>
                <a:sym typeface="Cabin"/>
              </a:rPr>
              <a:t>Stage 4 – Award</a:t>
            </a:r>
            <a:endParaRPr lang="en" sz="1800" b="0" i="0" u="none" strike="noStrike" cap="none" dirty="0">
              <a:solidFill>
                <a:srgbClr val="00206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495300" y="1352550"/>
            <a:ext cx="8001000" cy="281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The </a:t>
            </a:r>
            <a:r>
              <a:rPr lang="en-US" sz="1600" dirty="0" smtClean="0">
                <a:solidFill>
                  <a:schemeClr val="tx1"/>
                </a:solidFill>
              </a:rPr>
              <a:t>CO/AO </a:t>
            </a:r>
            <a:r>
              <a:rPr lang="en-US" sz="1600" dirty="0">
                <a:solidFill>
                  <a:schemeClr val="tx1"/>
                </a:solidFill>
              </a:rPr>
              <a:t>will review the Peer and Scientific Review Board’s </a:t>
            </a:r>
            <a:r>
              <a:rPr lang="en-US" sz="1600" dirty="0" smtClean="0">
                <a:solidFill>
                  <a:schemeClr val="tx1"/>
                </a:solidFill>
              </a:rPr>
              <a:t>recommendations, </a:t>
            </a:r>
            <a:r>
              <a:rPr lang="en-US" sz="1600" dirty="0">
                <a:solidFill>
                  <a:schemeClr val="tx1"/>
                </a:solidFill>
              </a:rPr>
              <a:t>and will make a determination whether the respondent is an Apparently Successful Partner.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The </a:t>
            </a:r>
            <a:r>
              <a:rPr lang="en-US" sz="1600" dirty="0" smtClean="0">
                <a:solidFill>
                  <a:schemeClr val="tx1"/>
                </a:solidFill>
              </a:rPr>
              <a:t>CO/AO may </a:t>
            </a:r>
            <a:r>
              <a:rPr lang="en-US" sz="1600" dirty="0">
                <a:solidFill>
                  <a:schemeClr val="tx1"/>
                </a:solidFill>
              </a:rPr>
              <a:t>also make or narrow down the anticipated instrument type to facilitate project design.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CO/AO </a:t>
            </a:r>
            <a:r>
              <a:rPr lang="en-US" sz="1600" dirty="0" smtClean="0">
                <a:solidFill>
                  <a:schemeClr val="tx1"/>
                </a:solidFill>
              </a:rPr>
              <a:t>will </a:t>
            </a:r>
            <a:r>
              <a:rPr lang="en-US" sz="1600" dirty="0">
                <a:solidFill>
                  <a:schemeClr val="tx1"/>
                </a:solidFill>
              </a:rPr>
              <a:t>engage in final review, negotiation, and determinations of instrument type, responsibility, cost reasonableness, etc., and will craft an award instrument with the Apparently Successful Partner. 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600" y="1200150"/>
            <a:ext cx="777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4898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04800" y="171450"/>
            <a:ext cx="2844800" cy="514350"/>
          </a:xfrm>
          <a:prstGeom prst="roundRect">
            <a:avLst/>
          </a:prstGeom>
          <a:solidFill>
            <a:srgbClr val="4799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kern="1200" dirty="0">
              <a:solidFill>
                <a:srgbClr val="FFFFFF"/>
              </a:solidFill>
            </a:endParaRPr>
          </a:p>
        </p:txBody>
      </p:sp>
      <p:pic>
        <p:nvPicPr>
          <p:cNvPr id="10" name="Picture 26" descr="FTF-white-ver-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17" y="264914"/>
            <a:ext cx="2133600" cy="43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897906" y="4706751"/>
            <a:ext cx="990600" cy="170974"/>
          </a:xfrm>
        </p:spPr>
        <p:txBody>
          <a:bodyPr/>
          <a:lstStyle/>
          <a:p>
            <a:fld id="{AD15B515-904E-4672-A70E-2453C7D3A1C8}" type="slidenum">
              <a:rPr lang="en-US" sz="1200" smtClean="0">
                <a:solidFill>
                  <a:prstClr val="white"/>
                </a:solidFill>
              </a:rPr>
              <a:pPr/>
              <a:t>8</a:t>
            </a:fld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431" y="3105173"/>
            <a:ext cx="861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kern="1200" dirty="0">
                <a:solidFill>
                  <a:prstClr val="white"/>
                </a:solidFill>
                <a:latin typeface="News Gothic MT"/>
                <a:ea typeface="+mn-ea"/>
                <a:cs typeface="+mn-cs"/>
              </a:rPr>
              <a:t>Strategic Partnerships for Agricultural Development in  </a:t>
            </a:r>
            <a:r>
              <a:rPr lang="en-US" sz="4000" kern="1200" dirty="0" smtClean="0">
                <a:solidFill>
                  <a:prstClr val="white"/>
                </a:solidFill>
                <a:latin typeface="News Gothic MT"/>
                <a:ea typeface="+mn-ea"/>
                <a:cs typeface="+mn-cs"/>
              </a:rPr>
              <a:t>Asia</a:t>
            </a:r>
            <a:endParaRPr lang="en-US" sz="800" kern="1200" dirty="0">
              <a:solidFill>
                <a:prstClr val="white"/>
              </a:solidFill>
              <a:latin typeface="News Gothic MT"/>
              <a:ea typeface="+mn-ea"/>
              <a:cs typeface="+mn-cs"/>
            </a:endParaRPr>
          </a:p>
          <a:p>
            <a:pPr algn="ctr"/>
            <a:r>
              <a:rPr lang="en-US" sz="2800" kern="1200" dirty="0" smtClean="0">
                <a:solidFill>
                  <a:prstClr val="white"/>
                </a:solidFill>
                <a:latin typeface="News Gothic MT"/>
                <a:ea typeface="+mn-ea"/>
                <a:cs typeface="+mn-cs"/>
              </a:rPr>
              <a:t>USAID/ India: Food Security Office </a:t>
            </a:r>
          </a:p>
        </p:txBody>
      </p:sp>
    </p:spTree>
    <p:extLst>
      <p:ext uri="{BB962C8B-B14F-4D97-AF65-F5344CB8AC3E}">
        <p14:creationId xmlns:p14="http://schemas.microsoft.com/office/powerpoint/2010/main" val="37690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66750"/>
            <a:ext cx="8305800" cy="399900"/>
          </a:xfrm>
        </p:spPr>
        <p:txBody>
          <a:bodyPr/>
          <a:lstStyle/>
          <a:p>
            <a:r>
              <a:rPr lang="en-US" b="1" dirty="0" smtClean="0"/>
              <a:t>FOOD SECURITY OFFICE: </a:t>
            </a:r>
            <a:r>
              <a:rPr lang="en-US" b="1" cap="all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</a:t>
            </a:r>
            <a:r>
              <a:rPr lang="en-US" b="1" cap="all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1" y="1200150"/>
            <a:ext cx="2590800" cy="1371600"/>
          </a:xfrm>
        </p:spPr>
        <p:txBody>
          <a:bodyPr/>
          <a:lstStyle/>
          <a:p>
            <a:r>
              <a:rPr lang="en-US" sz="1200" dirty="0" smtClean="0">
                <a:solidFill>
                  <a:schemeClr val="tx1"/>
                </a:solidFill>
              </a:rPr>
              <a:t>Support </a:t>
            </a:r>
            <a:r>
              <a:rPr lang="en-US" sz="1200" dirty="0">
                <a:solidFill>
                  <a:schemeClr val="tx1"/>
                </a:solidFill>
              </a:rPr>
              <a:t>programs that capitalize on India’s </a:t>
            </a:r>
            <a:r>
              <a:rPr lang="en-US" sz="1200" dirty="0" smtClean="0">
                <a:solidFill>
                  <a:schemeClr val="tx1"/>
                </a:solidFill>
              </a:rPr>
              <a:t>expertise through </a:t>
            </a:r>
            <a:r>
              <a:rPr lang="en-US" sz="1200" dirty="0">
                <a:solidFill>
                  <a:schemeClr val="tx1"/>
                </a:solidFill>
              </a:rPr>
              <a:t>public-private partnerships, in the deployment of best practices, </a:t>
            </a:r>
            <a:r>
              <a:rPr lang="en-US" sz="1200" dirty="0" smtClean="0">
                <a:solidFill>
                  <a:schemeClr val="tx1"/>
                </a:solidFill>
              </a:rPr>
              <a:t>technology/ innovation </a:t>
            </a:r>
            <a:r>
              <a:rPr lang="en-US" sz="1200" dirty="0">
                <a:solidFill>
                  <a:schemeClr val="tx1"/>
                </a:solidFill>
              </a:rPr>
              <a:t>transfers, </a:t>
            </a:r>
            <a:r>
              <a:rPr lang="en-US" sz="1200" dirty="0" smtClean="0">
                <a:solidFill>
                  <a:schemeClr val="tx1"/>
                </a:solidFill>
              </a:rPr>
              <a:t>capacity building, and </a:t>
            </a:r>
            <a:r>
              <a:rPr lang="en-US" sz="1200" dirty="0">
                <a:solidFill>
                  <a:schemeClr val="tx1"/>
                </a:solidFill>
              </a:rPr>
              <a:t>harmonization of regional markets to reduce food and nutrition insecurity. </a:t>
            </a:r>
            <a:endParaRPr lang="en-US" sz="1200" dirty="0" smtClean="0">
              <a:solidFill>
                <a:schemeClr val="tx1"/>
              </a:solidFill>
            </a:endParaRPr>
          </a:p>
          <a:p>
            <a:endParaRPr lang="en-US" sz="1300" dirty="0">
              <a:solidFill>
                <a:schemeClr val="tx1"/>
              </a:solidFill>
            </a:endParaRPr>
          </a:p>
          <a:p>
            <a:endParaRPr lang="en-US" sz="1300" dirty="0" smtClean="0">
              <a:solidFill>
                <a:schemeClr val="tx1"/>
              </a:solidFill>
            </a:endParaRPr>
          </a:p>
          <a:p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300" dirty="0" smtClean="0">
              <a:solidFill>
                <a:schemeClr val="tx1"/>
              </a:solidFill>
            </a:endParaRPr>
          </a:p>
          <a:p>
            <a:r>
              <a:rPr lang="en-US" sz="1400" dirty="0" smtClean="0">
                <a:solidFill>
                  <a:schemeClr val="tx1"/>
                </a:solidFill>
              </a:rPr>
              <a:t> 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68959140"/>
              </p:ext>
            </p:extLst>
          </p:nvPr>
        </p:nvGraphicFramePr>
        <p:xfrm>
          <a:off x="3352800" y="895350"/>
          <a:ext cx="5562600" cy="375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57550"/>
            <a:ext cx="17494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74445" y="3409950"/>
            <a:ext cx="159897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 smtClean="0"/>
              <a:t>Leverage </a:t>
            </a:r>
            <a:r>
              <a:rPr lang="en-US" sz="900" i="1" dirty="0"/>
              <a:t>local resources, local capacity building, </a:t>
            </a:r>
            <a:r>
              <a:rPr lang="en-US" sz="900" i="1" dirty="0" smtClean="0"/>
              <a:t>diversify </a:t>
            </a:r>
            <a:r>
              <a:rPr lang="en-US" sz="900" i="1" dirty="0"/>
              <a:t>partner base, </a:t>
            </a:r>
            <a:r>
              <a:rPr lang="en-US" sz="900" i="1" dirty="0" smtClean="0"/>
              <a:t>graduate </a:t>
            </a:r>
            <a:r>
              <a:rPr lang="en-US" sz="900" i="1" dirty="0"/>
              <a:t>from </a:t>
            </a:r>
            <a:r>
              <a:rPr lang="en-US" sz="900" i="1" dirty="0" smtClean="0"/>
              <a:t>assistance, and promote</a:t>
            </a:r>
            <a:endParaRPr lang="en-US" sz="900" i="1" dirty="0"/>
          </a:p>
          <a:p>
            <a:r>
              <a:rPr lang="en-US" sz="900" i="1" dirty="0" smtClean="0"/>
              <a:t>aid </a:t>
            </a:r>
            <a:r>
              <a:rPr lang="en-US" sz="900" i="1" dirty="0"/>
              <a:t>effectiveness</a:t>
            </a: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5768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16_9_usaid_master_slide">
  <a:themeElements>
    <a:clrScheme name="USAID">
      <a:dk1>
        <a:srgbClr val="000000"/>
      </a:dk1>
      <a:lt1>
        <a:srgbClr val="666666"/>
      </a:lt1>
      <a:dk2>
        <a:srgbClr val="002A6C"/>
      </a:dk2>
      <a:lt2>
        <a:srgbClr val="C2113B"/>
      </a:lt2>
      <a:accent1>
        <a:srgbClr val="002A6C"/>
      </a:accent1>
      <a:accent2>
        <a:srgbClr val="C2113A"/>
      </a:accent2>
      <a:accent3>
        <a:srgbClr val="666666"/>
      </a:accent3>
      <a:accent4>
        <a:srgbClr val="000000"/>
      </a:accent4>
      <a:accent5>
        <a:srgbClr val="DDDDDD"/>
      </a:accent5>
      <a:accent6>
        <a:srgbClr val="33679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9_usaid_master_slide">
  <a:themeElements>
    <a:clrScheme name="USAID">
      <a:dk1>
        <a:srgbClr val="000000"/>
      </a:dk1>
      <a:lt1>
        <a:srgbClr val="666666"/>
      </a:lt1>
      <a:dk2>
        <a:srgbClr val="002A6C"/>
      </a:dk2>
      <a:lt2>
        <a:srgbClr val="C2113B"/>
      </a:lt2>
      <a:accent1>
        <a:srgbClr val="002A6C"/>
      </a:accent1>
      <a:accent2>
        <a:srgbClr val="C2113A"/>
      </a:accent2>
      <a:accent3>
        <a:srgbClr val="666666"/>
      </a:accent3>
      <a:accent4>
        <a:srgbClr val="000000"/>
      </a:accent4>
      <a:accent5>
        <a:srgbClr val="DDDDDD"/>
      </a:accent5>
      <a:accent6>
        <a:srgbClr val="336799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 Slides">
  <a:themeElements>
    <a:clrScheme name="FTF_Colo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799B5"/>
      </a:accent5>
      <a:accent6>
        <a:srgbClr val="D37D28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5722</TotalTime>
  <Words>1086</Words>
  <Application>Microsoft Office PowerPoint</Application>
  <PresentationFormat>On-screen Show (16:9)</PresentationFormat>
  <Paragraphs>97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Wingdings 2</vt:lpstr>
      <vt:lpstr>Calibri</vt:lpstr>
      <vt:lpstr>News Gothic MT</vt:lpstr>
      <vt:lpstr>Cabin</vt:lpstr>
      <vt:lpstr>16_9_usaid_master_slide</vt:lpstr>
      <vt:lpstr>16_9_usaid_master_slide</vt:lpstr>
      <vt:lpstr>Content Slides</vt:lpstr>
      <vt:lpstr>Breeze</vt:lpstr>
      <vt:lpstr> GLOBAL FOOD SECURITY STRATEGY (GFSS)           INDIA – AG TECH CHALLENGE Broad Agency Announcement BAA-ROAA-GFSS-2018    </vt:lpstr>
      <vt:lpstr>Objectives</vt:lpstr>
      <vt:lpstr>What is a BAA?</vt:lpstr>
      <vt:lpstr>Stage 1 – Posting Announcement/Receiving EOIs</vt:lpstr>
      <vt:lpstr>Stage 2 – Co-Creation/Design</vt:lpstr>
      <vt:lpstr>Stage 3 – Peer and Scientific Review</vt:lpstr>
      <vt:lpstr>Stage 4 – Award</vt:lpstr>
      <vt:lpstr>PowerPoint Presentation</vt:lpstr>
      <vt:lpstr>FOOD SECURITY OFFICE: Strategic Vision</vt:lpstr>
      <vt:lpstr>PowerPoint Presentation</vt:lpstr>
      <vt:lpstr>Impact of Partnerships in FY 2016 -17</vt:lpstr>
      <vt:lpstr>Collaborations to Promote Food and Nutrition Security </vt:lpstr>
      <vt:lpstr>Cross-cutting themes</vt:lpstr>
      <vt:lpstr>Examples of partnerships that USAID/FSO in India is implementing around the world</vt:lpstr>
      <vt:lpstr>Broad Agency Announcement (BAA): BAA-ROAA-GFSS-2018 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Operationalizing the BAA Planning and Stage 1</dc:title>
  <dc:creator>Fugate, Stephanie (M/OAA/SIDP)</dc:creator>
  <cp:lastModifiedBy>Dutta, Sumit (New Delhi/ROAA)</cp:lastModifiedBy>
  <cp:revision>149</cp:revision>
  <dcterms:modified xsi:type="dcterms:W3CDTF">2018-01-12T11:30:50Z</dcterms:modified>
</cp:coreProperties>
</file>