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4" r:id="rId1"/>
  </p:sldMasterIdLst>
  <p:notesMasterIdLst>
    <p:notesMasterId r:id="rId3"/>
  </p:notesMasterIdLst>
  <p:handoutMasterIdLst>
    <p:handoutMasterId r:id="rId4"/>
  </p:handoutMasterIdLst>
  <p:sldIdLst>
    <p:sldId id="272" r:id="rId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99" d="100"/>
          <a:sy n="99" d="100"/>
        </p:scale>
        <p:origin x="1158" y="90"/>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12/21/2017</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smtClean="0">
                <a:solidFill>
                  <a:schemeClr val="bg1">
                    <a:lumMod val="65000"/>
                  </a:schemeClr>
                </a:solidFill>
                <a:latin typeface="Tahoma" pitchFamily="34" charset="0"/>
                <a:ea typeface="Tahoma" pitchFamily="34" charset="0"/>
                <a:cs typeface="Tahoma" pitchFamily="34" charset="0"/>
              </a:rPr>
              <a:t>Distribution Statement</a:t>
            </a:r>
            <a:endParaRPr lang="en-US" dirty="0">
              <a:solidFill>
                <a:schemeClr val="bg1">
                  <a:lumMod val="65000"/>
                </a:schemeClr>
              </a:solidFill>
              <a:latin typeface="Tahoma" pitchFamily="34" charset="0"/>
              <a:ea typeface="Tahoma" pitchFamily="34" charset="0"/>
              <a:cs typeface="Tahoma" pitchFamily="34" charset="0"/>
            </a:endParaRP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12/21/2017</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smtClean="0"/>
              <a:t>Distribution Statement</a:t>
            </a: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smtClean="0"/>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add briefer names</a:t>
            </a:r>
            <a:endParaRPr lang="en-US" dirty="0"/>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smtClean="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smtClean="0">
                <a:latin typeface="Tahoma" charset="0"/>
              </a:rPr>
              <a:t>Click to edit Date</a:t>
            </a:r>
          </a:p>
        </p:txBody>
      </p:sp>
    </p:spTree>
    <p:extLst>
      <p:ext uri="{BB962C8B-B14F-4D97-AF65-F5344CB8AC3E}">
        <p14:creationId xmlns:p14="http://schemas.microsoft.com/office/powerpoint/2010/main" val="3498614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smtClean="0"/>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4253680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smtClean="0"/>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smtClean="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234112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smtClean="0"/>
              <a:t>CLICK TO EDIT MASTER TITLE STYLE</a:t>
            </a:r>
            <a:endParaRPr lang="en-US" dirty="0"/>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smtClean="0"/>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94376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b="1">
                <a:solidFill>
                  <a:schemeClr val="tx1"/>
                </a:solidFill>
              </a:defRPr>
            </a:lvl1pPr>
          </a:lstStyle>
          <a:p>
            <a:pPr>
              <a:defRPr/>
            </a:pPr>
            <a:r>
              <a:rPr lang="en-US" dirty="0"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660524" y="227453"/>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276999"/>
          </a:xfrm>
          <a:prstGeom prst="rect">
            <a:avLst/>
          </a:prstGeom>
          <a:noFill/>
        </p:spPr>
        <p:txBody>
          <a:bodyPr wrap="square" rtlCol="0">
            <a:spAutoFit/>
          </a:bodyPr>
          <a:lstStyle/>
          <a:p>
            <a:pPr algn="ctr"/>
            <a:r>
              <a:rPr lang="en-US" sz="1200" b="1" dirty="0" smtClean="0">
                <a:latin typeface="Tahoma" pitchFamily="34" charset="0"/>
                <a:cs typeface="Tahoma" pitchFamily="34" charset="0"/>
              </a:rPr>
              <a:t>CONCEPT</a:t>
            </a:r>
          </a:p>
        </p:txBody>
      </p:sp>
      <p:sp>
        <p:nvSpPr>
          <p:cNvPr id="12" name="TextBox 11"/>
          <p:cNvSpPr txBox="1"/>
          <p:nvPr userDrawn="1"/>
        </p:nvSpPr>
        <p:spPr>
          <a:xfrm>
            <a:off x="932850" y="3657600"/>
            <a:ext cx="2895600" cy="276999"/>
          </a:xfrm>
          <a:prstGeom prst="rect">
            <a:avLst/>
          </a:prstGeom>
          <a:noFill/>
        </p:spPr>
        <p:txBody>
          <a:bodyPr wrap="square" rtlCol="0">
            <a:spAutoFit/>
          </a:bodyPr>
          <a:lstStyle/>
          <a:p>
            <a:pPr algn="ctr"/>
            <a:r>
              <a:rPr lang="en-US" sz="1200" b="1" dirty="0" smtClean="0">
                <a:latin typeface="Tahoma" pitchFamily="34" charset="0"/>
                <a:cs typeface="Tahoma" pitchFamily="34" charset="0"/>
              </a:rPr>
              <a:t>IMPACT</a:t>
            </a:r>
          </a:p>
        </p:txBody>
      </p:sp>
      <p:sp>
        <p:nvSpPr>
          <p:cNvPr id="14" name="TextBox 13"/>
          <p:cNvSpPr txBox="1"/>
          <p:nvPr userDrawn="1"/>
        </p:nvSpPr>
        <p:spPr>
          <a:xfrm>
            <a:off x="5087750" y="3676050"/>
            <a:ext cx="3295650" cy="276999"/>
          </a:xfrm>
          <a:prstGeom prst="rect">
            <a:avLst/>
          </a:prstGeom>
          <a:noFill/>
        </p:spPr>
        <p:txBody>
          <a:bodyPr wrap="square" rtlCol="0">
            <a:spAutoFit/>
          </a:bodyPr>
          <a:lstStyle/>
          <a:p>
            <a:pPr algn="ctr"/>
            <a:r>
              <a:rPr lang="en-US" sz="1200" b="1" dirty="0" smtClean="0">
                <a:latin typeface="Tahoma" pitchFamily="34" charset="0"/>
                <a:cs typeface="Tahoma" pitchFamily="34" charset="0"/>
              </a:rPr>
              <a:t>CONTEXT</a:t>
            </a:r>
          </a:p>
        </p:txBody>
      </p:sp>
      <p:sp>
        <p:nvSpPr>
          <p:cNvPr id="15" name="TextBox 13"/>
          <p:cNvSpPr txBox="1"/>
          <p:nvPr userDrawn="1"/>
        </p:nvSpPr>
        <p:spPr>
          <a:xfrm>
            <a:off x="4693641" y="933573"/>
            <a:ext cx="390926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smtClean="0">
                <a:latin typeface="Tahoma" pitchFamily="34" charset="0"/>
                <a:cs typeface="Tahoma" pitchFamily="34" charset="0"/>
              </a:rPr>
              <a:t>APPROACH</a:t>
            </a:r>
          </a:p>
        </p:txBody>
      </p:sp>
    </p:spTree>
    <p:extLst>
      <p:ext uri="{BB962C8B-B14F-4D97-AF65-F5344CB8AC3E}">
        <p14:creationId xmlns:p14="http://schemas.microsoft.com/office/powerpoint/2010/main" val="38719072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311463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93282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914958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650187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959495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666887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smtClean="0"/>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smtClean="0"/>
              <a:t>Click to edit Master text styles</a:t>
            </a:r>
          </a:p>
          <a:p>
            <a:pPr lvl="1"/>
            <a:r>
              <a:rPr lang="en-US" smtClean="0"/>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99653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pPr lvl="0"/>
            <a:r>
              <a:rPr lang="en-US" dirty="0" smtClean="0">
                <a:latin typeface="Tahoma" pitchFamily="34" charset="0"/>
                <a:ea typeface="Tahoma" pitchFamily="34" charset="0"/>
                <a:cs typeface="Tahoma" pitchFamily="34" charset="0"/>
              </a:rPr>
              <a:t>www.darpa.mil</a:t>
            </a:r>
            <a:endParaRPr lang="en-US" dirty="0">
              <a:latin typeface="Tahoma" pitchFamily="34" charset="0"/>
              <a:ea typeface="Tahoma" pitchFamily="34" charset="0"/>
              <a:cs typeface="Tahoma" pitchFamily="34" charset="0"/>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431281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smtClean="0">
                <a:latin typeface="Tahoma" pitchFamily="34" charset="0"/>
                <a:ea typeface="Tahoma" pitchFamily="34" charset="0"/>
                <a:cs typeface="Tahoma" pitchFamily="34" charset="0"/>
              </a:rPr>
              <a:t>Concept</a:t>
            </a:r>
            <a:endParaRPr lang="en-US" sz="1100" b="1" dirty="0">
              <a:latin typeface="Tahoma" pitchFamily="34" charset="0"/>
              <a:ea typeface="Tahoma" pitchFamily="34" charset="0"/>
              <a:cs typeface="Tahoma" pitchFamily="34" charset="0"/>
            </a:endParaRP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smtClean="0">
                <a:latin typeface="Tahoma" pitchFamily="34" charset="0"/>
                <a:ea typeface="Tahoma" pitchFamily="34" charset="0"/>
                <a:cs typeface="Tahoma" pitchFamily="34" charset="0"/>
              </a:rPr>
              <a:t>Prototype</a:t>
            </a:r>
            <a:endParaRPr lang="en-US" sz="1100" b="1" dirty="0">
              <a:latin typeface="Tahoma" pitchFamily="34" charset="0"/>
              <a:ea typeface="Tahoma" pitchFamily="34" charset="0"/>
              <a:cs typeface="Tahoma" pitchFamily="34" charset="0"/>
            </a:endParaRP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smtClean="0">
                <a:latin typeface="Tahoma" pitchFamily="34" charset="0"/>
                <a:ea typeface="Tahoma" pitchFamily="34" charset="0"/>
                <a:cs typeface="Tahoma" pitchFamily="34" charset="0"/>
              </a:rPr>
              <a:t>Field Demonstration</a:t>
            </a:r>
            <a:endParaRPr lang="en-US" sz="1100" b="1" dirty="0">
              <a:latin typeface="Tahoma" pitchFamily="34" charset="0"/>
              <a:ea typeface="Tahoma" pitchFamily="34" charset="0"/>
              <a:cs typeface="Tahoma" pitchFamily="34" charset="0"/>
            </a:endParaRP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ahoma" pitchFamily="34" charset="0"/>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Staffer: Names and locations of performers. </a:t>
            </a: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Internal DARPA: Issues/challenges and a spend plan status. </a:t>
            </a: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imes New Roman"/>
            </a:endParaRP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imes New Roman"/>
            </a:endParaRP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Formatting for both the internal DARPA and staffer quads:  </a:t>
            </a: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ahoma" pitchFamily="34" charset="0"/>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smtClean="0">
                <a:ln>
                  <a:noFill/>
                </a:ln>
                <a:solidFill>
                  <a:srgbClr val="000000"/>
                </a:solidFill>
                <a:effectLst/>
                <a:uLnTx/>
                <a:uFillTx/>
                <a:latin typeface="+mn-lt"/>
                <a:ea typeface="MS PGothic"/>
                <a:cs typeface="MS PGothic"/>
              </a:rPr>
              <a:t>Font: </a:t>
            </a: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Tahoma</a:t>
            </a: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smtClean="0">
                <a:ln>
                  <a:noFill/>
                </a:ln>
                <a:solidFill>
                  <a:srgbClr val="000000"/>
                </a:solidFill>
                <a:effectLst/>
                <a:uLnTx/>
                <a:uFillTx/>
                <a:latin typeface="+mn-lt"/>
                <a:ea typeface="MS PGothic"/>
                <a:cs typeface="MS PGothic"/>
              </a:rPr>
              <a:t>Color: </a:t>
            </a: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Font color = black</a:t>
            </a: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smtClean="0">
                <a:ln>
                  <a:noFill/>
                </a:ln>
                <a:solidFill>
                  <a:srgbClr val="000000"/>
                </a:solidFill>
                <a:effectLst/>
                <a:uLnTx/>
                <a:uFillTx/>
                <a:latin typeface="+mn-lt"/>
                <a:ea typeface="MS PGothic"/>
                <a:cs typeface="MS PGothic"/>
              </a:rPr>
              <a:t>Sizes: </a:t>
            </a: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Font size is set at 12 pt., decreasing to 11 pt. and 9 pt. for sub-bullets.  (Recognizing that some programs will have more information needed on the quad charts than others, text size may be reduced but, for ease of </a:t>
            </a:r>
            <a:b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b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reading, should never be smaller than 9 pt.) </a:t>
            </a: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smtClean="0">
                <a:ln>
                  <a:noFill/>
                </a:ln>
                <a:solidFill>
                  <a:srgbClr val="000000"/>
                </a:solidFill>
                <a:effectLst/>
                <a:uLnTx/>
                <a:uFillTx/>
                <a:latin typeface="+mn-lt"/>
                <a:ea typeface="MS PGothic"/>
                <a:cs typeface="MS PGothic"/>
              </a:rPr>
              <a:t>Font style: </a:t>
            </a: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Avoid the use of bold unless needed</a:t>
            </a: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smtClean="0">
                <a:ln>
                  <a:noFill/>
                </a:ln>
                <a:solidFill>
                  <a:srgbClr val="000000"/>
                </a:solidFill>
                <a:effectLst/>
                <a:uLnTx/>
                <a:uFillTx/>
                <a:latin typeface="+mn-lt"/>
                <a:ea typeface="MS PGothic"/>
                <a:cs typeface="MS PGothic"/>
              </a:rPr>
              <a:t>Bullets and sub-bullets: </a:t>
            </a: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Solid dots</a:t>
            </a: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smtClean="0">
                <a:ln>
                  <a:noFill/>
                </a:ln>
                <a:solidFill>
                  <a:srgbClr val="000000"/>
                </a:solidFill>
                <a:effectLst/>
                <a:uLnTx/>
                <a:uFillTx/>
                <a:latin typeface="+mn-lt"/>
                <a:ea typeface="MS PGothic"/>
                <a:cs typeface="MS PGothic"/>
              </a:rPr>
              <a:t>Status Boxes: </a:t>
            </a: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0247537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smtClean="0">
                <a:latin typeface="+mn-lt"/>
              </a:rPr>
              <a:t>PE:</a:t>
            </a:r>
            <a:endParaRPr lang="en-US" sz="1000" dirty="0">
              <a:latin typeface="+mn-lt"/>
            </a:endParaRP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smtClean="0">
                <a:latin typeface="+mn-lt"/>
              </a:rPr>
              <a:t>PROJECT:</a:t>
            </a:r>
            <a:endParaRPr lang="en-US" sz="1000" dirty="0">
              <a:latin typeface="+mn-lt"/>
            </a:endParaRP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smtClean="0">
                <a:latin typeface="+mn-lt"/>
              </a:rPr>
              <a:t>RDDS</a:t>
            </a:r>
            <a:r>
              <a:rPr lang="en-US" sz="1000" baseline="0" dirty="0" smtClean="0">
                <a:latin typeface="+mn-lt"/>
              </a:rPr>
              <a:t> PG #</a:t>
            </a:r>
            <a:r>
              <a:rPr lang="en-US" sz="1000" dirty="0" smtClean="0">
                <a:latin typeface="+mn-lt"/>
              </a:rPr>
              <a:t>:</a:t>
            </a:r>
            <a:endParaRPr lang="en-US" sz="1000" dirty="0">
              <a:latin typeface="+mn-lt"/>
            </a:endParaRP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smtClean="0"/>
              <a:t>-</a:t>
            </a:r>
            <a:endParaRPr lang="en-US" dirty="0"/>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smtClean="0"/>
              <a:t>Program Name (Acronym)</a:t>
            </a:r>
            <a:endParaRPr lang="en-US" dirty="0"/>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smtClean="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smtClean="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dirty="0" smtClean="0">
                <a:latin typeface="Tahoma" pitchFamily="34" charset="0"/>
                <a:ea typeface="Tahoma" pitchFamily="34" charset="0"/>
                <a:cs typeface="Tahoma" pitchFamily="34" charset="0"/>
              </a:rPr>
              <a:t>PERFORMER:	</a:t>
            </a:r>
            <a:endParaRPr lang="en-US" sz="1000" baseline="0" dirty="0">
              <a:latin typeface="Tahoma" pitchFamily="34" charset="0"/>
              <a:ea typeface="Tahoma" pitchFamily="34" charset="0"/>
              <a:cs typeface="Tahoma" pitchFamily="34" charset="0"/>
            </a:endParaRP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PERFORMERS</a:t>
            </a:r>
            <a:endParaRPr lang="en-US" sz="1200" b="1" dirty="0">
              <a:latin typeface="Tahoma" pitchFamily="34" charset="0"/>
              <a:ea typeface="Tahoma" pitchFamily="34" charset="0"/>
              <a:cs typeface="Tahoma" pitchFamily="34" charset="0"/>
            </a:endParaRPr>
          </a:p>
        </p:txBody>
      </p:sp>
      <p:sp>
        <p:nvSpPr>
          <p:cNvPr id="8" name="Rectangle 7"/>
          <p:cNvSpPr/>
          <p:nvPr userDrawn="1"/>
        </p:nvSpPr>
        <p:spPr>
          <a:xfrm>
            <a:off x="7128933" y="4095462"/>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dirty="0" smtClean="0">
                <a:ln>
                  <a:noFill/>
                </a:ln>
                <a:solidFill>
                  <a:prstClr val="white"/>
                </a:solidFill>
                <a:effectLst/>
                <a:uLnTx/>
                <a:uFillTx/>
                <a:latin typeface="Tahoma" pitchFamily="34" charset="0"/>
                <a:ea typeface="Tahoma" pitchFamily="34" charset="0"/>
                <a:cs typeface="Tahoma" pitchFamily="34" charset="0"/>
              </a:rPr>
              <a:t>LOCATION:</a:t>
            </a:r>
            <a:endParaRPr kumimoji="0" lang="en-US" sz="1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endParaRP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15108551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smtClean="0">
                <a:latin typeface="+mn-lt"/>
              </a:rPr>
              <a:t>PE:</a:t>
            </a:r>
            <a:endParaRPr lang="en-US" sz="1000" dirty="0">
              <a:latin typeface="+mn-lt"/>
            </a:endParaRP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smtClean="0">
                <a:latin typeface="+mn-lt"/>
              </a:rPr>
              <a:t>PROJECT:</a:t>
            </a:r>
            <a:endParaRPr lang="en-US" sz="1000" dirty="0">
              <a:latin typeface="+mn-lt"/>
            </a:endParaRP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smtClean="0">
                <a:latin typeface="+mn-lt"/>
              </a:rPr>
              <a:t>RDDS</a:t>
            </a:r>
            <a:r>
              <a:rPr lang="en-US" sz="1000" baseline="0" dirty="0" smtClean="0">
                <a:latin typeface="+mn-lt"/>
              </a:rPr>
              <a:t> PG #</a:t>
            </a:r>
            <a:r>
              <a:rPr lang="en-US" sz="1000" dirty="0" smtClean="0">
                <a:latin typeface="+mn-lt"/>
              </a:rPr>
              <a:t>:</a:t>
            </a:r>
            <a:endParaRPr lang="en-US" sz="1000" dirty="0">
              <a:latin typeface="+mn-lt"/>
            </a:endParaRP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smtClean="0"/>
              <a:t>-</a:t>
            </a:r>
            <a:endParaRPr lang="en-US" dirty="0"/>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sp>
        <p:nvSpPr>
          <p:cNvPr id="3" name="Footer Placeholder 2"/>
          <p:cNvSpPr>
            <a:spLocks noGrp="1"/>
          </p:cNvSpPr>
          <p:nvPr userDrawn="1">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smtClean="0"/>
              <a:t>Program Name (Acronym)</a:t>
            </a:r>
            <a:endParaRPr lang="en-US" dirty="0"/>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smtClean="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smtClean="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dirty="0" smtClean="0">
                <a:latin typeface="Tahoma" pitchFamily="34" charset="0"/>
                <a:ea typeface="Tahoma" pitchFamily="34" charset="0"/>
                <a:cs typeface="Tahoma" pitchFamily="34" charset="0"/>
              </a:rPr>
              <a:t>PERFORMER:	</a:t>
            </a:r>
            <a:endParaRPr lang="en-US" sz="1000" baseline="0" dirty="0">
              <a:latin typeface="Tahoma" pitchFamily="34" charset="0"/>
              <a:ea typeface="Tahoma" pitchFamily="34" charset="0"/>
              <a:cs typeface="Tahoma" pitchFamily="34" charset="0"/>
            </a:endParaRP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PERFORMERS</a:t>
            </a:r>
            <a:endParaRPr lang="en-US" sz="1200" b="1" dirty="0">
              <a:latin typeface="Tahoma" pitchFamily="34" charset="0"/>
              <a:ea typeface="Tahoma" pitchFamily="34" charset="0"/>
              <a:cs typeface="Tahoma" pitchFamily="34" charset="0"/>
            </a:endParaRPr>
          </a:p>
        </p:txBody>
      </p:sp>
      <p:sp>
        <p:nvSpPr>
          <p:cNvPr id="8" name="Rectangle 7"/>
          <p:cNvSpPr/>
          <p:nvPr userDrawn="1"/>
        </p:nvSpPr>
        <p:spPr>
          <a:xfrm>
            <a:off x="7128933" y="4095462"/>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dirty="0" smtClean="0">
                <a:ln>
                  <a:noFill/>
                </a:ln>
                <a:solidFill>
                  <a:prstClr val="white"/>
                </a:solidFill>
                <a:effectLst/>
                <a:uLnTx/>
                <a:uFillTx/>
                <a:latin typeface="Tahoma" pitchFamily="34" charset="0"/>
                <a:ea typeface="Tahoma" pitchFamily="34" charset="0"/>
                <a:cs typeface="Tahoma" pitchFamily="34" charset="0"/>
              </a:rPr>
              <a:t>LOCATION:</a:t>
            </a:r>
            <a:endParaRPr kumimoji="0" lang="en-US" sz="1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endParaRP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050463725"/>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smtClean="0">
                <a:latin typeface="+mn-lt"/>
              </a:rPr>
              <a:t>PE:</a:t>
            </a:r>
            <a:endParaRPr lang="en-US" sz="900" dirty="0">
              <a:latin typeface="+mn-lt"/>
            </a:endParaRP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smtClean="0">
                <a:latin typeface="+mn-lt"/>
              </a:rPr>
              <a:t>PROJECT:</a:t>
            </a:r>
            <a:endParaRPr lang="en-US" sz="900" dirty="0">
              <a:latin typeface="+mn-lt"/>
            </a:endParaRP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smtClean="0">
                <a:latin typeface="+mn-lt"/>
              </a:rPr>
              <a:t>RDDS</a:t>
            </a:r>
            <a:r>
              <a:rPr lang="en-US" sz="900" baseline="0" dirty="0" smtClean="0">
                <a:latin typeface="+mn-lt"/>
              </a:rPr>
              <a:t> PG #</a:t>
            </a:r>
            <a:r>
              <a:rPr lang="en-US" sz="900" dirty="0" smtClean="0">
                <a:latin typeface="+mn-lt"/>
              </a:rPr>
              <a:t>:</a:t>
            </a:r>
            <a:endParaRPr lang="en-US" sz="900" dirty="0">
              <a:latin typeface="+mn-lt"/>
            </a:endParaRP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smtClean="0"/>
              <a:t>-</a:t>
            </a:r>
            <a:endParaRPr lang="en-US" dirty="0"/>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smtClean="0"/>
              <a:t>-</a:t>
            </a:r>
            <a:endParaRPr lang="en-US" dirty="0"/>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3" name="Footer Placeholder 2"/>
          <p:cNvSpPr>
            <a:spLocks noGrp="1"/>
          </p:cNvSpPr>
          <p:nvPr userDrawn="1">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smtClean="0"/>
              <a:t>Program Name (Acronym)</a:t>
            </a:r>
            <a:endParaRPr lang="en-US" dirty="0"/>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smtClean="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smtClean="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dirty="0" smtClean="0">
                <a:latin typeface="Tahoma" pitchFamily="34" charset="0"/>
                <a:ea typeface="Tahoma" pitchFamily="34" charset="0"/>
                <a:cs typeface="Tahoma" pitchFamily="34" charset="0"/>
              </a:rPr>
              <a:t>PERFORMER:	</a:t>
            </a:r>
            <a:endParaRPr lang="en-US" sz="1000" baseline="0" dirty="0">
              <a:latin typeface="Tahoma" pitchFamily="34" charset="0"/>
              <a:ea typeface="Tahoma" pitchFamily="34" charset="0"/>
              <a:cs typeface="Tahoma" pitchFamily="34" charset="0"/>
            </a:endParaRP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PERFORMERS</a:t>
            </a:r>
            <a:endParaRPr lang="en-US" sz="1200" b="1" dirty="0">
              <a:latin typeface="Tahoma" pitchFamily="34" charset="0"/>
              <a:ea typeface="Tahoma" pitchFamily="34" charset="0"/>
              <a:cs typeface="Tahoma" pitchFamily="34" charset="0"/>
            </a:endParaRPr>
          </a:p>
        </p:txBody>
      </p:sp>
      <p:sp>
        <p:nvSpPr>
          <p:cNvPr id="8" name="Rectangle 7"/>
          <p:cNvSpPr/>
          <p:nvPr userDrawn="1"/>
        </p:nvSpPr>
        <p:spPr>
          <a:xfrm>
            <a:off x="7128933" y="4095462"/>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dirty="0" smtClean="0">
                <a:ln>
                  <a:noFill/>
                </a:ln>
                <a:solidFill>
                  <a:prstClr val="white"/>
                </a:solidFill>
                <a:effectLst/>
                <a:uLnTx/>
                <a:uFillTx/>
                <a:latin typeface="Tahoma" pitchFamily="34" charset="0"/>
                <a:ea typeface="Tahoma" pitchFamily="34" charset="0"/>
                <a:cs typeface="Tahoma" pitchFamily="34" charset="0"/>
              </a:rPr>
              <a:t>LOCATION:</a:t>
            </a:r>
            <a:endParaRPr kumimoji="0" lang="en-US" sz="1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endParaRP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706146082"/>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b="0" dirty="0" smtClean="0">
                <a:latin typeface="Tahoma" pitchFamily="34" charset="0"/>
                <a:ea typeface="Tahoma" pitchFamily="34" charset="0"/>
                <a:cs typeface="Tahoma" pitchFamily="34" charset="0"/>
              </a:rPr>
              <a:t>Concept</a:t>
            </a:r>
            <a:endParaRPr lang="en-US" sz="1100" b="0" dirty="0">
              <a:latin typeface="Tahoma" pitchFamily="34" charset="0"/>
              <a:ea typeface="Tahoma" pitchFamily="34" charset="0"/>
              <a:cs typeface="Tahoma" pitchFamily="34" charset="0"/>
            </a:endParaRP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smtClean="0">
                <a:latin typeface="+mn-lt"/>
              </a:rPr>
              <a:t>PE:</a:t>
            </a:r>
            <a:endParaRPr lang="en-US" sz="1000" dirty="0">
              <a:latin typeface="+mn-lt"/>
            </a:endParaRP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smtClean="0">
                <a:latin typeface="+mn-lt"/>
              </a:rPr>
              <a:t>PROJECT:</a:t>
            </a:r>
            <a:endParaRPr lang="en-US" sz="1000" dirty="0">
              <a:latin typeface="+mn-lt"/>
            </a:endParaRP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smtClean="0">
                <a:latin typeface="+mn-lt"/>
              </a:rPr>
              <a:t>RDDS</a:t>
            </a:r>
            <a:r>
              <a:rPr lang="en-US" sz="1000" baseline="0" dirty="0" smtClean="0">
                <a:latin typeface="+mn-lt"/>
              </a:rPr>
              <a:t> PG #</a:t>
            </a:r>
            <a:r>
              <a:rPr lang="en-US" sz="1000" dirty="0" smtClean="0">
                <a:latin typeface="+mn-lt"/>
              </a:rPr>
              <a:t>:</a:t>
            </a:r>
            <a:endParaRPr lang="en-US" sz="1000" dirty="0">
              <a:latin typeface="+mn-lt"/>
            </a:endParaRP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smtClean="0"/>
              <a:t>-</a:t>
            </a:r>
            <a:endParaRPr lang="en-US" dirty="0"/>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459940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b="0" dirty="0" smtClean="0">
                <a:latin typeface="Tahoma" pitchFamily="34" charset="0"/>
                <a:ea typeface="Tahoma" pitchFamily="34" charset="0"/>
                <a:cs typeface="Tahoma" pitchFamily="34" charset="0"/>
              </a:rPr>
              <a:t>Prototype</a:t>
            </a:r>
            <a:endParaRPr lang="en-US" sz="1100" b="0" dirty="0">
              <a:latin typeface="Tahoma" pitchFamily="34" charset="0"/>
              <a:ea typeface="Tahoma" pitchFamily="34" charset="0"/>
              <a:cs typeface="Tahoma" pitchFamily="34" charset="0"/>
            </a:endParaRP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smtClean="0">
                <a:latin typeface="+mn-lt"/>
              </a:rPr>
              <a:t>PE:</a:t>
            </a:r>
            <a:endParaRPr lang="en-US" sz="1000" dirty="0">
              <a:latin typeface="+mn-lt"/>
            </a:endParaRP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smtClean="0">
                <a:latin typeface="+mn-lt"/>
              </a:rPr>
              <a:t>PROJECT:</a:t>
            </a:r>
            <a:endParaRPr lang="en-US" sz="1000" dirty="0">
              <a:latin typeface="+mn-lt"/>
            </a:endParaRP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smtClean="0">
                <a:latin typeface="+mn-lt"/>
              </a:rPr>
              <a:t>RDDS</a:t>
            </a:r>
            <a:r>
              <a:rPr lang="en-US" sz="1000" baseline="0" dirty="0" smtClean="0">
                <a:latin typeface="+mn-lt"/>
              </a:rPr>
              <a:t> PG #</a:t>
            </a:r>
            <a:r>
              <a:rPr lang="en-US" sz="1000" dirty="0" smtClean="0">
                <a:latin typeface="+mn-lt"/>
              </a:rPr>
              <a:t>:</a:t>
            </a:r>
            <a:endParaRPr lang="en-US" sz="1000" dirty="0">
              <a:latin typeface="+mn-lt"/>
            </a:endParaRP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smtClean="0"/>
              <a:t>-</a:t>
            </a:r>
            <a:endParaRPr lang="en-US" dirty="0"/>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28259474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b="0" dirty="0" smtClean="0">
                <a:latin typeface="Tahoma" pitchFamily="34" charset="0"/>
                <a:ea typeface="Tahoma" pitchFamily="34" charset="0"/>
                <a:cs typeface="Tahoma" pitchFamily="34" charset="0"/>
              </a:rPr>
              <a:t>Field</a:t>
            </a:r>
          </a:p>
          <a:p>
            <a:pPr algn="ctr"/>
            <a:r>
              <a:rPr lang="en-US" sz="1050" b="0" dirty="0" smtClean="0">
                <a:latin typeface="Tahoma" pitchFamily="34" charset="0"/>
                <a:ea typeface="Tahoma" pitchFamily="34" charset="0"/>
                <a:cs typeface="Tahoma" pitchFamily="34" charset="0"/>
              </a:rPr>
              <a:t>Demonstration</a:t>
            </a:r>
            <a:endParaRPr lang="en-US" sz="1050" b="0" dirty="0">
              <a:latin typeface="Tahoma" pitchFamily="34" charset="0"/>
              <a:ea typeface="Tahoma" pitchFamily="34" charset="0"/>
              <a:cs typeface="Tahoma" pitchFamily="34" charset="0"/>
            </a:endParaRP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smtClean="0">
                <a:latin typeface="+mn-lt"/>
              </a:rPr>
              <a:t>PE:</a:t>
            </a:r>
            <a:endParaRPr lang="en-US" sz="1000" dirty="0">
              <a:latin typeface="+mn-lt"/>
            </a:endParaRP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smtClean="0">
                <a:latin typeface="+mn-lt"/>
              </a:rPr>
              <a:t>PROJECT:</a:t>
            </a:r>
            <a:endParaRPr lang="en-US" sz="1000" dirty="0">
              <a:latin typeface="+mn-lt"/>
            </a:endParaRP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smtClean="0">
                <a:latin typeface="+mn-lt"/>
              </a:rPr>
              <a:t>RDDS</a:t>
            </a:r>
            <a:r>
              <a:rPr lang="en-US" sz="1000" baseline="0" dirty="0" smtClean="0">
                <a:latin typeface="+mn-lt"/>
              </a:rPr>
              <a:t> PG #</a:t>
            </a:r>
            <a:r>
              <a:rPr lang="en-US" sz="1000" dirty="0" smtClean="0">
                <a:latin typeface="+mn-lt"/>
              </a:rPr>
              <a:t>:</a:t>
            </a:r>
            <a:endParaRPr lang="en-US" sz="1000" dirty="0">
              <a:latin typeface="+mn-lt"/>
            </a:endParaRP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smtClean="0"/>
              <a:t>-</a:t>
            </a:r>
            <a:endParaRPr lang="en-US" dirty="0"/>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17614571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b="0" dirty="0" smtClean="0">
                <a:latin typeface="Tahoma" pitchFamily="34" charset="0"/>
                <a:ea typeface="Tahoma" pitchFamily="34" charset="0"/>
                <a:cs typeface="Tahoma" pitchFamily="34" charset="0"/>
              </a:rPr>
              <a:t>Concept</a:t>
            </a:r>
            <a:endParaRPr lang="en-US" sz="1100" b="0" dirty="0">
              <a:latin typeface="Tahoma" pitchFamily="34" charset="0"/>
              <a:ea typeface="Tahoma" pitchFamily="34" charset="0"/>
              <a:cs typeface="Tahoma" pitchFamily="34" charset="0"/>
            </a:endParaRP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smtClean="0">
                <a:latin typeface="+mn-lt"/>
              </a:rPr>
              <a:t>PE:</a:t>
            </a:r>
            <a:endParaRPr lang="en-US" sz="1000" dirty="0">
              <a:latin typeface="+mn-lt"/>
            </a:endParaRP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smtClean="0">
                <a:latin typeface="+mn-lt"/>
              </a:rPr>
              <a:t>PROJECT:</a:t>
            </a:r>
            <a:endParaRPr lang="en-US" sz="1000" dirty="0">
              <a:latin typeface="+mn-lt"/>
            </a:endParaRP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smtClean="0">
                <a:latin typeface="+mn-lt"/>
              </a:rPr>
              <a:t>RDDS</a:t>
            </a:r>
            <a:r>
              <a:rPr lang="en-US" sz="1000" baseline="0" dirty="0" smtClean="0">
                <a:latin typeface="+mn-lt"/>
              </a:rPr>
              <a:t> PG #</a:t>
            </a:r>
            <a:r>
              <a:rPr lang="en-US" sz="1000" dirty="0" smtClean="0">
                <a:latin typeface="+mn-lt"/>
              </a:rPr>
              <a:t>:</a:t>
            </a:r>
            <a:endParaRPr lang="en-US" sz="1000" dirty="0">
              <a:latin typeface="+mn-lt"/>
            </a:endParaRP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smtClean="0"/>
              <a:t>-</a:t>
            </a:r>
            <a:endParaRPr lang="en-US" dirty="0"/>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41895440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b="0" dirty="0" smtClean="0">
                <a:latin typeface="Tahoma" pitchFamily="34" charset="0"/>
                <a:ea typeface="Tahoma" pitchFamily="34" charset="0"/>
                <a:cs typeface="Tahoma" pitchFamily="34" charset="0"/>
              </a:rPr>
              <a:t>Prototype</a:t>
            </a:r>
            <a:endParaRPr lang="en-US" sz="1100" b="0" dirty="0">
              <a:latin typeface="Tahoma" pitchFamily="34" charset="0"/>
              <a:ea typeface="Tahoma" pitchFamily="34" charset="0"/>
              <a:cs typeface="Tahoma" pitchFamily="34" charset="0"/>
            </a:endParaRP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smtClean="0">
                <a:latin typeface="+mn-lt"/>
              </a:rPr>
              <a:t>PE:</a:t>
            </a:r>
            <a:endParaRPr lang="en-US" sz="1000" dirty="0">
              <a:latin typeface="+mn-lt"/>
            </a:endParaRP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smtClean="0">
                <a:latin typeface="+mn-lt"/>
              </a:rPr>
              <a:t>PROJECT:</a:t>
            </a:r>
            <a:endParaRPr lang="en-US" sz="1000" dirty="0">
              <a:latin typeface="+mn-lt"/>
            </a:endParaRP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smtClean="0">
                <a:latin typeface="+mn-lt"/>
              </a:rPr>
              <a:t>RDDS</a:t>
            </a:r>
            <a:r>
              <a:rPr lang="en-US" sz="1000" baseline="0" dirty="0" smtClean="0">
                <a:latin typeface="+mn-lt"/>
              </a:rPr>
              <a:t> PG #</a:t>
            </a:r>
            <a:r>
              <a:rPr lang="en-US" sz="1000" dirty="0" smtClean="0">
                <a:latin typeface="+mn-lt"/>
              </a:rPr>
              <a:t>:</a:t>
            </a:r>
            <a:endParaRPr lang="en-US" sz="1000" dirty="0">
              <a:latin typeface="+mn-lt"/>
            </a:endParaRP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smtClean="0"/>
              <a:t>-</a:t>
            </a:r>
            <a:endParaRPr lang="en-US" dirty="0"/>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39135816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b="0" dirty="0" smtClean="0">
                <a:latin typeface="Tahoma" pitchFamily="34" charset="0"/>
                <a:ea typeface="Tahoma" pitchFamily="34" charset="0"/>
                <a:cs typeface="Tahoma" pitchFamily="34" charset="0"/>
              </a:rPr>
              <a:t>Field</a:t>
            </a:r>
          </a:p>
          <a:p>
            <a:pPr algn="ctr"/>
            <a:r>
              <a:rPr lang="en-US" sz="1050" b="0" dirty="0" smtClean="0">
                <a:latin typeface="Tahoma" pitchFamily="34" charset="0"/>
                <a:ea typeface="Tahoma" pitchFamily="34" charset="0"/>
                <a:cs typeface="Tahoma" pitchFamily="34" charset="0"/>
              </a:rPr>
              <a:t>Demonstration</a:t>
            </a:r>
            <a:endParaRPr lang="en-US" sz="1050" b="0" dirty="0">
              <a:latin typeface="Tahoma" pitchFamily="34" charset="0"/>
              <a:ea typeface="Tahoma" pitchFamily="34" charset="0"/>
              <a:cs typeface="Tahoma" pitchFamily="34" charset="0"/>
            </a:endParaRP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smtClean="0">
                <a:latin typeface="+mn-lt"/>
              </a:rPr>
              <a:t>PE:</a:t>
            </a:r>
            <a:endParaRPr lang="en-US" sz="1000" dirty="0">
              <a:latin typeface="+mn-lt"/>
            </a:endParaRP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smtClean="0">
                <a:latin typeface="+mn-lt"/>
              </a:rPr>
              <a:t>PROJECT:</a:t>
            </a:r>
            <a:endParaRPr lang="en-US" sz="1000" dirty="0">
              <a:latin typeface="+mn-lt"/>
            </a:endParaRP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smtClean="0">
                <a:latin typeface="+mn-lt"/>
              </a:rPr>
              <a:t>RDDS</a:t>
            </a:r>
            <a:r>
              <a:rPr lang="en-US" sz="1000" baseline="0" dirty="0" smtClean="0">
                <a:latin typeface="+mn-lt"/>
              </a:rPr>
              <a:t> PG #</a:t>
            </a:r>
            <a:r>
              <a:rPr lang="en-US" sz="1000" dirty="0" smtClean="0">
                <a:latin typeface="+mn-lt"/>
              </a:rPr>
              <a:t>:</a:t>
            </a:r>
            <a:endParaRPr lang="en-US" sz="1000" dirty="0">
              <a:latin typeface="+mn-lt"/>
            </a:endParaRP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smtClean="0"/>
              <a:t>-</a:t>
            </a:r>
            <a:endParaRPr lang="en-US" dirty="0"/>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29447159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b="0" dirty="0" smtClean="0">
                <a:latin typeface="Tahoma" pitchFamily="34" charset="0"/>
                <a:ea typeface="Tahoma" pitchFamily="34" charset="0"/>
                <a:cs typeface="Tahoma" pitchFamily="34" charset="0"/>
              </a:rPr>
              <a:t>Concept</a:t>
            </a:r>
            <a:endParaRPr lang="en-US" sz="1100" b="0" dirty="0">
              <a:latin typeface="Tahoma" pitchFamily="34" charset="0"/>
              <a:ea typeface="Tahoma" pitchFamily="34" charset="0"/>
              <a:cs typeface="Tahoma" pitchFamily="34" charset="0"/>
            </a:endParaRP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smtClean="0">
                <a:latin typeface="+mn-lt"/>
              </a:rPr>
              <a:t>PE:</a:t>
            </a:r>
            <a:endParaRPr lang="en-US" sz="900" dirty="0">
              <a:latin typeface="+mn-lt"/>
            </a:endParaRP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smtClean="0">
                <a:latin typeface="+mn-lt"/>
              </a:rPr>
              <a:t>PROJECT:</a:t>
            </a:r>
            <a:endParaRPr lang="en-US" sz="900" dirty="0">
              <a:latin typeface="+mn-lt"/>
            </a:endParaRP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smtClean="0">
                <a:latin typeface="+mn-lt"/>
              </a:rPr>
              <a:t>RDDS</a:t>
            </a:r>
            <a:r>
              <a:rPr lang="en-US" sz="900" baseline="0" dirty="0" smtClean="0">
                <a:latin typeface="+mn-lt"/>
              </a:rPr>
              <a:t> PG #</a:t>
            </a:r>
            <a:r>
              <a:rPr lang="en-US" sz="900" dirty="0" smtClean="0">
                <a:latin typeface="+mn-lt"/>
              </a:rPr>
              <a:t>:</a:t>
            </a:r>
            <a:endParaRPr lang="en-US" sz="900" dirty="0">
              <a:latin typeface="+mn-lt"/>
            </a:endParaRP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smtClean="0"/>
              <a:t>-</a:t>
            </a:r>
            <a:endParaRPr lang="en-US" dirty="0"/>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smtClean="0"/>
              <a:t>-</a:t>
            </a:r>
            <a:endParaRPr lang="en-US" dirty="0"/>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9387842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b="0" dirty="0" smtClean="0">
                <a:latin typeface="Tahoma" pitchFamily="34" charset="0"/>
                <a:ea typeface="Tahoma" pitchFamily="34" charset="0"/>
                <a:cs typeface="Tahoma" pitchFamily="34" charset="0"/>
              </a:rPr>
              <a:t>Prototype</a:t>
            </a:r>
            <a:endParaRPr lang="en-US" sz="1100" b="0" dirty="0">
              <a:latin typeface="Tahoma" pitchFamily="34" charset="0"/>
              <a:ea typeface="Tahoma" pitchFamily="34" charset="0"/>
              <a:cs typeface="Tahoma" pitchFamily="34" charset="0"/>
            </a:endParaRP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smtClean="0">
                <a:latin typeface="+mn-lt"/>
              </a:rPr>
              <a:t>PE:</a:t>
            </a:r>
            <a:endParaRPr lang="en-US" sz="900" dirty="0">
              <a:latin typeface="+mn-lt"/>
            </a:endParaRP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smtClean="0">
                <a:latin typeface="+mn-lt"/>
              </a:rPr>
              <a:t>PROJECT:</a:t>
            </a:r>
            <a:endParaRPr lang="en-US" sz="900" dirty="0">
              <a:latin typeface="+mn-lt"/>
            </a:endParaRP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smtClean="0">
                <a:latin typeface="+mn-lt"/>
              </a:rPr>
              <a:t>RDDS</a:t>
            </a:r>
            <a:r>
              <a:rPr lang="en-US" sz="900" baseline="0" dirty="0" smtClean="0">
                <a:latin typeface="+mn-lt"/>
              </a:rPr>
              <a:t> PG #</a:t>
            </a:r>
            <a:r>
              <a:rPr lang="en-US" sz="900" dirty="0" smtClean="0">
                <a:latin typeface="+mn-lt"/>
              </a:rPr>
              <a:t>:</a:t>
            </a:r>
            <a:endParaRPr lang="en-US" sz="900" dirty="0">
              <a:latin typeface="+mn-lt"/>
            </a:endParaRP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smtClean="0"/>
              <a:t>-</a:t>
            </a:r>
            <a:endParaRPr lang="en-US" dirty="0"/>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smtClean="0"/>
              <a:t>-</a:t>
            </a:r>
            <a:endParaRPr lang="en-US" dirty="0"/>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15030856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b="0" dirty="0" smtClean="0">
                <a:latin typeface="Tahoma" pitchFamily="34" charset="0"/>
                <a:ea typeface="Tahoma" pitchFamily="34" charset="0"/>
                <a:cs typeface="Tahoma" pitchFamily="34" charset="0"/>
              </a:rPr>
              <a:t>Field</a:t>
            </a:r>
          </a:p>
          <a:p>
            <a:pPr algn="ctr"/>
            <a:r>
              <a:rPr lang="en-US" sz="1050" b="0" dirty="0" smtClean="0">
                <a:latin typeface="Tahoma" pitchFamily="34" charset="0"/>
                <a:ea typeface="Tahoma" pitchFamily="34" charset="0"/>
                <a:cs typeface="Tahoma" pitchFamily="34" charset="0"/>
              </a:rPr>
              <a:t>Demonstration</a:t>
            </a:r>
            <a:endParaRPr lang="en-US" sz="1050" b="0" dirty="0">
              <a:latin typeface="Tahoma" pitchFamily="34" charset="0"/>
              <a:ea typeface="Tahoma" pitchFamily="34" charset="0"/>
              <a:cs typeface="Tahoma" pitchFamily="34" charset="0"/>
            </a:endParaRP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smtClean="0">
                <a:latin typeface="+mn-lt"/>
              </a:rPr>
              <a:t>PE:</a:t>
            </a:r>
            <a:endParaRPr lang="en-US" sz="900" dirty="0">
              <a:latin typeface="+mn-lt"/>
            </a:endParaRP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smtClean="0">
                <a:latin typeface="+mn-lt"/>
              </a:rPr>
              <a:t>PROJECT:</a:t>
            </a:r>
            <a:endParaRPr lang="en-US" sz="900" dirty="0">
              <a:latin typeface="+mn-lt"/>
            </a:endParaRP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smtClean="0">
                <a:latin typeface="+mn-lt"/>
              </a:rPr>
              <a:t>RDDS</a:t>
            </a:r>
            <a:r>
              <a:rPr lang="en-US" sz="900" baseline="0" dirty="0" smtClean="0">
                <a:latin typeface="+mn-lt"/>
              </a:rPr>
              <a:t> PG #</a:t>
            </a:r>
            <a:r>
              <a:rPr lang="en-US" sz="900" dirty="0" smtClean="0">
                <a:latin typeface="+mn-lt"/>
              </a:rPr>
              <a:t>:</a:t>
            </a:r>
            <a:endParaRPr lang="en-US" sz="900" dirty="0">
              <a:latin typeface="+mn-lt"/>
            </a:endParaRP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smtClean="0"/>
              <a:t>-</a:t>
            </a:r>
            <a:endParaRPr lang="en-US" dirty="0"/>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smtClean="0"/>
              <a:t>-</a:t>
            </a:r>
            <a:endParaRPr lang="en-US" dirty="0"/>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1968587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73747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smtClean="0"/>
              <a:t>DARPA-BAA-15-19 MATRIX</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C583A0-1F63-4BDD-AE26-70663D69B4A9}" type="datetime1">
              <a:rPr lang="en-US" smtClean="0"/>
              <a:t>12/21/2017</a:t>
            </a:fld>
            <a:endParaRPr lang="en-US"/>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2" r:id="rId3"/>
    <p:sldLayoutId id="2147483720" r:id="rId4"/>
    <p:sldLayoutId id="2147483721" r:id="rId5"/>
    <p:sldLayoutId id="2147483723" r:id="rId6"/>
    <p:sldLayoutId id="2147483725" r:id="rId7"/>
    <p:sldLayoutId id="2147483726" r:id="rId8"/>
    <p:sldLayoutId id="2147483729" r:id="rId9"/>
    <p:sldLayoutId id="2147483728" r:id="rId10"/>
    <p:sldLayoutId id="2147483727" r:id="rId11"/>
    <p:sldLayoutId id="2147483730" r:id="rId12"/>
    <p:sldLayoutId id="2147483731" r:id="rId13"/>
    <p:sldLayoutId id="2147483732" r:id="rId14"/>
    <p:sldLayoutId id="2147483756" r:id="rId15"/>
    <p:sldLayoutId id="2147483757" r:id="rId16"/>
    <p:sldLayoutId id="2147483758" r:id="rId17"/>
    <p:sldLayoutId id="2147483747" r:id="rId18"/>
    <p:sldLayoutId id="2147483746" r:id="rId19"/>
    <p:sldLayoutId id="2147483745" r:id="rId20"/>
    <p:sldLayoutId id="2147483748" r:id="rId21"/>
    <p:sldLayoutId id="2147483751" r:id="rId22"/>
    <p:sldLayoutId id="2147483749" r:id="rId23"/>
    <p:sldLayoutId id="2147483743" r:id="rId24"/>
    <p:sldLayoutId id="2147483752" r:id="rId25"/>
    <p:sldLayoutId id="2147483753" r:id="rId26"/>
    <p:sldLayoutId id="2147483754"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a:defRPr/>
            </a:pPr>
            <a:r>
              <a:rPr lang="en-US" dirty="0" err="1" smtClean="0"/>
              <a:t>HR001118S0017</a:t>
            </a:r>
            <a:r>
              <a:rPr lang="en-US" dirty="0" smtClean="0"/>
              <a:t> PREEMPT</a:t>
            </a:r>
            <a:endParaRPr lang="en-US" dirty="0"/>
          </a:p>
        </p:txBody>
      </p:sp>
      <p:sp>
        <p:nvSpPr>
          <p:cNvPr id="3" name="Slide Number Placeholder 2"/>
          <p:cNvSpPr>
            <a:spLocks noGrp="1"/>
          </p:cNvSpPr>
          <p:nvPr>
            <p:ph type="sldNum" sz="quarter" idx="11"/>
          </p:nvPr>
        </p:nvSpPr>
        <p:spPr/>
        <p:txBody>
          <a:bodyPr/>
          <a:lstStyle/>
          <a:p>
            <a:pPr>
              <a:defRPr/>
            </a:pPr>
            <a:fld id="{231CC523-8BC6-4921-807A-66BD262F34AB}" type="slidenum">
              <a:rPr lang="en-US" smtClean="0"/>
              <a:pPr>
                <a:defRPr/>
              </a:pPr>
              <a:t>1</a:t>
            </a:fld>
            <a:endParaRPr lang="en-US" dirty="0"/>
          </a:p>
        </p:txBody>
      </p:sp>
      <p:sp>
        <p:nvSpPr>
          <p:cNvPr id="5" name="TextBox 4"/>
          <p:cNvSpPr txBox="1"/>
          <p:nvPr/>
        </p:nvSpPr>
        <p:spPr>
          <a:xfrm>
            <a:off x="1561514" y="840487"/>
            <a:ext cx="6283515" cy="369332"/>
          </a:xfrm>
          <a:prstGeom prst="rect">
            <a:avLst/>
          </a:prstGeom>
          <a:noFill/>
        </p:spPr>
        <p:txBody>
          <a:bodyPr wrap="none" rtlCol="0">
            <a:spAutoFit/>
          </a:bodyPr>
          <a:lstStyle/>
          <a:p>
            <a:r>
              <a:rPr lang="en-US" dirty="0" smtClean="0"/>
              <a:t>Tasks/Deliverables/Milestones/Timetable (e.g., Gantt Chart)</a:t>
            </a:r>
            <a:endParaRPr lang="en-US" dirty="0"/>
          </a:p>
        </p:txBody>
      </p:sp>
      <p:sp>
        <p:nvSpPr>
          <p:cNvPr id="7" name="Title 4"/>
          <p:cNvSpPr>
            <a:spLocks noGrp="1"/>
          </p:cNvSpPr>
          <p:nvPr>
            <p:ph type="ctrTitle"/>
          </p:nvPr>
        </p:nvSpPr>
        <p:spPr/>
        <p:txBody>
          <a:bodyPr>
            <a:normAutofit fontScale="90000"/>
          </a:bodyPr>
          <a:lstStyle/>
          <a:p>
            <a:r>
              <a:rPr lang="en-US" dirty="0" smtClean="0"/>
              <a:t>Schedule: </a:t>
            </a:r>
            <a:r>
              <a:rPr lang="en-US" dirty="0" smtClean="0">
                <a:solidFill>
                  <a:srgbClr val="FF0000"/>
                </a:solidFill>
              </a:rPr>
              <a:t>Proposal Title</a:t>
            </a:r>
            <a:r>
              <a:rPr lang="en-US" sz="1400" dirty="0" smtClean="0">
                <a:solidFill>
                  <a:srgbClr val="00B050"/>
                </a:solidFill>
              </a:rPr>
              <a:t/>
            </a:r>
            <a:br>
              <a:rPr lang="en-US" sz="1400" dirty="0" smtClean="0">
                <a:solidFill>
                  <a:srgbClr val="00B050"/>
                </a:solidFill>
              </a:rPr>
            </a:br>
            <a:r>
              <a:rPr lang="en-US" sz="1600" dirty="0" smtClean="0">
                <a:solidFill>
                  <a:srgbClr val="FF0000"/>
                </a:solidFill>
                <a:ea typeface="ＭＳ Ｐゴシック" pitchFamily="-32" charset="-128"/>
                <a:cs typeface="ＭＳ Ｐゴシック" pitchFamily="-32" charset="-128"/>
              </a:rPr>
              <a:t>Organization Name</a:t>
            </a:r>
            <a:r>
              <a:rPr lang="en-US" sz="1600" dirty="0" smtClean="0">
                <a:ea typeface="ＭＳ Ｐゴシック" pitchFamily="-32" charset="-128"/>
                <a:cs typeface="ＭＳ Ｐゴシック" pitchFamily="-32" charset="-128"/>
              </a:rPr>
              <a:t>;</a:t>
            </a:r>
            <a:r>
              <a:rPr lang="en-US" sz="1600" dirty="0" smtClean="0">
                <a:solidFill>
                  <a:srgbClr val="FF0000"/>
                </a:solidFill>
                <a:ea typeface="ＭＳ Ｐゴシック" pitchFamily="-32" charset="-128"/>
                <a:cs typeface="ＭＳ Ｐゴシック" pitchFamily="-32" charset="-128"/>
              </a:rPr>
              <a:t> PI Name</a:t>
            </a:r>
            <a:endParaRPr lang="en-US" sz="1600" dirty="0">
              <a:solidFill>
                <a:srgbClr val="00B050"/>
              </a:solidFill>
            </a:endParaRPr>
          </a:p>
        </p:txBody>
      </p:sp>
    </p:spTree>
    <p:extLst>
      <p:ext uri="{BB962C8B-B14F-4D97-AF65-F5344CB8AC3E}">
        <p14:creationId xmlns:p14="http://schemas.microsoft.com/office/powerpoint/2010/main" val="610787237"/>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2165</TotalTime>
  <Words>14</Words>
  <Application>Microsoft Office PowerPoint</Application>
  <PresentationFormat>On-screen Show (4:3)</PresentationFormat>
  <Paragraphs>4</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MS PGothic</vt:lpstr>
      <vt:lpstr>MS PGothic</vt:lpstr>
      <vt:lpstr>Arial</vt:lpstr>
      <vt:lpstr>Tahoma</vt:lpstr>
      <vt:lpstr>Times New Roman</vt:lpstr>
      <vt:lpstr>blank</vt:lpstr>
      <vt:lpstr>Schedule: Proposal Title Organization Name; PI Name</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Swan, David (contr-bto)</cp:lastModifiedBy>
  <cp:revision>65</cp:revision>
  <cp:lastPrinted>2015-01-07T22:34:28Z</cp:lastPrinted>
  <dcterms:created xsi:type="dcterms:W3CDTF">2012-01-24T15:16:44Z</dcterms:created>
  <dcterms:modified xsi:type="dcterms:W3CDTF">2017-12-21T14:31:29Z</dcterms:modified>
</cp:coreProperties>
</file>