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4"/>
    <p:sldMasterId id="2147483699" r:id="rId5"/>
    <p:sldMasterId id="2147483709" r:id="rId6"/>
  </p:sldMasterIdLst>
  <p:notesMasterIdLst>
    <p:notesMasterId r:id="rId17"/>
  </p:notesMasterIdLst>
  <p:sldIdLst>
    <p:sldId id="256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1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13A68-7D6F-49DB-B4F7-7D865B9FD5AC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820C4-1FDE-4707-B0C6-D88FA4036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84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FE1A4-0A45-453D-A823-FBDE329F22D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0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003" y="6193640"/>
            <a:ext cx="11076517" cy="369332"/>
          </a:xfrm>
        </p:spPr>
        <p:txBody>
          <a:bodyPr vert="horz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/>
              <a:t>Click to add bumper</a:t>
            </a:r>
          </a:p>
        </p:txBody>
      </p:sp>
      <p:sp>
        <p:nvSpPr>
          <p:cNvPr id="32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1115681" y="99566"/>
            <a:ext cx="1060704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 marL="0">
              <a:defRPr>
                <a:solidFill>
                  <a:schemeClr val="tx1"/>
                </a:solidFill>
              </a:defRPr>
            </a:lvl1pPr>
          </a:lstStyle>
          <a:p>
            <a:pPr marL="0" lvl="0"/>
            <a:r>
              <a:rPr lang="en-US" dirty="0"/>
              <a:t>Slide Title — Arial 28 Bold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/>
          </p:nvPr>
        </p:nvSpPr>
        <p:spPr>
          <a:xfrm>
            <a:off x="1115681" y="683879"/>
            <a:ext cx="6956264" cy="9144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ü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755503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003" y="6193640"/>
            <a:ext cx="11076517" cy="369332"/>
          </a:xfrm>
        </p:spPr>
        <p:txBody>
          <a:bodyPr vert="horz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/>
              <a:t>Click to add bumper</a:t>
            </a:r>
          </a:p>
        </p:txBody>
      </p:sp>
      <p:sp>
        <p:nvSpPr>
          <p:cNvPr id="32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1115681" y="99566"/>
            <a:ext cx="1060704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 marL="0">
              <a:defRPr>
                <a:solidFill>
                  <a:schemeClr val="tx1"/>
                </a:solidFill>
              </a:defRPr>
            </a:lvl1pPr>
          </a:lstStyle>
          <a:p>
            <a:pPr marL="0" lvl="0"/>
            <a:r>
              <a:rPr lang="en-US" dirty="0"/>
              <a:t>Slide Title — Arial 28 Bold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/>
          </p:nvPr>
        </p:nvSpPr>
        <p:spPr>
          <a:xfrm>
            <a:off x="1115681" y="683879"/>
            <a:ext cx="6956264" cy="9144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ü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525057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acer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0161" y="5330181"/>
            <a:ext cx="9641840" cy="528561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200" b="1"/>
            </a:lvl1pPr>
            <a:lvl2pPr marL="227013" indent="-173038">
              <a:buFont typeface="Wingdings" panose="05000000000000000000" pitchFamily="2" charset="2"/>
              <a:buChar char="ü"/>
              <a:defRPr sz="1000"/>
            </a:lvl2pPr>
            <a:lvl3pPr marL="400050" indent="-168275">
              <a:defRPr sz="1000"/>
            </a:lvl3pPr>
            <a:lvl4pPr marL="574675" indent="-174625">
              <a:defRPr sz="1000"/>
            </a:lvl4pPr>
            <a:lvl5pPr marL="741363" indent="-16827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8316918" y="135119"/>
            <a:ext cx="4006177" cy="479425"/>
          </a:xfrm>
          <a:prstGeom prst="rect">
            <a:avLst/>
          </a:prstGeom>
        </p:spPr>
        <p:txBody>
          <a:bodyPr l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Classification top"/>
          <p:cNvSpPr txBox="1"/>
          <p:nvPr userDrawn="1"/>
        </p:nvSpPr>
        <p:spPr bwMode="white">
          <a:xfrm>
            <a:off x="4876800" y="0"/>
            <a:ext cx="2438400" cy="160338"/>
          </a:xfrm>
          <a:prstGeom prst="rect">
            <a:avLst/>
          </a:prstGeom>
          <a:noFill/>
        </p:spPr>
        <p:txBody>
          <a:bodyPr wrap="none" lIns="0" tIns="9144" rIns="0" bIns="18288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kern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UNCLASSIFIED//FOUO</a:t>
            </a:r>
          </a:p>
        </p:txBody>
      </p:sp>
      <p:sp>
        <p:nvSpPr>
          <p:cNvPr id="9" name="Classification bottom"/>
          <p:cNvSpPr txBox="1"/>
          <p:nvPr userDrawn="1"/>
        </p:nvSpPr>
        <p:spPr bwMode="black">
          <a:xfrm>
            <a:off x="1121664" y="128235"/>
            <a:ext cx="7190792" cy="480131"/>
          </a:xfrm>
          <a:prstGeom prst="rect">
            <a:avLst/>
          </a:prstGeom>
        </p:spPr>
        <p:txBody>
          <a:bodyPr vert="horz" wrap="square" lIns="45720" tIns="45720" rIns="0" bIns="45720" rtlCol="0" anchor="t" anchorCtr="0">
            <a:sp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2800" b="1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800" dirty="0"/>
              <a:t>AMC</a:t>
            </a:r>
            <a:r>
              <a:rPr lang="en-US" sz="2800" baseline="0" dirty="0"/>
              <a:t> Campaign Plan Linkage </a:t>
            </a:r>
            <a:r>
              <a:rPr lang="en-US" sz="2800" dirty="0"/>
              <a:t>–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/>
        </p:nvGraphicFramePr>
        <p:xfrm>
          <a:off x="1" y="804301"/>
          <a:ext cx="1330036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0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076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/>
                        <a:t>EVENT CHAIR:</a:t>
                      </a:r>
                    </a:p>
                  </a:txBody>
                  <a:tcPr marL="0" marR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732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/>
                        <a:t>EVENT TOR:</a:t>
                      </a:r>
                    </a:p>
                  </a:txBody>
                  <a:tcPr marL="0" marR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/>
                        <a:t>OTHER:</a:t>
                      </a:r>
                    </a:p>
                  </a:txBody>
                  <a:tcPr marL="0" marR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 userDrawn="1"/>
        </p:nvGraphicFramePr>
        <p:xfrm>
          <a:off x="1" y="1532783"/>
          <a:ext cx="1330036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0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076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/>
                        <a:t>AMC Staff</a:t>
                      </a:r>
                    </a:p>
                  </a:txBody>
                  <a:tcPr marL="0" marR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732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OPR:</a:t>
                      </a:r>
                    </a:p>
                  </a:txBody>
                  <a:tcPr marL="60960" marR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OCR:</a:t>
                      </a:r>
                    </a:p>
                  </a:txBody>
                  <a:tcPr marL="60960" marR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96306" y="1785352"/>
            <a:ext cx="2053431" cy="150813"/>
          </a:xfrm>
        </p:spPr>
        <p:txBody>
          <a:bodyPr lIns="45720" rIns="45720">
            <a:no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enter OPR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96306" y="2036682"/>
            <a:ext cx="2053431" cy="150813"/>
          </a:xfrm>
        </p:spPr>
        <p:txBody>
          <a:bodyPr lIns="45720" rIns="45720">
            <a:no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enter OCR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2550160" y="708660"/>
            <a:ext cx="0" cy="60416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2550160" y="5105400"/>
            <a:ext cx="96418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512190"/>
            <a:ext cx="2550584" cy="1125309"/>
          </a:xfrm>
        </p:spPr>
        <p:txBody>
          <a:bodyPr vert="horz" lIns="45720" tIns="45720" rIns="45720" bIns="45720" rtlCol="0">
            <a:normAutofit/>
          </a:bodyPr>
          <a:lstStyle>
            <a:lvl1pPr marL="741363" indent="-741363">
              <a:defRPr lang="en-US" sz="1200" b="1" smtClean="0"/>
            </a:lvl1pPr>
            <a:lvl2pPr>
              <a:defRPr lang="en-US" sz="1000" smtClean="0"/>
            </a:lvl2pPr>
            <a:lvl3pPr>
              <a:defRPr lang="en-US" sz="1000" smtClean="0"/>
            </a:lvl3pPr>
            <a:lvl4pPr>
              <a:defRPr lang="en-US" sz="1000" smtClean="0"/>
            </a:lvl4pPr>
            <a:lvl5pPr>
              <a:defRPr lang="en-US" sz="1000"/>
            </a:lvl5pPr>
          </a:lstStyle>
          <a:p>
            <a:pPr marL="0" lvl="0" indent="0"/>
            <a:r>
              <a:rPr lang="en-US" dirty="0"/>
              <a:t>Click to edit Internal:</a:t>
            </a:r>
          </a:p>
          <a:p>
            <a:pPr marL="227013" lvl="1" indent="-173038">
              <a:buFont typeface="Wingdings" panose="05000000000000000000" pitchFamily="2" charset="2"/>
              <a:buChar char="ü"/>
            </a:pPr>
            <a:r>
              <a:rPr lang="en-US" dirty="0"/>
              <a:t>Second level</a:t>
            </a:r>
          </a:p>
          <a:p>
            <a:pPr marL="400050" lvl="2" indent="-168275"/>
            <a:r>
              <a:rPr lang="en-US" dirty="0"/>
              <a:t>Third level</a:t>
            </a:r>
          </a:p>
          <a:p>
            <a:pPr marL="574675" lvl="3" indent="-174625"/>
            <a:r>
              <a:rPr lang="en-US" dirty="0"/>
              <a:t>Fourth level</a:t>
            </a:r>
          </a:p>
          <a:p>
            <a:pPr marL="741363" lvl="4" indent="-168275"/>
            <a:r>
              <a:rPr lang="en-US" dirty="0"/>
              <a:t>Fifth level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631165"/>
            <a:ext cx="2550584" cy="1125309"/>
          </a:xfrm>
        </p:spPr>
        <p:txBody>
          <a:bodyPr vert="horz" lIns="45720" tIns="45720" rIns="45720" bIns="45720" rtlCol="0">
            <a:normAutofit/>
          </a:bodyPr>
          <a:lstStyle>
            <a:lvl1pPr marL="228600" indent="-228600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000" smtClean="0"/>
            </a:lvl2pPr>
            <a:lvl3pPr>
              <a:defRPr lang="en-US" sz="1000" smtClean="0"/>
            </a:lvl3pPr>
            <a:lvl4pPr>
              <a:defRPr lang="en-US" sz="1000" smtClean="0"/>
            </a:lvl4pPr>
            <a:lvl5pPr>
              <a:defRPr lang="en-US"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Click to edit External:</a:t>
            </a:r>
          </a:p>
          <a:p>
            <a:pPr marL="227013" lvl="1" indent="-173038">
              <a:buFont typeface="Wingdings" panose="05000000000000000000" pitchFamily="2" charset="2"/>
              <a:buChar char="ü"/>
            </a:pPr>
            <a:r>
              <a:rPr lang="en-US" dirty="0"/>
              <a:t>Second level</a:t>
            </a:r>
          </a:p>
          <a:p>
            <a:pPr marL="400050" lvl="2" indent="-168275"/>
            <a:r>
              <a:rPr lang="en-US" dirty="0"/>
              <a:t>Third level</a:t>
            </a:r>
          </a:p>
          <a:p>
            <a:pPr marL="574675" lvl="3" indent="-174625"/>
            <a:r>
              <a:rPr lang="en-US" dirty="0"/>
              <a:t>Fourth level</a:t>
            </a:r>
          </a:p>
          <a:p>
            <a:pPr marL="741363" lvl="4" indent="-168275"/>
            <a:r>
              <a:rPr lang="en-US" dirty="0"/>
              <a:t>Fifth level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25739" y="2297636"/>
            <a:ext cx="1419620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lv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latin typeface="+mn-lt"/>
              </a:defRPr>
            </a:lvl1pPr>
            <a:lvl2pPr marL="227013" lvl="1" indent="-173038" defTabSz="91440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000">
                <a:latin typeface="+mn-lt"/>
              </a:defRPr>
            </a:lvl2pPr>
            <a:lvl3pPr marL="400050" lvl="2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 marL="574675" lvl="3" indent="-17462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4pPr>
            <a:lvl5pPr marL="741363" lvl="4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lvl="0"/>
            <a:r>
              <a:rPr lang="en-US" sz="1200" dirty="0"/>
              <a:t>Participants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324" y="838201"/>
            <a:ext cx="9686208" cy="4116639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25739" y="4760892"/>
            <a:ext cx="1677111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lv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latin typeface="+mn-lt"/>
              </a:defRPr>
            </a:lvl1pPr>
            <a:lvl2pPr marL="227013" lvl="1" indent="-173038" defTabSz="91440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000">
                <a:latin typeface="+mn-lt"/>
              </a:defRPr>
            </a:lvl2pPr>
            <a:lvl3pPr marL="400050" lvl="2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 marL="574675" lvl="3" indent="-17462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4pPr>
            <a:lvl5pPr marL="741363" lvl="4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lvl="0"/>
            <a:r>
              <a:rPr lang="en-US" sz="1200" dirty="0"/>
              <a:t>AMC Staff OPR: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2575902" y="5129541"/>
            <a:ext cx="6774657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lv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latin typeface="+mn-lt"/>
              </a:defRPr>
            </a:lvl1pPr>
            <a:lvl2pPr marL="227013" lvl="1" indent="-173038" defTabSz="91440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000">
                <a:latin typeface="+mn-lt"/>
              </a:defRPr>
            </a:lvl2pPr>
            <a:lvl3pPr marL="400050" lvl="2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 marL="574675" lvl="3" indent="-17462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4pPr>
            <a:lvl5pPr marL="741363" lvl="4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lvl="0"/>
            <a:r>
              <a:rPr lang="en-US" sz="1200" dirty="0"/>
              <a:t>Macro Context – Purpose of Event: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2575902" y="5815678"/>
            <a:ext cx="6774657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lv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latin typeface="+mn-lt"/>
              </a:defRPr>
            </a:lvl1pPr>
            <a:lvl2pPr marL="227013" lvl="1" indent="-173038" defTabSz="91440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000">
                <a:latin typeface="+mn-lt"/>
              </a:defRPr>
            </a:lvl2pPr>
            <a:lvl3pPr marL="400050" lvl="2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 marL="574675" lvl="3" indent="-17462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4pPr>
            <a:lvl5pPr marL="741363" lvl="4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lvl="0"/>
            <a:r>
              <a:rPr lang="en-US" sz="1200" dirty="0"/>
              <a:t>Guidance / Decision:</a:t>
            </a:r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2550160" y="6013813"/>
            <a:ext cx="9641840" cy="56758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b="1" dirty="0" smtClean="0"/>
            </a:lvl1pPr>
            <a:lvl2pPr>
              <a:defRPr lang="en-US" sz="1000" dirty="0" smtClean="0"/>
            </a:lvl2pPr>
            <a:lvl3pPr>
              <a:defRPr lang="en-US" sz="1000" dirty="0" smtClean="0"/>
            </a:lvl3pPr>
            <a:lvl4pPr>
              <a:defRPr lang="en-US" sz="1000" dirty="0" smtClean="0"/>
            </a:lvl4pPr>
            <a:lvl5pPr>
              <a:defRPr lang="en-US" sz="1000" dirty="0"/>
            </a:lvl5pPr>
          </a:lstStyle>
          <a:p>
            <a:pPr marL="171450" lvl="0" indent="-171450"/>
            <a:r>
              <a:rPr lang="en-US" dirty="0"/>
              <a:t>Click to edit text:</a:t>
            </a:r>
          </a:p>
          <a:p>
            <a:pPr marL="227013" lvl="1" indent="-173038">
              <a:buFont typeface="Wingdings" panose="05000000000000000000" pitchFamily="2" charset="2"/>
              <a:buChar char="ü"/>
            </a:pPr>
            <a:r>
              <a:rPr lang="en-US" dirty="0"/>
              <a:t>Second level</a:t>
            </a:r>
          </a:p>
          <a:p>
            <a:pPr marL="400050" lvl="2" indent="-168275"/>
            <a:r>
              <a:rPr lang="en-US" dirty="0"/>
              <a:t>Third level</a:t>
            </a:r>
          </a:p>
          <a:p>
            <a:pPr marL="574675" lvl="3" indent="-174625"/>
            <a:r>
              <a:rPr lang="en-US" dirty="0"/>
              <a:t>Fourth level</a:t>
            </a:r>
          </a:p>
          <a:p>
            <a:pPr marL="741363" lvl="4" indent="-168275"/>
            <a:r>
              <a:rPr lang="en-US" dirty="0"/>
              <a:t>Fifth level</a:t>
            </a:r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5334000" y="6750278"/>
            <a:ext cx="15240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CFA9B-4785-4222-B2D1-FB953FCA43F9}" type="slidenum">
              <a:rPr kumimoji="0" lang="en-US" sz="700" b="1" i="0" u="none" strike="noStrike" kern="6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1" i="0" u="none" strike="noStrike" kern="6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Classification bottom"/>
          <p:cNvSpPr txBox="1"/>
          <p:nvPr userDrawn="1"/>
        </p:nvSpPr>
        <p:spPr bwMode="black">
          <a:xfrm>
            <a:off x="0" y="6753453"/>
            <a:ext cx="1584960" cy="107722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>
              <a:defRPr/>
            </a:pPr>
            <a:r>
              <a:rPr lang="en-US" sz="700" b="1" kern="600" dirty="0">
                <a:solidFill>
                  <a:prstClr val="black"/>
                </a:solidFill>
                <a:cs typeface="Arial" panose="020B0604020202020204" pitchFamily="34" charset="0"/>
              </a:rPr>
              <a:t>UNCLASSIFIED//FOUO</a:t>
            </a:r>
          </a:p>
        </p:txBody>
      </p:sp>
      <p:sp>
        <p:nvSpPr>
          <p:cNvPr id="30" name="Round Same Side Corner Rectangle 29"/>
          <p:cNvSpPr/>
          <p:nvPr userDrawn="1"/>
        </p:nvSpPr>
        <p:spPr>
          <a:xfrm>
            <a:off x="11220485" y="6126480"/>
            <a:ext cx="872492" cy="731520"/>
          </a:xfrm>
          <a:prstGeom prst="round2SameRect">
            <a:avLst>
              <a:gd name="adj1" fmla="val 9581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Round Same Side Corner Rectangle 32"/>
          <p:cNvSpPr/>
          <p:nvPr userDrawn="1"/>
        </p:nvSpPr>
        <p:spPr>
          <a:xfrm>
            <a:off x="11220486" y="6151172"/>
            <a:ext cx="872492" cy="706828"/>
          </a:xfrm>
          <a:prstGeom prst="round2SameRect">
            <a:avLst>
              <a:gd name="adj1" fmla="val 9581"/>
              <a:gd name="adj2" fmla="val 0"/>
            </a:avLst>
          </a:prstGeom>
          <a:gradFill>
            <a:gsLst>
              <a:gs pos="73000">
                <a:schemeClr val="bg1">
                  <a:lumMod val="75000"/>
                </a:schemeClr>
              </a:gs>
              <a:gs pos="91000">
                <a:srgbClr val="7F7F7F"/>
              </a:gs>
              <a:gs pos="0">
                <a:schemeClr val="bg1">
                  <a:lumMod val="85000"/>
                </a:schemeClr>
              </a:gs>
              <a:gs pos="13000">
                <a:schemeClr val="bg1">
                  <a:lumMod val="95000"/>
                </a:schemeClr>
              </a:gs>
              <a:gs pos="34000">
                <a:schemeClr val="bg1">
                  <a:lumMod val="7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  <a:gs pos="48000">
                <a:schemeClr val="bg1">
                  <a:lumMod val="9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Round Same Side Corner Rectangle 33"/>
          <p:cNvSpPr/>
          <p:nvPr userDrawn="1"/>
        </p:nvSpPr>
        <p:spPr>
          <a:xfrm>
            <a:off x="11220486" y="6151172"/>
            <a:ext cx="872492" cy="706828"/>
          </a:xfrm>
          <a:prstGeom prst="round2SameRect">
            <a:avLst>
              <a:gd name="adj1" fmla="val 9581"/>
              <a:gd name="adj2" fmla="val 0"/>
            </a:avLst>
          </a:prstGeom>
          <a:gradFill>
            <a:gsLst>
              <a:gs pos="59000">
                <a:schemeClr val="bg1">
                  <a:alpha val="20000"/>
                  <a:lumMod val="60000"/>
                </a:schemeClr>
              </a:gs>
              <a:gs pos="67000">
                <a:schemeClr val="bg1">
                  <a:alpha val="20000"/>
                </a:schemeClr>
              </a:gs>
              <a:gs pos="100000">
                <a:schemeClr val="bg1">
                  <a:alpha val="20000"/>
                  <a:lumMod val="20000"/>
                </a:schemeClr>
              </a:gs>
              <a:gs pos="23000">
                <a:schemeClr val="tx1">
                  <a:lumMod val="52000"/>
                  <a:lumOff val="48000"/>
                  <a:alpha val="20000"/>
                </a:schemeClr>
              </a:gs>
              <a:gs pos="9000">
                <a:schemeClr val="tx1">
                  <a:alpha val="20000"/>
                  <a:lumMod val="0"/>
                  <a:lumOff val="100000"/>
                </a:schemeClr>
              </a:gs>
              <a:gs pos="35000">
                <a:schemeClr val="tx1">
                  <a:lumMod val="95000"/>
                  <a:lumOff val="5000"/>
                  <a:alpha val="20000"/>
                </a:schemeClr>
              </a:gs>
              <a:gs pos="43000">
                <a:schemeClr val="bg1">
                  <a:alpha val="20000"/>
                  <a:lumMod val="100000"/>
                </a:schemeClr>
              </a:gs>
            </a:gsLst>
            <a:lin ang="3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35" name="Round Same Side Corner Rectangle 34"/>
          <p:cNvSpPr/>
          <p:nvPr userDrawn="1"/>
        </p:nvSpPr>
        <p:spPr>
          <a:xfrm>
            <a:off x="11220486" y="6151172"/>
            <a:ext cx="872492" cy="706828"/>
          </a:xfrm>
          <a:prstGeom prst="round2SameRect">
            <a:avLst>
              <a:gd name="adj1" fmla="val 9581"/>
              <a:gd name="adj2" fmla="val 0"/>
            </a:avLst>
          </a:prstGeom>
          <a:gradFill>
            <a:gsLst>
              <a:gs pos="0">
                <a:schemeClr val="tx1">
                  <a:lumMod val="52000"/>
                  <a:lumOff val="48000"/>
                  <a:alpha val="20000"/>
                </a:schemeClr>
              </a:gs>
              <a:gs pos="68000">
                <a:schemeClr val="tx1">
                  <a:lumMod val="95000"/>
                  <a:lumOff val="5000"/>
                  <a:alpha val="20000"/>
                </a:schemeClr>
              </a:gs>
              <a:gs pos="34000">
                <a:schemeClr val="tx1">
                  <a:lumMod val="85000"/>
                  <a:lumOff val="15000"/>
                  <a:alpha val="2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grpSp>
        <p:nvGrpSpPr>
          <p:cNvPr id="36" name="AMC"/>
          <p:cNvGrpSpPr>
            <a:grpSpLocks noChangeAspect="1"/>
          </p:cNvGrpSpPr>
          <p:nvPr userDrawn="1"/>
        </p:nvGrpSpPr>
        <p:grpSpPr bwMode="auto">
          <a:xfrm>
            <a:off x="11390978" y="6251059"/>
            <a:ext cx="531508" cy="467776"/>
            <a:chOff x="3311" y="1094"/>
            <a:chExt cx="1816" cy="2131"/>
          </a:xfrm>
        </p:grpSpPr>
        <p:sp>
          <p:nvSpPr>
            <p:cNvPr id="37" name="WHITE bkgrnd"/>
            <p:cNvSpPr>
              <a:spLocks/>
            </p:cNvSpPr>
            <p:nvPr/>
          </p:nvSpPr>
          <p:spPr bwMode="auto">
            <a:xfrm>
              <a:off x="3333" y="1116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800" dirty="0">
                <a:latin typeface="Adobe Garamond Pro" panose="02020502060506020403" pitchFamily="18" charset="0"/>
              </a:endParaRPr>
            </a:p>
          </p:txBody>
        </p:sp>
        <p:sp>
          <p:nvSpPr>
            <p:cNvPr id="38" name="BLACK outline"/>
            <p:cNvSpPr>
              <a:spLocks noEditPoints="1"/>
            </p:cNvSpPr>
            <p:nvPr/>
          </p:nvSpPr>
          <p:spPr bwMode="auto">
            <a:xfrm>
              <a:off x="3311" y="1094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800" dirty="0">
                <a:latin typeface="Adobe Garamond Pro" panose="02020502060506020403" pitchFamily="18" charset="0"/>
              </a:endParaRPr>
            </a:p>
          </p:txBody>
        </p:sp>
        <p:sp>
          <p:nvSpPr>
            <p:cNvPr id="39" name="BLUE"/>
            <p:cNvSpPr>
              <a:spLocks/>
            </p:cNvSpPr>
            <p:nvPr/>
          </p:nvSpPr>
          <p:spPr bwMode="auto">
            <a:xfrm>
              <a:off x="4219" y="1369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800" dirty="0">
                <a:latin typeface="Adobe Garamond Pro" panose="02020502060506020403" pitchFamily="18" charset="0"/>
              </a:endParaRPr>
            </a:p>
          </p:txBody>
        </p:sp>
        <p:sp>
          <p:nvSpPr>
            <p:cNvPr id="40" name="RED"/>
            <p:cNvSpPr>
              <a:spLocks/>
            </p:cNvSpPr>
            <p:nvPr/>
          </p:nvSpPr>
          <p:spPr bwMode="auto">
            <a:xfrm>
              <a:off x="3422" y="1369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800" dirty="0">
                <a:latin typeface="Adobe Garamond Pro" panose="02020502060506020403" pitchFamily="18" charset="0"/>
              </a:endParaRPr>
            </a:p>
          </p:txBody>
        </p:sp>
      </p:grpSp>
      <p:grpSp>
        <p:nvGrpSpPr>
          <p:cNvPr id="41" name="Group 40"/>
          <p:cNvGrpSpPr>
            <a:grpSpLocks noChangeAspect="1"/>
          </p:cNvGrpSpPr>
          <p:nvPr userDrawn="1"/>
        </p:nvGrpSpPr>
        <p:grpSpPr>
          <a:xfrm>
            <a:off x="58566" y="0"/>
            <a:ext cx="819991" cy="731520"/>
            <a:chOff x="125730" y="0"/>
            <a:chExt cx="526946" cy="626790"/>
          </a:xfrm>
        </p:grpSpPr>
        <p:sp>
          <p:nvSpPr>
            <p:cNvPr id="42" name="Round Same Side Corner Rectangle 41"/>
            <p:cNvSpPr/>
            <p:nvPr userDrawn="1"/>
          </p:nvSpPr>
          <p:spPr>
            <a:xfrm>
              <a:off x="125730" y="0"/>
              <a:ext cx="526946" cy="626790"/>
            </a:xfrm>
            <a:prstGeom prst="round2SameRect">
              <a:avLst>
                <a:gd name="adj1" fmla="val 0"/>
                <a:gd name="adj2" fmla="val 7443"/>
              </a:avLst>
            </a:prstGeom>
            <a:gradFill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68000">
                  <a:sysClr val="windowText" lastClr="000000">
                    <a:lumMod val="95000"/>
                    <a:lumOff val="5000"/>
                  </a:sysClr>
                </a:gs>
                <a:gs pos="34000">
                  <a:sysClr val="windowText" lastClr="000000">
                    <a:lumMod val="85000"/>
                    <a:lumOff val="15000"/>
                  </a:sysClr>
                </a:gs>
              </a:gsLst>
              <a:lin ang="3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43" name="U.S. ARMY for dark bkgrnds"/>
            <p:cNvGrpSpPr>
              <a:grpSpLocks noChangeAspect="1"/>
            </p:cNvGrpSpPr>
            <p:nvPr userDrawn="1"/>
          </p:nvGrpSpPr>
          <p:grpSpPr bwMode="auto">
            <a:xfrm>
              <a:off x="208305" y="59287"/>
              <a:ext cx="361795" cy="457200"/>
              <a:chOff x="2205" y="1186"/>
              <a:chExt cx="1425" cy="1802"/>
            </a:xfrm>
          </p:grpSpPr>
          <p:sp>
            <p:nvSpPr>
              <p:cNvPr id="44" name="Freeform 43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44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 45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8" name="Freeform 47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0" name="Rectangle 49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" name="Rectangle 51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3" name="Freeform 52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4" name="Freeform 53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940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" t="287" r="12617"/>
          <a:stretch/>
        </p:blipFill>
        <p:spPr>
          <a:xfrm>
            <a:off x="0" y="1"/>
            <a:ext cx="12192000" cy="6833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143" y="5823856"/>
            <a:ext cx="2013857" cy="1037319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06406" y="3654027"/>
            <a:ext cx="9540815" cy="332399"/>
          </a:xfr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 bwMode="ltGray">
          <a:xfrm>
            <a:off x="306406" y="3157734"/>
            <a:ext cx="9540815" cy="484748"/>
          </a:xfrm>
        </p:spPr>
        <p:txBody>
          <a:bodyPr lIns="0" tIns="0" rIns="0" bIns="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00" b="1" kern="1200" dirty="0">
                <a:solidFill>
                  <a:schemeClr val="bg1"/>
                </a:solidFill>
                <a:effectLst>
                  <a:outerShdw blurRad="63500" dist="50800" dir="36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TextBox 13"/>
          <p:cNvSpPr txBox="1"/>
          <p:nvPr userDrawn="1"/>
        </p:nvSpPr>
        <p:spPr bwMode="black">
          <a:xfrm>
            <a:off x="0" y="6700839"/>
            <a:ext cx="2438400" cy="160337"/>
          </a:xfrm>
          <a:prstGeom prst="rect">
            <a:avLst/>
          </a:prstGeom>
          <a:noFill/>
        </p:spPr>
        <p:txBody>
          <a:bodyPr wrap="none" lIns="45720" tIns="18288" rIns="0" bIns="1828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kern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UNCLASSIFIED//FOUO</a:t>
            </a:r>
          </a:p>
        </p:txBody>
      </p:sp>
      <p:sp>
        <p:nvSpPr>
          <p:cNvPr id="15" name="TextBox 14"/>
          <p:cNvSpPr txBox="1"/>
          <p:nvPr userDrawn="1"/>
        </p:nvSpPr>
        <p:spPr bwMode="white">
          <a:xfrm>
            <a:off x="4876800" y="0"/>
            <a:ext cx="2438400" cy="160338"/>
          </a:xfrm>
          <a:prstGeom prst="rect">
            <a:avLst/>
          </a:prstGeom>
          <a:noFill/>
        </p:spPr>
        <p:txBody>
          <a:bodyPr wrap="none" lIns="0" tIns="9144" rIns="0" bIns="18288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kern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UNCLASSIFIED//FOUO</a:t>
            </a:r>
            <a:endParaRPr lang="en-US" sz="800" b="1" kern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681310" y="-1"/>
            <a:ext cx="2094311" cy="1868351"/>
            <a:chOff x="125730" y="0"/>
            <a:chExt cx="526946" cy="626790"/>
          </a:xfrm>
        </p:grpSpPr>
        <p:sp>
          <p:nvSpPr>
            <p:cNvPr id="18" name="Round Same Side Corner Rectangle 17"/>
            <p:cNvSpPr/>
            <p:nvPr userDrawn="1"/>
          </p:nvSpPr>
          <p:spPr>
            <a:xfrm>
              <a:off x="125730" y="0"/>
              <a:ext cx="526946" cy="626790"/>
            </a:xfrm>
            <a:prstGeom prst="round2SameRect">
              <a:avLst>
                <a:gd name="adj1" fmla="val 0"/>
                <a:gd name="adj2" fmla="val 7443"/>
              </a:avLst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68000">
                  <a:schemeClr val="tx1">
                    <a:lumMod val="95000"/>
                    <a:lumOff val="5000"/>
                  </a:schemeClr>
                </a:gs>
                <a:gs pos="34000">
                  <a:schemeClr val="tx1">
                    <a:lumMod val="85000"/>
                    <a:lumOff val="15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9" name="U.S. ARMY for dark bkgrnds"/>
            <p:cNvGrpSpPr>
              <a:grpSpLocks noChangeAspect="1"/>
            </p:cNvGrpSpPr>
            <p:nvPr userDrawn="1"/>
          </p:nvGrpSpPr>
          <p:grpSpPr bwMode="auto">
            <a:xfrm>
              <a:off x="208305" y="59287"/>
              <a:ext cx="361795" cy="457200"/>
              <a:chOff x="2205" y="1186"/>
              <a:chExt cx="1425" cy="1802"/>
            </a:xfrm>
          </p:grpSpPr>
          <p:sp>
            <p:nvSpPr>
              <p:cNvPr id="20" name="Freeform 19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4" name="Freeform 23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9" name="Freeform 28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0" name="Freeform 29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</p:grpSp>
      </p:grpSp>
      <p:grpSp>
        <p:nvGrpSpPr>
          <p:cNvPr id="41" name="AMC insignia"/>
          <p:cNvGrpSpPr>
            <a:grpSpLocks noChangeAspect="1"/>
          </p:cNvGrpSpPr>
          <p:nvPr userDrawn="1"/>
        </p:nvGrpSpPr>
        <p:grpSpPr bwMode="auto">
          <a:xfrm>
            <a:off x="10384972" y="5959683"/>
            <a:ext cx="725891" cy="741156"/>
            <a:chOff x="4592" y="1364"/>
            <a:chExt cx="1161" cy="1364"/>
          </a:xfrm>
        </p:grpSpPr>
        <p:sp>
          <p:nvSpPr>
            <p:cNvPr id="42" name="Crest Freeform"/>
            <p:cNvSpPr>
              <a:spLocks/>
            </p:cNvSpPr>
            <p:nvPr userDrawn="1"/>
          </p:nvSpPr>
          <p:spPr bwMode="auto">
            <a:xfrm>
              <a:off x="4605" y="1378"/>
              <a:ext cx="1135" cy="1335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Black Frame Freeform"/>
            <p:cNvSpPr>
              <a:spLocks noEditPoints="1"/>
            </p:cNvSpPr>
            <p:nvPr userDrawn="1"/>
          </p:nvSpPr>
          <p:spPr bwMode="auto">
            <a:xfrm>
              <a:off x="4592" y="1364"/>
              <a:ext cx="1161" cy="1364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Blue Freeform"/>
            <p:cNvSpPr>
              <a:spLocks/>
            </p:cNvSpPr>
            <p:nvPr userDrawn="1"/>
          </p:nvSpPr>
          <p:spPr bwMode="auto">
            <a:xfrm>
              <a:off x="5172" y="1540"/>
              <a:ext cx="511" cy="1116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d Freeform"/>
            <p:cNvSpPr>
              <a:spLocks/>
            </p:cNvSpPr>
            <p:nvPr userDrawn="1"/>
          </p:nvSpPr>
          <p:spPr bwMode="auto">
            <a:xfrm>
              <a:off x="4662" y="1540"/>
              <a:ext cx="510" cy="1116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7693" y="5991862"/>
            <a:ext cx="826109" cy="70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27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003" y="6193640"/>
            <a:ext cx="11076517" cy="369332"/>
          </a:xfrm>
        </p:spPr>
        <p:txBody>
          <a:bodyPr vert="horz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/>
              <a:t>Click to add bumper</a:t>
            </a:r>
          </a:p>
        </p:txBody>
      </p:sp>
      <p:sp>
        <p:nvSpPr>
          <p:cNvPr id="32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1115681" y="99566"/>
            <a:ext cx="1060704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 marL="0">
              <a:defRPr>
                <a:solidFill>
                  <a:schemeClr val="tx1"/>
                </a:solidFill>
              </a:defRPr>
            </a:lvl1pPr>
          </a:lstStyle>
          <a:p>
            <a:pPr marL="0" lvl="0"/>
            <a:r>
              <a:rPr lang="en-US" dirty="0"/>
              <a:t>Slide Title — Arial 28 Bold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/>
          </p:nvPr>
        </p:nvSpPr>
        <p:spPr>
          <a:xfrm>
            <a:off x="1115681" y="683879"/>
            <a:ext cx="6956264" cy="9144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ü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908114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acer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0161" y="5330181"/>
            <a:ext cx="9641840" cy="528561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200" b="1"/>
            </a:lvl1pPr>
            <a:lvl2pPr marL="227013" indent="-173038">
              <a:buFont typeface="Wingdings" panose="05000000000000000000" pitchFamily="2" charset="2"/>
              <a:buChar char="ü"/>
              <a:defRPr sz="1000"/>
            </a:lvl2pPr>
            <a:lvl3pPr marL="400050" indent="-168275">
              <a:defRPr sz="1000"/>
            </a:lvl3pPr>
            <a:lvl4pPr marL="574675" indent="-174625">
              <a:defRPr sz="1000"/>
            </a:lvl4pPr>
            <a:lvl5pPr marL="741363" indent="-16827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8316918" y="135119"/>
            <a:ext cx="4006177" cy="479425"/>
          </a:xfrm>
          <a:prstGeom prst="rect">
            <a:avLst/>
          </a:prstGeom>
        </p:spPr>
        <p:txBody>
          <a:bodyPr l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Classification top"/>
          <p:cNvSpPr txBox="1"/>
          <p:nvPr userDrawn="1"/>
        </p:nvSpPr>
        <p:spPr bwMode="white">
          <a:xfrm>
            <a:off x="4876800" y="0"/>
            <a:ext cx="2438400" cy="160338"/>
          </a:xfrm>
          <a:prstGeom prst="rect">
            <a:avLst/>
          </a:prstGeom>
          <a:noFill/>
        </p:spPr>
        <p:txBody>
          <a:bodyPr wrap="none" lIns="0" tIns="9144" rIns="0" bIns="18288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kern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UNCLASSIFIED//FOUO</a:t>
            </a:r>
          </a:p>
        </p:txBody>
      </p:sp>
      <p:sp>
        <p:nvSpPr>
          <p:cNvPr id="9" name="Classification bottom"/>
          <p:cNvSpPr txBox="1"/>
          <p:nvPr userDrawn="1"/>
        </p:nvSpPr>
        <p:spPr bwMode="black">
          <a:xfrm>
            <a:off x="1121664" y="128235"/>
            <a:ext cx="7190792" cy="480131"/>
          </a:xfrm>
          <a:prstGeom prst="rect">
            <a:avLst/>
          </a:prstGeom>
        </p:spPr>
        <p:txBody>
          <a:bodyPr vert="horz" wrap="square" lIns="45720" tIns="45720" rIns="0" bIns="45720" rtlCol="0" anchor="t" anchorCtr="0">
            <a:sp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2800" b="1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800" dirty="0"/>
              <a:t>AMC</a:t>
            </a:r>
            <a:r>
              <a:rPr lang="en-US" sz="2800" baseline="0" dirty="0"/>
              <a:t> Campaign Plan Linkage </a:t>
            </a:r>
            <a:r>
              <a:rPr lang="en-US" sz="2800" dirty="0"/>
              <a:t>–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/>
        </p:nvGraphicFramePr>
        <p:xfrm>
          <a:off x="1" y="804301"/>
          <a:ext cx="1330036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0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076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/>
                        <a:t>EVENT CHAIR:</a:t>
                      </a:r>
                    </a:p>
                  </a:txBody>
                  <a:tcPr marL="0" marR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732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/>
                        <a:t>EVENT TOR:</a:t>
                      </a:r>
                    </a:p>
                  </a:txBody>
                  <a:tcPr marL="0" marR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/>
                        <a:t>OTHER:</a:t>
                      </a:r>
                    </a:p>
                  </a:txBody>
                  <a:tcPr marL="0" marR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 userDrawn="1"/>
        </p:nvGraphicFramePr>
        <p:xfrm>
          <a:off x="1" y="1532783"/>
          <a:ext cx="1330036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0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076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/>
                        <a:t>AMC Staff</a:t>
                      </a:r>
                    </a:p>
                  </a:txBody>
                  <a:tcPr marL="0" marR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732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OPR:</a:t>
                      </a:r>
                    </a:p>
                  </a:txBody>
                  <a:tcPr marL="60960" marR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OCR:</a:t>
                      </a:r>
                    </a:p>
                  </a:txBody>
                  <a:tcPr marL="60960" marR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96306" y="1785352"/>
            <a:ext cx="2053431" cy="150813"/>
          </a:xfrm>
        </p:spPr>
        <p:txBody>
          <a:bodyPr lIns="45720" rIns="45720">
            <a:no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enter OPR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96306" y="2036682"/>
            <a:ext cx="2053431" cy="150813"/>
          </a:xfrm>
        </p:spPr>
        <p:txBody>
          <a:bodyPr lIns="45720" rIns="45720">
            <a:no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enter OCR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2550160" y="708660"/>
            <a:ext cx="0" cy="60416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2550160" y="5105400"/>
            <a:ext cx="96418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512190"/>
            <a:ext cx="2550584" cy="1125309"/>
          </a:xfrm>
        </p:spPr>
        <p:txBody>
          <a:bodyPr vert="horz" lIns="45720" tIns="45720" rIns="45720" bIns="45720" rtlCol="0">
            <a:normAutofit/>
          </a:bodyPr>
          <a:lstStyle>
            <a:lvl1pPr marL="741363" indent="-741363">
              <a:defRPr lang="en-US" sz="1200" b="1" smtClean="0"/>
            </a:lvl1pPr>
            <a:lvl2pPr>
              <a:defRPr lang="en-US" sz="1000" smtClean="0"/>
            </a:lvl2pPr>
            <a:lvl3pPr>
              <a:defRPr lang="en-US" sz="1000" smtClean="0"/>
            </a:lvl3pPr>
            <a:lvl4pPr>
              <a:defRPr lang="en-US" sz="1000" smtClean="0"/>
            </a:lvl4pPr>
            <a:lvl5pPr>
              <a:defRPr lang="en-US" sz="1000"/>
            </a:lvl5pPr>
          </a:lstStyle>
          <a:p>
            <a:pPr marL="0" lvl="0" indent="0"/>
            <a:r>
              <a:rPr lang="en-US" dirty="0"/>
              <a:t>Click to edit Internal:</a:t>
            </a:r>
          </a:p>
          <a:p>
            <a:pPr marL="227013" lvl="1" indent="-173038">
              <a:buFont typeface="Wingdings" panose="05000000000000000000" pitchFamily="2" charset="2"/>
              <a:buChar char="ü"/>
            </a:pPr>
            <a:r>
              <a:rPr lang="en-US" dirty="0"/>
              <a:t>Second level</a:t>
            </a:r>
          </a:p>
          <a:p>
            <a:pPr marL="400050" lvl="2" indent="-168275"/>
            <a:r>
              <a:rPr lang="en-US" dirty="0"/>
              <a:t>Third level</a:t>
            </a:r>
          </a:p>
          <a:p>
            <a:pPr marL="574675" lvl="3" indent="-174625"/>
            <a:r>
              <a:rPr lang="en-US" dirty="0"/>
              <a:t>Fourth level</a:t>
            </a:r>
          </a:p>
          <a:p>
            <a:pPr marL="741363" lvl="4" indent="-168275"/>
            <a:r>
              <a:rPr lang="en-US" dirty="0"/>
              <a:t>Fifth level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631165"/>
            <a:ext cx="2550584" cy="1125309"/>
          </a:xfrm>
        </p:spPr>
        <p:txBody>
          <a:bodyPr vert="horz" lIns="45720" tIns="45720" rIns="45720" bIns="45720" rtlCol="0">
            <a:normAutofit/>
          </a:bodyPr>
          <a:lstStyle>
            <a:lvl1pPr marL="228600" indent="-228600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000" smtClean="0"/>
            </a:lvl2pPr>
            <a:lvl3pPr>
              <a:defRPr lang="en-US" sz="1000" smtClean="0"/>
            </a:lvl3pPr>
            <a:lvl4pPr>
              <a:defRPr lang="en-US" sz="1000" smtClean="0"/>
            </a:lvl4pPr>
            <a:lvl5pPr>
              <a:defRPr lang="en-US"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Click to edit External:</a:t>
            </a:r>
          </a:p>
          <a:p>
            <a:pPr marL="227013" lvl="1" indent="-173038">
              <a:buFont typeface="Wingdings" panose="05000000000000000000" pitchFamily="2" charset="2"/>
              <a:buChar char="ü"/>
            </a:pPr>
            <a:r>
              <a:rPr lang="en-US" dirty="0"/>
              <a:t>Second level</a:t>
            </a:r>
          </a:p>
          <a:p>
            <a:pPr marL="400050" lvl="2" indent="-168275"/>
            <a:r>
              <a:rPr lang="en-US" dirty="0"/>
              <a:t>Third level</a:t>
            </a:r>
          </a:p>
          <a:p>
            <a:pPr marL="574675" lvl="3" indent="-174625"/>
            <a:r>
              <a:rPr lang="en-US" dirty="0"/>
              <a:t>Fourth level</a:t>
            </a:r>
          </a:p>
          <a:p>
            <a:pPr marL="741363" lvl="4" indent="-168275"/>
            <a:r>
              <a:rPr lang="en-US" dirty="0"/>
              <a:t>Fifth level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25739" y="2297636"/>
            <a:ext cx="1419620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lv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latin typeface="+mn-lt"/>
              </a:defRPr>
            </a:lvl1pPr>
            <a:lvl2pPr marL="227013" lvl="1" indent="-173038" defTabSz="91440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000">
                <a:latin typeface="+mn-lt"/>
              </a:defRPr>
            </a:lvl2pPr>
            <a:lvl3pPr marL="400050" lvl="2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 marL="574675" lvl="3" indent="-17462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4pPr>
            <a:lvl5pPr marL="741363" lvl="4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lvl="0"/>
            <a:r>
              <a:rPr lang="en-US" sz="1200" dirty="0"/>
              <a:t>Participants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324" y="838201"/>
            <a:ext cx="9686208" cy="4116639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25739" y="4760892"/>
            <a:ext cx="1677111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lv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latin typeface="+mn-lt"/>
              </a:defRPr>
            </a:lvl1pPr>
            <a:lvl2pPr marL="227013" lvl="1" indent="-173038" defTabSz="91440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000">
                <a:latin typeface="+mn-lt"/>
              </a:defRPr>
            </a:lvl2pPr>
            <a:lvl3pPr marL="400050" lvl="2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 marL="574675" lvl="3" indent="-17462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4pPr>
            <a:lvl5pPr marL="741363" lvl="4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lvl="0"/>
            <a:r>
              <a:rPr lang="en-US" sz="1200" dirty="0"/>
              <a:t>AMC Staff OPR: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2575902" y="5129541"/>
            <a:ext cx="6774657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lv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latin typeface="+mn-lt"/>
              </a:defRPr>
            </a:lvl1pPr>
            <a:lvl2pPr marL="227013" lvl="1" indent="-173038" defTabSz="91440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000">
                <a:latin typeface="+mn-lt"/>
              </a:defRPr>
            </a:lvl2pPr>
            <a:lvl3pPr marL="400050" lvl="2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 marL="574675" lvl="3" indent="-17462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4pPr>
            <a:lvl5pPr marL="741363" lvl="4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lvl="0"/>
            <a:r>
              <a:rPr lang="en-US" sz="1200" dirty="0"/>
              <a:t>Macro Context – Purpose of Event: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2575902" y="5815678"/>
            <a:ext cx="6774657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lv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latin typeface="+mn-lt"/>
              </a:defRPr>
            </a:lvl1pPr>
            <a:lvl2pPr marL="227013" lvl="1" indent="-173038" defTabSz="91440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000">
                <a:latin typeface="+mn-lt"/>
              </a:defRPr>
            </a:lvl2pPr>
            <a:lvl3pPr marL="400050" lvl="2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 marL="574675" lvl="3" indent="-17462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4pPr>
            <a:lvl5pPr marL="741363" lvl="4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lvl="0"/>
            <a:r>
              <a:rPr lang="en-US" sz="1200" dirty="0"/>
              <a:t>Guidance / Decision:</a:t>
            </a:r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2550160" y="6013813"/>
            <a:ext cx="9641840" cy="56758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b="1" dirty="0" smtClean="0"/>
            </a:lvl1pPr>
            <a:lvl2pPr>
              <a:defRPr lang="en-US" sz="1000" dirty="0" smtClean="0"/>
            </a:lvl2pPr>
            <a:lvl3pPr>
              <a:defRPr lang="en-US" sz="1000" dirty="0" smtClean="0"/>
            </a:lvl3pPr>
            <a:lvl4pPr>
              <a:defRPr lang="en-US" sz="1000" dirty="0" smtClean="0"/>
            </a:lvl4pPr>
            <a:lvl5pPr>
              <a:defRPr lang="en-US" sz="1000" dirty="0"/>
            </a:lvl5pPr>
          </a:lstStyle>
          <a:p>
            <a:pPr marL="171450" lvl="0" indent="-171450"/>
            <a:r>
              <a:rPr lang="en-US" dirty="0"/>
              <a:t>Click to edit text:</a:t>
            </a:r>
          </a:p>
          <a:p>
            <a:pPr marL="227013" lvl="1" indent="-173038">
              <a:buFont typeface="Wingdings" panose="05000000000000000000" pitchFamily="2" charset="2"/>
              <a:buChar char="ü"/>
            </a:pPr>
            <a:r>
              <a:rPr lang="en-US" dirty="0"/>
              <a:t>Second level</a:t>
            </a:r>
          </a:p>
          <a:p>
            <a:pPr marL="400050" lvl="2" indent="-168275"/>
            <a:r>
              <a:rPr lang="en-US" dirty="0"/>
              <a:t>Third level</a:t>
            </a:r>
          </a:p>
          <a:p>
            <a:pPr marL="574675" lvl="3" indent="-174625"/>
            <a:r>
              <a:rPr lang="en-US" dirty="0"/>
              <a:t>Fourth level</a:t>
            </a:r>
          </a:p>
          <a:p>
            <a:pPr marL="741363" lvl="4" indent="-168275"/>
            <a:r>
              <a:rPr lang="en-US" dirty="0"/>
              <a:t>Fifth level</a:t>
            </a:r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5334000" y="6750278"/>
            <a:ext cx="15240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CFA9B-4785-4222-B2D1-FB953FCA43F9}" type="slidenum">
              <a:rPr kumimoji="0" lang="en-US" sz="700" b="1" i="0" u="none" strike="noStrike" kern="6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1" i="0" u="none" strike="noStrike" kern="6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Classification bottom"/>
          <p:cNvSpPr txBox="1"/>
          <p:nvPr userDrawn="1"/>
        </p:nvSpPr>
        <p:spPr bwMode="black">
          <a:xfrm>
            <a:off x="0" y="6753453"/>
            <a:ext cx="1584960" cy="107722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>
              <a:defRPr/>
            </a:pPr>
            <a:r>
              <a:rPr lang="en-US" sz="700" b="1" kern="600" dirty="0">
                <a:solidFill>
                  <a:prstClr val="black"/>
                </a:solidFill>
                <a:cs typeface="Arial" panose="020B0604020202020204" pitchFamily="34" charset="0"/>
              </a:rPr>
              <a:t>UNCLASSIFIED//FOUO</a:t>
            </a:r>
          </a:p>
        </p:txBody>
      </p:sp>
      <p:sp>
        <p:nvSpPr>
          <p:cNvPr id="30" name="Round Same Side Corner Rectangle 29"/>
          <p:cNvSpPr/>
          <p:nvPr userDrawn="1"/>
        </p:nvSpPr>
        <p:spPr>
          <a:xfrm>
            <a:off x="11220485" y="6126480"/>
            <a:ext cx="872492" cy="731520"/>
          </a:xfrm>
          <a:prstGeom prst="round2SameRect">
            <a:avLst>
              <a:gd name="adj1" fmla="val 9581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Round Same Side Corner Rectangle 32"/>
          <p:cNvSpPr/>
          <p:nvPr userDrawn="1"/>
        </p:nvSpPr>
        <p:spPr>
          <a:xfrm>
            <a:off x="11220486" y="6151172"/>
            <a:ext cx="872492" cy="706828"/>
          </a:xfrm>
          <a:prstGeom prst="round2SameRect">
            <a:avLst>
              <a:gd name="adj1" fmla="val 9581"/>
              <a:gd name="adj2" fmla="val 0"/>
            </a:avLst>
          </a:prstGeom>
          <a:gradFill>
            <a:gsLst>
              <a:gs pos="73000">
                <a:schemeClr val="bg1">
                  <a:lumMod val="75000"/>
                </a:schemeClr>
              </a:gs>
              <a:gs pos="91000">
                <a:srgbClr val="7F7F7F"/>
              </a:gs>
              <a:gs pos="0">
                <a:schemeClr val="bg1">
                  <a:lumMod val="85000"/>
                </a:schemeClr>
              </a:gs>
              <a:gs pos="13000">
                <a:schemeClr val="bg1">
                  <a:lumMod val="95000"/>
                </a:schemeClr>
              </a:gs>
              <a:gs pos="34000">
                <a:schemeClr val="bg1">
                  <a:lumMod val="7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  <a:gs pos="48000">
                <a:schemeClr val="bg1">
                  <a:lumMod val="9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Round Same Side Corner Rectangle 33"/>
          <p:cNvSpPr/>
          <p:nvPr userDrawn="1"/>
        </p:nvSpPr>
        <p:spPr>
          <a:xfrm>
            <a:off x="11220486" y="6151172"/>
            <a:ext cx="872492" cy="706828"/>
          </a:xfrm>
          <a:prstGeom prst="round2SameRect">
            <a:avLst>
              <a:gd name="adj1" fmla="val 9581"/>
              <a:gd name="adj2" fmla="val 0"/>
            </a:avLst>
          </a:prstGeom>
          <a:gradFill>
            <a:gsLst>
              <a:gs pos="59000">
                <a:schemeClr val="bg1">
                  <a:alpha val="20000"/>
                  <a:lumMod val="60000"/>
                </a:schemeClr>
              </a:gs>
              <a:gs pos="67000">
                <a:schemeClr val="bg1">
                  <a:alpha val="20000"/>
                </a:schemeClr>
              </a:gs>
              <a:gs pos="100000">
                <a:schemeClr val="bg1">
                  <a:alpha val="20000"/>
                  <a:lumMod val="20000"/>
                </a:schemeClr>
              </a:gs>
              <a:gs pos="23000">
                <a:schemeClr val="tx1">
                  <a:lumMod val="52000"/>
                  <a:lumOff val="48000"/>
                  <a:alpha val="20000"/>
                </a:schemeClr>
              </a:gs>
              <a:gs pos="9000">
                <a:schemeClr val="tx1">
                  <a:alpha val="20000"/>
                  <a:lumMod val="0"/>
                  <a:lumOff val="100000"/>
                </a:schemeClr>
              </a:gs>
              <a:gs pos="35000">
                <a:schemeClr val="tx1">
                  <a:lumMod val="95000"/>
                  <a:lumOff val="5000"/>
                  <a:alpha val="20000"/>
                </a:schemeClr>
              </a:gs>
              <a:gs pos="43000">
                <a:schemeClr val="bg1">
                  <a:alpha val="20000"/>
                  <a:lumMod val="100000"/>
                </a:schemeClr>
              </a:gs>
            </a:gsLst>
            <a:lin ang="3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35" name="Round Same Side Corner Rectangle 34"/>
          <p:cNvSpPr/>
          <p:nvPr userDrawn="1"/>
        </p:nvSpPr>
        <p:spPr>
          <a:xfrm>
            <a:off x="11220486" y="6151172"/>
            <a:ext cx="872492" cy="706828"/>
          </a:xfrm>
          <a:prstGeom prst="round2SameRect">
            <a:avLst>
              <a:gd name="adj1" fmla="val 9581"/>
              <a:gd name="adj2" fmla="val 0"/>
            </a:avLst>
          </a:prstGeom>
          <a:gradFill>
            <a:gsLst>
              <a:gs pos="0">
                <a:schemeClr val="tx1">
                  <a:lumMod val="52000"/>
                  <a:lumOff val="48000"/>
                  <a:alpha val="20000"/>
                </a:schemeClr>
              </a:gs>
              <a:gs pos="68000">
                <a:schemeClr val="tx1">
                  <a:lumMod val="95000"/>
                  <a:lumOff val="5000"/>
                  <a:alpha val="20000"/>
                </a:schemeClr>
              </a:gs>
              <a:gs pos="34000">
                <a:schemeClr val="tx1">
                  <a:lumMod val="85000"/>
                  <a:lumOff val="15000"/>
                  <a:alpha val="2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grpSp>
        <p:nvGrpSpPr>
          <p:cNvPr id="36" name="AMC"/>
          <p:cNvGrpSpPr>
            <a:grpSpLocks noChangeAspect="1"/>
          </p:cNvGrpSpPr>
          <p:nvPr userDrawn="1"/>
        </p:nvGrpSpPr>
        <p:grpSpPr bwMode="auto">
          <a:xfrm>
            <a:off x="11390978" y="6251059"/>
            <a:ext cx="531508" cy="467776"/>
            <a:chOff x="3311" y="1094"/>
            <a:chExt cx="1816" cy="2131"/>
          </a:xfrm>
        </p:grpSpPr>
        <p:sp>
          <p:nvSpPr>
            <p:cNvPr id="37" name="WHITE bkgrnd"/>
            <p:cNvSpPr>
              <a:spLocks/>
            </p:cNvSpPr>
            <p:nvPr/>
          </p:nvSpPr>
          <p:spPr bwMode="auto">
            <a:xfrm>
              <a:off x="3333" y="1116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800" dirty="0">
                <a:latin typeface="Adobe Garamond Pro" panose="02020502060506020403" pitchFamily="18" charset="0"/>
              </a:endParaRPr>
            </a:p>
          </p:txBody>
        </p:sp>
        <p:sp>
          <p:nvSpPr>
            <p:cNvPr id="38" name="BLACK outline"/>
            <p:cNvSpPr>
              <a:spLocks noEditPoints="1"/>
            </p:cNvSpPr>
            <p:nvPr/>
          </p:nvSpPr>
          <p:spPr bwMode="auto">
            <a:xfrm>
              <a:off x="3311" y="1094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800" dirty="0">
                <a:latin typeface="Adobe Garamond Pro" panose="02020502060506020403" pitchFamily="18" charset="0"/>
              </a:endParaRPr>
            </a:p>
          </p:txBody>
        </p:sp>
        <p:sp>
          <p:nvSpPr>
            <p:cNvPr id="39" name="BLUE"/>
            <p:cNvSpPr>
              <a:spLocks/>
            </p:cNvSpPr>
            <p:nvPr/>
          </p:nvSpPr>
          <p:spPr bwMode="auto">
            <a:xfrm>
              <a:off x="4219" y="1369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800" dirty="0">
                <a:latin typeface="Adobe Garamond Pro" panose="02020502060506020403" pitchFamily="18" charset="0"/>
              </a:endParaRPr>
            </a:p>
          </p:txBody>
        </p:sp>
        <p:sp>
          <p:nvSpPr>
            <p:cNvPr id="40" name="RED"/>
            <p:cNvSpPr>
              <a:spLocks/>
            </p:cNvSpPr>
            <p:nvPr/>
          </p:nvSpPr>
          <p:spPr bwMode="auto">
            <a:xfrm>
              <a:off x="3422" y="1369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800" dirty="0">
                <a:latin typeface="Adobe Garamond Pro" panose="02020502060506020403" pitchFamily="18" charset="0"/>
              </a:endParaRPr>
            </a:p>
          </p:txBody>
        </p:sp>
      </p:grpSp>
      <p:grpSp>
        <p:nvGrpSpPr>
          <p:cNvPr id="41" name="Group 40"/>
          <p:cNvGrpSpPr>
            <a:grpSpLocks noChangeAspect="1"/>
          </p:cNvGrpSpPr>
          <p:nvPr userDrawn="1"/>
        </p:nvGrpSpPr>
        <p:grpSpPr>
          <a:xfrm>
            <a:off x="58566" y="0"/>
            <a:ext cx="819991" cy="731520"/>
            <a:chOff x="125730" y="0"/>
            <a:chExt cx="526946" cy="626790"/>
          </a:xfrm>
        </p:grpSpPr>
        <p:sp>
          <p:nvSpPr>
            <p:cNvPr id="42" name="Round Same Side Corner Rectangle 41"/>
            <p:cNvSpPr/>
            <p:nvPr userDrawn="1"/>
          </p:nvSpPr>
          <p:spPr>
            <a:xfrm>
              <a:off x="125730" y="0"/>
              <a:ext cx="526946" cy="626790"/>
            </a:xfrm>
            <a:prstGeom prst="round2SameRect">
              <a:avLst>
                <a:gd name="adj1" fmla="val 0"/>
                <a:gd name="adj2" fmla="val 7443"/>
              </a:avLst>
            </a:prstGeom>
            <a:gradFill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68000">
                  <a:sysClr val="windowText" lastClr="000000">
                    <a:lumMod val="95000"/>
                    <a:lumOff val="5000"/>
                  </a:sysClr>
                </a:gs>
                <a:gs pos="34000">
                  <a:sysClr val="windowText" lastClr="000000">
                    <a:lumMod val="85000"/>
                    <a:lumOff val="15000"/>
                  </a:sysClr>
                </a:gs>
              </a:gsLst>
              <a:lin ang="3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43" name="U.S. ARMY for dark bkgrnds"/>
            <p:cNvGrpSpPr>
              <a:grpSpLocks noChangeAspect="1"/>
            </p:cNvGrpSpPr>
            <p:nvPr userDrawn="1"/>
          </p:nvGrpSpPr>
          <p:grpSpPr bwMode="auto">
            <a:xfrm>
              <a:off x="208305" y="59287"/>
              <a:ext cx="361795" cy="457200"/>
              <a:chOff x="2205" y="1186"/>
              <a:chExt cx="1425" cy="1802"/>
            </a:xfrm>
          </p:grpSpPr>
          <p:sp>
            <p:nvSpPr>
              <p:cNvPr id="44" name="Freeform 43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44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 45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8" name="Freeform 47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0" name="Rectangle 49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" name="Rectangle 51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3" name="Freeform 52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4" name="Freeform 53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975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81" y="104036"/>
            <a:ext cx="1060704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12256" y="6646189"/>
            <a:ext cx="2967488" cy="184666"/>
          </a:xfrm>
          <a:prstGeom prst="rect">
            <a:avLst/>
          </a:prstGeom>
        </p:spPr>
        <p:txBody>
          <a:bodyPr/>
          <a:lstStyle/>
          <a:p>
            <a:fld id="{1A3C3F5D-9F0A-4D26-898B-10DC4C85EEE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25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" t="287" r="12617"/>
          <a:stretch/>
        </p:blipFill>
        <p:spPr>
          <a:xfrm>
            <a:off x="0" y="1"/>
            <a:ext cx="12192000" cy="6833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97" y="5524500"/>
            <a:ext cx="1663700" cy="1333500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06406" y="3654027"/>
            <a:ext cx="9540815" cy="332399"/>
          </a:xfr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 bwMode="ltGray">
          <a:xfrm>
            <a:off x="306406" y="3157734"/>
            <a:ext cx="9540815" cy="484748"/>
          </a:xfrm>
        </p:spPr>
        <p:txBody>
          <a:bodyPr lIns="0" tIns="0" rIns="0" bIns="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00" b="1" kern="1200" dirty="0">
                <a:solidFill>
                  <a:schemeClr val="bg1"/>
                </a:solidFill>
                <a:effectLst>
                  <a:outerShdw blurRad="63500" dist="50800" dir="36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TextBox 13"/>
          <p:cNvSpPr txBox="1"/>
          <p:nvPr userDrawn="1"/>
        </p:nvSpPr>
        <p:spPr bwMode="black">
          <a:xfrm>
            <a:off x="0" y="6700839"/>
            <a:ext cx="2438400" cy="160337"/>
          </a:xfrm>
          <a:prstGeom prst="rect">
            <a:avLst/>
          </a:prstGeom>
          <a:noFill/>
        </p:spPr>
        <p:txBody>
          <a:bodyPr wrap="none" lIns="45720" tIns="18288" rIns="0" bIns="1828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kern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UNCLASSIFIED//FOUO</a:t>
            </a:r>
          </a:p>
        </p:txBody>
      </p:sp>
      <p:sp>
        <p:nvSpPr>
          <p:cNvPr id="15" name="TextBox 14"/>
          <p:cNvSpPr txBox="1"/>
          <p:nvPr userDrawn="1"/>
        </p:nvSpPr>
        <p:spPr bwMode="white">
          <a:xfrm>
            <a:off x="4876800" y="0"/>
            <a:ext cx="2438400" cy="160338"/>
          </a:xfrm>
          <a:prstGeom prst="rect">
            <a:avLst/>
          </a:prstGeom>
          <a:noFill/>
        </p:spPr>
        <p:txBody>
          <a:bodyPr wrap="none" lIns="0" tIns="9144" rIns="0" bIns="18288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kern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UNCLASSIFIED//FOUO</a:t>
            </a:r>
            <a:endParaRPr lang="en-US" sz="800" b="1" kern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681310" y="-1"/>
            <a:ext cx="2094311" cy="1868351"/>
            <a:chOff x="125730" y="0"/>
            <a:chExt cx="526946" cy="626790"/>
          </a:xfrm>
        </p:grpSpPr>
        <p:sp>
          <p:nvSpPr>
            <p:cNvPr id="18" name="Round Same Side Corner Rectangle 17"/>
            <p:cNvSpPr/>
            <p:nvPr userDrawn="1"/>
          </p:nvSpPr>
          <p:spPr>
            <a:xfrm>
              <a:off x="125730" y="0"/>
              <a:ext cx="526946" cy="626790"/>
            </a:xfrm>
            <a:prstGeom prst="round2SameRect">
              <a:avLst>
                <a:gd name="adj1" fmla="val 0"/>
                <a:gd name="adj2" fmla="val 7443"/>
              </a:avLst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68000">
                  <a:schemeClr val="tx1">
                    <a:lumMod val="95000"/>
                    <a:lumOff val="5000"/>
                  </a:schemeClr>
                </a:gs>
                <a:gs pos="34000">
                  <a:schemeClr val="tx1">
                    <a:lumMod val="85000"/>
                    <a:lumOff val="15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9" name="U.S. ARMY for dark bkgrnds"/>
            <p:cNvGrpSpPr>
              <a:grpSpLocks noChangeAspect="1"/>
            </p:cNvGrpSpPr>
            <p:nvPr userDrawn="1"/>
          </p:nvGrpSpPr>
          <p:grpSpPr bwMode="auto">
            <a:xfrm>
              <a:off x="208305" y="59287"/>
              <a:ext cx="361795" cy="457200"/>
              <a:chOff x="2205" y="1186"/>
              <a:chExt cx="1425" cy="1802"/>
            </a:xfrm>
          </p:grpSpPr>
          <p:sp>
            <p:nvSpPr>
              <p:cNvPr id="20" name="Freeform 19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4" name="Freeform 23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9" name="Freeform 28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0" name="Freeform 29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</p:grpSp>
      </p:grpSp>
      <p:grpSp>
        <p:nvGrpSpPr>
          <p:cNvPr id="41" name="AMC insignia"/>
          <p:cNvGrpSpPr>
            <a:grpSpLocks noChangeAspect="1"/>
          </p:cNvGrpSpPr>
          <p:nvPr userDrawn="1"/>
        </p:nvGrpSpPr>
        <p:grpSpPr bwMode="auto">
          <a:xfrm>
            <a:off x="10481708" y="5791200"/>
            <a:ext cx="951275" cy="838201"/>
            <a:chOff x="4592" y="1364"/>
            <a:chExt cx="1161" cy="1364"/>
          </a:xfrm>
        </p:grpSpPr>
        <p:sp>
          <p:nvSpPr>
            <p:cNvPr id="42" name="Crest Freeform"/>
            <p:cNvSpPr>
              <a:spLocks/>
            </p:cNvSpPr>
            <p:nvPr userDrawn="1"/>
          </p:nvSpPr>
          <p:spPr bwMode="auto">
            <a:xfrm>
              <a:off x="4605" y="1378"/>
              <a:ext cx="1135" cy="1335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Black Frame Freeform"/>
            <p:cNvSpPr>
              <a:spLocks noEditPoints="1"/>
            </p:cNvSpPr>
            <p:nvPr userDrawn="1"/>
          </p:nvSpPr>
          <p:spPr bwMode="auto">
            <a:xfrm>
              <a:off x="4592" y="1364"/>
              <a:ext cx="1161" cy="1364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Blue Freeform"/>
            <p:cNvSpPr>
              <a:spLocks/>
            </p:cNvSpPr>
            <p:nvPr userDrawn="1"/>
          </p:nvSpPr>
          <p:spPr bwMode="auto">
            <a:xfrm>
              <a:off x="5172" y="1540"/>
              <a:ext cx="511" cy="1116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d Freeform"/>
            <p:cNvSpPr>
              <a:spLocks/>
            </p:cNvSpPr>
            <p:nvPr userDrawn="1"/>
          </p:nvSpPr>
          <p:spPr bwMode="auto">
            <a:xfrm>
              <a:off x="4662" y="1540"/>
              <a:ext cx="510" cy="1116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986046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003" y="6193640"/>
            <a:ext cx="11076517" cy="369332"/>
          </a:xfrm>
        </p:spPr>
        <p:txBody>
          <a:bodyPr vert="horz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/>
              <a:t>Click to add bumper</a:t>
            </a:r>
          </a:p>
        </p:txBody>
      </p:sp>
      <p:sp>
        <p:nvSpPr>
          <p:cNvPr id="32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1115681" y="99566"/>
            <a:ext cx="1060704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 marL="0">
              <a:defRPr>
                <a:solidFill>
                  <a:schemeClr val="tx1"/>
                </a:solidFill>
              </a:defRPr>
            </a:lvl1pPr>
          </a:lstStyle>
          <a:p>
            <a:pPr marL="0" lvl="0"/>
            <a:r>
              <a:rPr lang="en-US" dirty="0"/>
              <a:t>Slide Title — Arial 28 Bold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/>
          </p:nvPr>
        </p:nvSpPr>
        <p:spPr>
          <a:xfrm>
            <a:off x="1115681" y="683879"/>
            <a:ext cx="6956264" cy="9144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ü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448523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acer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0161" y="5330181"/>
            <a:ext cx="9641840" cy="528561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200" b="1"/>
            </a:lvl1pPr>
            <a:lvl2pPr marL="227013" indent="-173038">
              <a:buFont typeface="Wingdings" panose="05000000000000000000" pitchFamily="2" charset="2"/>
              <a:buChar char="ü"/>
              <a:defRPr sz="1000"/>
            </a:lvl2pPr>
            <a:lvl3pPr marL="400050" indent="-168275">
              <a:defRPr sz="1000"/>
            </a:lvl3pPr>
            <a:lvl4pPr marL="574675" indent="-174625">
              <a:defRPr sz="1000"/>
            </a:lvl4pPr>
            <a:lvl5pPr marL="741363" indent="-16827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8316918" y="135119"/>
            <a:ext cx="4006177" cy="479425"/>
          </a:xfrm>
          <a:prstGeom prst="rect">
            <a:avLst/>
          </a:prstGeom>
        </p:spPr>
        <p:txBody>
          <a:bodyPr l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Classification top"/>
          <p:cNvSpPr txBox="1"/>
          <p:nvPr userDrawn="1"/>
        </p:nvSpPr>
        <p:spPr bwMode="white">
          <a:xfrm>
            <a:off x="4876800" y="0"/>
            <a:ext cx="2438400" cy="160338"/>
          </a:xfrm>
          <a:prstGeom prst="rect">
            <a:avLst/>
          </a:prstGeom>
          <a:noFill/>
        </p:spPr>
        <p:txBody>
          <a:bodyPr wrap="none" lIns="0" tIns="9144" rIns="0" bIns="18288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kern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UNCLASSIFIED//FOUO</a:t>
            </a:r>
          </a:p>
        </p:txBody>
      </p:sp>
      <p:sp>
        <p:nvSpPr>
          <p:cNvPr id="9" name="Classification bottom"/>
          <p:cNvSpPr txBox="1"/>
          <p:nvPr userDrawn="1"/>
        </p:nvSpPr>
        <p:spPr bwMode="black">
          <a:xfrm>
            <a:off x="1121664" y="128235"/>
            <a:ext cx="7190792" cy="480131"/>
          </a:xfrm>
          <a:prstGeom prst="rect">
            <a:avLst/>
          </a:prstGeom>
        </p:spPr>
        <p:txBody>
          <a:bodyPr vert="horz" wrap="square" lIns="45720" tIns="45720" rIns="0" bIns="45720" rtlCol="0" anchor="t" anchorCtr="0">
            <a:sp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2800" b="1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800" dirty="0"/>
              <a:t>AMC</a:t>
            </a:r>
            <a:r>
              <a:rPr lang="en-US" sz="2800" baseline="0" dirty="0"/>
              <a:t> Campaign Plan Linkage </a:t>
            </a:r>
            <a:r>
              <a:rPr lang="en-US" sz="2800" dirty="0"/>
              <a:t>–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/>
        </p:nvGraphicFramePr>
        <p:xfrm>
          <a:off x="1" y="804301"/>
          <a:ext cx="1330036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0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076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/>
                        <a:t>EVENT CHAIR:</a:t>
                      </a:r>
                    </a:p>
                  </a:txBody>
                  <a:tcPr marL="0" marR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732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/>
                        <a:t>EVENT TOR:</a:t>
                      </a:r>
                    </a:p>
                  </a:txBody>
                  <a:tcPr marL="0" marR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/>
                        <a:t>OTHER:</a:t>
                      </a:r>
                    </a:p>
                  </a:txBody>
                  <a:tcPr marL="0" marR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 userDrawn="1"/>
        </p:nvGraphicFramePr>
        <p:xfrm>
          <a:off x="1" y="1532783"/>
          <a:ext cx="1330036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0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076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/>
                        <a:t>AMC Staff</a:t>
                      </a:r>
                    </a:p>
                  </a:txBody>
                  <a:tcPr marL="0" marR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732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OPR:</a:t>
                      </a:r>
                    </a:p>
                  </a:txBody>
                  <a:tcPr marL="60960" marR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OCR:</a:t>
                      </a:r>
                    </a:p>
                  </a:txBody>
                  <a:tcPr marL="60960" marR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96306" y="1785352"/>
            <a:ext cx="2053431" cy="150813"/>
          </a:xfrm>
        </p:spPr>
        <p:txBody>
          <a:bodyPr lIns="45720" rIns="45720">
            <a:no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enter OPR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96306" y="2036682"/>
            <a:ext cx="2053431" cy="150813"/>
          </a:xfrm>
        </p:spPr>
        <p:txBody>
          <a:bodyPr lIns="45720" rIns="45720">
            <a:no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enter OCR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2550160" y="708660"/>
            <a:ext cx="0" cy="60416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2550160" y="5105400"/>
            <a:ext cx="96418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512190"/>
            <a:ext cx="2550584" cy="1125309"/>
          </a:xfrm>
        </p:spPr>
        <p:txBody>
          <a:bodyPr vert="horz" lIns="45720" tIns="45720" rIns="45720" bIns="45720" rtlCol="0">
            <a:normAutofit/>
          </a:bodyPr>
          <a:lstStyle>
            <a:lvl1pPr marL="741363" indent="-741363">
              <a:defRPr lang="en-US" sz="1200" b="1" smtClean="0"/>
            </a:lvl1pPr>
            <a:lvl2pPr>
              <a:defRPr lang="en-US" sz="1000" smtClean="0"/>
            </a:lvl2pPr>
            <a:lvl3pPr>
              <a:defRPr lang="en-US" sz="1000" smtClean="0"/>
            </a:lvl3pPr>
            <a:lvl4pPr>
              <a:defRPr lang="en-US" sz="1000" smtClean="0"/>
            </a:lvl4pPr>
            <a:lvl5pPr>
              <a:defRPr lang="en-US" sz="1000"/>
            </a:lvl5pPr>
          </a:lstStyle>
          <a:p>
            <a:pPr marL="0" lvl="0" indent="0"/>
            <a:r>
              <a:rPr lang="en-US" dirty="0"/>
              <a:t>Click to edit Internal:</a:t>
            </a:r>
          </a:p>
          <a:p>
            <a:pPr marL="227013" lvl="1" indent="-173038">
              <a:buFont typeface="Wingdings" panose="05000000000000000000" pitchFamily="2" charset="2"/>
              <a:buChar char="ü"/>
            </a:pPr>
            <a:r>
              <a:rPr lang="en-US" dirty="0"/>
              <a:t>Second level</a:t>
            </a:r>
          </a:p>
          <a:p>
            <a:pPr marL="400050" lvl="2" indent="-168275"/>
            <a:r>
              <a:rPr lang="en-US" dirty="0"/>
              <a:t>Third level</a:t>
            </a:r>
          </a:p>
          <a:p>
            <a:pPr marL="574675" lvl="3" indent="-174625"/>
            <a:r>
              <a:rPr lang="en-US" dirty="0"/>
              <a:t>Fourth level</a:t>
            </a:r>
          </a:p>
          <a:p>
            <a:pPr marL="741363" lvl="4" indent="-168275"/>
            <a:r>
              <a:rPr lang="en-US" dirty="0"/>
              <a:t>Fifth level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631165"/>
            <a:ext cx="2550584" cy="1125309"/>
          </a:xfrm>
        </p:spPr>
        <p:txBody>
          <a:bodyPr vert="horz" lIns="45720" tIns="45720" rIns="45720" bIns="45720" rtlCol="0">
            <a:normAutofit/>
          </a:bodyPr>
          <a:lstStyle>
            <a:lvl1pPr marL="228600" indent="-228600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000" smtClean="0"/>
            </a:lvl2pPr>
            <a:lvl3pPr>
              <a:defRPr lang="en-US" sz="1000" smtClean="0"/>
            </a:lvl3pPr>
            <a:lvl4pPr>
              <a:defRPr lang="en-US" sz="1000" smtClean="0"/>
            </a:lvl4pPr>
            <a:lvl5pPr>
              <a:defRPr lang="en-US"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Click to edit External:</a:t>
            </a:r>
          </a:p>
          <a:p>
            <a:pPr marL="227013" lvl="1" indent="-173038">
              <a:buFont typeface="Wingdings" panose="05000000000000000000" pitchFamily="2" charset="2"/>
              <a:buChar char="ü"/>
            </a:pPr>
            <a:r>
              <a:rPr lang="en-US" dirty="0"/>
              <a:t>Second level</a:t>
            </a:r>
          </a:p>
          <a:p>
            <a:pPr marL="400050" lvl="2" indent="-168275"/>
            <a:r>
              <a:rPr lang="en-US" dirty="0"/>
              <a:t>Third level</a:t>
            </a:r>
          </a:p>
          <a:p>
            <a:pPr marL="574675" lvl="3" indent="-174625"/>
            <a:r>
              <a:rPr lang="en-US" dirty="0"/>
              <a:t>Fourth level</a:t>
            </a:r>
          </a:p>
          <a:p>
            <a:pPr marL="741363" lvl="4" indent="-168275"/>
            <a:r>
              <a:rPr lang="en-US" dirty="0"/>
              <a:t>Fifth level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25739" y="2297636"/>
            <a:ext cx="1419620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lv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latin typeface="+mn-lt"/>
              </a:defRPr>
            </a:lvl1pPr>
            <a:lvl2pPr marL="227013" lvl="1" indent="-173038" defTabSz="91440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000">
                <a:latin typeface="+mn-lt"/>
              </a:defRPr>
            </a:lvl2pPr>
            <a:lvl3pPr marL="400050" lvl="2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 marL="574675" lvl="3" indent="-17462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4pPr>
            <a:lvl5pPr marL="741363" lvl="4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lvl="0"/>
            <a:r>
              <a:rPr lang="en-US" sz="1200" dirty="0"/>
              <a:t>Participants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324" y="838201"/>
            <a:ext cx="9686208" cy="4116639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25739" y="4760892"/>
            <a:ext cx="1677111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lv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latin typeface="+mn-lt"/>
              </a:defRPr>
            </a:lvl1pPr>
            <a:lvl2pPr marL="227013" lvl="1" indent="-173038" defTabSz="91440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000">
                <a:latin typeface="+mn-lt"/>
              </a:defRPr>
            </a:lvl2pPr>
            <a:lvl3pPr marL="400050" lvl="2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 marL="574675" lvl="3" indent="-17462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4pPr>
            <a:lvl5pPr marL="741363" lvl="4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lvl="0"/>
            <a:r>
              <a:rPr lang="en-US" sz="1200" dirty="0"/>
              <a:t>AMC Staff OPR: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2575902" y="5129541"/>
            <a:ext cx="6774657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lv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latin typeface="+mn-lt"/>
              </a:defRPr>
            </a:lvl1pPr>
            <a:lvl2pPr marL="227013" lvl="1" indent="-173038" defTabSz="91440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000">
                <a:latin typeface="+mn-lt"/>
              </a:defRPr>
            </a:lvl2pPr>
            <a:lvl3pPr marL="400050" lvl="2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 marL="574675" lvl="3" indent="-17462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4pPr>
            <a:lvl5pPr marL="741363" lvl="4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lvl="0"/>
            <a:r>
              <a:rPr lang="en-US" sz="1200" dirty="0"/>
              <a:t>Macro Context – Purpose of Event: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2575902" y="5815678"/>
            <a:ext cx="6774657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lv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latin typeface="+mn-lt"/>
              </a:defRPr>
            </a:lvl1pPr>
            <a:lvl2pPr marL="227013" lvl="1" indent="-173038" defTabSz="91440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000">
                <a:latin typeface="+mn-lt"/>
              </a:defRPr>
            </a:lvl2pPr>
            <a:lvl3pPr marL="400050" lvl="2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3pPr>
            <a:lvl4pPr marL="574675" lvl="3" indent="-17462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4pPr>
            <a:lvl5pPr marL="741363" lvl="4" indent="-168275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latin typeface="+mn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lvl="0"/>
            <a:r>
              <a:rPr lang="en-US" sz="1200" dirty="0"/>
              <a:t>Guidance / Decision:</a:t>
            </a:r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2550160" y="6013813"/>
            <a:ext cx="9641840" cy="56758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b="1" dirty="0" smtClean="0"/>
            </a:lvl1pPr>
            <a:lvl2pPr>
              <a:defRPr lang="en-US" sz="1000" dirty="0" smtClean="0"/>
            </a:lvl2pPr>
            <a:lvl3pPr>
              <a:defRPr lang="en-US" sz="1000" dirty="0" smtClean="0"/>
            </a:lvl3pPr>
            <a:lvl4pPr>
              <a:defRPr lang="en-US" sz="1000" dirty="0" smtClean="0"/>
            </a:lvl4pPr>
            <a:lvl5pPr>
              <a:defRPr lang="en-US" sz="1000" dirty="0"/>
            </a:lvl5pPr>
          </a:lstStyle>
          <a:p>
            <a:pPr marL="171450" lvl="0" indent="-171450"/>
            <a:r>
              <a:rPr lang="en-US" dirty="0"/>
              <a:t>Click to edit text:</a:t>
            </a:r>
          </a:p>
          <a:p>
            <a:pPr marL="227013" lvl="1" indent="-173038">
              <a:buFont typeface="Wingdings" panose="05000000000000000000" pitchFamily="2" charset="2"/>
              <a:buChar char="ü"/>
            </a:pPr>
            <a:r>
              <a:rPr lang="en-US" dirty="0"/>
              <a:t>Second level</a:t>
            </a:r>
          </a:p>
          <a:p>
            <a:pPr marL="400050" lvl="2" indent="-168275"/>
            <a:r>
              <a:rPr lang="en-US" dirty="0"/>
              <a:t>Third level</a:t>
            </a:r>
          </a:p>
          <a:p>
            <a:pPr marL="574675" lvl="3" indent="-174625"/>
            <a:r>
              <a:rPr lang="en-US" dirty="0"/>
              <a:t>Fourth level</a:t>
            </a:r>
          </a:p>
          <a:p>
            <a:pPr marL="741363" lvl="4" indent="-168275"/>
            <a:r>
              <a:rPr lang="en-US" dirty="0"/>
              <a:t>Fifth level</a:t>
            </a:r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5334000" y="6750278"/>
            <a:ext cx="15240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CFA9B-4785-4222-B2D1-FB953FCA43F9}" type="slidenum">
              <a:rPr kumimoji="0" lang="en-US" sz="700" b="1" i="0" u="none" strike="noStrike" kern="6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1" i="0" u="none" strike="noStrike" kern="6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Classification bottom"/>
          <p:cNvSpPr txBox="1"/>
          <p:nvPr userDrawn="1"/>
        </p:nvSpPr>
        <p:spPr bwMode="black">
          <a:xfrm>
            <a:off x="0" y="6753453"/>
            <a:ext cx="1584960" cy="107722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>
              <a:defRPr/>
            </a:pPr>
            <a:r>
              <a:rPr lang="en-US" sz="700" b="1" kern="600" dirty="0">
                <a:solidFill>
                  <a:prstClr val="black"/>
                </a:solidFill>
                <a:cs typeface="Arial" panose="020B0604020202020204" pitchFamily="34" charset="0"/>
              </a:rPr>
              <a:t>UNCLASSIFIED//FOUO</a:t>
            </a:r>
          </a:p>
        </p:txBody>
      </p:sp>
      <p:sp>
        <p:nvSpPr>
          <p:cNvPr id="30" name="Round Same Side Corner Rectangle 29"/>
          <p:cNvSpPr/>
          <p:nvPr userDrawn="1"/>
        </p:nvSpPr>
        <p:spPr>
          <a:xfrm>
            <a:off x="11220485" y="6126480"/>
            <a:ext cx="872492" cy="731520"/>
          </a:xfrm>
          <a:prstGeom prst="round2SameRect">
            <a:avLst>
              <a:gd name="adj1" fmla="val 9581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Round Same Side Corner Rectangle 32"/>
          <p:cNvSpPr/>
          <p:nvPr userDrawn="1"/>
        </p:nvSpPr>
        <p:spPr>
          <a:xfrm>
            <a:off x="11220486" y="6151172"/>
            <a:ext cx="872492" cy="706828"/>
          </a:xfrm>
          <a:prstGeom prst="round2SameRect">
            <a:avLst>
              <a:gd name="adj1" fmla="val 9581"/>
              <a:gd name="adj2" fmla="val 0"/>
            </a:avLst>
          </a:prstGeom>
          <a:gradFill>
            <a:gsLst>
              <a:gs pos="73000">
                <a:schemeClr val="bg1">
                  <a:lumMod val="75000"/>
                </a:schemeClr>
              </a:gs>
              <a:gs pos="91000">
                <a:srgbClr val="7F7F7F"/>
              </a:gs>
              <a:gs pos="0">
                <a:schemeClr val="bg1">
                  <a:lumMod val="85000"/>
                </a:schemeClr>
              </a:gs>
              <a:gs pos="13000">
                <a:schemeClr val="bg1">
                  <a:lumMod val="95000"/>
                </a:schemeClr>
              </a:gs>
              <a:gs pos="34000">
                <a:schemeClr val="bg1">
                  <a:lumMod val="7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  <a:gs pos="48000">
                <a:schemeClr val="bg1">
                  <a:lumMod val="9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Round Same Side Corner Rectangle 33"/>
          <p:cNvSpPr/>
          <p:nvPr userDrawn="1"/>
        </p:nvSpPr>
        <p:spPr>
          <a:xfrm>
            <a:off x="11220486" y="6151172"/>
            <a:ext cx="872492" cy="706828"/>
          </a:xfrm>
          <a:prstGeom prst="round2SameRect">
            <a:avLst>
              <a:gd name="adj1" fmla="val 9581"/>
              <a:gd name="adj2" fmla="val 0"/>
            </a:avLst>
          </a:prstGeom>
          <a:gradFill>
            <a:gsLst>
              <a:gs pos="59000">
                <a:schemeClr val="bg1">
                  <a:alpha val="20000"/>
                  <a:lumMod val="60000"/>
                </a:schemeClr>
              </a:gs>
              <a:gs pos="67000">
                <a:schemeClr val="bg1">
                  <a:alpha val="20000"/>
                </a:schemeClr>
              </a:gs>
              <a:gs pos="100000">
                <a:schemeClr val="bg1">
                  <a:alpha val="20000"/>
                  <a:lumMod val="20000"/>
                </a:schemeClr>
              </a:gs>
              <a:gs pos="23000">
                <a:schemeClr val="tx1">
                  <a:lumMod val="52000"/>
                  <a:lumOff val="48000"/>
                  <a:alpha val="20000"/>
                </a:schemeClr>
              </a:gs>
              <a:gs pos="9000">
                <a:schemeClr val="tx1">
                  <a:alpha val="20000"/>
                  <a:lumMod val="0"/>
                  <a:lumOff val="100000"/>
                </a:schemeClr>
              </a:gs>
              <a:gs pos="35000">
                <a:schemeClr val="tx1">
                  <a:lumMod val="95000"/>
                  <a:lumOff val="5000"/>
                  <a:alpha val="20000"/>
                </a:schemeClr>
              </a:gs>
              <a:gs pos="43000">
                <a:schemeClr val="bg1">
                  <a:alpha val="20000"/>
                  <a:lumMod val="100000"/>
                </a:schemeClr>
              </a:gs>
            </a:gsLst>
            <a:lin ang="3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35" name="Round Same Side Corner Rectangle 34"/>
          <p:cNvSpPr/>
          <p:nvPr userDrawn="1"/>
        </p:nvSpPr>
        <p:spPr>
          <a:xfrm>
            <a:off x="11220486" y="6151172"/>
            <a:ext cx="872492" cy="706828"/>
          </a:xfrm>
          <a:prstGeom prst="round2SameRect">
            <a:avLst>
              <a:gd name="adj1" fmla="val 9581"/>
              <a:gd name="adj2" fmla="val 0"/>
            </a:avLst>
          </a:prstGeom>
          <a:gradFill>
            <a:gsLst>
              <a:gs pos="0">
                <a:schemeClr val="tx1">
                  <a:lumMod val="52000"/>
                  <a:lumOff val="48000"/>
                  <a:alpha val="20000"/>
                </a:schemeClr>
              </a:gs>
              <a:gs pos="68000">
                <a:schemeClr val="tx1">
                  <a:lumMod val="95000"/>
                  <a:lumOff val="5000"/>
                  <a:alpha val="20000"/>
                </a:schemeClr>
              </a:gs>
              <a:gs pos="34000">
                <a:schemeClr val="tx1">
                  <a:lumMod val="85000"/>
                  <a:lumOff val="15000"/>
                  <a:alpha val="2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grpSp>
        <p:nvGrpSpPr>
          <p:cNvPr id="36" name="AMC"/>
          <p:cNvGrpSpPr>
            <a:grpSpLocks noChangeAspect="1"/>
          </p:cNvGrpSpPr>
          <p:nvPr userDrawn="1"/>
        </p:nvGrpSpPr>
        <p:grpSpPr bwMode="auto">
          <a:xfrm>
            <a:off x="11390978" y="6251059"/>
            <a:ext cx="531508" cy="467776"/>
            <a:chOff x="3311" y="1094"/>
            <a:chExt cx="1816" cy="2131"/>
          </a:xfrm>
        </p:grpSpPr>
        <p:sp>
          <p:nvSpPr>
            <p:cNvPr id="37" name="WHITE bkgrnd"/>
            <p:cNvSpPr>
              <a:spLocks/>
            </p:cNvSpPr>
            <p:nvPr/>
          </p:nvSpPr>
          <p:spPr bwMode="auto">
            <a:xfrm>
              <a:off x="3333" y="1116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800" dirty="0">
                <a:latin typeface="Adobe Garamond Pro" panose="02020502060506020403" pitchFamily="18" charset="0"/>
              </a:endParaRPr>
            </a:p>
          </p:txBody>
        </p:sp>
        <p:sp>
          <p:nvSpPr>
            <p:cNvPr id="38" name="BLACK outline"/>
            <p:cNvSpPr>
              <a:spLocks noEditPoints="1"/>
            </p:cNvSpPr>
            <p:nvPr/>
          </p:nvSpPr>
          <p:spPr bwMode="auto">
            <a:xfrm>
              <a:off x="3311" y="1094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800" dirty="0">
                <a:latin typeface="Adobe Garamond Pro" panose="02020502060506020403" pitchFamily="18" charset="0"/>
              </a:endParaRPr>
            </a:p>
          </p:txBody>
        </p:sp>
        <p:sp>
          <p:nvSpPr>
            <p:cNvPr id="39" name="BLUE"/>
            <p:cNvSpPr>
              <a:spLocks/>
            </p:cNvSpPr>
            <p:nvPr/>
          </p:nvSpPr>
          <p:spPr bwMode="auto">
            <a:xfrm>
              <a:off x="4219" y="1369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800" dirty="0">
                <a:latin typeface="Adobe Garamond Pro" panose="02020502060506020403" pitchFamily="18" charset="0"/>
              </a:endParaRPr>
            </a:p>
          </p:txBody>
        </p:sp>
        <p:sp>
          <p:nvSpPr>
            <p:cNvPr id="40" name="RED"/>
            <p:cNvSpPr>
              <a:spLocks/>
            </p:cNvSpPr>
            <p:nvPr/>
          </p:nvSpPr>
          <p:spPr bwMode="auto">
            <a:xfrm>
              <a:off x="3422" y="1369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800" dirty="0">
                <a:latin typeface="Adobe Garamond Pro" panose="02020502060506020403" pitchFamily="18" charset="0"/>
              </a:endParaRPr>
            </a:p>
          </p:txBody>
        </p:sp>
      </p:grpSp>
      <p:grpSp>
        <p:nvGrpSpPr>
          <p:cNvPr id="41" name="Group 40"/>
          <p:cNvGrpSpPr>
            <a:grpSpLocks noChangeAspect="1"/>
          </p:cNvGrpSpPr>
          <p:nvPr userDrawn="1"/>
        </p:nvGrpSpPr>
        <p:grpSpPr>
          <a:xfrm>
            <a:off x="58566" y="0"/>
            <a:ext cx="819991" cy="731520"/>
            <a:chOff x="125730" y="0"/>
            <a:chExt cx="526946" cy="626790"/>
          </a:xfrm>
        </p:grpSpPr>
        <p:sp>
          <p:nvSpPr>
            <p:cNvPr id="42" name="Round Same Side Corner Rectangle 41"/>
            <p:cNvSpPr/>
            <p:nvPr userDrawn="1"/>
          </p:nvSpPr>
          <p:spPr>
            <a:xfrm>
              <a:off x="125730" y="0"/>
              <a:ext cx="526946" cy="626790"/>
            </a:xfrm>
            <a:prstGeom prst="round2SameRect">
              <a:avLst>
                <a:gd name="adj1" fmla="val 0"/>
                <a:gd name="adj2" fmla="val 7443"/>
              </a:avLst>
            </a:prstGeom>
            <a:gradFill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68000">
                  <a:sysClr val="windowText" lastClr="000000">
                    <a:lumMod val="95000"/>
                    <a:lumOff val="5000"/>
                  </a:sysClr>
                </a:gs>
                <a:gs pos="34000">
                  <a:sysClr val="windowText" lastClr="000000">
                    <a:lumMod val="85000"/>
                    <a:lumOff val="15000"/>
                  </a:sysClr>
                </a:gs>
              </a:gsLst>
              <a:lin ang="3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43" name="U.S. ARMY for dark bkgrnds"/>
            <p:cNvGrpSpPr>
              <a:grpSpLocks noChangeAspect="1"/>
            </p:cNvGrpSpPr>
            <p:nvPr userDrawn="1"/>
          </p:nvGrpSpPr>
          <p:grpSpPr bwMode="auto">
            <a:xfrm>
              <a:off x="208305" y="59287"/>
              <a:ext cx="361795" cy="457200"/>
              <a:chOff x="2205" y="1186"/>
              <a:chExt cx="1425" cy="1802"/>
            </a:xfrm>
          </p:grpSpPr>
          <p:sp>
            <p:nvSpPr>
              <p:cNvPr id="44" name="Freeform 43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44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 45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8" name="Freeform 47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0" name="Rectangle 49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" name="Rectangle 51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3" name="Freeform 52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4" name="Freeform 53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422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" t="287" r="12617"/>
          <a:stretch/>
        </p:blipFill>
        <p:spPr>
          <a:xfrm>
            <a:off x="0" y="1"/>
            <a:ext cx="12192000" cy="6833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97" y="5524500"/>
            <a:ext cx="1663700" cy="1333500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06406" y="3654027"/>
            <a:ext cx="9540815" cy="332399"/>
          </a:xfr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 bwMode="ltGray">
          <a:xfrm>
            <a:off x="306406" y="3157734"/>
            <a:ext cx="9540815" cy="484748"/>
          </a:xfrm>
        </p:spPr>
        <p:txBody>
          <a:bodyPr lIns="0" tIns="0" rIns="0" bIns="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00" b="1" kern="1200" dirty="0">
                <a:solidFill>
                  <a:schemeClr val="bg1"/>
                </a:solidFill>
                <a:effectLst>
                  <a:outerShdw blurRad="63500" dist="50800" dir="36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TextBox 13"/>
          <p:cNvSpPr txBox="1"/>
          <p:nvPr userDrawn="1"/>
        </p:nvSpPr>
        <p:spPr bwMode="black">
          <a:xfrm>
            <a:off x="0" y="6700839"/>
            <a:ext cx="2438400" cy="160337"/>
          </a:xfrm>
          <a:prstGeom prst="rect">
            <a:avLst/>
          </a:prstGeom>
          <a:noFill/>
        </p:spPr>
        <p:txBody>
          <a:bodyPr wrap="none" lIns="45720" tIns="18288" rIns="0" bIns="1828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kern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UNCLASSIFIED//FOUO</a:t>
            </a:r>
          </a:p>
        </p:txBody>
      </p:sp>
      <p:sp>
        <p:nvSpPr>
          <p:cNvPr id="15" name="TextBox 14"/>
          <p:cNvSpPr txBox="1"/>
          <p:nvPr userDrawn="1"/>
        </p:nvSpPr>
        <p:spPr bwMode="white">
          <a:xfrm>
            <a:off x="4876800" y="0"/>
            <a:ext cx="2438400" cy="160338"/>
          </a:xfrm>
          <a:prstGeom prst="rect">
            <a:avLst/>
          </a:prstGeom>
          <a:noFill/>
        </p:spPr>
        <p:txBody>
          <a:bodyPr wrap="none" lIns="0" tIns="9144" rIns="0" bIns="18288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kern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UNCLASSIFIED//FOUO</a:t>
            </a:r>
            <a:endParaRPr lang="en-US" sz="800" b="1" kern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681310" y="-1"/>
            <a:ext cx="2094311" cy="1868351"/>
            <a:chOff x="125730" y="0"/>
            <a:chExt cx="526946" cy="626790"/>
          </a:xfrm>
        </p:grpSpPr>
        <p:sp>
          <p:nvSpPr>
            <p:cNvPr id="18" name="Round Same Side Corner Rectangle 17"/>
            <p:cNvSpPr/>
            <p:nvPr userDrawn="1"/>
          </p:nvSpPr>
          <p:spPr>
            <a:xfrm>
              <a:off x="125730" y="0"/>
              <a:ext cx="526946" cy="626790"/>
            </a:xfrm>
            <a:prstGeom prst="round2SameRect">
              <a:avLst>
                <a:gd name="adj1" fmla="val 0"/>
                <a:gd name="adj2" fmla="val 7443"/>
              </a:avLst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68000">
                  <a:schemeClr val="tx1">
                    <a:lumMod val="95000"/>
                    <a:lumOff val="5000"/>
                  </a:schemeClr>
                </a:gs>
                <a:gs pos="34000">
                  <a:schemeClr val="tx1">
                    <a:lumMod val="85000"/>
                    <a:lumOff val="15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9" name="U.S. ARMY for dark bkgrnds"/>
            <p:cNvGrpSpPr>
              <a:grpSpLocks noChangeAspect="1"/>
            </p:cNvGrpSpPr>
            <p:nvPr userDrawn="1"/>
          </p:nvGrpSpPr>
          <p:grpSpPr bwMode="auto">
            <a:xfrm>
              <a:off x="208305" y="59287"/>
              <a:ext cx="361795" cy="457200"/>
              <a:chOff x="2205" y="1186"/>
              <a:chExt cx="1425" cy="1802"/>
            </a:xfrm>
          </p:grpSpPr>
          <p:sp>
            <p:nvSpPr>
              <p:cNvPr id="20" name="Freeform 19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4" name="Freeform 23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29" name="Freeform 28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0" name="Freeform 29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800" dirty="0">
                  <a:latin typeface="Adobe Garamond Pro" panose="02020502060506020403" pitchFamily="18" charset="0"/>
                </a:endParaRPr>
              </a:p>
            </p:txBody>
          </p:sp>
        </p:grpSp>
      </p:grpSp>
      <p:grpSp>
        <p:nvGrpSpPr>
          <p:cNvPr id="41" name="AMC insignia"/>
          <p:cNvGrpSpPr>
            <a:grpSpLocks noChangeAspect="1"/>
          </p:cNvGrpSpPr>
          <p:nvPr userDrawn="1"/>
        </p:nvGrpSpPr>
        <p:grpSpPr bwMode="auto">
          <a:xfrm>
            <a:off x="10481708" y="5791200"/>
            <a:ext cx="951275" cy="838201"/>
            <a:chOff x="4592" y="1364"/>
            <a:chExt cx="1161" cy="1364"/>
          </a:xfrm>
        </p:grpSpPr>
        <p:sp>
          <p:nvSpPr>
            <p:cNvPr id="42" name="Crest Freeform"/>
            <p:cNvSpPr>
              <a:spLocks/>
            </p:cNvSpPr>
            <p:nvPr userDrawn="1"/>
          </p:nvSpPr>
          <p:spPr bwMode="auto">
            <a:xfrm>
              <a:off x="4605" y="1378"/>
              <a:ext cx="1135" cy="1335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Black Frame Freeform"/>
            <p:cNvSpPr>
              <a:spLocks noEditPoints="1"/>
            </p:cNvSpPr>
            <p:nvPr userDrawn="1"/>
          </p:nvSpPr>
          <p:spPr bwMode="auto">
            <a:xfrm>
              <a:off x="4592" y="1364"/>
              <a:ext cx="1161" cy="1364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Blue Freeform"/>
            <p:cNvSpPr>
              <a:spLocks/>
            </p:cNvSpPr>
            <p:nvPr userDrawn="1"/>
          </p:nvSpPr>
          <p:spPr bwMode="auto">
            <a:xfrm>
              <a:off x="5172" y="1540"/>
              <a:ext cx="511" cy="1116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d Freeform"/>
            <p:cNvSpPr>
              <a:spLocks/>
            </p:cNvSpPr>
            <p:nvPr userDrawn="1"/>
          </p:nvSpPr>
          <p:spPr bwMode="auto">
            <a:xfrm>
              <a:off x="4662" y="1540"/>
              <a:ext cx="510" cy="1116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862762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 bwMode="gray">
          <a:xfrm>
            <a:off x="1115681" y="99566"/>
            <a:ext cx="10977295" cy="480131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/>
          <a:p>
            <a:pPr marL="0" lvl="0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Click to edit Master title style – Arial 28pt Bold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115681" y="711257"/>
            <a:ext cx="10363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Fifth level</a:t>
            </a:r>
          </a:p>
          <a:p>
            <a:pPr lvl="4"/>
            <a:endParaRPr lang="en-US" dirty="0"/>
          </a:p>
        </p:txBody>
      </p:sp>
      <p:sp>
        <p:nvSpPr>
          <p:cNvPr id="7" name="Classification Top"/>
          <p:cNvSpPr txBox="1">
            <a:spLocks/>
          </p:cNvSpPr>
          <p:nvPr userDrawn="1"/>
        </p:nvSpPr>
        <p:spPr bwMode="white">
          <a:xfrm>
            <a:off x="1041400" y="1"/>
            <a:ext cx="105156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bg1"/>
                </a:solidFill>
              </a:rPr>
              <a:t>UNCLASSIFIED//FOUO</a:t>
            </a:r>
          </a:p>
        </p:txBody>
      </p:sp>
      <p:sp>
        <p:nvSpPr>
          <p:cNvPr id="32" name="Slide Number Placeholder 5"/>
          <p:cNvSpPr txBox="1">
            <a:spLocks/>
          </p:cNvSpPr>
          <p:nvPr userDrawn="1"/>
        </p:nvSpPr>
        <p:spPr>
          <a:xfrm>
            <a:off x="5334000" y="6750278"/>
            <a:ext cx="15240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CFA9B-4785-4222-B2D1-FB953FCA43F9}" type="slidenum">
              <a:rPr kumimoji="0" lang="en-US" sz="700" b="1" i="0" u="none" strike="noStrike" kern="6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1" i="0" u="none" strike="noStrike" kern="6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lassification bottom"/>
          <p:cNvSpPr txBox="1"/>
          <p:nvPr userDrawn="1"/>
        </p:nvSpPr>
        <p:spPr bwMode="black">
          <a:xfrm>
            <a:off x="0" y="6753453"/>
            <a:ext cx="1584960" cy="107722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>
              <a:defRPr/>
            </a:pPr>
            <a:r>
              <a:rPr lang="en-US" sz="700" b="1" kern="600" dirty="0">
                <a:solidFill>
                  <a:prstClr val="black"/>
                </a:solidFill>
                <a:cs typeface="Arial" panose="020B0604020202020204" pitchFamily="34" charset="0"/>
              </a:rPr>
              <a:t>UNCLASSIFIED//FOUO</a:t>
            </a:r>
          </a:p>
        </p:txBody>
      </p:sp>
      <p:grpSp>
        <p:nvGrpSpPr>
          <p:cNvPr id="34" name="Group 33"/>
          <p:cNvGrpSpPr>
            <a:grpSpLocks noChangeAspect="1"/>
          </p:cNvGrpSpPr>
          <p:nvPr userDrawn="1"/>
        </p:nvGrpSpPr>
        <p:grpSpPr>
          <a:xfrm>
            <a:off x="58566" y="0"/>
            <a:ext cx="819991" cy="731520"/>
            <a:chOff x="125730" y="0"/>
            <a:chExt cx="526946" cy="626790"/>
          </a:xfrm>
        </p:grpSpPr>
        <p:sp>
          <p:nvSpPr>
            <p:cNvPr id="35" name="Round Same Side Corner Rectangle 34"/>
            <p:cNvSpPr/>
            <p:nvPr userDrawn="1"/>
          </p:nvSpPr>
          <p:spPr>
            <a:xfrm>
              <a:off x="125730" y="0"/>
              <a:ext cx="526946" cy="626790"/>
            </a:xfrm>
            <a:prstGeom prst="round2SameRect">
              <a:avLst>
                <a:gd name="adj1" fmla="val 0"/>
                <a:gd name="adj2" fmla="val 7443"/>
              </a:avLst>
            </a:prstGeom>
            <a:gradFill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68000">
                  <a:sysClr val="windowText" lastClr="000000">
                    <a:lumMod val="95000"/>
                    <a:lumOff val="5000"/>
                  </a:sysClr>
                </a:gs>
                <a:gs pos="34000">
                  <a:sysClr val="windowText" lastClr="000000">
                    <a:lumMod val="85000"/>
                    <a:lumOff val="15000"/>
                  </a:sysClr>
                </a:gs>
              </a:gsLst>
              <a:lin ang="3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6" name="U.S. ARMY for dark bkgrnds"/>
            <p:cNvGrpSpPr>
              <a:grpSpLocks noChangeAspect="1"/>
            </p:cNvGrpSpPr>
            <p:nvPr userDrawn="1"/>
          </p:nvGrpSpPr>
          <p:grpSpPr bwMode="auto">
            <a:xfrm>
              <a:off x="208305" y="59287"/>
              <a:ext cx="361795" cy="457200"/>
              <a:chOff x="2205" y="1186"/>
              <a:chExt cx="1425" cy="1802"/>
            </a:xfrm>
          </p:grpSpPr>
          <p:sp>
            <p:nvSpPr>
              <p:cNvPr id="37" name="Freeform 36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40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" name="Rectangle 42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" name="Rectangle 44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 45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 46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8" name="Freeform 47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069" y="5979026"/>
            <a:ext cx="1670931" cy="878974"/>
          </a:xfrm>
          <a:prstGeom prst="rect">
            <a:avLst/>
          </a:prstGeom>
        </p:spPr>
      </p:pic>
      <p:grpSp>
        <p:nvGrpSpPr>
          <p:cNvPr id="55" name="AMC insignia"/>
          <p:cNvGrpSpPr>
            <a:grpSpLocks noChangeAspect="1"/>
          </p:cNvGrpSpPr>
          <p:nvPr userDrawn="1"/>
        </p:nvGrpSpPr>
        <p:grpSpPr bwMode="auto">
          <a:xfrm>
            <a:off x="10579421" y="6047935"/>
            <a:ext cx="725891" cy="741156"/>
            <a:chOff x="4592" y="1364"/>
            <a:chExt cx="1161" cy="1364"/>
          </a:xfrm>
        </p:grpSpPr>
        <p:sp>
          <p:nvSpPr>
            <p:cNvPr id="56" name="Crest Freeform"/>
            <p:cNvSpPr>
              <a:spLocks/>
            </p:cNvSpPr>
            <p:nvPr userDrawn="1"/>
          </p:nvSpPr>
          <p:spPr bwMode="auto">
            <a:xfrm>
              <a:off x="4605" y="1378"/>
              <a:ext cx="1135" cy="1335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Black Frame Freeform"/>
            <p:cNvSpPr>
              <a:spLocks noEditPoints="1"/>
            </p:cNvSpPr>
            <p:nvPr userDrawn="1"/>
          </p:nvSpPr>
          <p:spPr bwMode="auto">
            <a:xfrm>
              <a:off x="4592" y="1364"/>
              <a:ext cx="1161" cy="1364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Blue Freeform"/>
            <p:cNvSpPr>
              <a:spLocks/>
            </p:cNvSpPr>
            <p:nvPr userDrawn="1"/>
          </p:nvSpPr>
          <p:spPr bwMode="auto">
            <a:xfrm>
              <a:off x="5172" y="1540"/>
              <a:ext cx="511" cy="1116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d Freeform"/>
            <p:cNvSpPr>
              <a:spLocks/>
            </p:cNvSpPr>
            <p:nvPr userDrawn="1"/>
          </p:nvSpPr>
          <p:spPr bwMode="auto">
            <a:xfrm>
              <a:off x="4662" y="1540"/>
              <a:ext cx="510" cy="1116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950" y="6074501"/>
            <a:ext cx="826109" cy="73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4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4" r:id="rId2"/>
    <p:sldLayoutId id="2147483705" r:id="rId3"/>
    <p:sldLayoutId id="2147483706" r:id="rId4"/>
    <p:sldLayoutId id="2147483707" r:id="rId5"/>
  </p:sldLayoutIdLst>
  <p:transition spd="slow">
    <p:fade/>
  </p:transition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dirty="0">
          <a:solidFill>
            <a:srgbClr val="7F7F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Wingdings" panose="05000000000000000000" pitchFamily="2" charset="2"/>
        <a:buChar char="ü"/>
        <a:tabLst/>
        <a:defRPr lang="en-US" sz="2400" b="1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74675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792">
          <p15:clr>
            <a:srgbClr val="F26B43"/>
          </p15:clr>
        </p15:guide>
        <p15:guide id="3" pos="5352">
          <p15:clr>
            <a:srgbClr val="F26B43"/>
          </p15:clr>
        </p15:guide>
        <p15:guide id="4" orient="horz" pos="1104">
          <p15:clr>
            <a:srgbClr val="F26B43"/>
          </p15:clr>
        </p15:guide>
        <p15:guide id="5" orient="horz" pos="2376">
          <p15:clr>
            <a:srgbClr val="F26B43"/>
          </p15:clr>
        </p15:guide>
        <p15:guide id="6" orient="horz" pos="3432">
          <p15:clr>
            <a:srgbClr val="F26B43"/>
          </p15:clr>
        </p15:guide>
        <p15:guide id="7" pos="5760">
          <p15:clr>
            <a:srgbClr val="F26B43"/>
          </p15:clr>
        </p15:guide>
        <p15:guide id="8" orient="horz">
          <p15:clr>
            <a:srgbClr val="F26B43"/>
          </p15:clr>
        </p15:guide>
        <p15:guide id="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 bwMode="gray">
          <a:xfrm>
            <a:off x="1115681" y="99566"/>
            <a:ext cx="10977295" cy="480131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/>
          <a:p>
            <a:pPr marL="0" lvl="0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Click to edit Master title style – Arial 28pt Bold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115681" y="711257"/>
            <a:ext cx="10363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Fifth level</a:t>
            </a:r>
          </a:p>
          <a:p>
            <a:pPr lvl="4"/>
            <a:endParaRPr lang="en-US" dirty="0"/>
          </a:p>
        </p:txBody>
      </p:sp>
      <p:sp>
        <p:nvSpPr>
          <p:cNvPr id="7" name="Classification Top"/>
          <p:cNvSpPr txBox="1">
            <a:spLocks/>
          </p:cNvSpPr>
          <p:nvPr userDrawn="1"/>
        </p:nvSpPr>
        <p:spPr bwMode="white">
          <a:xfrm>
            <a:off x="1041400" y="1"/>
            <a:ext cx="105156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bg1"/>
                </a:solidFill>
              </a:rPr>
              <a:t>UNCLASSIFIED//FOUO</a:t>
            </a:r>
          </a:p>
        </p:txBody>
      </p:sp>
      <p:sp>
        <p:nvSpPr>
          <p:cNvPr id="32" name="Slide Number Placeholder 5"/>
          <p:cNvSpPr txBox="1">
            <a:spLocks/>
          </p:cNvSpPr>
          <p:nvPr userDrawn="1"/>
        </p:nvSpPr>
        <p:spPr>
          <a:xfrm>
            <a:off x="5535281" y="6731988"/>
            <a:ext cx="15240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CFA9B-4785-4222-B2D1-FB953FCA43F9}" type="slidenum">
              <a:rPr kumimoji="0" lang="en-US" sz="700" b="1" i="0" u="none" strike="noStrike" kern="6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1" i="0" u="none" strike="noStrike" kern="6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lassification bottom"/>
          <p:cNvSpPr txBox="1"/>
          <p:nvPr userDrawn="1"/>
        </p:nvSpPr>
        <p:spPr bwMode="black">
          <a:xfrm>
            <a:off x="0" y="6753453"/>
            <a:ext cx="1584960" cy="107722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>
              <a:defRPr/>
            </a:pPr>
            <a:r>
              <a:rPr lang="en-US" sz="700" b="1" kern="600" dirty="0">
                <a:solidFill>
                  <a:prstClr val="black"/>
                </a:solidFill>
                <a:cs typeface="Arial" panose="020B0604020202020204" pitchFamily="34" charset="0"/>
              </a:rPr>
              <a:t>UNCLASSIFIED//FOUO</a:t>
            </a:r>
          </a:p>
        </p:txBody>
      </p:sp>
      <p:grpSp>
        <p:nvGrpSpPr>
          <p:cNvPr id="34" name="Group 33"/>
          <p:cNvGrpSpPr>
            <a:grpSpLocks noChangeAspect="1"/>
          </p:cNvGrpSpPr>
          <p:nvPr userDrawn="1"/>
        </p:nvGrpSpPr>
        <p:grpSpPr>
          <a:xfrm>
            <a:off x="58566" y="0"/>
            <a:ext cx="819991" cy="731520"/>
            <a:chOff x="125730" y="0"/>
            <a:chExt cx="526946" cy="626790"/>
          </a:xfrm>
        </p:grpSpPr>
        <p:sp>
          <p:nvSpPr>
            <p:cNvPr id="35" name="Round Same Side Corner Rectangle 34"/>
            <p:cNvSpPr/>
            <p:nvPr userDrawn="1"/>
          </p:nvSpPr>
          <p:spPr>
            <a:xfrm>
              <a:off x="125730" y="0"/>
              <a:ext cx="526946" cy="626790"/>
            </a:xfrm>
            <a:prstGeom prst="round2SameRect">
              <a:avLst>
                <a:gd name="adj1" fmla="val 0"/>
                <a:gd name="adj2" fmla="val 7443"/>
              </a:avLst>
            </a:prstGeom>
            <a:gradFill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68000">
                  <a:sysClr val="windowText" lastClr="000000">
                    <a:lumMod val="95000"/>
                    <a:lumOff val="5000"/>
                  </a:sysClr>
                </a:gs>
                <a:gs pos="34000">
                  <a:sysClr val="windowText" lastClr="000000">
                    <a:lumMod val="85000"/>
                    <a:lumOff val="15000"/>
                  </a:sysClr>
                </a:gs>
              </a:gsLst>
              <a:lin ang="3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6" name="U.S. ARMY for dark bkgrnds"/>
            <p:cNvGrpSpPr>
              <a:grpSpLocks noChangeAspect="1"/>
            </p:cNvGrpSpPr>
            <p:nvPr userDrawn="1"/>
          </p:nvGrpSpPr>
          <p:grpSpPr bwMode="auto">
            <a:xfrm>
              <a:off x="208305" y="59287"/>
              <a:ext cx="361795" cy="457200"/>
              <a:chOff x="2205" y="1186"/>
              <a:chExt cx="1425" cy="1802"/>
            </a:xfrm>
          </p:grpSpPr>
          <p:sp>
            <p:nvSpPr>
              <p:cNvPr id="37" name="Freeform 36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40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" name="Rectangle 42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" name="Rectangle 44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 45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 46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8" name="Freeform 47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069" y="5979026"/>
            <a:ext cx="1670931" cy="878974"/>
          </a:xfrm>
          <a:prstGeom prst="rect">
            <a:avLst/>
          </a:prstGeom>
        </p:spPr>
      </p:pic>
      <p:grpSp>
        <p:nvGrpSpPr>
          <p:cNvPr id="71" name="AMC insignia"/>
          <p:cNvGrpSpPr>
            <a:grpSpLocks noChangeAspect="1"/>
          </p:cNvGrpSpPr>
          <p:nvPr userDrawn="1"/>
        </p:nvGrpSpPr>
        <p:grpSpPr bwMode="auto">
          <a:xfrm>
            <a:off x="10579421" y="6047935"/>
            <a:ext cx="725891" cy="741156"/>
            <a:chOff x="4592" y="1364"/>
            <a:chExt cx="1161" cy="1364"/>
          </a:xfrm>
        </p:grpSpPr>
        <p:sp>
          <p:nvSpPr>
            <p:cNvPr id="72" name="Crest Freeform"/>
            <p:cNvSpPr>
              <a:spLocks/>
            </p:cNvSpPr>
            <p:nvPr userDrawn="1"/>
          </p:nvSpPr>
          <p:spPr bwMode="auto">
            <a:xfrm>
              <a:off x="4605" y="1378"/>
              <a:ext cx="1135" cy="1335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Black Frame Freeform"/>
            <p:cNvSpPr>
              <a:spLocks noEditPoints="1"/>
            </p:cNvSpPr>
            <p:nvPr userDrawn="1"/>
          </p:nvSpPr>
          <p:spPr bwMode="auto">
            <a:xfrm>
              <a:off x="4592" y="1364"/>
              <a:ext cx="1161" cy="1364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Blue Freeform"/>
            <p:cNvSpPr>
              <a:spLocks/>
            </p:cNvSpPr>
            <p:nvPr userDrawn="1"/>
          </p:nvSpPr>
          <p:spPr bwMode="auto">
            <a:xfrm>
              <a:off x="5172" y="1540"/>
              <a:ext cx="511" cy="1116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d Freeform"/>
            <p:cNvSpPr>
              <a:spLocks/>
            </p:cNvSpPr>
            <p:nvPr userDrawn="1"/>
          </p:nvSpPr>
          <p:spPr bwMode="auto">
            <a:xfrm>
              <a:off x="4662" y="1540"/>
              <a:ext cx="510" cy="1116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76" name="Picture 7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950" y="6074501"/>
            <a:ext cx="826109" cy="73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5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</p:sldLayoutIdLst>
  <p:transition spd="slow">
    <p:fade/>
  </p:transition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dirty="0">
          <a:solidFill>
            <a:srgbClr val="7F7F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Wingdings" panose="05000000000000000000" pitchFamily="2" charset="2"/>
        <a:buChar char="ü"/>
        <a:tabLst/>
        <a:defRPr lang="en-US" sz="2400" b="1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74675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792">
          <p15:clr>
            <a:srgbClr val="F26B43"/>
          </p15:clr>
        </p15:guide>
        <p15:guide id="3" pos="5352">
          <p15:clr>
            <a:srgbClr val="F26B43"/>
          </p15:clr>
        </p15:guide>
        <p15:guide id="4" orient="horz" pos="1104">
          <p15:clr>
            <a:srgbClr val="F26B43"/>
          </p15:clr>
        </p15:guide>
        <p15:guide id="5" orient="horz" pos="2376">
          <p15:clr>
            <a:srgbClr val="F26B43"/>
          </p15:clr>
        </p15:guide>
        <p15:guide id="6" orient="horz" pos="3432">
          <p15:clr>
            <a:srgbClr val="F26B43"/>
          </p15:clr>
        </p15:guide>
        <p15:guide id="7" pos="5760">
          <p15:clr>
            <a:srgbClr val="F26B43"/>
          </p15:clr>
        </p15:guide>
        <p15:guide id="8" orient="horz">
          <p15:clr>
            <a:srgbClr val="F26B43"/>
          </p15:clr>
        </p15:guide>
        <p15:guide id="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 bwMode="gray">
          <a:xfrm>
            <a:off x="1115681" y="99566"/>
            <a:ext cx="10977295" cy="480131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/>
          <a:p>
            <a:pPr marL="0" lvl="0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Click to edit Master title style – Arial 28pt Bold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115681" y="711257"/>
            <a:ext cx="10363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Fifth level</a:t>
            </a:r>
          </a:p>
          <a:p>
            <a:pPr lvl="4"/>
            <a:endParaRPr lang="en-US" dirty="0"/>
          </a:p>
        </p:txBody>
      </p:sp>
      <p:sp>
        <p:nvSpPr>
          <p:cNvPr id="7" name="Classification Top"/>
          <p:cNvSpPr txBox="1">
            <a:spLocks/>
          </p:cNvSpPr>
          <p:nvPr userDrawn="1"/>
        </p:nvSpPr>
        <p:spPr bwMode="white">
          <a:xfrm>
            <a:off x="1041400" y="1"/>
            <a:ext cx="105156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bg1"/>
                </a:solidFill>
              </a:rPr>
              <a:t>UNCLASSIFIED//FOUO</a:t>
            </a:r>
          </a:p>
        </p:txBody>
      </p:sp>
      <p:sp>
        <p:nvSpPr>
          <p:cNvPr id="32" name="Slide Number Placeholder 5"/>
          <p:cNvSpPr txBox="1">
            <a:spLocks/>
          </p:cNvSpPr>
          <p:nvPr userDrawn="1"/>
        </p:nvSpPr>
        <p:spPr>
          <a:xfrm>
            <a:off x="5334000" y="6750278"/>
            <a:ext cx="15240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CFA9B-4785-4222-B2D1-FB953FCA43F9}" type="slidenum">
              <a:rPr kumimoji="0" lang="en-US" sz="700" b="1" i="0" u="none" strike="noStrike" kern="6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1" i="0" u="none" strike="noStrike" kern="6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Classification bottom"/>
          <p:cNvSpPr txBox="1"/>
          <p:nvPr userDrawn="1"/>
        </p:nvSpPr>
        <p:spPr bwMode="black">
          <a:xfrm>
            <a:off x="0" y="6753453"/>
            <a:ext cx="1584960" cy="107722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>
              <a:defRPr/>
            </a:pPr>
            <a:r>
              <a:rPr lang="en-US" sz="700" b="1" kern="600" dirty="0">
                <a:solidFill>
                  <a:prstClr val="black"/>
                </a:solidFill>
                <a:cs typeface="Arial" panose="020B0604020202020204" pitchFamily="34" charset="0"/>
              </a:rPr>
              <a:t>UNCLASSIFIED//FOUO</a:t>
            </a:r>
          </a:p>
        </p:txBody>
      </p:sp>
      <p:grpSp>
        <p:nvGrpSpPr>
          <p:cNvPr id="34" name="Group 33"/>
          <p:cNvGrpSpPr>
            <a:grpSpLocks noChangeAspect="1"/>
          </p:cNvGrpSpPr>
          <p:nvPr userDrawn="1"/>
        </p:nvGrpSpPr>
        <p:grpSpPr>
          <a:xfrm>
            <a:off x="58566" y="0"/>
            <a:ext cx="819991" cy="731520"/>
            <a:chOff x="125730" y="0"/>
            <a:chExt cx="526946" cy="626790"/>
          </a:xfrm>
        </p:grpSpPr>
        <p:sp>
          <p:nvSpPr>
            <p:cNvPr id="35" name="Round Same Side Corner Rectangle 34"/>
            <p:cNvSpPr/>
            <p:nvPr userDrawn="1"/>
          </p:nvSpPr>
          <p:spPr>
            <a:xfrm>
              <a:off x="125730" y="0"/>
              <a:ext cx="526946" cy="626790"/>
            </a:xfrm>
            <a:prstGeom prst="round2SameRect">
              <a:avLst>
                <a:gd name="adj1" fmla="val 0"/>
                <a:gd name="adj2" fmla="val 7443"/>
              </a:avLst>
            </a:prstGeom>
            <a:gradFill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68000">
                  <a:sysClr val="windowText" lastClr="000000">
                    <a:lumMod val="95000"/>
                    <a:lumOff val="5000"/>
                  </a:sysClr>
                </a:gs>
                <a:gs pos="34000">
                  <a:sysClr val="windowText" lastClr="000000">
                    <a:lumMod val="85000"/>
                    <a:lumOff val="15000"/>
                  </a:sysClr>
                </a:gs>
              </a:gsLst>
              <a:lin ang="3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6" name="U.S. ARMY for dark bkgrnds"/>
            <p:cNvGrpSpPr>
              <a:grpSpLocks noChangeAspect="1"/>
            </p:cNvGrpSpPr>
            <p:nvPr userDrawn="1"/>
          </p:nvGrpSpPr>
          <p:grpSpPr bwMode="auto">
            <a:xfrm>
              <a:off x="208305" y="59287"/>
              <a:ext cx="361795" cy="457200"/>
              <a:chOff x="2205" y="1186"/>
              <a:chExt cx="1425" cy="1802"/>
            </a:xfrm>
          </p:grpSpPr>
          <p:sp>
            <p:nvSpPr>
              <p:cNvPr id="37" name="Freeform 36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40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" name="Rectangle 42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" name="Rectangle 44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 45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 46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8" name="Freeform 47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069" y="5979026"/>
            <a:ext cx="1670931" cy="878974"/>
          </a:xfrm>
          <a:prstGeom prst="rect">
            <a:avLst/>
          </a:prstGeom>
        </p:spPr>
      </p:pic>
      <p:grpSp>
        <p:nvGrpSpPr>
          <p:cNvPr id="54" name="AMC insignia"/>
          <p:cNvGrpSpPr>
            <a:grpSpLocks noChangeAspect="1"/>
          </p:cNvGrpSpPr>
          <p:nvPr userDrawn="1"/>
        </p:nvGrpSpPr>
        <p:grpSpPr bwMode="auto">
          <a:xfrm>
            <a:off x="10579421" y="6047935"/>
            <a:ext cx="725891" cy="741156"/>
            <a:chOff x="4592" y="1364"/>
            <a:chExt cx="1161" cy="1364"/>
          </a:xfrm>
        </p:grpSpPr>
        <p:sp>
          <p:nvSpPr>
            <p:cNvPr id="55" name="Crest Freeform"/>
            <p:cNvSpPr>
              <a:spLocks/>
            </p:cNvSpPr>
            <p:nvPr userDrawn="1"/>
          </p:nvSpPr>
          <p:spPr bwMode="auto">
            <a:xfrm>
              <a:off x="4605" y="1378"/>
              <a:ext cx="1135" cy="1335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Black Frame Freeform"/>
            <p:cNvSpPr>
              <a:spLocks noEditPoints="1"/>
            </p:cNvSpPr>
            <p:nvPr userDrawn="1"/>
          </p:nvSpPr>
          <p:spPr bwMode="auto">
            <a:xfrm>
              <a:off x="4592" y="1364"/>
              <a:ext cx="1161" cy="1364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Blue Freeform"/>
            <p:cNvSpPr>
              <a:spLocks/>
            </p:cNvSpPr>
            <p:nvPr userDrawn="1"/>
          </p:nvSpPr>
          <p:spPr bwMode="auto">
            <a:xfrm>
              <a:off x="5172" y="1540"/>
              <a:ext cx="511" cy="1116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d Freeform"/>
            <p:cNvSpPr>
              <a:spLocks/>
            </p:cNvSpPr>
            <p:nvPr userDrawn="1"/>
          </p:nvSpPr>
          <p:spPr bwMode="auto">
            <a:xfrm>
              <a:off x="4662" y="1540"/>
              <a:ext cx="510" cy="1116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950" y="6074501"/>
            <a:ext cx="826109" cy="73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0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ransition spd="slow">
    <p:fade/>
  </p:transition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dirty="0">
          <a:solidFill>
            <a:srgbClr val="7F7F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Wingdings" panose="05000000000000000000" pitchFamily="2" charset="2"/>
        <a:buChar char="ü"/>
        <a:tabLst/>
        <a:defRPr lang="en-US" sz="2400" b="1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74675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792">
          <p15:clr>
            <a:srgbClr val="F26B43"/>
          </p15:clr>
        </p15:guide>
        <p15:guide id="3" pos="5352">
          <p15:clr>
            <a:srgbClr val="F26B43"/>
          </p15:clr>
        </p15:guide>
        <p15:guide id="4" orient="horz" pos="1104">
          <p15:clr>
            <a:srgbClr val="F26B43"/>
          </p15:clr>
        </p15:guide>
        <p15:guide id="5" orient="horz" pos="2376">
          <p15:clr>
            <a:srgbClr val="F26B43"/>
          </p15:clr>
        </p15:guide>
        <p15:guide id="6" orient="horz" pos="3432">
          <p15:clr>
            <a:srgbClr val="F26B43"/>
          </p15:clr>
        </p15:guide>
        <p15:guide id="7" pos="5760">
          <p15:clr>
            <a:srgbClr val="F26B43"/>
          </p15:clr>
        </p15:guide>
        <p15:guide id="8" orient="horz">
          <p15:clr>
            <a:srgbClr val="F26B43"/>
          </p15:clr>
        </p15:guide>
        <p15:guide id="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pps.bea.gov/itable/?ReqID=70&amp;step=1&amp;_gl=1*1987i76*_ga*MjQzMzM5MDY3LjE3MDY3ODY0Mzk.*_ga_J4698JNNFT*MTcwNjc4NjQzOC4xLjEuMTcwNjc4NjkxMy4zMC4wLjA.#eyJhcHBpZCI6NzAsInN0ZXBzIjpbMSwyOV0sImRhdGEiOltbIlRhYmxlSWQiLCIyMCJdXX0=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s.gov/data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bls.gov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data.bls.gov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306406" y="2672986"/>
            <a:ext cx="9540815" cy="969496"/>
          </a:xfrm>
        </p:spPr>
        <p:txBody>
          <a:bodyPr/>
          <a:lstStyle/>
          <a:p>
            <a:r>
              <a:rPr lang="en-US" dirty="0"/>
              <a:t>APEX Program</a:t>
            </a:r>
            <a:br>
              <a:rPr lang="en-US" dirty="0"/>
            </a:br>
            <a:r>
              <a:rPr lang="en-US" dirty="0"/>
              <a:t>Distressed Area Analysis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271828"/>
            <a:ext cx="18650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Version Number</a:t>
            </a:r>
          </a:p>
          <a:p>
            <a:r>
              <a:rPr lang="en-US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 of 11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96983757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Unemployment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2582" y="6151418"/>
            <a:ext cx="4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D4A8E7-A684-68EB-2F28-B72CFD65D2B4}"/>
              </a:ext>
            </a:extLst>
          </p:cNvPr>
          <p:cNvSpPr txBox="1"/>
          <p:nvPr/>
        </p:nvSpPr>
        <p:spPr>
          <a:xfrm>
            <a:off x="1115681" y="791170"/>
            <a:ext cx="9768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u="none" strike="noStrike" baseline="0" dirty="0">
                <a:latin typeface="Arial" panose="020B0604020202020204" pitchFamily="34" charset="0"/>
              </a:rPr>
              <a:t>Step 4 </a:t>
            </a:r>
            <a:r>
              <a:rPr lang="en-US" sz="2000" b="0" i="0" u="none" strike="noStrike" baseline="0" dirty="0">
                <a:latin typeface="Arial" panose="020B0604020202020204" pitchFamily="34" charset="0"/>
              </a:rPr>
              <a:t>– </a:t>
            </a:r>
            <a:r>
              <a:rPr lang="en-US" sz="1800" b="0" i="0" u="none" strike="noStrike" baseline="0" dirty="0">
                <a:latin typeface="Arial" panose="020B0604020202020204" pitchFamily="34" charset="0"/>
              </a:rPr>
              <a:t>Compare national and county data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E66C76-21F3-11BF-DB6E-4680F1561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96" y="1398283"/>
            <a:ext cx="6973569" cy="32634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915B34-884E-C555-6615-E7106A435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960" y="791170"/>
            <a:ext cx="3261359" cy="50356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D41265-4524-3B00-7AF9-7D4DFD70472E}"/>
              </a:ext>
            </a:extLst>
          </p:cNvPr>
          <p:cNvSpPr txBox="1"/>
          <p:nvPr/>
        </p:nvSpPr>
        <p:spPr>
          <a:xfrm>
            <a:off x="2593910" y="4951089"/>
            <a:ext cx="53835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latin typeface="Arial" panose="020B0604020202020204" pitchFamily="34" charset="0"/>
              </a:rPr>
              <a:t>Step 5 </a:t>
            </a:r>
            <a:r>
              <a:rPr lang="en-US" sz="2400" b="0" i="0" u="none" strike="noStrike" baseline="0" dirty="0">
                <a:latin typeface="Arial" panose="020B0604020202020204" pitchFamily="34" charset="0"/>
              </a:rPr>
              <a:t>– Provide a copy of</a:t>
            </a:r>
          </a:p>
          <a:p>
            <a:pPr algn="l"/>
            <a:r>
              <a:rPr lang="en-US" sz="2400" b="0" i="0" u="none" strike="noStrike" baseline="0" dirty="0">
                <a:latin typeface="Arial" panose="020B0604020202020204" pitchFamily="34" charset="0"/>
              </a:rPr>
              <a:t>your analysis and clearly state</a:t>
            </a:r>
          </a:p>
          <a:p>
            <a:pPr algn="l"/>
            <a:r>
              <a:rPr lang="en-US" sz="2400" b="0" i="0" u="none" strike="noStrike" baseline="0" dirty="0">
                <a:latin typeface="Arial" panose="020B0604020202020204" pitchFamily="34" charset="0"/>
              </a:rPr>
              <a:t>your results.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097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Distressed Area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81" y="711257"/>
            <a:ext cx="10363200" cy="5073907"/>
          </a:xfrm>
        </p:spPr>
        <p:txBody>
          <a:bodyPr>
            <a:normAutofit/>
          </a:bodyPr>
          <a:lstStyle/>
          <a:p>
            <a:r>
              <a:rPr lang="en-US" b="0" dirty="0"/>
              <a:t>The DoD share of costs is limited to 65%, except in the case that the PTAC is providing services in a “distressed area”, where the DoD share is limited to 85% (10 U.S.C. 4954).</a:t>
            </a:r>
          </a:p>
          <a:p>
            <a:r>
              <a:rPr lang="en-US" b="0" dirty="0"/>
              <a:t>The term “distressed area” means an area that has –</a:t>
            </a:r>
          </a:p>
          <a:p>
            <a:pPr lvl="1"/>
            <a:r>
              <a:rPr lang="en-US" dirty="0"/>
              <a:t>a per capita income of 80% or less than the State average; or</a:t>
            </a:r>
          </a:p>
          <a:p>
            <a:pPr lvl="1"/>
            <a:r>
              <a:rPr lang="en-US" dirty="0"/>
              <a:t>an unemployment rate that is 1% greater than the national average for the most recent 24-month period (10 U.S.C. 4951).</a:t>
            </a:r>
          </a:p>
          <a:p>
            <a:r>
              <a:rPr lang="en-US" b="0" dirty="0"/>
              <a:t>Funding </a:t>
            </a:r>
            <a:r>
              <a:rPr lang="en-US" b="0"/>
              <a:t>Opportunity requires </a:t>
            </a:r>
            <a:r>
              <a:rPr lang="en-US" b="0" dirty="0"/>
              <a:t>that your application include documentation verifying distressed service area(s), if     applicable.</a:t>
            </a:r>
          </a:p>
          <a:p>
            <a:r>
              <a:rPr lang="en-US" b="0" dirty="0"/>
              <a:t>US Department of Commerce, Bureau of Economic Analysis (www.bea.gov) for income data.</a:t>
            </a:r>
          </a:p>
          <a:p>
            <a:r>
              <a:rPr lang="en-US" b="0" dirty="0"/>
              <a:t>Department of Labor, Bureau of Labor Statistics (https://data.bls.gov/PDQWeb/la) for unemployment data.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2582" y="6151418"/>
            <a:ext cx="4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7246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Per Capita Income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2582" y="6151418"/>
            <a:ext cx="4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7629DBD-C297-B554-0E17-5DA9F26D8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1872"/>
            <a:ext cx="10950166" cy="499262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Use table CA1 available at - </a:t>
            </a:r>
            <a:r>
              <a:rPr lang="en-US" sz="1400" dirty="0">
                <a:hlinkClick r:id="rId2"/>
              </a:rPr>
              <a:t>BEA Interactive Data Application</a:t>
            </a:r>
            <a:r>
              <a:rPr lang="en-US" sz="1800" b="0" dirty="0">
                <a:solidFill>
                  <a:srgbClr val="000000"/>
                </a:solidFill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to retrieve “per capita personal income” </a:t>
            </a:r>
            <a:r>
              <a:rPr lang="en-US" sz="1800" b="0" dirty="0">
                <a:solidFill>
                  <a:srgbClr val="000000"/>
                </a:solidFill>
              </a:rPr>
              <a:t>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tatistics for the most recent year available.</a:t>
            </a:r>
          </a:p>
          <a:p>
            <a:pPr marL="0" indent="0" algn="l"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Step 1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– Select table </a:t>
            </a:r>
            <a:r>
              <a:rPr lang="en-US" sz="1800" b="0" dirty="0">
                <a:solidFill>
                  <a:srgbClr val="000000"/>
                </a:solidFill>
              </a:rPr>
              <a:t>Personal Income and Employment by County and Metropolitan Area</a:t>
            </a: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Step 2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– Select CAINC1 County and MSA personal income </a:t>
            </a:r>
          </a:p>
          <a:p>
            <a:pPr marL="0" indent="0" algn="l">
              <a:buNone/>
            </a:pPr>
            <a:r>
              <a:rPr lang="en-US" sz="1800" b="0" dirty="0">
                <a:solidFill>
                  <a:srgbClr val="000000"/>
                </a:solidFill>
              </a:rPr>
              <a:t>Summary; personal income, population, per capita personal 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income</a:t>
            </a:r>
            <a:endParaRPr lang="en-US" sz="1800" b="1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Step </a:t>
            </a:r>
            <a:r>
              <a:rPr lang="en-US" sz="1800" dirty="0">
                <a:solidFill>
                  <a:srgbClr val="000000"/>
                </a:solidFill>
              </a:rPr>
              <a:t>3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– Select County</a:t>
            </a:r>
          </a:p>
          <a:p>
            <a:pPr marL="0" indent="0" algn="l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4BC379-66FF-2A20-4417-F2ADB2560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564" y="2255038"/>
            <a:ext cx="4069352" cy="4081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8FBAC2-52AA-EAAD-FE11-61F3ABE99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800" y="4595972"/>
            <a:ext cx="2962141" cy="179165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862417-7891-6CD7-0CCD-BEF3E69DC103}"/>
              </a:ext>
            </a:extLst>
          </p:cNvPr>
          <p:cNvCxnSpPr/>
          <p:nvPr/>
        </p:nvCxnSpPr>
        <p:spPr>
          <a:xfrm>
            <a:off x="3657600" y="2987644"/>
            <a:ext cx="3404103" cy="28790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E4B441-5E68-7C49-5C63-A50A11D2DC01}"/>
              </a:ext>
            </a:extLst>
          </p:cNvPr>
          <p:cNvCxnSpPr>
            <a:cxnSpLocks/>
          </p:cNvCxnSpPr>
          <p:nvPr/>
        </p:nvCxnSpPr>
        <p:spPr>
          <a:xfrm>
            <a:off x="2339209" y="3661755"/>
            <a:ext cx="0" cy="8950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5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EF81717-FDDA-4F29-BC30-C3541C4EE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213" y="1130225"/>
            <a:ext cx="2781300" cy="2479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Per Capita Income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2582" y="6151418"/>
            <a:ext cx="4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862417-7891-6CD7-0CCD-BEF3E69DC103}"/>
              </a:ext>
            </a:extLst>
          </p:cNvPr>
          <p:cNvCxnSpPr>
            <a:cxnSpLocks/>
          </p:cNvCxnSpPr>
          <p:nvPr/>
        </p:nvCxnSpPr>
        <p:spPr>
          <a:xfrm>
            <a:off x="4843604" y="1702052"/>
            <a:ext cx="3512745" cy="10954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E4B441-5E68-7C49-5C63-A50A11D2DC01}"/>
              </a:ext>
            </a:extLst>
          </p:cNvPr>
          <p:cNvCxnSpPr>
            <a:cxnSpLocks/>
            <a:stCxn id="16" idx="1"/>
            <a:endCxn id="4" idx="3"/>
          </p:cNvCxnSpPr>
          <p:nvPr/>
        </p:nvCxnSpPr>
        <p:spPr>
          <a:xfrm flipH="1" flipV="1">
            <a:off x="4350936" y="4293039"/>
            <a:ext cx="750612" cy="6137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C14AAB9-5250-E6F2-E510-97D8867E19FB}"/>
              </a:ext>
            </a:extLst>
          </p:cNvPr>
          <p:cNvSpPr txBox="1"/>
          <p:nvPr/>
        </p:nvSpPr>
        <p:spPr>
          <a:xfrm>
            <a:off x="1934778" y="1420228"/>
            <a:ext cx="44844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latin typeface="Arial" panose="020B0604020202020204" pitchFamily="34" charset="0"/>
              </a:rPr>
              <a:t>Step 4 </a:t>
            </a:r>
            <a:r>
              <a:rPr lang="en-US" sz="1800" b="0" i="0" u="none" strike="noStrike" baseline="0" dirty="0">
                <a:latin typeface="Arial" panose="020B0604020202020204" pitchFamily="34" charset="0"/>
              </a:rPr>
              <a:t>– Select your State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D0AB2A-29FE-5AB0-860C-8CBA6691B488}"/>
              </a:ext>
            </a:extLst>
          </p:cNvPr>
          <p:cNvSpPr txBox="1"/>
          <p:nvPr/>
        </p:nvSpPr>
        <p:spPr>
          <a:xfrm>
            <a:off x="5101548" y="3891089"/>
            <a:ext cx="610203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Step 5 – </a:t>
            </a:r>
            <a:r>
              <a:rPr lang="en-US" dirty="0"/>
              <a:t>Choose your county or counties</a:t>
            </a:r>
          </a:p>
          <a:p>
            <a:r>
              <a:rPr lang="en-US" dirty="0"/>
              <a:t>and make other selections</a:t>
            </a:r>
          </a:p>
          <a:p>
            <a:endParaRPr lang="en-US" dirty="0"/>
          </a:p>
          <a:p>
            <a:r>
              <a:rPr lang="en-US" dirty="0"/>
              <a:t>Select your area (counties)</a:t>
            </a:r>
          </a:p>
          <a:p>
            <a:endParaRPr lang="en-US" dirty="0"/>
          </a:p>
          <a:p>
            <a:r>
              <a:rPr lang="en-US" dirty="0"/>
              <a:t>Select statistic “Per capita personal income (dollars)” Select unit of measure “Percent of state”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3B25746-5FC8-6F05-2B71-E25D756B4D9E}"/>
              </a:ext>
            </a:extLst>
          </p:cNvPr>
          <p:cNvCxnSpPr>
            <a:cxnSpLocks/>
          </p:cNvCxnSpPr>
          <p:nvPr/>
        </p:nvCxnSpPr>
        <p:spPr>
          <a:xfrm flipH="1" flipV="1">
            <a:off x="4350936" y="5155948"/>
            <a:ext cx="864159" cy="2818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92E9856-C1B6-48BA-8124-D33970B43E4D}"/>
              </a:ext>
            </a:extLst>
          </p:cNvPr>
          <p:cNvCxnSpPr>
            <a:cxnSpLocks/>
          </p:cNvCxnSpPr>
          <p:nvPr/>
        </p:nvCxnSpPr>
        <p:spPr>
          <a:xfrm flipH="1">
            <a:off x="4390789" y="5767754"/>
            <a:ext cx="8243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A0024C3-957F-4641-761C-34888F230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04" y="1989574"/>
            <a:ext cx="4205632" cy="460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6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3787628B-E9C0-5FB5-2F4B-5CCBC73E61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0193" y="1188720"/>
            <a:ext cx="2996751" cy="332918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Per Capita Income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2582" y="6151418"/>
            <a:ext cx="4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3EADC5-B7F9-FF9E-EB94-27C22C48FD8B}"/>
              </a:ext>
            </a:extLst>
          </p:cNvPr>
          <p:cNvSpPr txBox="1"/>
          <p:nvPr/>
        </p:nvSpPr>
        <p:spPr>
          <a:xfrm>
            <a:off x="1520984" y="1183499"/>
            <a:ext cx="6102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Arial" panose="020B0604020202020204" pitchFamily="34" charset="0"/>
              </a:rPr>
              <a:t>Step 6 </a:t>
            </a:r>
            <a:r>
              <a:rPr lang="en-US" sz="1800" b="0" i="0" u="none" strike="noStrike" baseline="0" dirty="0">
                <a:latin typeface="Arial" panose="020B0604020202020204" pitchFamily="34" charset="0"/>
              </a:rPr>
              <a:t>– Select the most recent year</a:t>
            </a:r>
          </a:p>
          <a:p>
            <a:pPr algn="l"/>
            <a:r>
              <a:rPr lang="en-US" sz="1800" b="0" i="0" u="none" strike="noStrike" baseline="0" dirty="0">
                <a:latin typeface="Arial" panose="020B0604020202020204" pitchFamily="34" charset="0"/>
              </a:rPr>
              <a:t>available and click “Next Step”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E3AD57-F302-5C7C-AB79-97F22CE88C10}"/>
              </a:ext>
            </a:extLst>
          </p:cNvPr>
          <p:cNvSpPr txBox="1"/>
          <p:nvPr/>
        </p:nvSpPr>
        <p:spPr>
          <a:xfrm>
            <a:off x="6179736" y="4984636"/>
            <a:ext cx="42952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Arial" panose="020B0604020202020204" pitchFamily="34" charset="0"/>
              </a:rPr>
              <a:t>Step 7 </a:t>
            </a:r>
            <a:r>
              <a:rPr lang="en-US" sz="1800" b="0" i="0" u="none" strike="noStrike" baseline="0" dirty="0">
                <a:latin typeface="Arial" panose="020B0604020202020204" pitchFamily="34" charset="0"/>
              </a:rPr>
              <a:t>– Provide a copy of your analysis and clearly state your results.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DFBDBA-0E02-8BE7-63F9-B243B8451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57" y="1829830"/>
            <a:ext cx="5248713" cy="4811253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3B25746-5FC8-6F05-2B71-E25D756B4D9E}"/>
              </a:ext>
            </a:extLst>
          </p:cNvPr>
          <p:cNvCxnSpPr>
            <a:cxnSpLocks/>
          </p:cNvCxnSpPr>
          <p:nvPr/>
        </p:nvCxnSpPr>
        <p:spPr>
          <a:xfrm flipH="1">
            <a:off x="1865908" y="5156463"/>
            <a:ext cx="4414312" cy="10282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862417-7891-6CD7-0CCD-BEF3E69DC103}"/>
              </a:ext>
            </a:extLst>
          </p:cNvPr>
          <p:cNvCxnSpPr>
            <a:cxnSpLocks/>
          </p:cNvCxnSpPr>
          <p:nvPr/>
        </p:nvCxnSpPr>
        <p:spPr>
          <a:xfrm>
            <a:off x="4843604" y="1702052"/>
            <a:ext cx="2516863" cy="17269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5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4A706B6-11A7-6429-4CEF-FAF340EEF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328" y="2614249"/>
            <a:ext cx="7688062" cy="26765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Unemployment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2582" y="6151418"/>
            <a:ext cx="4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862417-7891-6CD7-0CCD-BEF3E69DC103}"/>
              </a:ext>
            </a:extLst>
          </p:cNvPr>
          <p:cNvCxnSpPr>
            <a:cxnSpLocks/>
          </p:cNvCxnSpPr>
          <p:nvPr/>
        </p:nvCxnSpPr>
        <p:spPr>
          <a:xfrm flipV="1">
            <a:off x="7197505" y="4644428"/>
            <a:ext cx="392990" cy="9831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3B25746-5FC8-6F05-2B71-E25D756B4D9E}"/>
              </a:ext>
            </a:extLst>
          </p:cNvPr>
          <p:cNvCxnSpPr>
            <a:cxnSpLocks/>
          </p:cNvCxnSpPr>
          <p:nvPr/>
        </p:nvCxnSpPr>
        <p:spPr>
          <a:xfrm flipH="1">
            <a:off x="7713552" y="2405123"/>
            <a:ext cx="905350" cy="14572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9D4A8E7-A684-68EB-2F28-B72CFD65D2B4}"/>
              </a:ext>
            </a:extLst>
          </p:cNvPr>
          <p:cNvSpPr txBox="1"/>
          <p:nvPr/>
        </p:nvSpPr>
        <p:spPr>
          <a:xfrm>
            <a:off x="1258433" y="908865"/>
            <a:ext cx="97686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/>
              <a:t>Use the </a:t>
            </a:r>
            <a:r>
              <a:rPr lang="en-US" sz="1800" b="0" i="0" dirty="0">
                <a:effectLst/>
              </a:rPr>
              <a:t>Databases, Tables &amp; Calculators by Subject available at </a:t>
            </a:r>
            <a:r>
              <a:rPr lang="en-US" sz="1800" b="0" i="0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https://www.bls.gov/data</a:t>
            </a:r>
            <a:r>
              <a:rPr lang="en-US" sz="1800" b="0" i="0" dirty="0">
                <a:effectLst/>
              </a:rPr>
              <a:t>/ to retrieve data to determine the national employment rate and the unemployment rates for counties and equivalents.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3B9BEF-1FBD-800A-DAAF-5D1F5D29E238}"/>
              </a:ext>
            </a:extLst>
          </p:cNvPr>
          <p:cNvSpPr txBox="1"/>
          <p:nvPr/>
        </p:nvSpPr>
        <p:spPr>
          <a:xfrm flipH="1">
            <a:off x="7197505" y="1997912"/>
            <a:ext cx="3222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National Unemployment Rate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20DEA3-FF06-28E4-589D-9EB68895F394}"/>
              </a:ext>
            </a:extLst>
          </p:cNvPr>
          <p:cNvSpPr txBox="1"/>
          <p:nvPr/>
        </p:nvSpPr>
        <p:spPr>
          <a:xfrm flipH="1">
            <a:off x="4940422" y="5627568"/>
            <a:ext cx="3422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Local Area Unemployment Rate</a:t>
            </a:r>
          </a:p>
        </p:txBody>
      </p:sp>
    </p:spTree>
    <p:extLst>
      <p:ext uri="{BB962C8B-B14F-4D97-AF65-F5344CB8AC3E}">
        <p14:creationId xmlns:p14="http://schemas.microsoft.com/office/powerpoint/2010/main" val="357901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0285" y="741391"/>
            <a:ext cx="3443514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Unemployment 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919C32-86C4-F902-1F8C-C5AD0667E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14" y="975098"/>
            <a:ext cx="6449549" cy="48371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D4A8E7-A684-68EB-2F28-B72CFD65D2B4}"/>
              </a:ext>
            </a:extLst>
          </p:cNvPr>
          <p:cNvSpPr txBox="1"/>
          <p:nvPr/>
        </p:nvSpPr>
        <p:spPr>
          <a:xfrm>
            <a:off x="7910285" y="2533476"/>
            <a:ext cx="3443514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baseline="0" dirty="0"/>
              <a:t>Step 1 </a:t>
            </a:r>
            <a:r>
              <a:rPr lang="en-US" sz="2000" b="0" i="0" u="none" strike="noStrike" baseline="0" dirty="0"/>
              <a:t>- Use the Local Area Unemployment Statistics database available at </a:t>
            </a:r>
            <a:r>
              <a:rPr lang="en-US" sz="2000" dirty="0">
                <a:hlinkClick r:id="rId3"/>
              </a:rPr>
              <a:t>https://data.bls.gov</a:t>
            </a:r>
            <a:r>
              <a:rPr lang="en-US" sz="2000" dirty="0"/>
              <a:t>.  Under the Unemployment, Local Area Unemployment </a:t>
            </a:r>
            <a:r>
              <a:rPr lang="en-US" sz="2000" i="0" dirty="0">
                <a:effectLst/>
              </a:rPr>
              <a:t>Statistics click on the “One Screen” </a:t>
            </a:r>
            <a:r>
              <a:rPr lang="en-US" sz="2000" dirty="0"/>
              <a:t>icon to</a:t>
            </a:r>
            <a:r>
              <a:rPr lang="en-US" sz="2000" b="0" i="0" u="none" strike="noStrike" baseline="0" dirty="0"/>
              <a:t> retrieve “not seasonally adjusted” unemployment rates for counties and equivalents.</a:t>
            </a:r>
            <a:endParaRPr lang="en-US" sz="20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C49F18-8757-4E87-5C2E-9D6D7B82B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5C84D91-E5BF-B919-ACEF-4A25262CE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D889E38-27CA-E23F-B646-8D7B4BB17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2582" y="6151418"/>
            <a:ext cx="4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7093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560" y="586822"/>
            <a:ext cx="3657600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solidFill>
                  <a:schemeClr val="tx1"/>
                </a:solidFill>
                <a:latin typeface="+mj-lt"/>
                <a:cs typeface="+mj-cs"/>
              </a:rPr>
              <a:t>Unemployment Data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D4A8E7-A684-68EB-2F28-B72CFD65D2B4}"/>
              </a:ext>
            </a:extLst>
          </p:cNvPr>
          <p:cNvSpPr txBox="1"/>
          <p:nvPr/>
        </p:nvSpPr>
        <p:spPr>
          <a:xfrm>
            <a:off x="5250106" y="586822"/>
            <a:ext cx="6106742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i="0" u="none" strike="noStrike" baseline="0" dirty="0"/>
              <a:t>Step 2 </a:t>
            </a:r>
            <a:r>
              <a:rPr lang="en-US" sz="1700" b="0" i="0" u="none" strike="noStrike" baseline="0" dirty="0"/>
              <a:t>- Use the National Unemployment Statistics database available at </a:t>
            </a:r>
            <a:r>
              <a:rPr lang="en-US" sz="1700" dirty="0">
                <a:hlinkClick r:id="rId2"/>
              </a:rPr>
              <a:t>https://data.bls.gov</a:t>
            </a:r>
            <a:r>
              <a:rPr lang="en-US" sz="1700" dirty="0"/>
              <a:t>  Under the Unemployment, Labor Force Statistics including the national unemployment rate</a:t>
            </a:r>
            <a:r>
              <a:rPr lang="en-US" sz="1700" i="0" dirty="0">
                <a:effectLst/>
              </a:rPr>
              <a:t> click on the “One Screen” </a:t>
            </a:r>
            <a:r>
              <a:rPr lang="en-US" sz="1700" dirty="0"/>
              <a:t>icon to</a:t>
            </a:r>
            <a:r>
              <a:rPr lang="en-US" sz="1700" b="0" i="0" u="none" strike="noStrike" baseline="0" dirty="0"/>
              <a:t> retrieve the national </a:t>
            </a:r>
            <a:r>
              <a:rPr lang="en-US" sz="1700" dirty="0"/>
              <a:t>unemployment rate.  Select </a:t>
            </a:r>
            <a:r>
              <a:rPr lang="en-US" sz="1700" b="0" i="0" u="none" strike="noStrike" baseline="0" dirty="0"/>
              <a:t>“Not Seasonally Adjusted” and “Monthly”.  </a:t>
            </a:r>
            <a:endParaRPr lang="en-US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4FF174-63EC-7B09-4665-DFF507AE1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04" y="2729397"/>
            <a:ext cx="5180466" cy="34838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10F007-0CFD-EB83-CB50-F81FFF729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8780" y="2729398"/>
            <a:ext cx="5728087" cy="3422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2582" y="6151418"/>
            <a:ext cx="4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	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Unemployment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2582" y="6151418"/>
            <a:ext cx="4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D4A8E7-A684-68EB-2F28-B72CFD65D2B4}"/>
              </a:ext>
            </a:extLst>
          </p:cNvPr>
          <p:cNvSpPr txBox="1"/>
          <p:nvPr/>
        </p:nvSpPr>
        <p:spPr>
          <a:xfrm>
            <a:off x="1115681" y="791170"/>
            <a:ext cx="97686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Arial" panose="020B0604020202020204" pitchFamily="34" charset="0"/>
              </a:rPr>
              <a:t>Step 3 </a:t>
            </a:r>
            <a:r>
              <a:rPr lang="en-US" sz="1800" b="0" i="0" u="none" strike="noStrike" baseline="0" dirty="0">
                <a:latin typeface="Arial" panose="020B0604020202020204" pitchFamily="34" charset="0"/>
              </a:rPr>
              <a:t>– Determine the most recent 24-month period for which both national and local area statistics are available.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B1D8DF-F3B4-A69C-DF48-9D4C858CB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352" y="1201761"/>
            <a:ext cx="3915178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C9ACFB-0026-7FBE-E17B-B6FC591F7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44" y="1798144"/>
            <a:ext cx="4971245" cy="43532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0D6FD8-B3EE-E960-B869-274E0BED0F41}"/>
              </a:ext>
            </a:extLst>
          </p:cNvPr>
          <p:cNvSpPr txBox="1"/>
          <p:nvPr/>
        </p:nvSpPr>
        <p:spPr>
          <a:xfrm>
            <a:off x="6394013" y="3454677"/>
            <a:ext cx="32141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Arial" panose="020B0604020202020204" pitchFamily="34" charset="0"/>
              </a:rPr>
              <a:t>- Exclude Annual and Preliminary data from your analysis.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FD1A6D-58AD-948C-6097-074A07C598D6}"/>
              </a:ext>
            </a:extLst>
          </p:cNvPr>
          <p:cNvSpPr txBox="1"/>
          <p:nvPr/>
        </p:nvSpPr>
        <p:spPr>
          <a:xfrm flipH="1">
            <a:off x="6394013" y="4475621"/>
            <a:ext cx="34206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Arial" panose="020B0604020202020204" pitchFamily="34" charset="0"/>
              </a:rPr>
              <a:t>- In this example, the most recent 24-month period is August 2009 through July 2011.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58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AMC Theme">
  <a:themeElements>
    <a:clrScheme name="AMC Branding">
      <a:dk1>
        <a:sysClr val="windowText" lastClr="000000"/>
      </a:dk1>
      <a:lt1>
        <a:sysClr val="window" lastClr="FFFFFF"/>
      </a:lt1>
      <a:dk2>
        <a:srgbClr val="525349"/>
      </a:dk2>
      <a:lt2>
        <a:srgbClr val="7F7F7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563C1"/>
      </a:hlink>
      <a:folHlink>
        <a:srgbClr val="7F3F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MC Theme">
  <a:themeElements>
    <a:clrScheme name="AMC Branding">
      <a:dk1>
        <a:sysClr val="windowText" lastClr="000000"/>
      </a:dk1>
      <a:lt1>
        <a:sysClr val="window" lastClr="FFFFFF"/>
      </a:lt1>
      <a:dk2>
        <a:srgbClr val="525349"/>
      </a:dk2>
      <a:lt2>
        <a:srgbClr val="7F7F7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563C1"/>
      </a:hlink>
      <a:folHlink>
        <a:srgbClr val="7F3F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AMC Theme">
  <a:themeElements>
    <a:clrScheme name="AMC Branding">
      <a:dk1>
        <a:sysClr val="windowText" lastClr="000000"/>
      </a:dk1>
      <a:lt1>
        <a:sysClr val="window" lastClr="FFFFFF"/>
      </a:lt1>
      <a:dk2>
        <a:srgbClr val="525349"/>
      </a:dk2>
      <a:lt2>
        <a:srgbClr val="7F7F7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563C1"/>
      </a:hlink>
      <a:folHlink>
        <a:srgbClr val="7F3F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c15dd703-d101-405d-aeec-795dfdbfa820">Briefing Templates</Categor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AC3C63318CEC4A9BB64800BFC0D9A9" ma:contentTypeVersion="2" ma:contentTypeDescription="Create a new document." ma:contentTypeScope="" ma:versionID="ca8a43fffdf7afab74bd1aa98d5c7d86">
  <xsd:schema xmlns:xsd="http://www.w3.org/2001/XMLSchema" xmlns:xs="http://www.w3.org/2001/XMLSchema" xmlns:p="http://schemas.microsoft.com/office/2006/metadata/properties" xmlns:ns2="c15dd703-d101-405d-aeec-795dfdbfa820" xmlns:ns3="9baf7082-2781-428c-a7ba-02cc888f7485" targetNamespace="http://schemas.microsoft.com/office/2006/metadata/properties" ma:root="true" ma:fieldsID="88601a0620a62f4579adc4973246fa66" ns2:_="" ns3:_="">
    <xsd:import namespace="c15dd703-d101-405d-aeec-795dfdbfa820"/>
    <xsd:import namespace="9baf7082-2781-428c-a7ba-02cc888f7485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5dd703-d101-405d-aeec-795dfdbfa820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default="Correspondence" ma:format="Dropdown" ma:internalName="Category">
      <xsd:simpleType>
        <xsd:restriction base="dms:Choice">
          <xsd:enumeration value="Correspondence"/>
          <xsd:enumeration value="Logos"/>
          <xsd:enumeration value="Instructions"/>
          <xsd:enumeration value="Briefing Templates"/>
          <xsd:enumeration value="OPARC Staff Communications and Taskings"/>
          <xsd:enumeration value="HCAs PARCs Policy Chiefs"/>
          <xsd:enumeration value="DASA(P)Roster"/>
          <xsd:enumeration value="Office Symbols"/>
          <xsd:enumeration value="Outlook and Signature Blocks"/>
          <xsd:enumeration value="Business Card Templates/Official Photos"/>
          <xsd:enumeration value="Other Documents"/>
          <xsd:enumeration value="Maps/Addresses"/>
          <xsd:enumeration value="Employee Events"/>
          <xsd:enumeration value="Pay Calendars"/>
          <xsd:enumeration value="Town Hall"/>
          <xsd:enumeration value="Handbooks"/>
          <xsd:enumeration value="SES Notes"/>
          <xsd:enumeration value="Forms"/>
          <xsd:enumeration value="DoD CUI Informatio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af7082-2781-428c-a7ba-02cc888f7485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9FD722-6DFF-4AC9-A6C8-FCC32A54FE58}">
  <ds:schemaRefs>
    <ds:schemaRef ds:uri="http://schemas.microsoft.com/office/2006/metadata/properties"/>
    <ds:schemaRef ds:uri="http://schemas.microsoft.com/office/infopath/2007/PartnerControls"/>
    <ds:schemaRef ds:uri="c15dd703-d101-405d-aeec-795dfdbfa820"/>
  </ds:schemaRefs>
</ds:datastoreItem>
</file>

<file path=customXml/itemProps2.xml><?xml version="1.0" encoding="utf-8"?>
<ds:datastoreItem xmlns:ds="http://schemas.openxmlformats.org/officeDocument/2006/customXml" ds:itemID="{58815ABF-C1C0-4803-A4D7-D1725ADF48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5dd703-d101-405d-aeec-795dfdbfa820"/>
    <ds:schemaRef ds:uri="9baf7082-2781-428c-a7ba-02cc888f74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4A0456-9498-4AEA-BF68-4D2807077B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568</Words>
  <Application>Microsoft Office PowerPoint</Application>
  <PresentationFormat>Widescreen</PresentationFormat>
  <Paragraphs>57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Adobe Garamond Pro</vt:lpstr>
      <vt:lpstr>Arial</vt:lpstr>
      <vt:lpstr>Calibri</vt:lpstr>
      <vt:lpstr>Wingdings</vt:lpstr>
      <vt:lpstr>1_AMC Theme</vt:lpstr>
      <vt:lpstr>AMC Theme</vt:lpstr>
      <vt:lpstr>2_AMC Theme</vt:lpstr>
      <vt:lpstr>APEX Program Distressed Area Analysis</vt:lpstr>
      <vt:lpstr>Distressed Area Funding</vt:lpstr>
      <vt:lpstr>Per Capita Income</vt:lpstr>
      <vt:lpstr>Per Capita Income</vt:lpstr>
      <vt:lpstr>Per Capita Income</vt:lpstr>
      <vt:lpstr>Unemployment Data</vt:lpstr>
      <vt:lpstr>Unemployment Data</vt:lpstr>
      <vt:lpstr>Unemployment Data</vt:lpstr>
      <vt:lpstr>Unemployment Data</vt:lpstr>
      <vt:lpstr>Unemployment Data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 Presentation Template 2020</dc:title>
  <dc:creator>DoD Admin</dc:creator>
  <cp:lastModifiedBy>Wideman, Monica K CIV USARMY ACC (USA)</cp:lastModifiedBy>
  <cp:revision>55</cp:revision>
  <dcterms:created xsi:type="dcterms:W3CDTF">2020-08-05T00:26:22Z</dcterms:created>
  <dcterms:modified xsi:type="dcterms:W3CDTF">2024-09-11T11:00:46Z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0x0101001CAC3C63318CEC4A9BB64800BFC0D9A9</vt:lpwstr>
  </property>
</Properties>
</file>