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7" r:id="rId2"/>
  </p:sldMasterIdLst>
  <p:notesMasterIdLst>
    <p:notesMasterId r:id="rId55"/>
  </p:notesMasterIdLst>
  <p:sldIdLst>
    <p:sldId id="263" r:id="rId3"/>
    <p:sldId id="265" r:id="rId4"/>
    <p:sldId id="271" r:id="rId5"/>
    <p:sldId id="267" r:id="rId6"/>
    <p:sldId id="278" r:id="rId7"/>
    <p:sldId id="282" r:id="rId8"/>
    <p:sldId id="283" r:id="rId9"/>
    <p:sldId id="273" r:id="rId10"/>
    <p:sldId id="281" r:id="rId11"/>
    <p:sldId id="280" r:id="rId12"/>
    <p:sldId id="291" r:id="rId13"/>
    <p:sldId id="266" r:id="rId14"/>
    <p:sldId id="325" r:id="rId15"/>
    <p:sldId id="326" r:id="rId16"/>
    <p:sldId id="327" r:id="rId17"/>
    <p:sldId id="328" r:id="rId18"/>
    <p:sldId id="329" r:id="rId19"/>
    <p:sldId id="330" r:id="rId20"/>
    <p:sldId id="331" r:id="rId21"/>
    <p:sldId id="332" r:id="rId22"/>
    <p:sldId id="333" r:id="rId23"/>
    <p:sldId id="287" r:id="rId24"/>
    <p:sldId id="334" r:id="rId25"/>
    <p:sldId id="274" r:id="rId26"/>
    <p:sldId id="338" r:id="rId27"/>
    <p:sldId id="337" r:id="rId28"/>
    <p:sldId id="339" r:id="rId29"/>
    <p:sldId id="340" r:id="rId30"/>
    <p:sldId id="341" r:id="rId31"/>
    <p:sldId id="289" r:id="rId32"/>
    <p:sldId id="342" r:id="rId33"/>
    <p:sldId id="323" r:id="rId34"/>
    <p:sldId id="335" r:id="rId35"/>
    <p:sldId id="343" r:id="rId36"/>
    <p:sldId id="336" r:id="rId37"/>
    <p:sldId id="292" r:id="rId38"/>
    <p:sldId id="279" r:id="rId39"/>
    <p:sldId id="344" r:id="rId40"/>
    <p:sldId id="345" r:id="rId41"/>
    <p:sldId id="346" r:id="rId42"/>
    <p:sldId id="293" r:id="rId43"/>
    <p:sldId id="294" r:id="rId44"/>
    <p:sldId id="347" r:id="rId45"/>
    <p:sldId id="295" r:id="rId46"/>
    <p:sldId id="348" r:id="rId47"/>
    <p:sldId id="296" r:id="rId48"/>
    <p:sldId id="297" r:id="rId49"/>
    <p:sldId id="298" r:id="rId50"/>
    <p:sldId id="299" r:id="rId51"/>
    <p:sldId id="300" r:id="rId52"/>
    <p:sldId id="301" r:id="rId53"/>
    <p:sldId id="270"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5902" autoAdjust="0"/>
  </p:normalViewPr>
  <p:slideViewPr>
    <p:cSldViewPr snapToGrid="0" snapToObjects="1" showGuides="1">
      <p:cViewPr varScale="1">
        <p:scale>
          <a:sx n="37" d="100"/>
          <a:sy n="37" d="100"/>
        </p:scale>
        <p:origin x="1788" y="32"/>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953DA7-A58B-E24F-9E5D-A7A3F531BC74}" type="datetimeFigureOut">
              <a:rPr lang="en-US" smtClean="0"/>
              <a:t>5/6/2022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B36DFB-7DB6-2A4C-B837-27FB59B6494E}" type="slidenum">
              <a:rPr lang="en-US" smtClean="0"/>
              <a:t>‹#›</a:t>
            </a:fld>
            <a:endParaRPr lang="en-US" dirty="0"/>
          </a:p>
        </p:txBody>
      </p:sp>
    </p:spTree>
    <p:extLst>
      <p:ext uri="{BB962C8B-B14F-4D97-AF65-F5344CB8AC3E}">
        <p14:creationId xmlns:p14="http://schemas.microsoft.com/office/powerpoint/2010/main" val="386034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1</a:t>
            </a:fld>
            <a:endParaRPr lang="en-US" dirty="0"/>
          </a:p>
        </p:txBody>
      </p:sp>
    </p:spTree>
    <p:extLst>
      <p:ext uri="{BB962C8B-B14F-4D97-AF65-F5344CB8AC3E}">
        <p14:creationId xmlns:p14="http://schemas.microsoft.com/office/powerpoint/2010/main" val="3978861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2</a:t>
            </a:fld>
            <a:endParaRPr lang="en-US" dirty="0"/>
          </a:p>
        </p:txBody>
      </p:sp>
    </p:spTree>
    <p:extLst>
      <p:ext uri="{BB962C8B-B14F-4D97-AF65-F5344CB8AC3E}">
        <p14:creationId xmlns:p14="http://schemas.microsoft.com/office/powerpoint/2010/main" val="1489251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3</a:t>
            </a:fld>
            <a:endParaRPr lang="en-US" dirty="0"/>
          </a:p>
        </p:txBody>
      </p:sp>
    </p:spTree>
    <p:extLst>
      <p:ext uri="{BB962C8B-B14F-4D97-AF65-F5344CB8AC3E}">
        <p14:creationId xmlns:p14="http://schemas.microsoft.com/office/powerpoint/2010/main" val="725968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4</a:t>
            </a:fld>
            <a:endParaRPr lang="en-US" dirty="0"/>
          </a:p>
        </p:txBody>
      </p:sp>
    </p:spTree>
    <p:extLst>
      <p:ext uri="{BB962C8B-B14F-4D97-AF65-F5344CB8AC3E}">
        <p14:creationId xmlns:p14="http://schemas.microsoft.com/office/powerpoint/2010/main" val="3233275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6</a:t>
            </a:fld>
            <a:endParaRPr lang="en-US" dirty="0"/>
          </a:p>
        </p:txBody>
      </p:sp>
    </p:spTree>
    <p:extLst>
      <p:ext uri="{BB962C8B-B14F-4D97-AF65-F5344CB8AC3E}">
        <p14:creationId xmlns:p14="http://schemas.microsoft.com/office/powerpoint/2010/main" val="994187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7</a:t>
            </a:fld>
            <a:endParaRPr lang="en-US" dirty="0"/>
          </a:p>
        </p:txBody>
      </p:sp>
    </p:spTree>
    <p:extLst>
      <p:ext uri="{BB962C8B-B14F-4D97-AF65-F5344CB8AC3E}">
        <p14:creationId xmlns:p14="http://schemas.microsoft.com/office/powerpoint/2010/main" val="1466187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8</a:t>
            </a:fld>
            <a:endParaRPr lang="en-US" dirty="0"/>
          </a:p>
        </p:txBody>
      </p:sp>
    </p:spTree>
    <p:extLst>
      <p:ext uri="{BB962C8B-B14F-4D97-AF65-F5344CB8AC3E}">
        <p14:creationId xmlns:p14="http://schemas.microsoft.com/office/powerpoint/2010/main" val="3560555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9</a:t>
            </a:fld>
            <a:endParaRPr lang="en-US" dirty="0"/>
          </a:p>
        </p:txBody>
      </p:sp>
    </p:spTree>
    <p:extLst>
      <p:ext uri="{BB962C8B-B14F-4D97-AF65-F5344CB8AC3E}">
        <p14:creationId xmlns:p14="http://schemas.microsoft.com/office/powerpoint/2010/main" val="1498680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23194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READ SLIDE.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30711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READ SLIDE.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85740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Read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32755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is a list of the five forms and three files for submission of your application:  </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Application for Federal Assistance (SF-424)</a:t>
            </a:r>
          </a:p>
          <a:p>
            <a:pPr lvl="0"/>
            <a:r>
              <a:rPr lang="en-US" sz="1200" kern="1200" dirty="0">
                <a:solidFill>
                  <a:schemeClr val="tx1"/>
                </a:solidFill>
                <a:effectLst/>
                <a:latin typeface="+mn-lt"/>
                <a:ea typeface="+mn-ea"/>
                <a:cs typeface="+mn-cs"/>
              </a:rPr>
              <a:t>Budget Information for Non-construction Programs (SF-424A)</a:t>
            </a:r>
          </a:p>
          <a:p>
            <a:pPr lvl="0"/>
            <a:r>
              <a:rPr lang="en-US" sz="1200" kern="1200" dirty="0">
                <a:solidFill>
                  <a:schemeClr val="tx1"/>
                </a:solidFill>
                <a:effectLst/>
                <a:latin typeface="+mn-lt"/>
                <a:ea typeface="+mn-ea"/>
                <a:cs typeface="+mn-cs"/>
              </a:rPr>
              <a:t>Assurances for Non-construction Programs (SF-424B)</a:t>
            </a:r>
          </a:p>
          <a:p>
            <a:pPr lvl="0"/>
            <a:r>
              <a:rPr lang="en-US" sz="1200" kern="1200" dirty="0">
                <a:solidFill>
                  <a:schemeClr val="tx1"/>
                </a:solidFill>
                <a:effectLst/>
                <a:latin typeface="+mn-lt"/>
                <a:ea typeface="+mn-ea"/>
                <a:cs typeface="+mn-cs"/>
              </a:rPr>
              <a:t>Disclosure of Lobbying Activities (SF-LLL)</a:t>
            </a:r>
          </a:p>
          <a:p>
            <a:pPr lvl="0"/>
            <a:r>
              <a:rPr lang="en-US" sz="1200" kern="1200" dirty="0">
                <a:solidFill>
                  <a:schemeClr val="tx1"/>
                </a:solidFill>
                <a:effectLst/>
                <a:latin typeface="+mn-lt"/>
                <a:ea typeface="+mn-ea"/>
                <a:cs typeface="+mn-cs"/>
              </a:rPr>
              <a:t>Project Abstract Summary – which is an actual form within your application package and to be completed for submission with the application.   </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Project Narrative – Submit all Project Narrative content as a single acceptable file.</a:t>
            </a:r>
          </a:p>
          <a:p>
            <a:pPr lvl="0"/>
            <a:r>
              <a:rPr lang="en-US" sz="1200" kern="1200" dirty="0">
                <a:solidFill>
                  <a:schemeClr val="tx1"/>
                </a:solidFill>
                <a:effectLst/>
                <a:latin typeface="+mn-lt"/>
                <a:ea typeface="+mn-ea"/>
                <a:cs typeface="+mn-cs"/>
              </a:rPr>
              <a:t>Budget Narrative – Submit all Budget Narrative content as a single acceptable file.</a:t>
            </a:r>
          </a:p>
          <a:p>
            <a:pPr lvl="0"/>
            <a:r>
              <a:rPr lang="en-US" sz="1200" kern="1200" dirty="0">
                <a:solidFill>
                  <a:schemeClr val="tx1"/>
                </a:solidFill>
                <a:effectLst/>
                <a:latin typeface="+mn-lt"/>
                <a:ea typeface="+mn-ea"/>
                <a:cs typeface="+mn-cs"/>
              </a:rPr>
              <a:t>Appendices – Submit all appendix content as a single acceptable file, </a:t>
            </a:r>
            <a:r>
              <a:rPr lang="en-US" sz="1200" b="1" kern="1200" dirty="0">
                <a:solidFill>
                  <a:schemeClr val="tx1"/>
                </a:solidFill>
                <a:effectLst/>
                <a:latin typeface="+mn-lt"/>
                <a:ea typeface="+mn-ea"/>
                <a:cs typeface="+mn-cs"/>
              </a:rPr>
              <a:t>in the Attachments section of your Grants.gov application</a:t>
            </a:r>
            <a:r>
              <a:rPr lang="en-US" sz="120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37501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Application Format -  </a:t>
            </a:r>
          </a:p>
          <a:p>
            <a:r>
              <a:rPr lang="en-US"/>
              <a:t>Be sure to follow the Project Narrative format instructions in the FOA. </a:t>
            </a:r>
          </a:p>
          <a:p>
            <a:r>
              <a:rPr lang="en-US"/>
              <a:t>Your application will be disqualified if it does not conform to the format requirements.</a:t>
            </a:r>
          </a:p>
          <a:p>
            <a:r>
              <a:rPr lang="en-US"/>
              <a:t>You </a:t>
            </a:r>
            <a:r>
              <a:rPr lang="en-US" i="1"/>
              <a:t>must</a:t>
            </a:r>
            <a:r>
              <a:rPr lang="en-US"/>
              <a:t> double-space the Project Narrative pages.</a:t>
            </a:r>
            <a:r>
              <a:rPr lang="en-US" b="1"/>
              <a:t> </a:t>
            </a:r>
            <a:endParaRPr lang="en-US"/>
          </a:p>
          <a:p>
            <a:r>
              <a:rPr lang="en-US"/>
              <a:t>You </a:t>
            </a:r>
            <a:r>
              <a:rPr lang="en-US" i="1"/>
              <a:t>must</a:t>
            </a:r>
            <a:r>
              <a:rPr lang="en-US"/>
              <a:t> use 12-point font. </a:t>
            </a:r>
          </a:p>
          <a:p>
            <a:r>
              <a:rPr lang="en-US"/>
              <a:t>You should use an easily readable typeface, such as Times New Roman or Arial. </a:t>
            </a:r>
          </a:p>
          <a:p>
            <a:r>
              <a:rPr lang="en-US"/>
              <a:t>You may single-space </a:t>
            </a:r>
            <a:r>
              <a:rPr lang="en-US" b="1" u="sng"/>
              <a:t>tables </a:t>
            </a:r>
            <a:r>
              <a:rPr lang="en-US"/>
              <a:t>or use alternate fonts but you must ensure the tables are easy to read.</a:t>
            </a:r>
          </a:p>
          <a:p>
            <a:r>
              <a:rPr lang="en-US"/>
              <a:t>For Appendices and Budget Narrative, you should use the same formatting specified for the Project Narrative.</a:t>
            </a:r>
          </a:p>
          <a:p>
            <a:r>
              <a:rPr lang="en-US"/>
              <a:t>Appendix documents such as résumés may use alternate formats common to such documents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29934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60494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20374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01777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70190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96222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27294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The project’s budget information includes, the form SF 424A, the budget narrative and a detailed budget justification. </a:t>
            </a:r>
          </a:p>
          <a:p>
            <a:r>
              <a:rPr lang="en-US" sz="1200" kern="1200">
                <a:solidFill>
                  <a:schemeClr val="tx1"/>
                </a:solidFill>
                <a:effectLst/>
                <a:latin typeface="+mn-lt"/>
                <a:ea typeface="+mn-ea"/>
                <a:cs typeface="+mn-cs"/>
              </a:rPr>
              <a:t> </a:t>
            </a:r>
          </a:p>
          <a:p>
            <a:pPr lvl="0"/>
            <a:r>
              <a:rPr lang="en-US" sz="1200" kern="1200">
                <a:solidFill>
                  <a:schemeClr val="tx1"/>
                </a:solidFill>
                <a:effectLst/>
                <a:latin typeface="+mn-lt"/>
                <a:ea typeface="+mn-ea"/>
                <a:cs typeface="+mn-cs"/>
              </a:rPr>
              <a:t>It must be consistent with the requirements of the FOA</a:t>
            </a:r>
          </a:p>
          <a:p>
            <a:pPr lvl="0"/>
            <a:r>
              <a:rPr lang="en-US" sz="1200" kern="1200">
                <a:solidFill>
                  <a:schemeClr val="tx1"/>
                </a:solidFill>
                <a:effectLst/>
                <a:latin typeface="+mn-lt"/>
                <a:ea typeface="+mn-ea"/>
                <a:cs typeface="+mn-cs"/>
              </a:rPr>
              <a:t>The budgeted costs must reflect the proposed activities</a:t>
            </a:r>
          </a:p>
          <a:p>
            <a:pPr lvl="0"/>
            <a:r>
              <a:rPr lang="en-US" sz="1200" kern="1200">
                <a:solidFill>
                  <a:schemeClr val="tx1"/>
                </a:solidFill>
                <a:effectLst/>
                <a:latin typeface="+mn-lt"/>
                <a:ea typeface="+mn-ea"/>
                <a:cs typeface="+mn-cs"/>
              </a:rPr>
              <a:t>The forms, narrative and detailed justification do not count towards page limit </a:t>
            </a:r>
          </a:p>
          <a:p>
            <a:pPr lvl="0"/>
            <a:r>
              <a:rPr lang="en-US" sz="1200" kern="1200">
                <a:solidFill>
                  <a:schemeClr val="tx1"/>
                </a:solidFill>
                <a:effectLst/>
                <a:latin typeface="+mn-lt"/>
                <a:ea typeface="+mn-ea"/>
                <a:cs typeface="+mn-cs"/>
              </a:rPr>
              <a:t>The various budget line item descriptions and justification requirements are explained in FOA</a:t>
            </a:r>
          </a:p>
          <a:p>
            <a:pPr lvl="0"/>
            <a:r>
              <a:rPr lang="en-US" sz="1200" kern="1200">
                <a:solidFill>
                  <a:schemeClr val="tx1"/>
                </a:solidFill>
                <a:effectLst/>
                <a:latin typeface="+mn-lt"/>
                <a:ea typeface="+mn-ea"/>
                <a:cs typeface="+mn-cs"/>
              </a:rPr>
              <a:t>A suggested table formats has been included within FOA </a:t>
            </a:r>
          </a:p>
          <a:p>
            <a:endParaRPr lang="en-US"/>
          </a:p>
          <a:p>
            <a:r>
              <a:rPr lang="en-US"/>
              <a:t>*Please note you must ensure the Budget Narrative includes a written plan for oversight of federal award funds.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2396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your application does not meet the following requirements if will be disqualified and given no further consideration.  It will not be forward to the review panel.</a:t>
            </a:r>
          </a:p>
          <a:p>
            <a:endParaRPr lang="en-US"/>
          </a:p>
          <a:p>
            <a:r>
              <a:rPr lang="en-US"/>
              <a:t>Read slide bullets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90952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your application does not meet the following requirements if will be disqualified and given no further consideration.  It will not be forward to the review panel.</a:t>
            </a:r>
          </a:p>
          <a:p>
            <a:endParaRPr lang="en-US"/>
          </a:p>
          <a:p>
            <a:r>
              <a:rPr lang="en-US"/>
              <a:t>Read slide bullets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30529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your application does not meet the following requirements if will be disqualified and given no further consideration.  It will not be forward to the review panel.</a:t>
            </a:r>
          </a:p>
          <a:p>
            <a:endParaRPr lang="en-US"/>
          </a:p>
          <a:p>
            <a:r>
              <a:rPr lang="en-US"/>
              <a:t>Read slide bullets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51645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57793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35257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column slide is good for comparisons, for newspaper-style content, or to place a image next to text. All images require an Alt Text of 100 characters or less.  When the alt text exceeds the 100 character limit, a content description is required.</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7952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Read slide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39155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Read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58997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74354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6562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19532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65878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31237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44057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53381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377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91661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77830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Read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85554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Talk through contacts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Contact information is listed on this slide if</a:t>
            </a:r>
            <a:r>
              <a:rPr lang="en-US" baseline="0" dirty="0"/>
              <a:t> you have further programmatic or administrative and budget requirement questions.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B36DFB-7DB6-2A4C-B837-27FB59B649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22809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to set the reading order “backwards” so the content on each slide is read aloud by assistive technology in the correct order. Select the Home tab, then Arrange and open the Selection pane. Re-order items using the arrows at the bottom of the pane.</a:t>
            </a:r>
          </a:p>
          <a:p>
            <a:r>
              <a:rPr lang="en-US" dirty="0"/>
              <a:t>Arrange the content on a slide in reverse order (backward from top to bottom) so they are read in the correct order (top to bottom) by assistive technology.</a:t>
            </a:r>
          </a:p>
          <a:p>
            <a:r>
              <a:rPr lang="en-US" dirty="0"/>
              <a:t>Select the Home tab, then select Arrange.</a:t>
            </a:r>
          </a:p>
          <a:p>
            <a:r>
              <a:rPr lang="en-US" dirty="0"/>
              <a:t>Open the Selection pane.</a:t>
            </a:r>
          </a:p>
          <a:p>
            <a:r>
              <a:rPr lang="en-US" dirty="0"/>
              <a:t>Order the content from bottom to top.</a:t>
            </a:r>
          </a:p>
          <a:p>
            <a:r>
              <a:rPr lang="en-US" dirty="0"/>
              <a:t>Close the Selection and Visibility pane.</a:t>
            </a:r>
          </a:p>
          <a:p>
            <a:endParaRPr lang="en-US" dirty="0"/>
          </a:p>
          <a:p>
            <a:r>
              <a:rPr lang="en-US" dirty="0"/>
              <a:t>Perform a last-minute check of your presentation using the built-in PowerPoint accessibility tool. </a:t>
            </a:r>
          </a:p>
          <a:p>
            <a:r>
              <a:rPr lang="en-US" dirty="0"/>
              <a:t>Remember that the built-in accessibility check should be used only as a convenience tool for locating potential problem areas in the document. It does not scan the document for compliance with all Section 508 standards and should not be used as a replacement for OASH guidance on creating accessible documents</a:t>
            </a:r>
          </a:p>
          <a:p>
            <a:endParaRPr lang="en-US" dirty="0"/>
          </a:p>
        </p:txBody>
      </p:sp>
      <p:sp>
        <p:nvSpPr>
          <p:cNvPr id="4" name="Slide Number Placeholder 3"/>
          <p:cNvSpPr>
            <a:spLocks noGrp="1"/>
          </p:cNvSpPr>
          <p:nvPr>
            <p:ph type="sldNum" sz="quarter" idx="5"/>
          </p:nvPr>
        </p:nvSpPr>
        <p:spPr/>
        <p:txBody>
          <a:bodyPr/>
          <a:lstStyle/>
          <a:p>
            <a:fld id="{9FB36DFB-7DB6-2A4C-B837-27FB59B6494E}" type="slidenum">
              <a:rPr lang="en-US" smtClean="0"/>
              <a:t>52</a:t>
            </a:fld>
            <a:endParaRPr lang="en-US" dirty="0"/>
          </a:p>
        </p:txBody>
      </p:sp>
    </p:spTree>
    <p:extLst>
      <p:ext uri="{BB962C8B-B14F-4D97-AF65-F5344CB8AC3E}">
        <p14:creationId xmlns:p14="http://schemas.microsoft.com/office/powerpoint/2010/main" val="987688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13.emf"/></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5567733-5722-BA49-AA87-03A8E80AF9FC}"/>
              </a:ext>
            </a:extLst>
          </p:cNvPr>
          <p:cNvSpPr>
            <a:spLocks noGrp="1"/>
          </p:cNvSpPr>
          <p:nvPr>
            <p:ph type="title" hasCustomPrompt="1"/>
          </p:nvPr>
        </p:nvSpPr>
        <p:spPr>
          <a:xfrm>
            <a:off x="826813" y="1130400"/>
            <a:ext cx="8474842" cy="2187126"/>
          </a:xfrm>
        </p:spPr>
        <p:txBody>
          <a:bodyPr>
            <a:normAutofit/>
          </a:bodyPr>
          <a:lstStyle>
            <a:lvl1pPr>
              <a:defRPr sz="3600" b="1" i="0">
                <a:solidFill>
                  <a:schemeClr val="tx1"/>
                </a:solidFill>
                <a:latin typeface="Arial" panose="020B0604020202020204" pitchFamily="34" charset="0"/>
                <a:cs typeface="Arial" panose="020B0604020202020204" pitchFamily="34" charset="0"/>
              </a:defRPr>
            </a:lvl1pPr>
          </a:lstStyle>
          <a:p>
            <a:r>
              <a:rPr lang="en-US" dirty="0"/>
              <a:t>Presentation Title in Arial Bold, 36pt</a:t>
            </a:r>
          </a:p>
        </p:txBody>
      </p:sp>
      <p:sp>
        <p:nvSpPr>
          <p:cNvPr id="11" name="Subtitle 2">
            <a:extLst>
              <a:ext uri="{FF2B5EF4-FFF2-40B4-BE49-F238E27FC236}">
                <a16:creationId xmlns:a16="http://schemas.microsoft.com/office/drawing/2014/main" id="{D4B3D2D6-005A-A743-B159-5AACAD3D28D6}"/>
              </a:ext>
            </a:extLst>
          </p:cNvPr>
          <p:cNvSpPr>
            <a:spLocks noGrp="1"/>
          </p:cNvSpPr>
          <p:nvPr>
            <p:ph type="subTitle" idx="1" hasCustomPrompt="1"/>
          </p:nvPr>
        </p:nvSpPr>
        <p:spPr>
          <a:xfrm>
            <a:off x="826813" y="3913267"/>
            <a:ext cx="9144000" cy="1655762"/>
          </a:xfrm>
        </p:spPr>
        <p:txBody>
          <a:bodyPr/>
          <a:lstStyle>
            <a:lvl1pPr marL="0" indent="0" algn="l">
              <a:buNone/>
              <a:defRPr sz="24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Name on first line, Month DD, YYYY on second line</a:t>
            </a:r>
          </a:p>
        </p:txBody>
      </p:sp>
      <p:cxnSp>
        <p:nvCxnSpPr>
          <p:cNvPr id="5" name="Straight Connector 4">
            <a:extLst>
              <a:ext uri="{FF2B5EF4-FFF2-40B4-BE49-F238E27FC236}">
                <a16:creationId xmlns:a16="http://schemas.microsoft.com/office/drawing/2014/main" id="{F7D0124E-2069-2E48-82AE-8743ED1ECCED}"/>
              </a:ext>
            </a:extLst>
          </p:cNvPr>
          <p:cNvCxnSpPr/>
          <p:nvPr userDrawn="1"/>
        </p:nvCxnSpPr>
        <p:spPr>
          <a:xfrm>
            <a:off x="942295" y="3810576"/>
            <a:ext cx="663575" cy="0"/>
          </a:xfrm>
          <a:prstGeom prst="line">
            <a:avLst/>
          </a:prstGeom>
          <a:ln>
            <a:solidFill>
              <a:schemeClr val="tx2"/>
            </a:solidFill>
          </a:ln>
        </p:spPr>
        <p:style>
          <a:lnRef idx="2">
            <a:schemeClr val="accent6"/>
          </a:lnRef>
          <a:fillRef idx="0">
            <a:schemeClr val="accent6"/>
          </a:fillRef>
          <a:effectRef idx="1">
            <a:schemeClr val="accent6"/>
          </a:effectRef>
          <a:fontRef idx="minor">
            <a:schemeClr val="tx1"/>
          </a:fontRef>
        </p:style>
      </p:cxnSp>
      <p:pic>
        <p:nvPicPr>
          <p:cNvPr id="6" name="Picture 5">
            <a:extLst>
              <a:ext uri="{FF2B5EF4-FFF2-40B4-BE49-F238E27FC236}">
                <a16:creationId xmlns:a16="http://schemas.microsoft.com/office/drawing/2014/main" id="{EB534C28-92BF-924C-AA1D-BB3E33F577A6}"/>
              </a:ext>
            </a:extLst>
          </p:cNvPr>
          <p:cNvPicPr>
            <a:picLocks noChangeAspect="1"/>
          </p:cNvPicPr>
          <p:nvPr userDrawn="1"/>
        </p:nvPicPr>
        <p:blipFill>
          <a:blip r:embed="rId3"/>
          <a:srcRect/>
          <a:stretch/>
        </p:blipFill>
        <p:spPr>
          <a:xfrm>
            <a:off x="826813" y="6018605"/>
            <a:ext cx="2574647" cy="501788"/>
          </a:xfrm>
          <a:prstGeom prst="rect">
            <a:avLst/>
          </a:prstGeom>
        </p:spPr>
      </p:pic>
      <p:sp>
        <p:nvSpPr>
          <p:cNvPr id="7" name="Footer Placeholder 4">
            <a:extLst>
              <a:ext uri="{FF2B5EF4-FFF2-40B4-BE49-F238E27FC236}">
                <a16:creationId xmlns:a16="http://schemas.microsoft.com/office/drawing/2014/main" id="{0C8B181B-92C6-453F-8487-FC0D1F4D6E53}"/>
              </a:ext>
            </a:extLst>
          </p:cNvPr>
          <p:cNvSpPr>
            <a:spLocks noGrp="1"/>
          </p:cNvSpPr>
          <p:nvPr>
            <p:ph type="ftr" sz="quarter" idx="3"/>
          </p:nvPr>
        </p:nvSpPr>
        <p:spPr>
          <a:xfrm>
            <a:off x="826813" y="5617342"/>
            <a:ext cx="4114800" cy="365125"/>
          </a:xfrm>
          <a:prstGeom prst="rect">
            <a:avLst/>
          </a:prstGeom>
        </p:spPr>
        <p:txBody>
          <a:bodyPr vert="horz" lIns="91440" tIns="45720" rIns="91440" bIns="45720" rtlCol="0" anchor="ctr"/>
          <a:lstStyle>
            <a:lvl1pPr algn="l">
              <a:defRPr sz="1200">
                <a:solidFill>
                  <a:schemeClr val="tx1"/>
                </a:solidFill>
                <a:latin typeface="Arial" panose="020B0604020202020204" pitchFamily="34" charset="0"/>
                <a:cs typeface="Arial" panose="020B0604020202020204" pitchFamily="34" charset="0"/>
              </a:defRPr>
            </a:lvl1pPr>
          </a:lstStyle>
          <a:p>
            <a:r>
              <a:rPr lang="en-US" dirty="0"/>
              <a:t>Insert footer information as needed</a:t>
            </a:r>
          </a:p>
        </p:txBody>
      </p:sp>
    </p:spTree>
    <p:extLst>
      <p:ext uri="{BB962C8B-B14F-4D97-AF65-F5344CB8AC3E}">
        <p14:creationId xmlns:p14="http://schemas.microsoft.com/office/powerpoint/2010/main" val="108653988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 Colum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65820-B5FB-2449-AB78-AE38572DBC51}"/>
              </a:ext>
            </a:extLst>
          </p:cNvPr>
          <p:cNvSpPr>
            <a:spLocks noGrp="1"/>
          </p:cNvSpPr>
          <p:nvPr>
            <p:ph type="title" hasCustomPrompt="1"/>
          </p:nvPr>
        </p:nvSpPr>
        <p:spPr>
          <a:xfrm>
            <a:off x="838200" y="1209040"/>
            <a:ext cx="10515600" cy="596610"/>
          </a:xfrm>
        </p:spPr>
        <p:txBody>
          <a:bodyPr>
            <a:normAutofit/>
          </a:bodyPr>
          <a:lstStyle>
            <a:lvl1pPr>
              <a:defRPr sz="2800"/>
            </a:lvl1pPr>
          </a:lstStyle>
          <a:p>
            <a:r>
              <a:rPr lang="en-US" dirty="0"/>
              <a:t>Slide Title is Arial Bold, 28pt </a:t>
            </a:r>
          </a:p>
        </p:txBody>
      </p:sp>
      <p:sp>
        <p:nvSpPr>
          <p:cNvPr id="3" name="Content Placeholder 2">
            <a:extLst>
              <a:ext uri="{FF2B5EF4-FFF2-40B4-BE49-F238E27FC236}">
                <a16:creationId xmlns:a16="http://schemas.microsoft.com/office/drawing/2014/main" id="{84CD2DCA-788F-6549-B0CE-7A0ED31700D5}"/>
              </a:ext>
            </a:extLst>
          </p:cNvPr>
          <p:cNvSpPr>
            <a:spLocks noGrp="1"/>
          </p:cNvSpPr>
          <p:nvPr>
            <p:ph idx="1" hasCustomPrompt="1"/>
          </p:nvPr>
        </p:nvSpPr>
        <p:spPr/>
        <p:txBody>
          <a:bodyPr/>
          <a:lstStyle>
            <a:lvl1pPr marL="342900" marR="0" indent="-34290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lvl1pPr>
            <a:lvl2pPr marL="514350" marR="0" indent="-342900" algn="l" defTabSz="685800" rtl="0" eaLnBrk="1" fontAlgn="auto" latinLnBrk="0" hangingPunct="1">
              <a:lnSpc>
                <a:spcPct val="90000"/>
              </a:lnSpc>
              <a:spcBef>
                <a:spcPts val="750"/>
              </a:spcBef>
              <a:spcAft>
                <a:spcPts val="0"/>
              </a:spcAft>
              <a:buClrTx/>
              <a:buSzTx/>
              <a:tabLst/>
              <a:defRPr/>
            </a:lvl2pPr>
            <a:lvl3pPr marL="857250" marR="0" indent="-342900" algn="l" defTabSz="685800" rtl="0" eaLnBrk="1" fontAlgn="auto" latinLnBrk="0" hangingPunct="1">
              <a:lnSpc>
                <a:spcPct val="90000"/>
              </a:lnSpc>
              <a:spcBef>
                <a:spcPts val="750"/>
              </a:spcBef>
              <a:spcAft>
                <a:spcPts val="0"/>
              </a:spcAft>
              <a:buClrTx/>
              <a:buSzTx/>
              <a:tabLst/>
              <a:defRPr/>
            </a:lvl3pPr>
          </a:lstStyle>
          <a:p>
            <a:pPr marL="342900" marR="0" lvl="0" indent="-342900" algn="l" defTabSz="685800" rtl="0" eaLnBrk="1" fontAlgn="auto" latinLnBrk="0" hangingPunct="1">
              <a:lnSpc>
                <a:spcPct val="90000"/>
              </a:lnSpc>
              <a:spcBef>
                <a:spcPts val="750"/>
              </a:spcBef>
              <a:spcAft>
                <a:spcPts val="0"/>
              </a:spcAft>
              <a:buClrTx/>
              <a:buSzTx/>
              <a:tabLst/>
              <a:defRPr/>
            </a:pPr>
            <a:r>
              <a:rPr lang="en-US" dirty="0"/>
              <a:t>First level text should be Arial, 22pt with a solid bullet.</a:t>
            </a:r>
          </a:p>
          <a:p>
            <a:pPr marL="514350" marR="0" lvl="1" indent="-342900" algn="l" defTabSz="685800" rtl="0" eaLnBrk="1" fontAlgn="auto" latinLnBrk="0" hangingPunct="1">
              <a:lnSpc>
                <a:spcPct val="90000"/>
              </a:lnSpc>
              <a:spcBef>
                <a:spcPts val="750"/>
              </a:spcBef>
              <a:spcAft>
                <a:spcPts val="0"/>
              </a:spcAft>
              <a:buClrTx/>
              <a:buSzTx/>
              <a:tabLst/>
              <a:defRPr/>
            </a:pPr>
            <a:r>
              <a:rPr lang="en-US" dirty="0"/>
              <a:t>Second level lists are blue Arial, 20pt with a solid square. Do not use open bullets. </a:t>
            </a:r>
          </a:p>
          <a:p>
            <a:pPr marL="857250" marR="0" lvl="2" indent="-342900" algn="l" defTabSz="685800" rtl="0" eaLnBrk="1" fontAlgn="auto" latinLnBrk="0" hangingPunct="1">
              <a:lnSpc>
                <a:spcPct val="90000"/>
              </a:lnSpc>
              <a:spcBef>
                <a:spcPts val="750"/>
              </a:spcBef>
              <a:spcAft>
                <a:spcPts val="0"/>
              </a:spcAft>
              <a:buClrTx/>
              <a:buSzTx/>
              <a:tabLst/>
              <a:defRPr/>
            </a:pPr>
            <a:r>
              <a:rPr lang="en-US" dirty="0"/>
              <a:t>Third level lists are Arial, 18pt with a check mark bullet. </a:t>
            </a:r>
          </a:p>
        </p:txBody>
      </p:sp>
      <p:sp>
        <p:nvSpPr>
          <p:cNvPr id="5" name="Footer Placeholder 4">
            <a:extLst>
              <a:ext uri="{FF2B5EF4-FFF2-40B4-BE49-F238E27FC236}">
                <a16:creationId xmlns:a16="http://schemas.microsoft.com/office/drawing/2014/main" id="{DA6F819E-4416-6344-911B-E58837AFF1BB}"/>
              </a:ext>
            </a:extLst>
          </p:cNvPr>
          <p:cNvSpPr>
            <a:spLocks noGrp="1"/>
          </p:cNvSpPr>
          <p:nvPr>
            <p:ph type="ftr" sz="quarter" idx="11"/>
          </p:nvPr>
        </p:nvSpPr>
        <p:spPr/>
        <p:txBody>
          <a:bodyPr/>
          <a:lstStyle/>
          <a:p>
            <a:r>
              <a:rPr lang="en-US" dirty="0"/>
              <a:t>Insert footer information as needed</a:t>
            </a:r>
          </a:p>
        </p:txBody>
      </p:sp>
      <p:sp>
        <p:nvSpPr>
          <p:cNvPr id="6" name="Slide Number Placeholder 5">
            <a:extLst>
              <a:ext uri="{FF2B5EF4-FFF2-40B4-BE49-F238E27FC236}">
                <a16:creationId xmlns:a16="http://schemas.microsoft.com/office/drawing/2014/main" id="{CCAF641B-0F8D-1440-8487-3D3338BF4658}"/>
              </a:ext>
            </a:extLst>
          </p:cNvPr>
          <p:cNvSpPr>
            <a:spLocks noGrp="1"/>
          </p:cNvSpPr>
          <p:nvPr>
            <p:ph type="sldNum" sz="quarter" idx="12"/>
          </p:nvPr>
        </p:nvSpPr>
        <p:spPr/>
        <p:txBody>
          <a:bodyPr/>
          <a:lstStyle/>
          <a:p>
            <a:fld id="{549D6600-C6B9-CF4F-8A0C-864766A79F48}" type="slidenum">
              <a:rPr lang="en-US" smtClean="0"/>
              <a:t>‹#›</a:t>
            </a:fld>
            <a:endParaRPr lang="en-US" dirty="0"/>
          </a:p>
        </p:txBody>
      </p:sp>
    </p:spTree>
    <p:extLst>
      <p:ext uri="{BB962C8B-B14F-4D97-AF65-F5344CB8AC3E}">
        <p14:creationId xmlns:p14="http://schemas.microsoft.com/office/powerpoint/2010/main" val="2042043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One Column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CD2DCA-788F-6549-B0CE-7A0ED31700D5}"/>
              </a:ext>
            </a:extLst>
          </p:cNvPr>
          <p:cNvSpPr>
            <a:spLocks noGrp="1"/>
          </p:cNvSpPr>
          <p:nvPr>
            <p:ph idx="1" hasCustomPrompt="1"/>
          </p:nvPr>
        </p:nvSpPr>
        <p:spPr>
          <a:xfrm>
            <a:off x="543910" y="1101914"/>
            <a:ext cx="10515600" cy="3628401"/>
          </a:xfrm>
        </p:spPr>
        <p:txBody>
          <a:bodyPr/>
          <a:lstStyle>
            <a:lvl1pPr marL="342900" marR="0" indent="-34290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lvl1pPr>
            <a:lvl2pPr marL="514350" marR="0" indent="-342900" algn="l" defTabSz="685800" rtl="0" eaLnBrk="1" fontAlgn="auto" latinLnBrk="0" hangingPunct="1">
              <a:lnSpc>
                <a:spcPct val="90000"/>
              </a:lnSpc>
              <a:spcBef>
                <a:spcPts val="750"/>
              </a:spcBef>
              <a:spcAft>
                <a:spcPts val="0"/>
              </a:spcAft>
              <a:buClrTx/>
              <a:buSzTx/>
              <a:tabLst/>
              <a:defRPr/>
            </a:lvl2pPr>
            <a:lvl3pPr marL="857250" marR="0" indent="-342900" algn="l" defTabSz="685800" rtl="0" eaLnBrk="1" fontAlgn="auto" latinLnBrk="0" hangingPunct="1">
              <a:lnSpc>
                <a:spcPct val="90000"/>
              </a:lnSpc>
              <a:spcBef>
                <a:spcPts val="750"/>
              </a:spcBef>
              <a:spcAft>
                <a:spcPts val="0"/>
              </a:spcAft>
              <a:buClrTx/>
              <a:buSzTx/>
              <a:tabLst/>
              <a:defRPr/>
            </a:lvl3pPr>
          </a:lstStyle>
          <a:p>
            <a:pPr marL="342900" marR="0" lvl="0" indent="-342900" algn="l" defTabSz="685800" rtl="0" eaLnBrk="1" fontAlgn="auto" latinLnBrk="0" hangingPunct="1">
              <a:lnSpc>
                <a:spcPct val="90000"/>
              </a:lnSpc>
              <a:spcBef>
                <a:spcPts val="750"/>
              </a:spcBef>
              <a:spcAft>
                <a:spcPts val="0"/>
              </a:spcAft>
              <a:buClrTx/>
              <a:buSzTx/>
              <a:tabLst/>
              <a:defRPr/>
            </a:pPr>
            <a:r>
              <a:rPr lang="en-US" dirty="0"/>
              <a:t>First level text should be Arial, 22pt with a solid bullet.</a:t>
            </a:r>
          </a:p>
          <a:p>
            <a:pPr marL="514350" marR="0" lvl="1" indent="-342900" algn="l" defTabSz="685800" rtl="0" eaLnBrk="1" fontAlgn="auto" latinLnBrk="0" hangingPunct="1">
              <a:lnSpc>
                <a:spcPct val="90000"/>
              </a:lnSpc>
              <a:spcBef>
                <a:spcPts val="750"/>
              </a:spcBef>
              <a:spcAft>
                <a:spcPts val="0"/>
              </a:spcAft>
              <a:buClrTx/>
              <a:buSzTx/>
              <a:tabLst/>
              <a:defRPr/>
            </a:pPr>
            <a:r>
              <a:rPr lang="en-US" dirty="0"/>
              <a:t>Second level lists are blue Arial, 20pt with a solid square. Do not use open bullets. </a:t>
            </a:r>
          </a:p>
          <a:p>
            <a:pPr marL="857250" marR="0" lvl="2" indent="-342900" algn="l" defTabSz="685800" rtl="0" eaLnBrk="1" fontAlgn="auto" latinLnBrk="0" hangingPunct="1">
              <a:lnSpc>
                <a:spcPct val="90000"/>
              </a:lnSpc>
              <a:spcBef>
                <a:spcPts val="750"/>
              </a:spcBef>
              <a:spcAft>
                <a:spcPts val="0"/>
              </a:spcAft>
              <a:buClrTx/>
              <a:buSzTx/>
              <a:tabLst/>
              <a:defRPr/>
            </a:pPr>
            <a:r>
              <a:rPr lang="en-US" dirty="0"/>
              <a:t>Third level lists are Arial, 18pt with a check mark bullet. </a:t>
            </a:r>
          </a:p>
        </p:txBody>
      </p:sp>
      <p:sp>
        <p:nvSpPr>
          <p:cNvPr id="4" name="Rectangle 3">
            <a:extLst>
              <a:ext uri="{FF2B5EF4-FFF2-40B4-BE49-F238E27FC236}">
                <a16:creationId xmlns:a16="http://schemas.microsoft.com/office/drawing/2014/main" id="{85A4B137-96C7-4821-9F78-CB25ABA8060D}"/>
              </a:ext>
            </a:extLst>
          </p:cNvPr>
          <p:cNvSpPr/>
          <p:nvPr userDrawn="1"/>
        </p:nvSpPr>
        <p:spPr>
          <a:xfrm>
            <a:off x="0" y="6190944"/>
            <a:ext cx="12192000" cy="677917"/>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4F65820-B5FB-2449-AB78-AE38572DBC51}"/>
              </a:ext>
            </a:extLst>
          </p:cNvPr>
          <p:cNvSpPr>
            <a:spLocks noGrp="1"/>
          </p:cNvSpPr>
          <p:nvPr>
            <p:ph type="title" hasCustomPrompt="1"/>
          </p:nvPr>
        </p:nvSpPr>
        <p:spPr>
          <a:xfrm>
            <a:off x="543910" y="5462983"/>
            <a:ext cx="10515600" cy="596610"/>
          </a:xfrm>
        </p:spPr>
        <p:txBody>
          <a:bodyPr>
            <a:normAutofit/>
          </a:bodyPr>
          <a:lstStyle>
            <a:lvl1pPr>
              <a:defRPr sz="2800">
                <a:solidFill>
                  <a:srgbClr val="000099"/>
                </a:solidFill>
              </a:defRPr>
            </a:lvl1pPr>
          </a:lstStyle>
          <a:p>
            <a:r>
              <a:rPr lang="en-US" dirty="0"/>
              <a:t>Slide Title is Arial Bold, 28pt </a:t>
            </a:r>
          </a:p>
        </p:txBody>
      </p:sp>
      <p:sp>
        <p:nvSpPr>
          <p:cNvPr id="5" name="Footer Placeholder 4">
            <a:extLst>
              <a:ext uri="{FF2B5EF4-FFF2-40B4-BE49-F238E27FC236}">
                <a16:creationId xmlns:a16="http://schemas.microsoft.com/office/drawing/2014/main" id="{DA6F819E-4416-6344-911B-E58837AFF1BB}"/>
              </a:ext>
            </a:extLst>
          </p:cNvPr>
          <p:cNvSpPr>
            <a:spLocks noGrp="1"/>
          </p:cNvSpPr>
          <p:nvPr>
            <p:ph type="ftr" sz="quarter" idx="11"/>
          </p:nvPr>
        </p:nvSpPr>
        <p:spPr>
          <a:xfrm>
            <a:off x="5097518" y="222785"/>
            <a:ext cx="4114800" cy="365125"/>
          </a:xfrm>
        </p:spPr>
        <p:txBody>
          <a:bodyPr/>
          <a:lstStyle/>
          <a:p>
            <a:r>
              <a:rPr lang="en-US" dirty="0"/>
              <a:t>Insert footer information as needed</a:t>
            </a:r>
          </a:p>
        </p:txBody>
      </p:sp>
      <p:sp>
        <p:nvSpPr>
          <p:cNvPr id="6" name="Slide Number Placeholder 5">
            <a:extLst>
              <a:ext uri="{FF2B5EF4-FFF2-40B4-BE49-F238E27FC236}">
                <a16:creationId xmlns:a16="http://schemas.microsoft.com/office/drawing/2014/main" id="{CCAF641B-0F8D-1440-8487-3D3338BF4658}"/>
              </a:ext>
            </a:extLst>
          </p:cNvPr>
          <p:cNvSpPr>
            <a:spLocks noGrp="1"/>
          </p:cNvSpPr>
          <p:nvPr>
            <p:ph type="sldNum" sz="quarter" idx="12"/>
          </p:nvPr>
        </p:nvSpPr>
        <p:spPr>
          <a:xfrm>
            <a:off x="9212318" y="223478"/>
            <a:ext cx="2743200" cy="365125"/>
          </a:xfrm>
        </p:spPr>
        <p:txBody>
          <a:bodyPr/>
          <a:lstStyle/>
          <a:p>
            <a:fld id="{549D6600-C6B9-CF4F-8A0C-864766A79F48}" type="slidenum">
              <a:rPr lang="en-US" smtClean="0"/>
              <a:t>‹#›</a:t>
            </a:fld>
            <a:endParaRPr lang="en-US" dirty="0"/>
          </a:p>
        </p:txBody>
      </p:sp>
      <p:pic>
        <p:nvPicPr>
          <p:cNvPr id="9" name="Picture 8" descr="Graphical user interface, text, application&#10;&#10;Description automatically generated">
            <a:extLst>
              <a:ext uri="{FF2B5EF4-FFF2-40B4-BE49-F238E27FC236}">
                <a16:creationId xmlns:a16="http://schemas.microsoft.com/office/drawing/2014/main" id="{8DF827C5-84AD-471E-88EA-54F07063FDAC}"/>
              </a:ext>
            </a:extLst>
          </p:cNvPr>
          <p:cNvPicPr>
            <a:picLocks noChangeAspect="1"/>
          </p:cNvPicPr>
          <p:nvPr userDrawn="1"/>
        </p:nvPicPr>
        <p:blipFill>
          <a:blip r:embed="rId2"/>
          <a:stretch>
            <a:fillRect/>
          </a:stretch>
        </p:blipFill>
        <p:spPr>
          <a:xfrm>
            <a:off x="9082007" y="6248227"/>
            <a:ext cx="2873511" cy="544034"/>
          </a:xfrm>
          <a:prstGeom prst="rect">
            <a:avLst/>
          </a:prstGeom>
        </p:spPr>
      </p:pic>
    </p:spTree>
    <p:extLst>
      <p:ext uri="{BB962C8B-B14F-4D97-AF65-F5344CB8AC3E}">
        <p14:creationId xmlns:p14="http://schemas.microsoft.com/office/powerpoint/2010/main" val="87865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65820-B5FB-2449-AB78-AE38572DBC51}"/>
              </a:ext>
            </a:extLst>
          </p:cNvPr>
          <p:cNvSpPr>
            <a:spLocks noGrp="1"/>
          </p:cNvSpPr>
          <p:nvPr>
            <p:ph type="title" hasCustomPrompt="1"/>
          </p:nvPr>
        </p:nvSpPr>
        <p:spPr>
          <a:xfrm>
            <a:off x="838200" y="1209040"/>
            <a:ext cx="10515600" cy="596610"/>
          </a:xfrm>
        </p:spPr>
        <p:txBody>
          <a:bodyPr>
            <a:normAutofit/>
          </a:bodyPr>
          <a:lstStyle>
            <a:lvl1pPr>
              <a:defRPr sz="2800"/>
            </a:lvl1pPr>
          </a:lstStyle>
          <a:p>
            <a:r>
              <a:rPr lang="en-US" dirty="0"/>
              <a:t>Columns Slide Title is Arial Bold, 28pt</a:t>
            </a:r>
          </a:p>
        </p:txBody>
      </p:sp>
      <p:sp>
        <p:nvSpPr>
          <p:cNvPr id="5" name="Footer Placeholder 4">
            <a:extLst>
              <a:ext uri="{FF2B5EF4-FFF2-40B4-BE49-F238E27FC236}">
                <a16:creationId xmlns:a16="http://schemas.microsoft.com/office/drawing/2014/main" id="{DA6F819E-4416-6344-911B-E58837AFF1BB}"/>
              </a:ext>
            </a:extLst>
          </p:cNvPr>
          <p:cNvSpPr>
            <a:spLocks noGrp="1"/>
          </p:cNvSpPr>
          <p:nvPr>
            <p:ph type="ftr" sz="quarter" idx="11"/>
          </p:nvPr>
        </p:nvSpPr>
        <p:spPr/>
        <p:txBody>
          <a:bodyPr/>
          <a:lstStyle/>
          <a:p>
            <a:r>
              <a:rPr lang="en-US" dirty="0"/>
              <a:t>Insert footer information as needed</a:t>
            </a:r>
          </a:p>
        </p:txBody>
      </p:sp>
      <p:sp>
        <p:nvSpPr>
          <p:cNvPr id="6" name="Slide Number Placeholder 5">
            <a:extLst>
              <a:ext uri="{FF2B5EF4-FFF2-40B4-BE49-F238E27FC236}">
                <a16:creationId xmlns:a16="http://schemas.microsoft.com/office/drawing/2014/main" id="{CCAF641B-0F8D-1440-8487-3D3338BF4658}"/>
              </a:ext>
            </a:extLst>
          </p:cNvPr>
          <p:cNvSpPr>
            <a:spLocks noGrp="1"/>
          </p:cNvSpPr>
          <p:nvPr>
            <p:ph type="sldNum" sz="quarter" idx="12"/>
          </p:nvPr>
        </p:nvSpPr>
        <p:spPr/>
        <p:txBody>
          <a:bodyPr/>
          <a:lstStyle/>
          <a:p>
            <a:fld id="{549D6600-C6B9-CF4F-8A0C-864766A79F48}" type="slidenum">
              <a:rPr lang="en-US" smtClean="0"/>
              <a:t>‹#›</a:t>
            </a:fld>
            <a:endParaRPr lang="en-US" dirty="0"/>
          </a:p>
        </p:txBody>
      </p:sp>
      <p:sp>
        <p:nvSpPr>
          <p:cNvPr id="8" name="Content Placeholder 2">
            <a:extLst>
              <a:ext uri="{FF2B5EF4-FFF2-40B4-BE49-F238E27FC236}">
                <a16:creationId xmlns:a16="http://schemas.microsoft.com/office/drawing/2014/main" id="{329C2DB6-C91F-2E42-B0CA-CB27B5105C84}"/>
              </a:ext>
            </a:extLst>
          </p:cNvPr>
          <p:cNvSpPr>
            <a:spLocks noGrp="1"/>
          </p:cNvSpPr>
          <p:nvPr>
            <p:ph sz="half" idx="2" hasCustomPrompt="1"/>
          </p:nvPr>
        </p:nvSpPr>
        <p:spPr>
          <a:xfrm>
            <a:off x="838200" y="2370137"/>
            <a:ext cx="4982742" cy="3625549"/>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add text</a:t>
            </a:r>
          </a:p>
        </p:txBody>
      </p:sp>
      <p:sp>
        <p:nvSpPr>
          <p:cNvPr id="10" name="Content Placeholder 2">
            <a:extLst>
              <a:ext uri="{FF2B5EF4-FFF2-40B4-BE49-F238E27FC236}">
                <a16:creationId xmlns:a16="http://schemas.microsoft.com/office/drawing/2014/main" id="{01B8ABF4-684C-0140-B841-60540A9302E0}"/>
              </a:ext>
            </a:extLst>
          </p:cNvPr>
          <p:cNvSpPr>
            <a:spLocks noGrp="1"/>
          </p:cNvSpPr>
          <p:nvPr>
            <p:ph sz="half" idx="13" hasCustomPrompt="1"/>
          </p:nvPr>
        </p:nvSpPr>
        <p:spPr>
          <a:xfrm>
            <a:off x="6371060" y="2370136"/>
            <a:ext cx="4982742" cy="3625549"/>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add text</a:t>
            </a:r>
          </a:p>
        </p:txBody>
      </p:sp>
    </p:spTree>
    <p:extLst>
      <p:ext uri="{BB962C8B-B14F-4D97-AF65-F5344CB8AC3E}">
        <p14:creationId xmlns:p14="http://schemas.microsoft.com/office/powerpoint/2010/main" val="787051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1DD5F-BDFB-3443-930A-4ECE2B1C5827}"/>
              </a:ext>
            </a:extLst>
          </p:cNvPr>
          <p:cNvSpPr>
            <a:spLocks noGrp="1"/>
          </p:cNvSpPr>
          <p:nvPr>
            <p:ph type="title" hasCustomPrompt="1"/>
          </p:nvPr>
        </p:nvSpPr>
        <p:spPr/>
        <p:txBody>
          <a:bodyPr>
            <a:normAutofit/>
          </a:bodyPr>
          <a:lstStyle>
            <a:lvl1pPr>
              <a:defRPr sz="2800"/>
            </a:lvl1pPr>
          </a:lstStyle>
          <a:p>
            <a:r>
              <a:rPr lang="en-US" dirty="0"/>
              <a:t>Charts Title is Arial Bold, 28pt</a:t>
            </a:r>
          </a:p>
        </p:txBody>
      </p:sp>
      <p:sp>
        <p:nvSpPr>
          <p:cNvPr id="3" name="Footer Placeholder 2">
            <a:extLst>
              <a:ext uri="{FF2B5EF4-FFF2-40B4-BE49-F238E27FC236}">
                <a16:creationId xmlns:a16="http://schemas.microsoft.com/office/drawing/2014/main" id="{2AD28D3B-54C8-A147-B2C4-8906F98936C6}"/>
              </a:ext>
            </a:extLst>
          </p:cNvPr>
          <p:cNvSpPr>
            <a:spLocks noGrp="1"/>
          </p:cNvSpPr>
          <p:nvPr>
            <p:ph type="ftr" sz="quarter" idx="10"/>
          </p:nvPr>
        </p:nvSpPr>
        <p:spPr/>
        <p:txBody>
          <a:bodyPr/>
          <a:lstStyle/>
          <a:p>
            <a:r>
              <a:rPr lang="en-US" dirty="0"/>
              <a:t>Insert footer information as needed</a:t>
            </a: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6D3714A-6FF9-C84D-922F-7C5A5186735F}"/>
              </a:ext>
            </a:extLst>
          </p:cNvPr>
          <p:cNvSpPr>
            <a:spLocks noGrp="1"/>
          </p:cNvSpPr>
          <p:nvPr>
            <p:ph type="sldNum" sz="quarter" idx="11"/>
          </p:nvPr>
        </p:nvSpPr>
        <p:spPr/>
        <p:txBody>
          <a:bodyPr/>
          <a:lstStyle/>
          <a:p>
            <a:fld id="{549D6600-C6B9-CF4F-8A0C-864766A79F48}" type="slidenum">
              <a:rPr lang="en-US" smtClean="0"/>
              <a:pPr/>
              <a:t>‹#›</a:t>
            </a:fld>
            <a:endParaRPr lang="en-US" dirty="0">
              <a:latin typeface="Arial" panose="020B0604020202020204" pitchFamily="34" charset="0"/>
              <a:cs typeface="Arial" panose="020B0604020202020204" pitchFamily="34" charset="0"/>
            </a:endParaRPr>
          </a:p>
        </p:txBody>
      </p:sp>
      <p:sp>
        <p:nvSpPr>
          <p:cNvPr id="8" name="Content Placeholder 3">
            <a:extLst>
              <a:ext uri="{FF2B5EF4-FFF2-40B4-BE49-F238E27FC236}">
                <a16:creationId xmlns:a16="http://schemas.microsoft.com/office/drawing/2014/main" id="{6C8A1040-DAA9-3C42-A0D5-E3EC96005028}"/>
              </a:ext>
            </a:extLst>
          </p:cNvPr>
          <p:cNvSpPr>
            <a:spLocks noGrp="1"/>
          </p:cNvSpPr>
          <p:nvPr>
            <p:ph sz="half" idx="14" hasCustomPrompt="1"/>
          </p:nvPr>
        </p:nvSpPr>
        <p:spPr>
          <a:xfrm>
            <a:off x="4302603" y="2357146"/>
            <a:ext cx="7743498" cy="3709336"/>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add text</a:t>
            </a:r>
          </a:p>
        </p:txBody>
      </p:sp>
      <p:sp>
        <p:nvSpPr>
          <p:cNvPr id="7" name="Content Placeholder 2">
            <a:extLst>
              <a:ext uri="{FF2B5EF4-FFF2-40B4-BE49-F238E27FC236}">
                <a16:creationId xmlns:a16="http://schemas.microsoft.com/office/drawing/2014/main" id="{BC436691-F499-574E-89CF-6419385ECC51}"/>
              </a:ext>
            </a:extLst>
          </p:cNvPr>
          <p:cNvSpPr>
            <a:spLocks noGrp="1"/>
          </p:cNvSpPr>
          <p:nvPr>
            <p:ph sz="half" idx="1" hasCustomPrompt="1"/>
          </p:nvPr>
        </p:nvSpPr>
        <p:spPr>
          <a:xfrm>
            <a:off x="838198" y="2357146"/>
            <a:ext cx="2905886" cy="3709336"/>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0" i="1">
                <a:solidFill>
                  <a:schemeClr val="accent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add text</a:t>
            </a:r>
          </a:p>
        </p:txBody>
      </p:sp>
    </p:spTree>
    <p:extLst>
      <p:ext uri="{BB962C8B-B14F-4D97-AF65-F5344CB8AC3E}">
        <p14:creationId xmlns:p14="http://schemas.microsoft.com/office/powerpoint/2010/main" val="2418163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Slide Dark Blue">
    <p:bg>
      <p:bgPr>
        <a:solidFill>
          <a:schemeClr val="accent5"/>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5567733-5722-BA49-AA87-03A8E80AF9FC}"/>
              </a:ext>
            </a:extLst>
          </p:cNvPr>
          <p:cNvSpPr>
            <a:spLocks noGrp="1"/>
          </p:cNvSpPr>
          <p:nvPr>
            <p:ph type="title" hasCustomPrompt="1"/>
          </p:nvPr>
        </p:nvSpPr>
        <p:spPr>
          <a:xfrm>
            <a:off x="826813" y="1130400"/>
            <a:ext cx="7390550" cy="2187126"/>
          </a:xfrm>
        </p:spPr>
        <p:txBody>
          <a:bodyPr>
            <a:normAutofit/>
          </a:bodyPr>
          <a:lstStyle>
            <a:lvl1pPr>
              <a:defRPr sz="2800" b="1" i="0">
                <a:solidFill>
                  <a:schemeClr val="tx2"/>
                </a:solidFill>
                <a:latin typeface="Arial" panose="020B0604020202020204" pitchFamily="34" charset="0"/>
                <a:cs typeface="Arial" panose="020B0604020202020204" pitchFamily="34" charset="0"/>
              </a:defRPr>
            </a:lvl1pPr>
          </a:lstStyle>
          <a:p>
            <a:r>
              <a:rPr lang="en-US" dirty="0"/>
              <a:t>Section Slide in Arial Bold, 28pt</a:t>
            </a:r>
          </a:p>
        </p:txBody>
      </p:sp>
      <p:sp>
        <p:nvSpPr>
          <p:cNvPr id="11" name="Subtitle 2">
            <a:extLst>
              <a:ext uri="{FF2B5EF4-FFF2-40B4-BE49-F238E27FC236}">
                <a16:creationId xmlns:a16="http://schemas.microsoft.com/office/drawing/2014/main" id="{D4B3D2D6-005A-A743-B159-5AACAD3D28D6}"/>
              </a:ext>
            </a:extLst>
          </p:cNvPr>
          <p:cNvSpPr>
            <a:spLocks noGrp="1"/>
          </p:cNvSpPr>
          <p:nvPr>
            <p:ph type="subTitle" idx="1" hasCustomPrompt="1"/>
          </p:nvPr>
        </p:nvSpPr>
        <p:spPr>
          <a:xfrm>
            <a:off x="826813" y="3913267"/>
            <a:ext cx="9144000" cy="1655762"/>
          </a:xfrm>
        </p:spPr>
        <p:txBody>
          <a:bodyPr>
            <a:normAutofit/>
          </a:bodyPr>
          <a:lstStyle>
            <a:lvl1pPr marL="0" indent="0" algn="l">
              <a:buNone/>
              <a:defRPr sz="22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 in Arial, 22pt</a:t>
            </a:r>
          </a:p>
        </p:txBody>
      </p:sp>
      <p:cxnSp>
        <p:nvCxnSpPr>
          <p:cNvPr id="14" name="Straight Connector 13">
            <a:extLst>
              <a:ext uri="{FF2B5EF4-FFF2-40B4-BE49-F238E27FC236}">
                <a16:creationId xmlns:a16="http://schemas.microsoft.com/office/drawing/2014/main" id="{86069636-552A-3947-831B-9C8810ED36F2}"/>
              </a:ext>
            </a:extLst>
          </p:cNvPr>
          <p:cNvCxnSpPr/>
          <p:nvPr userDrawn="1"/>
        </p:nvCxnSpPr>
        <p:spPr>
          <a:xfrm>
            <a:off x="942295" y="3810576"/>
            <a:ext cx="663575" cy="0"/>
          </a:xfrm>
          <a:prstGeom prst="line">
            <a:avLst/>
          </a:prstGeom>
          <a:ln>
            <a:solidFill>
              <a:schemeClr val="tx2"/>
            </a:solidFill>
          </a:ln>
        </p:spPr>
        <p:style>
          <a:lnRef idx="2">
            <a:schemeClr val="accent6"/>
          </a:lnRef>
          <a:fillRef idx="0">
            <a:schemeClr val="accent6"/>
          </a:fillRef>
          <a:effectRef idx="1">
            <a:schemeClr val="accent6"/>
          </a:effectRef>
          <a:fontRef idx="minor">
            <a:schemeClr val="tx1"/>
          </a:fontRef>
        </p:style>
      </p:cxnSp>
      <p:pic>
        <p:nvPicPr>
          <p:cNvPr id="6" name="Picture 5">
            <a:extLst>
              <a:ext uri="{FF2B5EF4-FFF2-40B4-BE49-F238E27FC236}">
                <a16:creationId xmlns:a16="http://schemas.microsoft.com/office/drawing/2014/main" id="{2AD9FB77-BE71-40AA-A335-49B36EEF00A7}"/>
              </a:ext>
            </a:extLst>
          </p:cNvPr>
          <p:cNvPicPr>
            <a:picLocks noChangeAspect="1"/>
          </p:cNvPicPr>
          <p:nvPr userDrawn="1"/>
        </p:nvPicPr>
        <p:blipFill>
          <a:blip r:embed="rId2"/>
          <a:srcRect/>
          <a:stretch/>
        </p:blipFill>
        <p:spPr>
          <a:xfrm>
            <a:off x="826813" y="6018605"/>
            <a:ext cx="2574647" cy="501788"/>
          </a:xfrm>
          <a:prstGeom prst="rect">
            <a:avLst/>
          </a:prstGeom>
        </p:spPr>
      </p:pic>
    </p:spTree>
    <p:extLst>
      <p:ext uri="{BB962C8B-B14F-4D97-AF65-F5344CB8AC3E}">
        <p14:creationId xmlns:p14="http://schemas.microsoft.com/office/powerpoint/2010/main" val="1367993239"/>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Section Slide Dark Blue">
    <p:bg>
      <p:bgPr>
        <a:solidFill>
          <a:schemeClr val="accent5"/>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5567733-5722-BA49-AA87-03A8E80AF9FC}"/>
              </a:ext>
            </a:extLst>
          </p:cNvPr>
          <p:cNvSpPr>
            <a:spLocks noGrp="1"/>
          </p:cNvSpPr>
          <p:nvPr>
            <p:ph type="title" hasCustomPrompt="1"/>
          </p:nvPr>
        </p:nvSpPr>
        <p:spPr>
          <a:xfrm>
            <a:off x="826813" y="1130400"/>
            <a:ext cx="9390614" cy="680815"/>
          </a:xfrm>
        </p:spPr>
        <p:txBody>
          <a:bodyPr>
            <a:normAutofit/>
          </a:bodyPr>
          <a:lstStyle>
            <a:lvl1pPr>
              <a:defRPr sz="2800" b="1" i="0">
                <a:solidFill>
                  <a:schemeClr val="tx2"/>
                </a:solidFill>
                <a:latin typeface="Arial" panose="020B0604020202020204" pitchFamily="34" charset="0"/>
                <a:cs typeface="Arial" panose="020B0604020202020204" pitchFamily="34" charset="0"/>
              </a:defRPr>
            </a:lvl1pPr>
          </a:lstStyle>
          <a:p>
            <a:r>
              <a:rPr lang="en-US" dirty="0"/>
              <a:t>Title in Arial Bold, 28pt</a:t>
            </a:r>
          </a:p>
        </p:txBody>
      </p:sp>
      <p:sp>
        <p:nvSpPr>
          <p:cNvPr id="11" name="Subtitle 2">
            <a:extLst>
              <a:ext uri="{FF2B5EF4-FFF2-40B4-BE49-F238E27FC236}">
                <a16:creationId xmlns:a16="http://schemas.microsoft.com/office/drawing/2014/main" id="{D4B3D2D6-005A-A743-B159-5AACAD3D28D6}"/>
              </a:ext>
            </a:extLst>
          </p:cNvPr>
          <p:cNvSpPr>
            <a:spLocks noGrp="1"/>
          </p:cNvSpPr>
          <p:nvPr>
            <p:ph type="subTitle" idx="1" hasCustomPrompt="1"/>
          </p:nvPr>
        </p:nvSpPr>
        <p:spPr>
          <a:xfrm>
            <a:off x="826813" y="2176670"/>
            <a:ext cx="10136048" cy="3392359"/>
          </a:xfrm>
        </p:spPr>
        <p:txBody>
          <a:bodyPr>
            <a:normAutofit/>
          </a:bodyPr>
          <a:lstStyle>
            <a:lvl1pPr marL="0" indent="0" algn="l">
              <a:buNone/>
              <a:defRPr sz="22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 in Arial, 22pt</a:t>
            </a:r>
          </a:p>
        </p:txBody>
      </p:sp>
      <p:cxnSp>
        <p:nvCxnSpPr>
          <p:cNvPr id="14" name="Straight Connector 13">
            <a:extLst>
              <a:ext uri="{FF2B5EF4-FFF2-40B4-BE49-F238E27FC236}">
                <a16:creationId xmlns:a16="http://schemas.microsoft.com/office/drawing/2014/main" id="{86069636-552A-3947-831B-9C8810ED36F2}"/>
              </a:ext>
            </a:extLst>
          </p:cNvPr>
          <p:cNvCxnSpPr>
            <a:cxnSpLocks/>
          </p:cNvCxnSpPr>
          <p:nvPr userDrawn="1"/>
        </p:nvCxnSpPr>
        <p:spPr>
          <a:xfrm>
            <a:off x="826813" y="1811215"/>
            <a:ext cx="10136048" cy="0"/>
          </a:xfrm>
          <a:prstGeom prst="line">
            <a:avLst/>
          </a:prstGeom>
          <a:ln>
            <a:solidFill>
              <a:schemeClr val="tx1"/>
            </a:solidFill>
          </a:ln>
        </p:spPr>
        <p:style>
          <a:lnRef idx="2">
            <a:schemeClr val="accent6"/>
          </a:lnRef>
          <a:fillRef idx="0">
            <a:schemeClr val="accent6"/>
          </a:fillRef>
          <a:effectRef idx="1">
            <a:schemeClr val="accent6"/>
          </a:effectRef>
          <a:fontRef idx="minor">
            <a:schemeClr val="tx1"/>
          </a:fontRef>
        </p:style>
      </p:cxnSp>
      <p:sp>
        <p:nvSpPr>
          <p:cNvPr id="2" name="Rectangle 1">
            <a:extLst>
              <a:ext uri="{FF2B5EF4-FFF2-40B4-BE49-F238E27FC236}">
                <a16:creationId xmlns:a16="http://schemas.microsoft.com/office/drawing/2014/main" id="{53C52E24-80BD-4F76-A5C9-77C3CF3A36BB}"/>
              </a:ext>
            </a:extLst>
          </p:cNvPr>
          <p:cNvSpPr/>
          <p:nvPr userDrawn="1"/>
        </p:nvSpPr>
        <p:spPr>
          <a:xfrm>
            <a:off x="0" y="0"/>
            <a:ext cx="12192000" cy="6808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ooter Placeholder 2">
            <a:extLst>
              <a:ext uri="{FF2B5EF4-FFF2-40B4-BE49-F238E27FC236}">
                <a16:creationId xmlns:a16="http://schemas.microsoft.com/office/drawing/2014/main" id="{CBCDB139-18ED-400C-B3BA-2B57200BA6B6}"/>
              </a:ext>
            </a:extLst>
          </p:cNvPr>
          <p:cNvSpPr>
            <a:spLocks noGrp="1"/>
          </p:cNvSpPr>
          <p:nvPr>
            <p:ph type="ftr" sz="quarter" idx="10"/>
          </p:nvPr>
        </p:nvSpPr>
        <p:spPr>
          <a:xfrm>
            <a:off x="4038600" y="6356350"/>
            <a:ext cx="4114800" cy="365125"/>
          </a:xfrm>
        </p:spPr>
        <p:txBody>
          <a:bodyPr/>
          <a:lstStyle/>
          <a:p>
            <a:r>
              <a:rPr lang="en-US" dirty="0"/>
              <a:t>Insert footer information as needed</a:t>
            </a:r>
            <a:endParaRPr lang="en-US" dirty="0">
              <a:latin typeface="Arial" panose="020B0604020202020204" pitchFamily="34" charset="0"/>
              <a:cs typeface="Arial" panose="020B0604020202020204" pitchFamily="34" charset="0"/>
            </a:endParaRPr>
          </a:p>
        </p:txBody>
      </p:sp>
      <p:sp>
        <p:nvSpPr>
          <p:cNvPr id="12" name="Slide Number Placeholder 3">
            <a:extLst>
              <a:ext uri="{FF2B5EF4-FFF2-40B4-BE49-F238E27FC236}">
                <a16:creationId xmlns:a16="http://schemas.microsoft.com/office/drawing/2014/main" id="{6BAF8B1C-2C17-49EC-B3C3-C75132296290}"/>
              </a:ext>
            </a:extLst>
          </p:cNvPr>
          <p:cNvSpPr>
            <a:spLocks noGrp="1"/>
          </p:cNvSpPr>
          <p:nvPr>
            <p:ph type="sldNum" sz="quarter" idx="11"/>
          </p:nvPr>
        </p:nvSpPr>
        <p:spPr>
          <a:xfrm>
            <a:off x="8610600" y="6356350"/>
            <a:ext cx="2743200" cy="365125"/>
          </a:xfrm>
        </p:spPr>
        <p:txBody>
          <a:bodyPr/>
          <a:lstStyle/>
          <a:p>
            <a:fld id="{549D6600-C6B9-CF4F-8A0C-864766A79F48}" type="slidenum">
              <a:rPr lang="en-US" smtClean="0"/>
              <a:pPr/>
              <a:t>‹#›</a:t>
            </a:fld>
            <a:endParaRPr lang="en-US" dirty="0">
              <a:latin typeface="Arial" panose="020B0604020202020204" pitchFamily="34" charset="0"/>
              <a:cs typeface="Arial" panose="020B0604020202020204" pitchFamily="34" charset="0"/>
            </a:endParaRPr>
          </a:p>
        </p:txBody>
      </p:sp>
      <p:pic>
        <p:nvPicPr>
          <p:cNvPr id="7" name="Picture 6" descr="Graphical user interface, application&#10;&#10;Description automatically generated">
            <a:extLst>
              <a:ext uri="{FF2B5EF4-FFF2-40B4-BE49-F238E27FC236}">
                <a16:creationId xmlns:a16="http://schemas.microsoft.com/office/drawing/2014/main" id="{A0BEA6E7-CA3F-4D25-9ADA-B841B8DAC754}"/>
              </a:ext>
            </a:extLst>
          </p:cNvPr>
          <p:cNvPicPr>
            <a:picLocks noChangeAspect="1"/>
          </p:cNvPicPr>
          <p:nvPr userDrawn="1"/>
        </p:nvPicPr>
        <p:blipFill>
          <a:blip r:embed="rId2"/>
          <a:stretch>
            <a:fillRect/>
          </a:stretch>
        </p:blipFill>
        <p:spPr>
          <a:xfrm>
            <a:off x="9519089" y="136525"/>
            <a:ext cx="2442152" cy="462366"/>
          </a:xfrm>
          <a:prstGeom prst="rect">
            <a:avLst/>
          </a:prstGeom>
        </p:spPr>
      </p:pic>
    </p:spTree>
    <p:extLst>
      <p:ext uri="{BB962C8B-B14F-4D97-AF65-F5344CB8AC3E}">
        <p14:creationId xmlns:p14="http://schemas.microsoft.com/office/powerpoint/2010/main" val="1500015256"/>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Slide Graphic -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5567733-5722-BA49-AA87-03A8E80AF9FC}"/>
              </a:ext>
            </a:extLst>
          </p:cNvPr>
          <p:cNvSpPr>
            <a:spLocks noGrp="1"/>
          </p:cNvSpPr>
          <p:nvPr>
            <p:ph type="title" hasCustomPrompt="1"/>
          </p:nvPr>
        </p:nvSpPr>
        <p:spPr>
          <a:xfrm>
            <a:off x="826813" y="1130400"/>
            <a:ext cx="7390550" cy="2187126"/>
          </a:xfrm>
        </p:spPr>
        <p:txBody>
          <a:bodyPr>
            <a:normAutofit/>
          </a:bodyPr>
          <a:lstStyle>
            <a:lvl1pPr>
              <a:defRPr sz="2800" b="1" i="0">
                <a:solidFill>
                  <a:schemeClr val="bg2"/>
                </a:solidFill>
                <a:latin typeface="Arial" panose="020B0604020202020204" pitchFamily="34" charset="0"/>
                <a:cs typeface="Arial" panose="020B0604020202020204" pitchFamily="34" charset="0"/>
              </a:defRPr>
            </a:lvl1pPr>
          </a:lstStyle>
          <a:p>
            <a:r>
              <a:rPr lang="en-US" dirty="0"/>
              <a:t>Section Slide in Arial Bold, 28pt</a:t>
            </a:r>
          </a:p>
        </p:txBody>
      </p:sp>
      <p:sp>
        <p:nvSpPr>
          <p:cNvPr id="11" name="Subtitle 2">
            <a:extLst>
              <a:ext uri="{FF2B5EF4-FFF2-40B4-BE49-F238E27FC236}">
                <a16:creationId xmlns:a16="http://schemas.microsoft.com/office/drawing/2014/main" id="{D4B3D2D6-005A-A743-B159-5AACAD3D28D6}"/>
              </a:ext>
            </a:extLst>
          </p:cNvPr>
          <p:cNvSpPr>
            <a:spLocks noGrp="1"/>
          </p:cNvSpPr>
          <p:nvPr>
            <p:ph type="subTitle" idx="1" hasCustomPrompt="1"/>
          </p:nvPr>
        </p:nvSpPr>
        <p:spPr>
          <a:xfrm>
            <a:off x="826813" y="3913267"/>
            <a:ext cx="9144000" cy="1655762"/>
          </a:xfrm>
        </p:spPr>
        <p:txBody>
          <a:bodyPr>
            <a:normAutofit/>
          </a:bodyPr>
          <a:lstStyle>
            <a:lvl1pPr marL="0" indent="0" algn="l">
              <a:buNone/>
              <a:defRPr sz="2200" b="0" i="0">
                <a:solidFill>
                  <a:schemeClr val="bg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 in Arial, 22pt</a:t>
            </a:r>
          </a:p>
        </p:txBody>
      </p:sp>
      <p:cxnSp>
        <p:nvCxnSpPr>
          <p:cNvPr id="5" name="Straight Connector 4">
            <a:extLst>
              <a:ext uri="{FF2B5EF4-FFF2-40B4-BE49-F238E27FC236}">
                <a16:creationId xmlns:a16="http://schemas.microsoft.com/office/drawing/2014/main" id="{EE745446-3DBC-9C4E-B930-A234901FA2F2}"/>
              </a:ext>
            </a:extLst>
          </p:cNvPr>
          <p:cNvCxnSpPr/>
          <p:nvPr userDrawn="1"/>
        </p:nvCxnSpPr>
        <p:spPr>
          <a:xfrm>
            <a:off x="942295" y="3810576"/>
            <a:ext cx="663575" cy="0"/>
          </a:xfrm>
          <a:prstGeom prst="line">
            <a:avLst/>
          </a:prstGeom>
          <a:ln>
            <a:solidFill>
              <a:schemeClr val="tx2"/>
            </a:solidFill>
          </a:ln>
        </p:spPr>
        <p:style>
          <a:lnRef idx="2">
            <a:schemeClr val="accent6"/>
          </a:lnRef>
          <a:fillRef idx="0">
            <a:schemeClr val="accent6"/>
          </a:fillRef>
          <a:effectRef idx="1">
            <a:schemeClr val="accent6"/>
          </a:effectRef>
          <a:fontRef idx="minor">
            <a:schemeClr val="tx1"/>
          </a:fontRef>
        </p:style>
      </p:cxnSp>
      <p:pic>
        <p:nvPicPr>
          <p:cNvPr id="7" name="Picture 6" descr="A picture containing logo&#10;&#10;Description automatically generated">
            <a:extLst>
              <a:ext uri="{FF2B5EF4-FFF2-40B4-BE49-F238E27FC236}">
                <a16:creationId xmlns:a16="http://schemas.microsoft.com/office/drawing/2014/main" id="{2F290C3B-AC79-4E78-BB02-6D1A6A3ED1E2}"/>
              </a:ext>
            </a:extLst>
          </p:cNvPr>
          <p:cNvPicPr>
            <a:picLocks noChangeAspect="1"/>
          </p:cNvPicPr>
          <p:nvPr userDrawn="1"/>
        </p:nvPicPr>
        <p:blipFill>
          <a:blip r:embed="rId3"/>
          <a:stretch>
            <a:fillRect/>
          </a:stretch>
        </p:blipFill>
        <p:spPr>
          <a:xfrm>
            <a:off x="820666" y="5999492"/>
            <a:ext cx="2714827" cy="530368"/>
          </a:xfrm>
          <a:prstGeom prst="rect">
            <a:avLst/>
          </a:prstGeom>
        </p:spPr>
      </p:pic>
    </p:spTree>
    <p:extLst>
      <p:ext uri="{BB962C8B-B14F-4D97-AF65-F5344CB8AC3E}">
        <p14:creationId xmlns:p14="http://schemas.microsoft.com/office/powerpoint/2010/main" val="1788614585"/>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19436B18-4A7E-1348-9FBB-5994C5AB276D}"/>
              </a:ext>
            </a:extLst>
          </p:cNvPr>
          <p:cNvSpPr txBox="1"/>
          <p:nvPr userDrawn="1"/>
        </p:nvSpPr>
        <p:spPr>
          <a:xfrm>
            <a:off x="12906531" y="2413416"/>
            <a:ext cx="184731" cy="369332"/>
          </a:xfrm>
          <a:prstGeom prst="rect">
            <a:avLst/>
          </a:prstGeom>
          <a:noFill/>
        </p:spPr>
        <p:txBody>
          <a:bodyPr wrap="none" rtlCol="0">
            <a:spAutoFit/>
          </a:bodyPr>
          <a:lstStyle/>
          <a:p>
            <a:endParaRPr lang="en-US" dirty="0"/>
          </a:p>
        </p:txBody>
      </p:sp>
      <p:pic>
        <p:nvPicPr>
          <p:cNvPr id="20" name="Picture 19">
            <a:extLst>
              <a:ext uri="{FF2B5EF4-FFF2-40B4-BE49-F238E27FC236}">
                <a16:creationId xmlns:a16="http://schemas.microsoft.com/office/drawing/2014/main" id="{F15BE37E-E45F-7B45-B81A-857504D857E4}"/>
              </a:ext>
            </a:extLst>
          </p:cNvPr>
          <p:cNvPicPr>
            <a:picLocks noChangeAspect="1"/>
          </p:cNvPicPr>
          <p:nvPr userDrawn="1"/>
        </p:nvPicPr>
        <p:blipFill>
          <a:blip r:embed="rId3"/>
          <a:stretch>
            <a:fillRect/>
          </a:stretch>
        </p:blipFill>
        <p:spPr>
          <a:xfrm>
            <a:off x="4427653" y="4384616"/>
            <a:ext cx="660400" cy="38100"/>
          </a:xfrm>
          <a:prstGeom prst="rect">
            <a:avLst/>
          </a:prstGeom>
        </p:spPr>
      </p:pic>
      <p:sp>
        <p:nvSpPr>
          <p:cNvPr id="10" name="Footer Placeholder 4">
            <a:extLst>
              <a:ext uri="{FF2B5EF4-FFF2-40B4-BE49-F238E27FC236}">
                <a16:creationId xmlns:a16="http://schemas.microsoft.com/office/drawing/2014/main" id="{4DD06976-73BD-F244-BCFF-118CEC1F62BA}"/>
              </a:ext>
            </a:extLst>
          </p:cNvPr>
          <p:cNvSpPr>
            <a:spLocks noGrp="1"/>
          </p:cNvSpPr>
          <p:nvPr>
            <p:ph type="ftr" sz="quarter" idx="3"/>
          </p:nvPr>
        </p:nvSpPr>
        <p:spPr>
          <a:xfrm>
            <a:off x="4312171" y="6356350"/>
            <a:ext cx="4114800" cy="365125"/>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r>
              <a:rPr lang="en-US" dirty="0"/>
              <a:t>Insert footer information as needed</a:t>
            </a:r>
          </a:p>
        </p:txBody>
      </p:sp>
      <p:sp>
        <p:nvSpPr>
          <p:cNvPr id="9" name="Title 1">
            <a:extLst>
              <a:ext uri="{FF2B5EF4-FFF2-40B4-BE49-F238E27FC236}">
                <a16:creationId xmlns:a16="http://schemas.microsoft.com/office/drawing/2014/main" id="{CC8D5423-5F41-D245-85F5-B1E275D0536D}"/>
              </a:ext>
            </a:extLst>
          </p:cNvPr>
          <p:cNvSpPr>
            <a:spLocks noGrp="1"/>
          </p:cNvSpPr>
          <p:nvPr>
            <p:ph type="ctrTitle" hasCustomPrompt="1"/>
          </p:nvPr>
        </p:nvSpPr>
        <p:spPr>
          <a:xfrm>
            <a:off x="4312171" y="1747007"/>
            <a:ext cx="7260069" cy="2387600"/>
          </a:xfrm>
        </p:spPr>
        <p:txBody>
          <a:bodyPr anchor="b">
            <a:normAutofit/>
          </a:bodyPr>
          <a:lstStyle>
            <a:lvl1pPr algn="l">
              <a:defRPr sz="2800" b="1" i="0">
                <a:solidFill>
                  <a:schemeClr val="bg1"/>
                </a:solidFill>
                <a:latin typeface="Arial" panose="020B0604020202020204" pitchFamily="34" charset="0"/>
                <a:cs typeface="Arial" panose="020B0604020202020204" pitchFamily="34" charset="0"/>
              </a:defRPr>
            </a:lvl1pPr>
          </a:lstStyle>
          <a:p>
            <a:r>
              <a:rPr lang="en-US" dirty="0"/>
              <a:t>Optional End Slide Arial Bold, 28pt</a:t>
            </a:r>
          </a:p>
        </p:txBody>
      </p:sp>
      <p:sp>
        <p:nvSpPr>
          <p:cNvPr id="11" name="Subtitle 2">
            <a:extLst>
              <a:ext uri="{FF2B5EF4-FFF2-40B4-BE49-F238E27FC236}">
                <a16:creationId xmlns:a16="http://schemas.microsoft.com/office/drawing/2014/main" id="{B62495D2-AE77-E540-949F-BD14C314E48A}"/>
              </a:ext>
            </a:extLst>
          </p:cNvPr>
          <p:cNvSpPr>
            <a:spLocks noGrp="1"/>
          </p:cNvSpPr>
          <p:nvPr>
            <p:ph type="subTitle" idx="1" hasCustomPrompt="1"/>
          </p:nvPr>
        </p:nvSpPr>
        <p:spPr>
          <a:xfrm>
            <a:off x="4312171" y="4512707"/>
            <a:ext cx="7260069" cy="1655762"/>
          </a:xfrm>
        </p:spPr>
        <p:txBody>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 in Arial, 22pt</a:t>
            </a:r>
          </a:p>
        </p:txBody>
      </p:sp>
      <p:pic>
        <p:nvPicPr>
          <p:cNvPr id="3" name="Picture 2" descr="A picture containing logo&#10;&#10;Description automatically generated">
            <a:extLst>
              <a:ext uri="{FF2B5EF4-FFF2-40B4-BE49-F238E27FC236}">
                <a16:creationId xmlns:a16="http://schemas.microsoft.com/office/drawing/2014/main" id="{8C0C359C-A728-4218-947E-508507330B42}"/>
              </a:ext>
            </a:extLst>
          </p:cNvPr>
          <p:cNvPicPr>
            <a:picLocks noChangeAspect="1"/>
          </p:cNvPicPr>
          <p:nvPr userDrawn="1"/>
        </p:nvPicPr>
        <p:blipFill>
          <a:blip r:embed="rId4"/>
          <a:stretch>
            <a:fillRect/>
          </a:stretch>
        </p:blipFill>
        <p:spPr>
          <a:xfrm>
            <a:off x="4427653" y="554008"/>
            <a:ext cx="2714827" cy="530368"/>
          </a:xfrm>
          <a:prstGeom prst="rect">
            <a:avLst/>
          </a:prstGeom>
        </p:spPr>
      </p:pic>
    </p:spTree>
    <p:extLst>
      <p:ext uri="{BB962C8B-B14F-4D97-AF65-F5344CB8AC3E}">
        <p14:creationId xmlns:p14="http://schemas.microsoft.com/office/powerpoint/2010/main" val="872202635"/>
      </p:ext>
    </p:extLst>
  </p:cSld>
  <p:clrMapOvr>
    <a:masterClrMapping/>
  </p:clrMapOvr>
  <p:extLst>
    <p:ext uri="{DCECCB84-F9BA-43D5-87BE-67443E8EF086}">
      <p15:sldGuideLst xmlns:p15="http://schemas.microsoft.com/office/powerpoint/2012/main">
        <p15:guide id="1" orient="horz" pos="396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5567733-5722-BA49-AA87-03A8E80AF9FC}"/>
              </a:ext>
            </a:extLst>
          </p:cNvPr>
          <p:cNvSpPr>
            <a:spLocks noGrp="1"/>
          </p:cNvSpPr>
          <p:nvPr>
            <p:ph type="title" hasCustomPrompt="1"/>
          </p:nvPr>
        </p:nvSpPr>
        <p:spPr>
          <a:xfrm>
            <a:off x="826813" y="1130400"/>
            <a:ext cx="8474842" cy="2187126"/>
          </a:xfrm>
        </p:spPr>
        <p:txBody>
          <a:bodyPr>
            <a:normAutofit/>
          </a:bodyPr>
          <a:lstStyle>
            <a:lvl1pPr>
              <a:defRPr sz="3600" b="1" i="0">
                <a:solidFill>
                  <a:schemeClr val="tx1"/>
                </a:solidFill>
                <a:latin typeface="Arial" panose="020B0604020202020204" pitchFamily="34" charset="0"/>
                <a:cs typeface="Arial" panose="020B0604020202020204" pitchFamily="34" charset="0"/>
              </a:defRPr>
            </a:lvl1pPr>
          </a:lstStyle>
          <a:p>
            <a:r>
              <a:rPr lang="en-US"/>
              <a:t>Presentation Title in Arial Bold, 36pt</a:t>
            </a:r>
          </a:p>
        </p:txBody>
      </p:sp>
      <p:sp>
        <p:nvSpPr>
          <p:cNvPr id="11" name="Subtitle 2">
            <a:extLst>
              <a:ext uri="{FF2B5EF4-FFF2-40B4-BE49-F238E27FC236}">
                <a16:creationId xmlns:a16="http://schemas.microsoft.com/office/drawing/2014/main" id="{D4B3D2D6-005A-A743-B159-5AACAD3D28D6}"/>
              </a:ext>
            </a:extLst>
          </p:cNvPr>
          <p:cNvSpPr>
            <a:spLocks noGrp="1"/>
          </p:cNvSpPr>
          <p:nvPr>
            <p:ph type="subTitle" idx="1" hasCustomPrompt="1"/>
          </p:nvPr>
        </p:nvSpPr>
        <p:spPr>
          <a:xfrm>
            <a:off x="826813" y="3913267"/>
            <a:ext cx="9144000" cy="1655762"/>
          </a:xfrm>
        </p:spPr>
        <p:txBody>
          <a:bodyPr/>
          <a:lstStyle>
            <a:lvl1pPr marL="0" indent="0" algn="l">
              <a:buNone/>
              <a:defRPr sz="24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Name on first line, Month DD, YYYY on second line</a:t>
            </a:r>
          </a:p>
        </p:txBody>
      </p:sp>
      <p:cxnSp>
        <p:nvCxnSpPr>
          <p:cNvPr id="5" name="Straight Connector 4">
            <a:extLst>
              <a:ext uri="{FF2B5EF4-FFF2-40B4-BE49-F238E27FC236}">
                <a16:creationId xmlns:a16="http://schemas.microsoft.com/office/drawing/2014/main" id="{F7D0124E-2069-2E48-82AE-8743ED1ECCED}"/>
              </a:ext>
            </a:extLst>
          </p:cNvPr>
          <p:cNvCxnSpPr/>
          <p:nvPr userDrawn="1"/>
        </p:nvCxnSpPr>
        <p:spPr>
          <a:xfrm>
            <a:off x="942295" y="3810576"/>
            <a:ext cx="663575" cy="0"/>
          </a:xfrm>
          <a:prstGeom prst="line">
            <a:avLst/>
          </a:prstGeom>
          <a:ln>
            <a:solidFill>
              <a:schemeClr val="tx2"/>
            </a:solidFill>
          </a:ln>
        </p:spPr>
        <p:style>
          <a:lnRef idx="2">
            <a:schemeClr val="accent6"/>
          </a:lnRef>
          <a:fillRef idx="0">
            <a:schemeClr val="accent6"/>
          </a:fillRef>
          <a:effectRef idx="1">
            <a:schemeClr val="accent6"/>
          </a:effectRef>
          <a:fontRef idx="minor">
            <a:schemeClr val="tx1"/>
          </a:fontRef>
        </p:style>
      </p:cxnSp>
      <p:pic>
        <p:nvPicPr>
          <p:cNvPr id="6" name="Picture 5" descr="A picture containing drawing, plate&#10;&#10;Description automatically generated">
            <a:extLst>
              <a:ext uri="{FF2B5EF4-FFF2-40B4-BE49-F238E27FC236}">
                <a16:creationId xmlns:a16="http://schemas.microsoft.com/office/drawing/2014/main" id="{EB534C28-92BF-924C-AA1D-BB3E33F577A6}"/>
              </a:ext>
            </a:extLst>
          </p:cNvPr>
          <p:cNvPicPr>
            <a:picLocks noChangeAspect="1"/>
          </p:cNvPicPr>
          <p:nvPr userDrawn="1"/>
        </p:nvPicPr>
        <p:blipFill>
          <a:blip r:embed="rId3"/>
          <a:stretch>
            <a:fillRect/>
          </a:stretch>
        </p:blipFill>
        <p:spPr>
          <a:xfrm>
            <a:off x="826813" y="6018605"/>
            <a:ext cx="2706624" cy="476066"/>
          </a:xfrm>
          <a:prstGeom prst="rect">
            <a:avLst/>
          </a:prstGeom>
        </p:spPr>
      </p:pic>
      <p:sp>
        <p:nvSpPr>
          <p:cNvPr id="7" name="Footer Placeholder 4">
            <a:extLst>
              <a:ext uri="{FF2B5EF4-FFF2-40B4-BE49-F238E27FC236}">
                <a16:creationId xmlns:a16="http://schemas.microsoft.com/office/drawing/2014/main" id="{0C8B181B-92C6-453F-8487-FC0D1F4D6E53}"/>
              </a:ext>
            </a:extLst>
          </p:cNvPr>
          <p:cNvSpPr>
            <a:spLocks noGrp="1"/>
          </p:cNvSpPr>
          <p:nvPr>
            <p:ph type="ftr" sz="quarter" idx="3"/>
          </p:nvPr>
        </p:nvSpPr>
        <p:spPr>
          <a:xfrm>
            <a:off x="826813" y="5617342"/>
            <a:ext cx="4114800" cy="365125"/>
          </a:xfrm>
          <a:prstGeom prst="rect">
            <a:avLst/>
          </a:prstGeom>
        </p:spPr>
        <p:txBody>
          <a:bodyPr vert="horz" lIns="91440" tIns="45720" rIns="91440" bIns="45720" rtlCol="0" anchor="ctr"/>
          <a:lstStyle>
            <a:lvl1pPr algn="l">
              <a:defRPr sz="1200">
                <a:solidFill>
                  <a:schemeClr val="tx1"/>
                </a:solidFill>
                <a:latin typeface="Arial" panose="020B0604020202020204" pitchFamily="34" charset="0"/>
                <a:cs typeface="Arial" panose="020B0604020202020204" pitchFamily="34" charset="0"/>
              </a:defRPr>
            </a:lvl1pPr>
          </a:lstStyle>
          <a:p>
            <a:r>
              <a:rPr lang="en-US"/>
              <a:t>Insert footer information as needed</a:t>
            </a:r>
          </a:p>
        </p:txBody>
      </p:sp>
    </p:spTree>
    <p:extLst>
      <p:ext uri="{BB962C8B-B14F-4D97-AF65-F5344CB8AC3E}">
        <p14:creationId xmlns:p14="http://schemas.microsoft.com/office/powerpoint/2010/main" val="2076651416"/>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ne Colum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65820-B5FB-2449-AB78-AE38572DBC51}"/>
              </a:ext>
            </a:extLst>
          </p:cNvPr>
          <p:cNvSpPr>
            <a:spLocks noGrp="1"/>
          </p:cNvSpPr>
          <p:nvPr>
            <p:ph type="title" hasCustomPrompt="1"/>
          </p:nvPr>
        </p:nvSpPr>
        <p:spPr>
          <a:xfrm>
            <a:off x="838200" y="1209040"/>
            <a:ext cx="10515600" cy="596610"/>
          </a:xfrm>
        </p:spPr>
        <p:txBody>
          <a:bodyPr>
            <a:normAutofit/>
          </a:bodyPr>
          <a:lstStyle>
            <a:lvl1pPr>
              <a:defRPr sz="2800"/>
            </a:lvl1pPr>
          </a:lstStyle>
          <a:p>
            <a:r>
              <a:rPr lang="en-US"/>
              <a:t>Slide Title is Arial Bold, 28pt </a:t>
            </a:r>
          </a:p>
        </p:txBody>
      </p:sp>
      <p:sp>
        <p:nvSpPr>
          <p:cNvPr id="3" name="Content Placeholder 2">
            <a:extLst>
              <a:ext uri="{FF2B5EF4-FFF2-40B4-BE49-F238E27FC236}">
                <a16:creationId xmlns:a16="http://schemas.microsoft.com/office/drawing/2014/main" id="{84CD2DCA-788F-6549-B0CE-7A0ED31700D5}"/>
              </a:ext>
            </a:extLst>
          </p:cNvPr>
          <p:cNvSpPr>
            <a:spLocks noGrp="1"/>
          </p:cNvSpPr>
          <p:nvPr>
            <p:ph idx="1" hasCustomPrompt="1"/>
          </p:nvPr>
        </p:nvSpPr>
        <p:spPr/>
        <p:txBody>
          <a:bodyPr/>
          <a:lstStyle>
            <a:lvl1pPr marL="342900" marR="0" indent="-34290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lvl1pPr>
            <a:lvl2pPr marL="514350" marR="0" indent="-342900" algn="l" defTabSz="685800" rtl="0" eaLnBrk="1" fontAlgn="auto" latinLnBrk="0" hangingPunct="1">
              <a:lnSpc>
                <a:spcPct val="90000"/>
              </a:lnSpc>
              <a:spcBef>
                <a:spcPts val="750"/>
              </a:spcBef>
              <a:spcAft>
                <a:spcPts val="0"/>
              </a:spcAft>
              <a:buClrTx/>
              <a:buSzTx/>
              <a:tabLst/>
              <a:defRPr/>
            </a:lvl2pPr>
            <a:lvl3pPr marL="857250" marR="0" indent="-342900" algn="l" defTabSz="685800" rtl="0" eaLnBrk="1" fontAlgn="auto" latinLnBrk="0" hangingPunct="1">
              <a:lnSpc>
                <a:spcPct val="90000"/>
              </a:lnSpc>
              <a:spcBef>
                <a:spcPts val="750"/>
              </a:spcBef>
              <a:spcAft>
                <a:spcPts val="0"/>
              </a:spcAft>
              <a:buClrTx/>
              <a:buSzTx/>
              <a:tabLst/>
              <a:defRPr/>
            </a:lvl3pPr>
          </a:lstStyle>
          <a:p>
            <a:pPr marL="342900" marR="0" lvl="0" indent="-342900" algn="l" defTabSz="685800" rtl="0" eaLnBrk="1" fontAlgn="auto" latinLnBrk="0" hangingPunct="1">
              <a:lnSpc>
                <a:spcPct val="90000"/>
              </a:lnSpc>
              <a:spcBef>
                <a:spcPts val="750"/>
              </a:spcBef>
              <a:spcAft>
                <a:spcPts val="0"/>
              </a:spcAft>
              <a:buClrTx/>
              <a:buSzTx/>
              <a:tabLst/>
              <a:defRPr/>
            </a:pPr>
            <a:r>
              <a:rPr lang="en-US"/>
              <a:t>First level text should be Arial, 22pt with a solid bullet.</a:t>
            </a:r>
          </a:p>
          <a:p>
            <a:pPr marL="514350" marR="0" lvl="1" indent="-342900" algn="l" defTabSz="685800" rtl="0" eaLnBrk="1" fontAlgn="auto" latinLnBrk="0" hangingPunct="1">
              <a:lnSpc>
                <a:spcPct val="90000"/>
              </a:lnSpc>
              <a:spcBef>
                <a:spcPts val="750"/>
              </a:spcBef>
              <a:spcAft>
                <a:spcPts val="0"/>
              </a:spcAft>
              <a:buClrTx/>
              <a:buSzTx/>
              <a:tabLst/>
              <a:defRPr/>
            </a:pPr>
            <a:r>
              <a:rPr lang="en-US"/>
              <a:t>Second level lists are blue Arial, 20pt with a solid square. Do not use open bullets. </a:t>
            </a:r>
          </a:p>
          <a:p>
            <a:pPr marL="857250" marR="0" lvl="2" indent="-342900" algn="l" defTabSz="685800" rtl="0" eaLnBrk="1" fontAlgn="auto" latinLnBrk="0" hangingPunct="1">
              <a:lnSpc>
                <a:spcPct val="90000"/>
              </a:lnSpc>
              <a:spcBef>
                <a:spcPts val="750"/>
              </a:spcBef>
              <a:spcAft>
                <a:spcPts val="0"/>
              </a:spcAft>
              <a:buClrTx/>
              <a:buSzTx/>
              <a:tabLst/>
              <a:defRPr/>
            </a:pPr>
            <a:r>
              <a:rPr lang="en-US"/>
              <a:t>Third level lists are Arial, 18pt with a check mark bullet. </a:t>
            </a:r>
          </a:p>
        </p:txBody>
      </p:sp>
      <p:sp>
        <p:nvSpPr>
          <p:cNvPr id="5" name="Footer Placeholder 4">
            <a:extLst>
              <a:ext uri="{FF2B5EF4-FFF2-40B4-BE49-F238E27FC236}">
                <a16:creationId xmlns:a16="http://schemas.microsoft.com/office/drawing/2014/main" id="{DA6F819E-4416-6344-911B-E58837AFF1BB}"/>
              </a:ext>
            </a:extLst>
          </p:cNvPr>
          <p:cNvSpPr>
            <a:spLocks noGrp="1"/>
          </p:cNvSpPr>
          <p:nvPr>
            <p:ph type="ftr" sz="quarter" idx="11"/>
          </p:nvPr>
        </p:nvSpPr>
        <p:spPr/>
        <p:txBody>
          <a:bodyPr/>
          <a:lstStyle/>
          <a:p>
            <a:r>
              <a:rPr lang="en-US"/>
              <a:t>Insert footer information as needed</a:t>
            </a:r>
          </a:p>
        </p:txBody>
      </p:sp>
      <p:sp>
        <p:nvSpPr>
          <p:cNvPr id="6" name="Slide Number Placeholder 5">
            <a:extLst>
              <a:ext uri="{FF2B5EF4-FFF2-40B4-BE49-F238E27FC236}">
                <a16:creationId xmlns:a16="http://schemas.microsoft.com/office/drawing/2014/main" id="{CCAF641B-0F8D-1440-8487-3D3338BF4658}"/>
              </a:ext>
            </a:extLst>
          </p:cNvPr>
          <p:cNvSpPr>
            <a:spLocks noGrp="1"/>
          </p:cNvSpPr>
          <p:nvPr>
            <p:ph type="sldNum" sz="quarter" idx="12"/>
          </p:nvPr>
        </p:nvSpPr>
        <p:spPr/>
        <p:txBody>
          <a:bodyPr/>
          <a:lstStyle/>
          <a:p>
            <a:fld id="{549D6600-C6B9-CF4F-8A0C-864766A79F48}" type="slidenum">
              <a:rPr lang="en-US" smtClean="0"/>
              <a:t>‹#›</a:t>
            </a:fld>
            <a:endParaRPr lang="en-US"/>
          </a:p>
        </p:txBody>
      </p:sp>
    </p:spTree>
    <p:extLst>
      <p:ext uri="{BB962C8B-B14F-4D97-AF65-F5344CB8AC3E}">
        <p14:creationId xmlns:p14="http://schemas.microsoft.com/office/powerpoint/2010/main" val="34579511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One Column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CD2DCA-788F-6549-B0CE-7A0ED31700D5}"/>
              </a:ext>
            </a:extLst>
          </p:cNvPr>
          <p:cNvSpPr>
            <a:spLocks noGrp="1"/>
          </p:cNvSpPr>
          <p:nvPr>
            <p:ph idx="1" hasCustomPrompt="1"/>
          </p:nvPr>
        </p:nvSpPr>
        <p:spPr>
          <a:xfrm>
            <a:off x="543910" y="1101914"/>
            <a:ext cx="10515600" cy="3628401"/>
          </a:xfrm>
        </p:spPr>
        <p:txBody>
          <a:bodyPr/>
          <a:lstStyle>
            <a:lvl1pPr marL="342900" marR="0" indent="-34290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lvl1pPr>
            <a:lvl2pPr marL="514350" marR="0" indent="-342900" algn="l" defTabSz="685800" rtl="0" eaLnBrk="1" fontAlgn="auto" latinLnBrk="0" hangingPunct="1">
              <a:lnSpc>
                <a:spcPct val="90000"/>
              </a:lnSpc>
              <a:spcBef>
                <a:spcPts val="750"/>
              </a:spcBef>
              <a:spcAft>
                <a:spcPts val="0"/>
              </a:spcAft>
              <a:buClrTx/>
              <a:buSzTx/>
              <a:tabLst/>
              <a:defRPr/>
            </a:lvl2pPr>
            <a:lvl3pPr marL="857250" marR="0" indent="-342900" algn="l" defTabSz="685800" rtl="0" eaLnBrk="1" fontAlgn="auto" latinLnBrk="0" hangingPunct="1">
              <a:lnSpc>
                <a:spcPct val="90000"/>
              </a:lnSpc>
              <a:spcBef>
                <a:spcPts val="750"/>
              </a:spcBef>
              <a:spcAft>
                <a:spcPts val="0"/>
              </a:spcAft>
              <a:buClrTx/>
              <a:buSzTx/>
              <a:tabLst/>
              <a:defRPr/>
            </a:lvl3pPr>
          </a:lstStyle>
          <a:p>
            <a:pPr marL="342900" marR="0" lvl="0" indent="-342900" algn="l" defTabSz="685800" rtl="0" eaLnBrk="1" fontAlgn="auto" latinLnBrk="0" hangingPunct="1">
              <a:lnSpc>
                <a:spcPct val="90000"/>
              </a:lnSpc>
              <a:spcBef>
                <a:spcPts val="750"/>
              </a:spcBef>
              <a:spcAft>
                <a:spcPts val="0"/>
              </a:spcAft>
              <a:buClrTx/>
              <a:buSzTx/>
              <a:tabLst/>
              <a:defRPr/>
            </a:pPr>
            <a:r>
              <a:rPr lang="en-US"/>
              <a:t>First level text should be Arial, 22pt with a solid bullet.</a:t>
            </a:r>
          </a:p>
          <a:p>
            <a:pPr marL="514350" marR="0" lvl="1" indent="-342900" algn="l" defTabSz="685800" rtl="0" eaLnBrk="1" fontAlgn="auto" latinLnBrk="0" hangingPunct="1">
              <a:lnSpc>
                <a:spcPct val="90000"/>
              </a:lnSpc>
              <a:spcBef>
                <a:spcPts val="750"/>
              </a:spcBef>
              <a:spcAft>
                <a:spcPts val="0"/>
              </a:spcAft>
              <a:buClrTx/>
              <a:buSzTx/>
              <a:tabLst/>
              <a:defRPr/>
            </a:pPr>
            <a:r>
              <a:rPr lang="en-US"/>
              <a:t>Second level lists are blue Arial, 20pt with a solid square. Do not use open bullets. </a:t>
            </a:r>
          </a:p>
          <a:p>
            <a:pPr marL="857250" marR="0" lvl="2" indent="-342900" algn="l" defTabSz="685800" rtl="0" eaLnBrk="1" fontAlgn="auto" latinLnBrk="0" hangingPunct="1">
              <a:lnSpc>
                <a:spcPct val="90000"/>
              </a:lnSpc>
              <a:spcBef>
                <a:spcPts val="750"/>
              </a:spcBef>
              <a:spcAft>
                <a:spcPts val="0"/>
              </a:spcAft>
              <a:buClrTx/>
              <a:buSzTx/>
              <a:tabLst/>
              <a:defRPr/>
            </a:pPr>
            <a:r>
              <a:rPr lang="en-US"/>
              <a:t>Third level lists are Arial, 18pt with a check mark bullet. </a:t>
            </a:r>
          </a:p>
        </p:txBody>
      </p:sp>
      <p:sp>
        <p:nvSpPr>
          <p:cNvPr id="4" name="Rectangle 3">
            <a:extLst>
              <a:ext uri="{FF2B5EF4-FFF2-40B4-BE49-F238E27FC236}">
                <a16:creationId xmlns:a16="http://schemas.microsoft.com/office/drawing/2014/main" id="{85A4B137-96C7-4821-9F78-CB25ABA8060D}"/>
              </a:ext>
            </a:extLst>
          </p:cNvPr>
          <p:cNvSpPr/>
          <p:nvPr userDrawn="1"/>
        </p:nvSpPr>
        <p:spPr>
          <a:xfrm>
            <a:off x="0" y="6190944"/>
            <a:ext cx="12192000" cy="677917"/>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F65820-B5FB-2449-AB78-AE38572DBC51}"/>
              </a:ext>
            </a:extLst>
          </p:cNvPr>
          <p:cNvSpPr>
            <a:spLocks noGrp="1"/>
          </p:cNvSpPr>
          <p:nvPr>
            <p:ph type="title" hasCustomPrompt="1"/>
          </p:nvPr>
        </p:nvSpPr>
        <p:spPr>
          <a:xfrm>
            <a:off x="543910" y="5462983"/>
            <a:ext cx="10515600" cy="596610"/>
          </a:xfrm>
        </p:spPr>
        <p:txBody>
          <a:bodyPr>
            <a:normAutofit/>
          </a:bodyPr>
          <a:lstStyle>
            <a:lvl1pPr>
              <a:defRPr sz="2800">
                <a:solidFill>
                  <a:srgbClr val="000099"/>
                </a:solidFill>
              </a:defRPr>
            </a:lvl1pPr>
          </a:lstStyle>
          <a:p>
            <a:r>
              <a:rPr lang="en-US"/>
              <a:t>Slide Title is Arial Bold, 28pt </a:t>
            </a:r>
          </a:p>
        </p:txBody>
      </p:sp>
      <p:sp>
        <p:nvSpPr>
          <p:cNvPr id="5" name="Footer Placeholder 4">
            <a:extLst>
              <a:ext uri="{FF2B5EF4-FFF2-40B4-BE49-F238E27FC236}">
                <a16:creationId xmlns:a16="http://schemas.microsoft.com/office/drawing/2014/main" id="{DA6F819E-4416-6344-911B-E58837AFF1BB}"/>
              </a:ext>
            </a:extLst>
          </p:cNvPr>
          <p:cNvSpPr>
            <a:spLocks noGrp="1"/>
          </p:cNvSpPr>
          <p:nvPr>
            <p:ph type="ftr" sz="quarter" idx="11"/>
          </p:nvPr>
        </p:nvSpPr>
        <p:spPr>
          <a:xfrm>
            <a:off x="5097518" y="222785"/>
            <a:ext cx="4114800" cy="365125"/>
          </a:xfrm>
        </p:spPr>
        <p:txBody>
          <a:bodyPr/>
          <a:lstStyle/>
          <a:p>
            <a:r>
              <a:rPr lang="en-US"/>
              <a:t>Insert footer information as needed</a:t>
            </a:r>
          </a:p>
        </p:txBody>
      </p:sp>
      <p:sp>
        <p:nvSpPr>
          <p:cNvPr id="6" name="Slide Number Placeholder 5">
            <a:extLst>
              <a:ext uri="{FF2B5EF4-FFF2-40B4-BE49-F238E27FC236}">
                <a16:creationId xmlns:a16="http://schemas.microsoft.com/office/drawing/2014/main" id="{CCAF641B-0F8D-1440-8487-3D3338BF4658}"/>
              </a:ext>
            </a:extLst>
          </p:cNvPr>
          <p:cNvSpPr>
            <a:spLocks noGrp="1"/>
          </p:cNvSpPr>
          <p:nvPr>
            <p:ph type="sldNum" sz="quarter" idx="12"/>
          </p:nvPr>
        </p:nvSpPr>
        <p:spPr>
          <a:xfrm>
            <a:off x="9212318" y="223478"/>
            <a:ext cx="2743200" cy="365125"/>
          </a:xfrm>
        </p:spPr>
        <p:txBody>
          <a:bodyPr/>
          <a:lstStyle/>
          <a:p>
            <a:fld id="{549D6600-C6B9-CF4F-8A0C-864766A79F48}" type="slidenum">
              <a:rPr lang="en-US" smtClean="0"/>
              <a:t>‹#›</a:t>
            </a:fld>
            <a:endParaRPr lang="en-US"/>
          </a:p>
        </p:txBody>
      </p:sp>
      <p:pic>
        <p:nvPicPr>
          <p:cNvPr id="8" name="Picture 7" descr="Logo&#10;&#10;Description automatically generated">
            <a:extLst>
              <a:ext uri="{FF2B5EF4-FFF2-40B4-BE49-F238E27FC236}">
                <a16:creationId xmlns:a16="http://schemas.microsoft.com/office/drawing/2014/main" id="{0FD0F20B-6E18-4E31-8776-9FFA1E37378D}"/>
              </a:ext>
            </a:extLst>
          </p:cNvPr>
          <p:cNvPicPr>
            <a:picLocks noChangeAspect="1"/>
          </p:cNvPicPr>
          <p:nvPr userDrawn="1"/>
        </p:nvPicPr>
        <p:blipFill>
          <a:blip r:embed="rId2"/>
          <a:stretch>
            <a:fillRect/>
          </a:stretch>
        </p:blipFill>
        <p:spPr>
          <a:xfrm>
            <a:off x="10148534" y="6322294"/>
            <a:ext cx="1359497" cy="415216"/>
          </a:xfrm>
          <a:prstGeom prst="rect">
            <a:avLst/>
          </a:prstGeom>
        </p:spPr>
      </p:pic>
    </p:spTree>
    <p:extLst>
      <p:ext uri="{BB962C8B-B14F-4D97-AF65-F5344CB8AC3E}">
        <p14:creationId xmlns:p14="http://schemas.microsoft.com/office/powerpoint/2010/main" val="2070173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65820-B5FB-2449-AB78-AE38572DBC51}"/>
              </a:ext>
            </a:extLst>
          </p:cNvPr>
          <p:cNvSpPr>
            <a:spLocks noGrp="1"/>
          </p:cNvSpPr>
          <p:nvPr>
            <p:ph type="title" hasCustomPrompt="1"/>
          </p:nvPr>
        </p:nvSpPr>
        <p:spPr>
          <a:xfrm>
            <a:off x="838200" y="1209040"/>
            <a:ext cx="10515600" cy="596610"/>
          </a:xfrm>
        </p:spPr>
        <p:txBody>
          <a:bodyPr>
            <a:normAutofit/>
          </a:bodyPr>
          <a:lstStyle>
            <a:lvl1pPr>
              <a:defRPr sz="2800"/>
            </a:lvl1pPr>
          </a:lstStyle>
          <a:p>
            <a:r>
              <a:rPr lang="en-US"/>
              <a:t>Columns Slide Title is Arial Bold, 28pt</a:t>
            </a:r>
          </a:p>
        </p:txBody>
      </p:sp>
      <p:sp>
        <p:nvSpPr>
          <p:cNvPr id="5" name="Footer Placeholder 4">
            <a:extLst>
              <a:ext uri="{FF2B5EF4-FFF2-40B4-BE49-F238E27FC236}">
                <a16:creationId xmlns:a16="http://schemas.microsoft.com/office/drawing/2014/main" id="{DA6F819E-4416-6344-911B-E58837AFF1BB}"/>
              </a:ext>
            </a:extLst>
          </p:cNvPr>
          <p:cNvSpPr>
            <a:spLocks noGrp="1"/>
          </p:cNvSpPr>
          <p:nvPr>
            <p:ph type="ftr" sz="quarter" idx="11"/>
          </p:nvPr>
        </p:nvSpPr>
        <p:spPr/>
        <p:txBody>
          <a:bodyPr/>
          <a:lstStyle/>
          <a:p>
            <a:r>
              <a:rPr lang="en-US"/>
              <a:t>Insert footer information as needed</a:t>
            </a:r>
          </a:p>
        </p:txBody>
      </p:sp>
      <p:sp>
        <p:nvSpPr>
          <p:cNvPr id="6" name="Slide Number Placeholder 5">
            <a:extLst>
              <a:ext uri="{FF2B5EF4-FFF2-40B4-BE49-F238E27FC236}">
                <a16:creationId xmlns:a16="http://schemas.microsoft.com/office/drawing/2014/main" id="{CCAF641B-0F8D-1440-8487-3D3338BF4658}"/>
              </a:ext>
            </a:extLst>
          </p:cNvPr>
          <p:cNvSpPr>
            <a:spLocks noGrp="1"/>
          </p:cNvSpPr>
          <p:nvPr>
            <p:ph type="sldNum" sz="quarter" idx="12"/>
          </p:nvPr>
        </p:nvSpPr>
        <p:spPr/>
        <p:txBody>
          <a:bodyPr/>
          <a:lstStyle/>
          <a:p>
            <a:fld id="{549D6600-C6B9-CF4F-8A0C-864766A79F48}" type="slidenum">
              <a:rPr lang="en-US" smtClean="0"/>
              <a:t>‹#›</a:t>
            </a:fld>
            <a:endParaRPr lang="en-US"/>
          </a:p>
        </p:txBody>
      </p:sp>
      <p:sp>
        <p:nvSpPr>
          <p:cNvPr id="8" name="Content Placeholder 2">
            <a:extLst>
              <a:ext uri="{FF2B5EF4-FFF2-40B4-BE49-F238E27FC236}">
                <a16:creationId xmlns:a16="http://schemas.microsoft.com/office/drawing/2014/main" id="{329C2DB6-C91F-2E42-B0CA-CB27B5105C84}"/>
              </a:ext>
            </a:extLst>
          </p:cNvPr>
          <p:cNvSpPr>
            <a:spLocks noGrp="1"/>
          </p:cNvSpPr>
          <p:nvPr>
            <p:ph sz="half" idx="2" hasCustomPrompt="1"/>
          </p:nvPr>
        </p:nvSpPr>
        <p:spPr>
          <a:xfrm>
            <a:off x="838200" y="2370137"/>
            <a:ext cx="4982742" cy="3625549"/>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add text</a:t>
            </a:r>
          </a:p>
        </p:txBody>
      </p:sp>
      <p:sp>
        <p:nvSpPr>
          <p:cNvPr id="10" name="Content Placeholder 2">
            <a:extLst>
              <a:ext uri="{FF2B5EF4-FFF2-40B4-BE49-F238E27FC236}">
                <a16:creationId xmlns:a16="http://schemas.microsoft.com/office/drawing/2014/main" id="{01B8ABF4-684C-0140-B841-60540A9302E0}"/>
              </a:ext>
            </a:extLst>
          </p:cNvPr>
          <p:cNvSpPr>
            <a:spLocks noGrp="1"/>
          </p:cNvSpPr>
          <p:nvPr>
            <p:ph sz="half" idx="13" hasCustomPrompt="1"/>
          </p:nvPr>
        </p:nvSpPr>
        <p:spPr>
          <a:xfrm>
            <a:off x="6371060" y="2370136"/>
            <a:ext cx="4982742" cy="3625549"/>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add text</a:t>
            </a:r>
          </a:p>
        </p:txBody>
      </p:sp>
    </p:spTree>
    <p:extLst>
      <p:ext uri="{BB962C8B-B14F-4D97-AF65-F5344CB8AC3E}">
        <p14:creationId xmlns:p14="http://schemas.microsoft.com/office/powerpoint/2010/main" val="37682471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1DD5F-BDFB-3443-930A-4ECE2B1C5827}"/>
              </a:ext>
            </a:extLst>
          </p:cNvPr>
          <p:cNvSpPr>
            <a:spLocks noGrp="1"/>
          </p:cNvSpPr>
          <p:nvPr>
            <p:ph type="title" hasCustomPrompt="1"/>
          </p:nvPr>
        </p:nvSpPr>
        <p:spPr/>
        <p:txBody>
          <a:bodyPr>
            <a:normAutofit/>
          </a:bodyPr>
          <a:lstStyle>
            <a:lvl1pPr>
              <a:defRPr sz="2800"/>
            </a:lvl1pPr>
          </a:lstStyle>
          <a:p>
            <a:r>
              <a:rPr lang="en-US"/>
              <a:t>Charts Title is Arial Bold, 28pt</a:t>
            </a:r>
          </a:p>
        </p:txBody>
      </p:sp>
      <p:sp>
        <p:nvSpPr>
          <p:cNvPr id="3" name="Footer Placeholder 2">
            <a:extLst>
              <a:ext uri="{FF2B5EF4-FFF2-40B4-BE49-F238E27FC236}">
                <a16:creationId xmlns:a16="http://schemas.microsoft.com/office/drawing/2014/main" id="{2AD28D3B-54C8-A147-B2C4-8906F98936C6}"/>
              </a:ext>
            </a:extLst>
          </p:cNvPr>
          <p:cNvSpPr>
            <a:spLocks noGrp="1"/>
          </p:cNvSpPr>
          <p:nvPr>
            <p:ph type="ftr" sz="quarter" idx="10"/>
          </p:nvPr>
        </p:nvSpPr>
        <p:spPr/>
        <p:txBody>
          <a:bodyPr/>
          <a:lstStyle/>
          <a:p>
            <a:r>
              <a:rPr lang="en-US"/>
              <a:t>Insert footer information as needed</a:t>
            </a:r>
            <a:endParaRPr lang="en-US">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6D3714A-6FF9-C84D-922F-7C5A5186735F}"/>
              </a:ext>
            </a:extLst>
          </p:cNvPr>
          <p:cNvSpPr>
            <a:spLocks noGrp="1"/>
          </p:cNvSpPr>
          <p:nvPr>
            <p:ph type="sldNum" sz="quarter" idx="11"/>
          </p:nvPr>
        </p:nvSpPr>
        <p:spPr/>
        <p:txBody>
          <a:bodyPr/>
          <a:lstStyle/>
          <a:p>
            <a:fld id="{549D6600-C6B9-CF4F-8A0C-864766A79F48}" type="slidenum">
              <a:rPr lang="en-US" smtClean="0"/>
              <a:pPr/>
              <a:t>‹#›</a:t>
            </a:fld>
            <a:endParaRPr lang="en-US">
              <a:latin typeface="Arial" panose="020B0604020202020204" pitchFamily="34" charset="0"/>
              <a:cs typeface="Arial" panose="020B0604020202020204" pitchFamily="34" charset="0"/>
            </a:endParaRPr>
          </a:p>
        </p:txBody>
      </p:sp>
      <p:sp>
        <p:nvSpPr>
          <p:cNvPr id="8" name="Content Placeholder 3">
            <a:extLst>
              <a:ext uri="{FF2B5EF4-FFF2-40B4-BE49-F238E27FC236}">
                <a16:creationId xmlns:a16="http://schemas.microsoft.com/office/drawing/2014/main" id="{6C8A1040-DAA9-3C42-A0D5-E3EC96005028}"/>
              </a:ext>
            </a:extLst>
          </p:cNvPr>
          <p:cNvSpPr>
            <a:spLocks noGrp="1"/>
          </p:cNvSpPr>
          <p:nvPr>
            <p:ph sz="half" idx="14" hasCustomPrompt="1"/>
          </p:nvPr>
        </p:nvSpPr>
        <p:spPr>
          <a:xfrm>
            <a:off x="4302603" y="2357146"/>
            <a:ext cx="7743498" cy="3709336"/>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add text</a:t>
            </a:r>
          </a:p>
        </p:txBody>
      </p:sp>
      <p:sp>
        <p:nvSpPr>
          <p:cNvPr id="7" name="Content Placeholder 2">
            <a:extLst>
              <a:ext uri="{FF2B5EF4-FFF2-40B4-BE49-F238E27FC236}">
                <a16:creationId xmlns:a16="http://schemas.microsoft.com/office/drawing/2014/main" id="{BC436691-F499-574E-89CF-6419385ECC51}"/>
              </a:ext>
            </a:extLst>
          </p:cNvPr>
          <p:cNvSpPr>
            <a:spLocks noGrp="1"/>
          </p:cNvSpPr>
          <p:nvPr>
            <p:ph sz="half" idx="1" hasCustomPrompt="1"/>
          </p:nvPr>
        </p:nvSpPr>
        <p:spPr>
          <a:xfrm>
            <a:off x="838198" y="2357146"/>
            <a:ext cx="2905886" cy="3709336"/>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0" i="1">
                <a:solidFill>
                  <a:schemeClr val="accent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add text</a:t>
            </a:r>
          </a:p>
        </p:txBody>
      </p:sp>
    </p:spTree>
    <p:extLst>
      <p:ext uri="{BB962C8B-B14F-4D97-AF65-F5344CB8AC3E}">
        <p14:creationId xmlns:p14="http://schemas.microsoft.com/office/powerpoint/2010/main" val="34537240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ection Slide Dark Blue">
    <p:bg>
      <p:bgPr>
        <a:solidFill>
          <a:schemeClr val="accent5"/>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5567733-5722-BA49-AA87-03A8E80AF9FC}"/>
              </a:ext>
            </a:extLst>
          </p:cNvPr>
          <p:cNvSpPr>
            <a:spLocks noGrp="1"/>
          </p:cNvSpPr>
          <p:nvPr>
            <p:ph type="title" hasCustomPrompt="1"/>
          </p:nvPr>
        </p:nvSpPr>
        <p:spPr>
          <a:xfrm>
            <a:off x="826813" y="1130400"/>
            <a:ext cx="7390550" cy="2187126"/>
          </a:xfrm>
        </p:spPr>
        <p:txBody>
          <a:bodyPr>
            <a:normAutofit/>
          </a:bodyPr>
          <a:lstStyle>
            <a:lvl1pPr>
              <a:defRPr sz="2800" b="1" i="0">
                <a:solidFill>
                  <a:schemeClr val="tx2"/>
                </a:solidFill>
                <a:latin typeface="Arial" panose="020B0604020202020204" pitchFamily="34" charset="0"/>
                <a:cs typeface="Arial" panose="020B0604020202020204" pitchFamily="34" charset="0"/>
              </a:defRPr>
            </a:lvl1pPr>
          </a:lstStyle>
          <a:p>
            <a:r>
              <a:rPr lang="en-US"/>
              <a:t>Section Slide in Arial Bold, 28pt</a:t>
            </a:r>
          </a:p>
        </p:txBody>
      </p:sp>
      <p:sp>
        <p:nvSpPr>
          <p:cNvPr id="11" name="Subtitle 2">
            <a:extLst>
              <a:ext uri="{FF2B5EF4-FFF2-40B4-BE49-F238E27FC236}">
                <a16:creationId xmlns:a16="http://schemas.microsoft.com/office/drawing/2014/main" id="{D4B3D2D6-005A-A743-B159-5AACAD3D28D6}"/>
              </a:ext>
            </a:extLst>
          </p:cNvPr>
          <p:cNvSpPr>
            <a:spLocks noGrp="1"/>
          </p:cNvSpPr>
          <p:nvPr>
            <p:ph type="subTitle" idx="1" hasCustomPrompt="1"/>
          </p:nvPr>
        </p:nvSpPr>
        <p:spPr>
          <a:xfrm>
            <a:off x="826813" y="3913267"/>
            <a:ext cx="9144000" cy="1655762"/>
          </a:xfrm>
        </p:spPr>
        <p:txBody>
          <a:bodyPr>
            <a:normAutofit/>
          </a:bodyPr>
          <a:lstStyle>
            <a:lvl1pPr marL="0" indent="0" algn="l">
              <a:buNone/>
              <a:defRPr sz="22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Subheading in Arial, 22pt</a:t>
            </a:r>
          </a:p>
        </p:txBody>
      </p:sp>
      <p:cxnSp>
        <p:nvCxnSpPr>
          <p:cNvPr id="14" name="Straight Connector 13">
            <a:extLst>
              <a:ext uri="{FF2B5EF4-FFF2-40B4-BE49-F238E27FC236}">
                <a16:creationId xmlns:a16="http://schemas.microsoft.com/office/drawing/2014/main" id="{86069636-552A-3947-831B-9C8810ED36F2}"/>
              </a:ext>
            </a:extLst>
          </p:cNvPr>
          <p:cNvCxnSpPr/>
          <p:nvPr userDrawn="1"/>
        </p:nvCxnSpPr>
        <p:spPr>
          <a:xfrm>
            <a:off x="942295" y="3810576"/>
            <a:ext cx="663575" cy="0"/>
          </a:xfrm>
          <a:prstGeom prst="line">
            <a:avLst/>
          </a:prstGeom>
          <a:ln>
            <a:solidFill>
              <a:schemeClr val="tx2"/>
            </a:solidFill>
          </a:ln>
        </p:spPr>
        <p:style>
          <a:lnRef idx="2">
            <a:schemeClr val="accent6"/>
          </a:lnRef>
          <a:fillRef idx="0">
            <a:schemeClr val="accent6"/>
          </a:fillRef>
          <a:effectRef idx="1">
            <a:schemeClr val="accent6"/>
          </a:effectRef>
          <a:fontRef idx="minor">
            <a:schemeClr val="tx1"/>
          </a:fontRef>
        </p:style>
      </p:cxnSp>
      <p:pic>
        <p:nvPicPr>
          <p:cNvPr id="5" name="Picture 4" descr="A picture containing drawing, plate&#10;&#10;Description automatically generated">
            <a:extLst>
              <a:ext uri="{FF2B5EF4-FFF2-40B4-BE49-F238E27FC236}">
                <a16:creationId xmlns:a16="http://schemas.microsoft.com/office/drawing/2014/main" id="{E6B19C55-32AE-C54F-B94B-2A3824E653C6}"/>
              </a:ext>
            </a:extLst>
          </p:cNvPr>
          <p:cNvPicPr>
            <a:picLocks noChangeAspect="1"/>
          </p:cNvPicPr>
          <p:nvPr userDrawn="1"/>
        </p:nvPicPr>
        <p:blipFill>
          <a:blip r:embed="rId2"/>
          <a:stretch>
            <a:fillRect/>
          </a:stretch>
        </p:blipFill>
        <p:spPr>
          <a:xfrm>
            <a:off x="826813" y="6018605"/>
            <a:ext cx="2706624" cy="476066"/>
          </a:xfrm>
          <a:prstGeom prst="rect">
            <a:avLst/>
          </a:prstGeom>
        </p:spPr>
      </p:pic>
    </p:spTree>
    <p:extLst>
      <p:ext uri="{BB962C8B-B14F-4D97-AF65-F5344CB8AC3E}">
        <p14:creationId xmlns:p14="http://schemas.microsoft.com/office/powerpoint/2010/main" val="1586338608"/>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Section Slide Dark Blue">
    <p:bg>
      <p:bgPr>
        <a:solidFill>
          <a:schemeClr val="accent5"/>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5567733-5722-BA49-AA87-03A8E80AF9FC}"/>
              </a:ext>
            </a:extLst>
          </p:cNvPr>
          <p:cNvSpPr>
            <a:spLocks noGrp="1"/>
          </p:cNvSpPr>
          <p:nvPr>
            <p:ph type="title" hasCustomPrompt="1"/>
          </p:nvPr>
        </p:nvSpPr>
        <p:spPr>
          <a:xfrm>
            <a:off x="826813" y="1130400"/>
            <a:ext cx="9390614" cy="680815"/>
          </a:xfrm>
        </p:spPr>
        <p:txBody>
          <a:bodyPr>
            <a:normAutofit/>
          </a:bodyPr>
          <a:lstStyle>
            <a:lvl1pPr>
              <a:defRPr sz="2800" b="1" i="0">
                <a:solidFill>
                  <a:schemeClr val="tx2"/>
                </a:solidFill>
                <a:latin typeface="Arial" panose="020B0604020202020204" pitchFamily="34" charset="0"/>
                <a:cs typeface="Arial" panose="020B0604020202020204" pitchFamily="34" charset="0"/>
              </a:defRPr>
            </a:lvl1pPr>
          </a:lstStyle>
          <a:p>
            <a:r>
              <a:rPr lang="en-US"/>
              <a:t>Title in Arial Bold, 28pt</a:t>
            </a:r>
          </a:p>
        </p:txBody>
      </p:sp>
      <p:sp>
        <p:nvSpPr>
          <p:cNvPr id="11" name="Subtitle 2">
            <a:extLst>
              <a:ext uri="{FF2B5EF4-FFF2-40B4-BE49-F238E27FC236}">
                <a16:creationId xmlns:a16="http://schemas.microsoft.com/office/drawing/2014/main" id="{D4B3D2D6-005A-A743-B159-5AACAD3D28D6}"/>
              </a:ext>
            </a:extLst>
          </p:cNvPr>
          <p:cNvSpPr>
            <a:spLocks noGrp="1"/>
          </p:cNvSpPr>
          <p:nvPr>
            <p:ph type="subTitle" idx="1" hasCustomPrompt="1"/>
          </p:nvPr>
        </p:nvSpPr>
        <p:spPr>
          <a:xfrm>
            <a:off x="826813" y="2176670"/>
            <a:ext cx="10136048" cy="3392359"/>
          </a:xfrm>
        </p:spPr>
        <p:txBody>
          <a:bodyPr>
            <a:normAutofit/>
          </a:bodyPr>
          <a:lstStyle>
            <a:lvl1pPr marL="0" indent="0" algn="l">
              <a:buNone/>
              <a:defRPr sz="22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Subheading in Arial, 22pt</a:t>
            </a:r>
          </a:p>
        </p:txBody>
      </p:sp>
      <p:cxnSp>
        <p:nvCxnSpPr>
          <p:cNvPr id="14" name="Straight Connector 13">
            <a:extLst>
              <a:ext uri="{FF2B5EF4-FFF2-40B4-BE49-F238E27FC236}">
                <a16:creationId xmlns:a16="http://schemas.microsoft.com/office/drawing/2014/main" id="{86069636-552A-3947-831B-9C8810ED36F2}"/>
              </a:ext>
            </a:extLst>
          </p:cNvPr>
          <p:cNvCxnSpPr>
            <a:cxnSpLocks/>
          </p:cNvCxnSpPr>
          <p:nvPr userDrawn="1"/>
        </p:nvCxnSpPr>
        <p:spPr>
          <a:xfrm>
            <a:off x="826813" y="1811215"/>
            <a:ext cx="10136048" cy="0"/>
          </a:xfrm>
          <a:prstGeom prst="line">
            <a:avLst/>
          </a:prstGeom>
          <a:ln>
            <a:solidFill>
              <a:schemeClr val="tx1"/>
            </a:solidFill>
          </a:ln>
        </p:spPr>
        <p:style>
          <a:lnRef idx="2">
            <a:schemeClr val="accent6"/>
          </a:lnRef>
          <a:fillRef idx="0">
            <a:schemeClr val="accent6"/>
          </a:fillRef>
          <a:effectRef idx="1">
            <a:schemeClr val="accent6"/>
          </a:effectRef>
          <a:fontRef idx="minor">
            <a:schemeClr val="tx1"/>
          </a:fontRef>
        </p:style>
      </p:cxnSp>
      <p:sp>
        <p:nvSpPr>
          <p:cNvPr id="2" name="Rectangle 1">
            <a:extLst>
              <a:ext uri="{FF2B5EF4-FFF2-40B4-BE49-F238E27FC236}">
                <a16:creationId xmlns:a16="http://schemas.microsoft.com/office/drawing/2014/main" id="{53C52E24-80BD-4F76-A5C9-77C3CF3A36BB}"/>
              </a:ext>
            </a:extLst>
          </p:cNvPr>
          <p:cNvSpPr/>
          <p:nvPr userDrawn="1"/>
        </p:nvSpPr>
        <p:spPr>
          <a:xfrm>
            <a:off x="0" y="0"/>
            <a:ext cx="12192000" cy="6808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B2C1222-DA52-4F89-BC6E-76EE18544309}"/>
              </a:ext>
            </a:extLst>
          </p:cNvPr>
          <p:cNvPicPr>
            <a:picLocks noChangeAspect="1"/>
          </p:cNvPicPr>
          <p:nvPr userDrawn="1"/>
        </p:nvPicPr>
        <p:blipFill>
          <a:blip r:embed="rId2"/>
          <a:stretch>
            <a:fillRect/>
          </a:stretch>
        </p:blipFill>
        <p:spPr>
          <a:xfrm>
            <a:off x="10139780" y="157043"/>
            <a:ext cx="1200770" cy="366738"/>
          </a:xfrm>
          <a:prstGeom prst="rect">
            <a:avLst/>
          </a:prstGeom>
        </p:spPr>
      </p:pic>
      <p:sp>
        <p:nvSpPr>
          <p:cNvPr id="10" name="Footer Placeholder 2">
            <a:extLst>
              <a:ext uri="{FF2B5EF4-FFF2-40B4-BE49-F238E27FC236}">
                <a16:creationId xmlns:a16="http://schemas.microsoft.com/office/drawing/2014/main" id="{CBCDB139-18ED-400C-B3BA-2B57200BA6B6}"/>
              </a:ext>
            </a:extLst>
          </p:cNvPr>
          <p:cNvSpPr>
            <a:spLocks noGrp="1"/>
          </p:cNvSpPr>
          <p:nvPr>
            <p:ph type="ftr" sz="quarter" idx="10"/>
          </p:nvPr>
        </p:nvSpPr>
        <p:spPr>
          <a:xfrm>
            <a:off x="4038600" y="6356350"/>
            <a:ext cx="4114800" cy="365125"/>
          </a:xfrm>
        </p:spPr>
        <p:txBody>
          <a:bodyPr/>
          <a:lstStyle/>
          <a:p>
            <a:r>
              <a:rPr lang="en-US"/>
              <a:t>Insert footer information as needed</a:t>
            </a:r>
            <a:endParaRPr lang="en-US">
              <a:latin typeface="Arial" panose="020B0604020202020204" pitchFamily="34" charset="0"/>
              <a:cs typeface="Arial" panose="020B0604020202020204" pitchFamily="34" charset="0"/>
            </a:endParaRPr>
          </a:p>
        </p:txBody>
      </p:sp>
      <p:sp>
        <p:nvSpPr>
          <p:cNvPr id="12" name="Slide Number Placeholder 3">
            <a:extLst>
              <a:ext uri="{FF2B5EF4-FFF2-40B4-BE49-F238E27FC236}">
                <a16:creationId xmlns:a16="http://schemas.microsoft.com/office/drawing/2014/main" id="{6BAF8B1C-2C17-49EC-B3C3-C75132296290}"/>
              </a:ext>
            </a:extLst>
          </p:cNvPr>
          <p:cNvSpPr>
            <a:spLocks noGrp="1"/>
          </p:cNvSpPr>
          <p:nvPr>
            <p:ph type="sldNum" sz="quarter" idx="11"/>
          </p:nvPr>
        </p:nvSpPr>
        <p:spPr>
          <a:xfrm>
            <a:off x="8610600" y="6356350"/>
            <a:ext cx="2743200" cy="365125"/>
          </a:xfrm>
        </p:spPr>
        <p:txBody>
          <a:bodyPr/>
          <a:lstStyle/>
          <a:p>
            <a:fld id="{549D6600-C6B9-CF4F-8A0C-864766A79F48}" type="slidenum">
              <a:rPr lang="en-US" smtClean="0"/>
              <a:pPr/>
              <a:t>‹#›</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2137066"/>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ection Slide Graphic -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5567733-5722-BA49-AA87-03A8E80AF9FC}"/>
              </a:ext>
            </a:extLst>
          </p:cNvPr>
          <p:cNvSpPr>
            <a:spLocks noGrp="1"/>
          </p:cNvSpPr>
          <p:nvPr>
            <p:ph type="title" hasCustomPrompt="1"/>
          </p:nvPr>
        </p:nvSpPr>
        <p:spPr>
          <a:xfrm>
            <a:off x="826813" y="1130400"/>
            <a:ext cx="7390550" cy="2187126"/>
          </a:xfrm>
        </p:spPr>
        <p:txBody>
          <a:bodyPr>
            <a:normAutofit/>
          </a:bodyPr>
          <a:lstStyle>
            <a:lvl1pPr>
              <a:defRPr sz="2800" b="1" i="0">
                <a:solidFill>
                  <a:schemeClr val="bg2"/>
                </a:solidFill>
                <a:latin typeface="Arial" panose="020B0604020202020204" pitchFamily="34" charset="0"/>
                <a:cs typeface="Arial" panose="020B0604020202020204" pitchFamily="34" charset="0"/>
              </a:defRPr>
            </a:lvl1pPr>
          </a:lstStyle>
          <a:p>
            <a:r>
              <a:rPr lang="en-US"/>
              <a:t>Section Slide in Arial Bold, 28pt</a:t>
            </a:r>
          </a:p>
        </p:txBody>
      </p:sp>
      <p:sp>
        <p:nvSpPr>
          <p:cNvPr id="11" name="Subtitle 2">
            <a:extLst>
              <a:ext uri="{FF2B5EF4-FFF2-40B4-BE49-F238E27FC236}">
                <a16:creationId xmlns:a16="http://schemas.microsoft.com/office/drawing/2014/main" id="{D4B3D2D6-005A-A743-B159-5AACAD3D28D6}"/>
              </a:ext>
            </a:extLst>
          </p:cNvPr>
          <p:cNvSpPr>
            <a:spLocks noGrp="1"/>
          </p:cNvSpPr>
          <p:nvPr>
            <p:ph type="subTitle" idx="1" hasCustomPrompt="1"/>
          </p:nvPr>
        </p:nvSpPr>
        <p:spPr>
          <a:xfrm>
            <a:off x="826813" y="3913267"/>
            <a:ext cx="9144000" cy="1655762"/>
          </a:xfrm>
        </p:spPr>
        <p:txBody>
          <a:bodyPr>
            <a:normAutofit/>
          </a:bodyPr>
          <a:lstStyle>
            <a:lvl1pPr marL="0" indent="0" algn="l">
              <a:buNone/>
              <a:defRPr sz="2200" b="0" i="0">
                <a:solidFill>
                  <a:schemeClr val="bg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Subheading in Arial, 22pt</a:t>
            </a:r>
          </a:p>
        </p:txBody>
      </p:sp>
      <p:cxnSp>
        <p:nvCxnSpPr>
          <p:cNvPr id="5" name="Straight Connector 4">
            <a:extLst>
              <a:ext uri="{FF2B5EF4-FFF2-40B4-BE49-F238E27FC236}">
                <a16:creationId xmlns:a16="http://schemas.microsoft.com/office/drawing/2014/main" id="{EE745446-3DBC-9C4E-B930-A234901FA2F2}"/>
              </a:ext>
            </a:extLst>
          </p:cNvPr>
          <p:cNvCxnSpPr/>
          <p:nvPr userDrawn="1"/>
        </p:nvCxnSpPr>
        <p:spPr>
          <a:xfrm>
            <a:off x="942295" y="3810576"/>
            <a:ext cx="663575" cy="0"/>
          </a:xfrm>
          <a:prstGeom prst="line">
            <a:avLst/>
          </a:prstGeom>
          <a:ln>
            <a:solidFill>
              <a:schemeClr val="tx2"/>
            </a:solidFill>
          </a:ln>
        </p:spPr>
        <p:style>
          <a:lnRef idx="2">
            <a:schemeClr val="accent6"/>
          </a:lnRef>
          <a:fillRef idx="0">
            <a:schemeClr val="accent6"/>
          </a:fillRef>
          <a:effectRef idx="1">
            <a:schemeClr val="accent6"/>
          </a:effectRef>
          <a:fontRef idx="minor">
            <a:schemeClr val="tx1"/>
          </a:fontRef>
        </p:style>
      </p:cxnSp>
      <p:pic>
        <p:nvPicPr>
          <p:cNvPr id="6" name="Picture 5">
            <a:extLst>
              <a:ext uri="{FF2B5EF4-FFF2-40B4-BE49-F238E27FC236}">
                <a16:creationId xmlns:a16="http://schemas.microsoft.com/office/drawing/2014/main" id="{2936EA54-A13C-F941-9CF6-2967BDC4EFDD}"/>
              </a:ext>
            </a:extLst>
          </p:cNvPr>
          <p:cNvPicPr>
            <a:picLocks noChangeAspect="1"/>
          </p:cNvPicPr>
          <p:nvPr userDrawn="1"/>
        </p:nvPicPr>
        <p:blipFill>
          <a:blip r:embed="rId3"/>
          <a:stretch>
            <a:fillRect/>
          </a:stretch>
        </p:blipFill>
        <p:spPr>
          <a:xfrm>
            <a:off x="826813" y="6019183"/>
            <a:ext cx="2708680" cy="475488"/>
          </a:xfrm>
          <a:prstGeom prst="rect">
            <a:avLst/>
          </a:prstGeom>
        </p:spPr>
      </p:pic>
    </p:spTree>
    <p:extLst>
      <p:ext uri="{BB962C8B-B14F-4D97-AF65-F5344CB8AC3E}">
        <p14:creationId xmlns:p14="http://schemas.microsoft.com/office/powerpoint/2010/main" val="2966364098"/>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19436B18-4A7E-1348-9FBB-5994C5AB276D}"/>
              </a:ext>
            </a:extLst>
          </p:cNvPr>
          <p:cNvSpPr txBox="1"/>
          <p:nvPr userDrawn="1"/>
        </p:nvSpPr>
        <p:spPr>
          <a:xfrm>
            <a:off x="12906531" y="2413416"/>
            <a:ext cx="184731" cy="369332"/>
          </a:xfrm>
          <a:prstGeom prst="rect">
            <a:avLst/>
          </a:prstGeom>
          <a:noFill/>
        </p:spPr>
        <p:txBody>
          <a:bodyPr wrap="none" rtlCol="0">
            <a:spAutoFit/>
          </a:bodyPr>
          <a:lstStyle/>
          <a:p>
            <a:endParaRPr lang="en-US"/>
          </a:p>
        </p:txBody>
      </p:sp>
      <p:pic>
        <p:nvPicPr>
          <p:cNvPr id="20" name="Picture 19">
            <a:extLst>
              <a:ext uri="{FF2B5EF4-FFF2-40B4-BE49-F238E27FC236}">
                <a16:creationId xmlns:a16="http://schemas.microsoft.com/office/drawing/2014/main" id="{F15BE37E-E45F-7B45-B81A-857504D857E4}"/>
              </a:ext>
            </a:extLst>
          </p:cNvPr>
          <p:cNvPicPr>
            <a:picLocks noChangeAspect="1"/>
          </p:cNvPicPr>
          <p:nvPr userDrawn="1"/>
        </p:nvPicPr>
        <p:blipFill>
          <a:blip r:embed="rId3"/>
          <a:stretch>
            <a:fillRect/>
          </a:stretch>
        </p:blipFill>
        <p:spPr>
          <a:xfrm>
            <a:off x="4427653" y="4384616"/>
            <a:ext cx="660400" cy="38100"/>
          </a:xfrm>
          <a:prstGeom prst="rect">
            <a:avLst/>
          </a:prstGeom>
        </p:spPr>
      </p:pic>
      <p:sp>
        <p:nvSpPr>
          <p:cNvPr id="10" name="Footer Placeholder 4">
            <a:extLst>
              <a:ext uri="{FF2B5EF4-FFF2-40B4-BE49-F238E27FC236}">
                <a16:creationId xmlns:a16="http://schemas.microsoft.com/office/drawing/2014/main" id="{4DD06976-73BD-F244-BCFF-118CEC1F62BA}"/>
              </a:ext>
            </a:extLst>
          </p:cNvPr>
          <p:cNvSpPr>
            <a:spLocks noGrp="1"/>
          </p:cNvSpPr>
          <p:nvPr>
            <p:ph type="ftr" sz="quarter" idx="3"/>
          </p:nvPr>
        </p:nvSpPr>
        <p:spPr>
          <a:xfrm>
            <a:off x="4312171" y="6356350"/>
            <a:ext cx="4114800" cy="365125"/>
          </a:xfrm>
          <a:prstGeom prst="rect">
            <a:avLst/>
          </a:prstGeom>
        </p:spPr>
        <p:txBody>
          <a:bodyPr vert="horz" lIns="91440" tIns="45720" rIns="91440" bIns="45720" rtlCol="0" anchor="ctr"/>
          <a:lstStyle>
            <a:lvl1pPr algn="l">
              <a:defRPr sz="1200">
                <a:solidFill>
                  <a:schemeClr val="bg1"/>
                </a:solidFill>
                <a:latin typeface="Arial" panose="020B0604020202020204" pitchFamily="34" charset="0"/>
                <a:cs typeface="Arial" panose="020B0604020202020204" pitchFamily="34" charset="0"/>
              </a:defRPr>
            </a:lvl1pPr>
          </a:lstStyle>
          <a:p>
            <a:r>
              <a:rPr lang="en-US"/>
              <a:t>Insert footer information as needed</a:t>
            </a:r>
          </a:p>
        </p:txBody>
      </p:sp>
      <p:pic>
        <p:nvPicPr>
          <p:cNvPr id="8" name="Picture 7">
            <a:extLst>
              <a:ext uri="{FF2B5EF4-FFF2-40B4-BE49-F238E27FC236}">
                <a16:creationId xmlns:a16="http://schemas.microsoft.com/office/drawing/2014/main" id="{99304471-41D4-794D-A16D-03CCEE793701}"/>
              </a:ext>
            </a:extLst>
          </p:cNvPr>
          <p:cNvPicPr>
            <a:picLocks noChangeAspect="1"/>
          </p:cNvPicPr>
          <p:nvPr userDrawn="1"/>
        </p:nvPicPr>
        <p:blipFill>
          <a:blip r:embed="rId4"/>
          <a:stretch>
            <a:fillRect/>
          </a:stretch>
        </p:blipFill>
        <p:spPr>
          <a:xfrm>
            <a:off x="4427653" y="580909"/>
            <a:ext cx="2714827" cy="476567"/>
          </a:xfrm>
          <a:prstGeom prst="rect">
            <a:avLst/>
          </a:prstGeom>
        </p:spPr>
      </p:pic>
      <p:sp>
        <p:nvSpPr>
          <p:cNvPr id="9" name="Title 1">
            <a:extLst>
              <a:ext uri="{FF2B5EF4-FFF2-40B4-BE49-F238E27FC236}">
                <a16:creationId xmlns:a16="http://schemas.microsoft.com/office/drawing/2014/main" id="{CC8D5423-5F41-D245-85F5-B1E275D0536D}"/>
              </a:ext>
            </a:extLst>
          </p:cNvPr>
          <p:cNvSpPr>
            <a:spLocks noGrp="1"/>
          </p:cNvSpPr>
          <p:nvPr>
            <p:ph type="ctrTitle" hasCustomPrompt="1"/>
          </p:nvPr>
        </p:nvSpPr>
        <p:spPr>
          <a:xfrm>
            <a:off x="4312171" y="1747007"/>
            <a:ext cx="7260069" cy="2387600"/>
          </a:xfrm>
        </p:spPr>
        <p:txBody>
          <a:bodyPr anchor="b">
            <a:normAutofit/>
          </a:bodyPr>
          <a:lstStyle>
            <a:lvl1pPr algn="l">
              <a:defRPr sz="2800" b="1" i="0">
                <a:solidFill>
                  <a:schemeClr val="bg1"/>
                </a:solidFill>
                <a:latin typeface="Arial" panose="020B0604020202020204" pitchFamily="34" charset="0"/>
                <a:cs typeface="Arial" panose="020B0604020202020204" pitchFamily="34" charset="0"/>
              </a:defRPr>
            </a:lvl1pPr>
          </a:lstStyle>
          <a:p>
            <a:r>
              <a:rPr lang="en-US"/>
              <a:t>Optional End Slide Arial Bold, 28pt</a:t>
            </a:r>
          </a:p>
        </p:txBody>
      </p:sp>
      <p:sp>
        <p:nvSpPr>
          <p:cNvPr id="11" name="Subtitle 2">
            <a:extLst>
              <a:ext uri="{FF2B5EF4-FFF2-40B4-BE49-F238E27FC236}">
                <a16:creationId xmlns:a16="http://schemas.microsoft.com/office/drawing/2014/main" id="{B62495D2-AE77-E540-949F-BD14C314E48A}"/>
              </a:ext>
            </a:extLst>
          </p:cNvPr>
          <p:cNvSpPr>
            <a:spLocks noGrp="1"/>
          </p:cNvSpPr>
          <p:nvPr>
            <p:ph type="subTitle" idx="1" hasCustomPrompt="1"/>
          </p:nvPr>
        </p:nvSpPr>
        <p:spPr>
          <a:xfrm>
            <a:off x="4312171" y="4512707"/>
            <a:ext cx="7260069" cy="1655762"/>
          </a:xfrm>
        </p:spPr>
        <p:txBody>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Subheading in Arial, 22pt</a:t>
            </a:r>
          </a:p>
        </p:txBody>
      </p:sp>
    </p:spTree>
    <p:extLst>
      <p:ext uri="{BB962C8B-B14F-4D97-AF65-F5344CB8AC3E}">
        <p14:creationId xmlns:p14="http://schemas.microsoft.com/office/powerpoint/2010/main" val="698765068"/>
      </p:ext>
    </p:extLst>
  </p:cSld>
  <p:clrMapOvr>
    <a:masterClrMapping/>
  </p:clrMapOvr>
  <p:extLst>
    <p:ext uri="{DCECCB84-F9BA-43D5-87BE-67443E8EF086}">
      <p15:sldGuideLst xmlns:p15="http://schemas.microsoft.com/office/powerpoint/2012/main">
        <p15:guide id="1" orient="horz" pos="39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rgbClr val="0F2B6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0" i="0">
                <a:solidFill>
                  <a:srgbClr val="0F2B6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defRPr sz="1050" b="1" i="0">
                <a:solidFill>
                  <a:srgbClr val="00277D"/>
                </a:solidFill>
                <a:latin typeface="Times New Roman"/>
                <a:cs typeface="Times New Roman"/>
              </a:defRPr>
            </a:lvl1pPr>
          </a:lstStyle>
          <a:p>
            <a:pPr marL="12700">
              <a:lnSpc>
                <a:spcPct val="100000"/>
              </a:lnSpc>
            </a:pPr>
            <a:r>
              <a:t>A</a:t>
            </a:r>
            <a:r>
              <a:rPr spc="40"/>
              <a:t> </a:t>
            </a:r>
            <a:r>
              <a:t>S</a:t>
            </a:r>
            <a:r>
              <a:rPr spc="35"/>
              <a:t> </a:t>
            </a:r>
            <a:r>
              <a:t>S</a:t>
            </a:r>
            <a:r>
              <a:rPr spc="35"/>
              <a:t> </a:t>
            </a:r>
            <a:r>
              <a:t>I</a:t>
            </a:r>
            <a:r>
              <a:rPr spc="30"/>
              <a:t> </a:t>
            </a:r>
            <a:r>
              <a:t>S</a:t>
            </a:r>
            <a:r>
              <a:rPr spc="35"/>
              <a:t> </a:t>
            </a:r>
            <a:r>
              <a:t>T</a:t>
            </a:r>
            <a:r>
              <a:rPr spc="40"/>
              <a:t> </a:t>
            </a:r>
            <a:r>
              <a:t>A</a:t>
            </a:r>
            <a:r>
              <a:rPr spc="40"/>
              <a:t> </a:t>
            </a:r>
            <a:r>
              <a:t>N</a:t>
            </a:r>
            <a:r>
              <a:rPr spc="40"/>
              <a:t> </a:t>
            </a:r>
            <a:r>
              <a:t>T  </a:t>
            </a:r>
            <a:r>
              <a:rPr spc="40"/>
              <a:t> </a:t>
            </a:r>
            <a:r>
              <a:t>S</a:t>
            </a:r>
            <a:r>
              <a:rPr spc="35"/>
              <a:t> </a:t>
            </a:r>
            <a:r>
              <a:t>E</a:t>
            </a:r>
            <a:r>
              <a:rPr spc="40"/>
              <a:t> </a:t>
            </a:r>
            <a:r>
              <a:t>C</a:t>
            </a:r>
            <a:r>
              <a:rPr spc="40"/>
              <a:t> </a:t>
            </a:r>
            <a:r>
              <a:t>R</a:t>
            </a:r>
            <a:r>
              <a:rPr spc="40"/>
              <a:t> </a:t>
            </a:r>
            <a:r>
              <a:t>E</a:t>
            </a:r>
            <a:r>
              <a:rPr spc="40"/>
              <a:t> </a:t>
            </a:r>
            <a:r>
              <a:t>T</a:t>
            </a:r>
            <a:r>
              <a:rPr spc="40"/>
              <a:t> </a:t>
            </a:r>
            <a:r>
              <a:t>A</a:t>
            </a:r>
            <a:r>
              <a:rPr spc="40"/>
              <a:t> </a:t>
            </a:r>
            <a:r>
              <a:t>R</a:t>
            </a:r>
            <a:r>
              <a:rPr spc="40"/>
              <a:t> </a:t>
            </a:r>
            <a:r>
              <a:t>Y  </a:t>
            </a:r>
            <a:r>
              <a:rPr spc="30"/>
              <a:t> </a:t>
            </a:r>
            <a:r>
              <a:t>F</a:t>
            </a:r>
            <a:r>
              <a:rPr spc="35"/>
              <a:t> </a:t>
            </a:r>
            <a:r>
              <a:t>O</a:t>
            </a:r>
            <a:r>
              <a:rPr spc="30"/>
              <a:t> </a:t>
            </a:r>
            <a:r>
              <a:t>R  </a:t>
            </a:r>
            <a:r>
              <a:rPr spc="55"/>
              <a:t> </a:t>
            </a:r>
            <a:r>
              <a:t>H</a:t>
            </a:r>
            <a:r>
              <a:rPr spc="30"/>
              <a:t> </a:t>
            </a:r>
            <a:r>
              <a:t>E</a:t>
            </a:r>
            <a:r>
              <a:rPr spc="40"/>
              <a:t> </a:t>
            </a:r>
            <a:r>
              <a:t>A</a:t>
            </a:r>
            <a:r>
              <a:rPr spc="40"/>
              <a:t> </a:t>
            </a:r>
            <a:r>
              <a:t>L</a:t>
            </a:r>
            <a:r>
              <a:rPr spc="40"/>
              <a:t> </a:t>
            </a:r>
            <a:r>
              <a:t>T</a:t>
            </a:r>
            <a:r>
              <a:rPr spc="40"/>
              <a:t> </a:t>
            </a:r>
            <a:r>
              <a:t>H</a:t>
            </a:r>
          </a:p>
        </p:txBody>
      </p:sp>
      <p:sp>
        <p:nvSpPr>
          <p:cNvPr id="5" name="Holder 5"/>
          <p:cNvSpPr>
            <a:spLocks noGrp="1"/>
          </p:cNvSpPr>
          <p:nvPr>
            <p:ph type="dt" sz="half" idx="6"/>
          </p:nvPr>
        </p:nvSpPr>
        <p:spPr/>
        <p:txBody>
          <a:bodyPr lIns="0" tIns="0" rIns="0" bIns="0"/>
          <a:lstStyle>
            <a:lvl1pPr>
              <a:defRPr sz="800" b="0" i="0">
                <a:solidFill>
                  <a:srgbClr val="00277D"/>
                </a:solidFill>
                <a:latin typeface="Times New Roman"/>
                <a:cs typeface="Times New Roman"/>
              </a:defRPr>
            </a:lvl1pPr>
          </a:lstStyle>
          <a:p>
            <a:pPr marL="12700">
              <a:lnSpc>
                <a:spcPct val="100000"/>
              </a:lnSpc>
            </a:pPr>
            <a:r>
              <a:t>O  </a:t>
            </a:r>
            <a:r>
              <a:rPr spc="-5"/>
              <a:t> </a:t>
            </a:r>
            <a:r>
              <a:t>F</a:t>
            </a:r>
          </a:p>
        </p:txBody>
      </p:sp>
      <p:sp>
        <p:nvSpPr>
          <p:cNvPr id="6" name="Holder 6"/>
          <p:cNvSpPr>
            <a:spLocks noGrp="1"/>
          </p:cNvSpPr>
          <p:nvPr>
            <p:ph type="sldNum" sz="quarter" idx="7"/>
          </p:nvPr>
        </p:nvSpPr>
        <p:spPr/>
        <p:txBody>
          <a:bodyPr lIns="0" tIns="0" rIns="0" bIns="0"/>
          <a:lstStyle>
            <a:lvl1pPr>
              <a:defRPr sz="1800" b="0" i="0">
                <a:solidFill>
                  <a:srgbClr val="0F2B61"/>
                </a:solidFill>
                <a:latin typeface="Arial"/>
                <a:cs typeface="Arial"/>
              </a:defRPr>
            </a:lvl1pPr>
          </a:lstStyle>
          <a:p>
            <a:pPr marL="25400">
              <a:lnSpc>
                <a:spcPct val="100000"/>
              </a:lnSpc>
            </a:pPr>
            <a:fld id="{81D60167-4931-47E6-BA6A-407CBD079E47}" type="slidenum">
              <a:rPr dirty="0"/>
              <a:t>‹#›</a:t>
            </a:fld>
            <a:endParaRPr/>
          </a:p>
        </p:txBody>
      </p:sp>
    </p:spTree>
    <p:extLst>
      <p:ext uri="{BB962C8B-B14F-4D97-AF65-F5344CB8AC3E}">
        <p14:creationId xmlns:p14="http://schemas.microsoft.com/office/powerpoint/2010/main" val="3363582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9.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3662E62-4A90-5843-88A3-5CB71E2B11FB}"/>
              </a:ext>
            </a:extLst>
          </p:cNvPr>
          <p:cNvSpPr/>
          <p:nvPr userDrawn="1"/>
        </p:nvSpPr>
        <p:spPr>
          <a:xfrm>
            <a:off x="0" y="0"/>
            <a:ext cx="12192000" cy="6810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2" name="Title Placeholder 1">
            <a:extLst>
              <a:ext uri="{FF2B5EF4-FFF2-40B4-BE49-F238E27FC236}">
                <a16:creationId xmlns:a16="http://schemas.microsoft.com/office/drawing/2014/main" id="{AAB7C69D-AD8C-AE4F-89B1-BD5DC49F0A10}"/>
              </a:ext>
            </a:extLst>
          </p:cNvPr>
          <p:cNvSpPr>
            <a:spLocks noGrp="1"/>
          </p:cNvSpPr>
          <p:nvPr>
            <p:ph type="title"/>
          </p:nvPr>
        </p:nvSpPr>
        <p:spPr>
          <a:xfrm>
            <a:off x="838200" y="791518"/>
            <a:ext cx="10515600" cy="1014132"/>
          </a:xfrm>
          <a:prstGeom prst="rect">
            <a:avLst/>
          </a:prstGeom>
        </p:spPr>
        <p:txBody>
          <a:bodyPr vert="horz" lIns="91440" tIns="45720" rIns="91440" bIns="45720" rtlCol="0" anchor="b">
            <a:normAutofit/>
          </a:bodyPr>
          <a:lstStyle/>
          <a:p>
            <a:r>
              <a:rPr lang="en-US" dirty="0"/>
              <a:t>TITLE Arial Bold, 28pt</a:t>
            </a:r>
          </a:p>
        </p:txBody>
      </p:sp>
      <p:sp>
        <p:nvSpPr>
          <p:cNvPr id="3" name="Text Placeholder 2">
            <a:extLst>
              <a:ext uri="{FF2B5EF4-FFF2-40B4-BE49-F238E27FC236}">
                <a16:creationId xmlns:a16="http://schemas.microsoft.com/office/drawing/2014/main" id="{33DD6D48-BEDD-9548-94EE-6D9FBF7E9E3A}"/>
              </a:ext>
            </a:extLst>
          </p:cNvPr>
          <p:cNvSpPr>
            <a:spLocks noGrp="1"/>
          </p:cNvSpPr>
          <p:nvPr>
            <p:ph type="body" idx="1"/>
          </p:nvPr>
        </p:nvSpPr>
        <p:spPr>
          <a:xfrm>
            <a:off x="838200" y="2367285"/>
            <a:ext cx="10515600" cy="3628401"/>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Master text styles</a:t>
            </a:r>
          </a:p>
          <a:p>
            <a:pPr lvl="0"/>
            <a:endParaRPr lang="en-US" dirty="0"/>
          </a:p>
          <a:p>
            <a:r>
              <a:rPr lang="en-US" dirty="0"/>
              <a:t>First level text should be Arial, 22pt with a solid bullet.</a:t>
            </a:r>
          </a:p>
          <a:p>
            <a:pPr lvl="1"/>
            <a:r>
              <a:rPr lang="en-US" dirty="0"/>
              <a:t>Second level lists are blue Arial, 20pt with a solid square. Do not use open bullets. </a:t>
            </a:r>
          </a:p>
          <a:p>
            <a:pPr lvl="2"/>
            <a:r>
              <a:rPr lang="en-US" dirty="0"/>
              <a:t>Third level lists are Arial, 18pt with a check mark bullet. </a:t>
            </a:r>
          </a:p>
        </p:txBody>
      </p:sp>
      <p:sp>
        <p:nvSpPr>
          <p:cNvPr id="5" name="Footer Placeholder 4">
            <a:extLst>
              <a:ext uri="{FF2B5EF4-FFF2-40B4-BE49-F238E27FC236}">
                <a16:creationId xmlns:a16="http://schemas.microsoft.com/office/drawing/2014/main" id="{BBD4AB6E-3F6E-6141-8C08-6121F95490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r>
              <a:rPr lang="en-US" dirty="0"/>
              <a:t>Insert footer information as needed</a:t>
            </a:r>
            <a:endParaRPr lang="en-US"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4ABA63F9-A2B7-5644-96C9-A65FBC192A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549D6600-C6B9-CF4F-8A0C-864766A79F48}" type="slidenum">
              <a:rPr lang="en-US" smtClean="0"/>
              <a:pPr/>
              <a:t>‹#›</a:t>
            </a:fld>
            <a:endParaRPr lang="en-US" dirty="0">
              <a:latin typeface="Arial" panose="020B0604020202020204" pitchFamily="34" charset="0"/>
              <a:cs typeface="Arial" panose="020B0604020202020204" pitchFamily="34" charset="0"/>
            </a:endParaRPr>
          </a:p>
        </p:txBody>
      </p:sp>
      <p:cxnSp>
        <p:nvCxnSpPr>
          <p:cNvPr id="14" name="Straight Connector 13">
            <a:extLst>
              <a:ext uri="{FF2B5EF4-FFF2-40B4-BE49-F238E27FC236}">
                <a16:creationId xmlns:a16="http://schemas.microsoft.com/office/drawing/2014/main" id="{587ACDBF-9651-A143-B577-52487D131BC1}"/>
              </a:ext>
            </a:extLst>
          </p:cNvPr>
          <p:cNvCxnSpPr>
            <a:cxnSpLocks/>
          </p:cNvCxnSpPr>
          <p:nvPr userDrawn="1"/>
        </p:nvCxnSpPr>
        <p:spPr>
          <a:xfrm>
            <a:off x="925975" y="1817225"/>
            <a:ext cx="10427825" cy="0"/>
          </a:xfrm>
          <a:prstGeom prst="line">
            <a:avLst/>
          </a:prstGeom>
          <a:ln w="19050">
            <a:solidFill>
              <a:schemeClr val="bg2"/>
            </a:solidFill>
          </a:ln>
        </p:spPr>
        <p:style>
          <a:lnRef idx="2">
            <a:schemeClr val="accent6"/>
          </a:lnRef>
          <a:fillRef idx="0">
            <a:schemeClr val="accent6"/>
          </a:fillRef>
          <a:effectRef idx="1">
            <a:schemeClr val="accent6"/>
          </a:effectRef>
          <a:fontRef idx="minor">
            <a:schemeClr val="tx1"/>
          </a:fontRef>
        </p:style>
      </p:cxnSp>
      <p:pic>
        <p:nvPicPr>
          <p:cNvPr id="13" name="Picture 12" descr="Graphical user interface, text, application&#10;&#10;Description automatically generated">
            <a:extLst>
              <a:ext uri="{FF2B5EF4-FFF2-40B4-BE49-F238E27FC236}">
                <a16:creationId xmlns:a16="http://schemas.microsoft.com/office/drawing/2014/main" id="{1546A8C9-5689-4B89-A324-97E64779C94C}"/>
              </a:ext>
            </a:extLst>
          </p:cNvPr>
          <p:cNvPicPr>
            <a:picLocks noChangeAspect="1"/>
          </p:cNvPicPr>
          <p:nvPr userDrawn="1"/>
        </p:nvPicPr>
        <p:blipFill>
          <a:blip r:embed="rId11"/>
          <a:stretch>
            <a:fillRect/>
          </a:stretch>
        </p:blipFill>
        <p:spPr>
          <a:xfrm>
            <a:off x="9082007" y="75743"/>
            <a:ext cx="2873511" cy="544034"/>
          </a:xfrm>
          <a:prstGeom prst="rect">
            <a:avLst/>
          </a:prstGeom>
        </p:spPr>
      </p:pic>
    </p:spTree>
    <p:extLst>
      <p:ext uri="{BB962C8B-B14F-4D97-AF65-F5344CB8AC3E}">
        <p14:creationId xmlns:p14="http://schemas.microsoft.com/office/powerpoint/2010/main" val="2158455312"/>
      </p:ext>
    </p:extLst>
  </p:cSld>
  <p:clrMap bg1="lt1" tx1="dk1" bg2="lt2" tx2="dk2" accent1="accent1" accent2="accent2" accent3="accent3" accent4="accent4" accent5="accent5" accent6="accent6" hlink="hlink" folHlink="folHlink"/>
  <p:sldLayoutIdLst>
    <p:sldLayoutId id="2147483669" r:id="rId1"/>
    <p:sldLayoutId id="2147483663" r:id="rId2"/>
    <p:sldLayoutId id="2147483675" r:id="rId3"/>
    <p:sldLayoutId id="2147483650" r:id="rId4"/>
    <p:sldLayoutId id="2147483664" r:id="rId5"/>
    <p:sldLayoutId id="2147483674" r:id="rId6"/>
    <p:sldLayoutId id="2147483676" r:id="rId7"/>
    <p:sldLayoutId id="2147483670" r:id="rId8"/>
    <p:sldLayoutId id="2147483662" r:id="rId9"/>
  </p:sldLayoutIdLst>
  <p:hf sldNum="0" hdr="0" ftr="0"/>
  <p:txStyles>
    <p:titleStyle>
      <a:lvl1pPr algn="l" defTabSz="914400" rtl="0" eaLnBrk="1" latinLnBrk="0" hangingPunct="1">
        <a:lnSpc>
          <a:spcPct val="90000"/>
        </a:lnSpc>
        <a:spcBef>
          <a:spcPct val="0"/>
        </a:spcBef>
        <a:buNone/>
        <a:defRPr sz="2400" b="1" i="0" kern="1200">
          <a:solidFill>
            <a:schemeClr val="tx2"/>
          </a:solidFill>
          <a:latin typeface="Arial" panose="020B0604020202020204" pitchFamily="34" charset="0"/>
          <a:ea typeface="+mj-ea"/>
          <a:cs typeface="Arial" panose="020B0604020202020204" pitchFamily="34" charset="0"/>
        </a:defRPr>
      </a:lvl1pPr>
    </p:titleStyle>
    <p:bodyStyle>
      <a:lvl1pPr marL="342900" marR="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2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000" b="1" i="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ü"/>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3662E62-4A90-5843-88A3-5CB71E2B11FB}"/>
              </a:ext>
            </a:extLst>
          </p:cNvPr>
          <p:cNvSpPr/>
          <p:nvPr userDrawn="1"/>
        </p:nvSpPr>
        <p:spPr>
          <a:xfrm>
            <a:off x="0" y="0"/>
            <a:ext cx="12192000" cy="6810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9" name="Picture 8" descr="A picture containing drawing&#10;&#10;Description automatically generated">
            <a:extLst>
              <a:ext uri="{FF2B5EF4-FFF2-40B4-BE49-F238E27FC236}">
                <a16:creationId xmlns:a16="http://schemas.microsoft.com/office/drawing/2014/main" id="{B63F07E0-F0A4-9C43-BD08-5054E09BCE58}"/>
              </a:ext>
            </a:extLst>
          </p:cNvPr>
          <p:cNvPicPr>
            <a:picLocks noChangeAspect="1"/>
          </p:cNvPicPr>
          <p:nvPr userDrawn="1"/>
        </p:nvPicPr>
        <p:blipFill>
          <a:blip r:embed="rId12"/>
          <a:stretch>
            <a:fillRect/>
          </a:stretch>
        </p:blipFill>
        <p:spPr>
          <a:xfrm>
            <a:off x="10325100" y="184955"/>
            <a:ext cx="1028700" cy="317500"/>
          </a:xfrm>
          <a:prstGeom prst="rect">
            <a:avLst/>
          </a:prstGeom>
        </p:spPr>
      </p:pic>
      <p:sp>
        <p:nvSpPr>
          <p:cNvPr id="2" name="Title Placeholder 1">
            <a:extLst>
              <a:ext uri="{FF2B5EF4-FFF2-40B4-BE49-F238E27FC236}">
                <a16:creationId xmlns:a16="http://schemas.microsoft.com/office/drawing/2014/main" id="{AAB7C69D-AD8C-AE4F-89B1-BD5DC49F0A10}"/>
              </a:ext>
            </a:extLst>
          </p:cNvPr>
          <p:cNvSpPr>
            <a:spLocks noGrp="1"/>
          </p:cNvSpPr>
          <p:nvPr>
            <p:ph type="title"/>
          </p:nvPr>
        </p:nvSpPr>
        <p:spPr>
          <a:xfrm>
            <a:off x="838200" y="791518"/>
            <a:ext cx="10515600" cy="1014132"/>
          </a:xfrm>
          <a:prstGeom prst="rect">
            <a:avLst/>
          </a:prstGeom>
        </p:spPr>
        <p:txBody>
          <a:bodyPr vert="horz" lIns="91440" tIns="45720" rIns="91440" bIns="45720" rtlCol="0" anchor="b">
            <a:normAutofit/>
          </a:bodyPr>
          <a:lstStyle/>
          <a:p>
            <a:r>
              <a:rPr lang="en-US"/>
              <a:t>TITLE Arial Bold, 28pt</a:t>
            </a:r>
          </a:p>
        </p:txBody>
      </p:sp>
      <p:sp>
        <p:nvSpPr>
          <p:cNvPr id="3" name="Text Placeholder 2">
            <a:extLst>
              <a:ext uri="{FF2B5EF4-FFF2-40B4-BE49-F238E27FC236}">
                <a16:creationId xmlns:a16="http://schemas.microsoft.com/office/drawing/2014/main" id="{33DD6D48-BEDD-9548-94EE-6D9FBF7E9E3A}"/>
              </a:ext>
            </a:extLst>
          </p:cNvPr>
          <p:cNvSpPr>
            <a:spLocks noGrp="1"/>
          </p:cNvSpPr>
          <p:nvPr>
            <p:ph type="body" idx="1"/>
          </p:nvPr>
        </p:nvSpPr>
        <p:spPr>
          <a:xfrm>
            <a:off x="838200" y="2367285"/>
            <a:ext cx="10515600" cy="3628401"/>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a:p>
            <a:pPr lvl="0"/>
            <a:endParaRPr lang="en-US"/>
          </a:p>
          <a:p>
            <a:r>
              <a:rPr lang="en-US"/>
              <a:t>First level text should be Arial, 22pt with a solid bullet.</a:t>
            </a:r>
          </a:p>
          <a:p>
            <a:pPr lvl="1"/>
            <a:r>
              <a:rPr lang="en-US"/>
              <a:t>Second level lists are blue Arial, 20pt with a solid square. Do not use open bullets. </a:t>
            </a:r>
          </a:p>
          <a:p>
            <a:pPr lvl="2"/>
            <a:r>
              <a:rPr lang="en-US"/>
              <a:t>Third level lists are Arial, 18pt with a check mark bullet. </a:t>
            </a:r>
          </a:p>
        </p:txBody>
      </p:sp>
      <p:sp>
        <p:nvSpPr>
          <p:cNvPr id="5" name="Footer Placeholder 4">
            <a:extLst>
              <a:ext uri="{FF2B5EF4-FFF2-40B4-BE49-F238E27FC236}">
                <a16:creationId xmlns:a16="http://schemas.microsoft.com/office/drawing/2014/main" id="{BBD4AB6E-3F6E-6141-8C08-6121F95490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r>
              <a:rPr lang="en-US"/>
              <a:t>Insert footer information as needed</a:t>
            </a:r>
            <a:endParaRPr lang="en-US">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4ABA63F9-A2B7-5644-96C9-A65FBC192A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549D6600-C6B9-CF4F-8A0C-864766A79F48}" type="slidenum">
              <a:rPr lang="en-US" smtClean="0"/>
              <a:pPr/>
              <a:t>‹#›</a:t>
            </a:fld>
            <a:endParaRPr lang="en-US">
              <a:latin typeface="Arial" panose="020B0604020202020204" pitchFamily="34" charset="0"/>
              <a:cs typeface="Arial" panose="020B0604020202020204" pitchFamily="34" charset="0"/>
            </a:endParaRPr>
          </a:p>
        </p:txBody>
      </p:sp>
      <p:cxnSp>
        <p:nvCxnSpPr>
          <p:cNvPr id="14" name="Straight Connector 13">
            <a:extLst>
              <a:ext uri="{FF2B5EF4-FFF2-40B4-BE49-F238E27FC236}">
                <a16:creationId xmlns:a16="http://schemas.microsoft.com/office/drawing/2014/main" id="{587ACDBF-9651-A143-B577-52487D131BC1}"/>
              </a:ext>
            </a:extLst>
          </p:cNvPr>
          <p:cNvCxnSpPr>
            <a:cxnSpLocks/>
          </p:cNvCxnSpPr>
          <p:nvPr userDrawn="1"/>
        </p:nvCxnSpPr>
        <p:spPr>
          <a:xfrm>
            <a:off x="925975" y="1817225"/>
            <a:ext cx="10427825" cy="0"/>
          </a:xfrm>
          <a:prstGeom prst="line">
            <a:avLst/>
          </a:prstGeom>
          <a:ln w="19050">
            <a:solidFill>
              <a:schemeClr val="bg2"/>
            </a:solidFill>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15648690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Lst>
  <p:hf hdr="0" ftr="0" dt="0"/>
  <p:txStyles>
    <p:titleStyle>
      <a:lvl1pPr algn="l" defTabSz="914400" rtl="0" eaLnBrk="1" latinLnBrk="0" hangingPunct="1">
        <a:lnSpc>
          <a:spcPct val="90000"/>
        </a:lnSpc>
        <a:spcBef>
          <a:spcPct val="0"/>
        </a:spcBef>
        <a:buNone/>
        <a:defRPr sz="2400" b="1" i="0" kern="1200">
          <a:solidFill>
            <a:schemeClr val="tx2"/>
          </a:solidFill>
          <a:latin typeface="Arial" panose="020B0604020202020204" pitchFamily="34" charset="0"/>
          <a:ea typeface="+mj-ea"/>
          <a:cs typeface="Arial" panose="020B0604020202020204" pitchFamily="34" charset="0"/>
        </a:defRPr>
      </a:lvl1pPr>
    </p:titleStyle>
    <p:bodyStyle>
      <a:lvl1pPr marL="342900" marR="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2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000" b="1" i="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ü"/>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Duane.Barlow@hhs.gov"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mailto:Roshni.Menon@hhs.gov"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hyperlink" Target="http://www.grants.gov/" TargetMode="Externa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hyperlink" Target="http://www.grants.gov/" TargetMode="Externa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hyperlink" Target="http://&#160;http:/www.grants.gov/web/grants/applicants/apply-for-grants.html" TargetMode="Externa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hyperlink" Target="https://www.fsd.gov/gsafsd_sp?id=gsafsd_kb_articles&amp;sys_id=e31c534f1b40c1103565ed3ce54bcbce"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hyperlink" Target="https://www.fsd.gov/sys_attachment.do?sys_id=d08b64ab1b4434109ac5ddb6bc4bcbbc"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hyperlink" Target="http://www.grants.gov/" TargetMode="External"/><Relationship Id="rId2" Type="http://schemas.openxmlformats.org/officeDocument/2006/relationships/notesSlide" Target="../notesSlides/notesSlide41.xml"/><Relationship Id="rId1" Type="http://schemas.openxmlformats.org/officeDocument/2006/relationships/slideLayout" Target="../slideLayouts/slideLayout13.xml"/><Relationship Id="rId4" Type="http://schemas.openxmlformats.org/officeDocument/2006/relationships/hyperlink" Target="mailto:support@grants.gov"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C7EFF-B242-44B6-A542-7D0B527CC054}"/>
              </a:ext>
            </a:extLst>
          </p:cNvPr>
          <p:cNvSpPr>
            <a:spLocks noGrp="1"/>
          </p:cNvSpPr>
          <p:nvPr>
            <p:ph type="title"/>
          </p:nvPr>
        </p:nvSpPr>
        <p:spPr/>
        <p:txBody>
          <a:bodyPr/>
          <a:lstStyle/>
          <a:p>
            <a:r>
              <a:rPr lang="en-US" dirty="0"/>
              <a:t>Technical Assistance Webinar for Title X Family Planning Research Grants Notice of Funding Opportunity</a:t>
            </a:r>
          </a:p>
        </p:txBody>
      </p:sp>
      <p:sp>
        <p:nvSpPr>
          <p:cNvPr id="3" name="Subtitle 2">
            <a:extLst>
              <a:ext uri="{FF2B5EF4-FFF2-40B4-BE49-F238E27FC236}">
                <a16:creationId xmlns:a16="http://schemas.microsoft.com/office/drawing/2014/main" id="{A488CD44-4208-41A5-B837-48EF3C12C49E}"/>
              </a:ext>
            </a:extLst>
          </p:cNvPr>
          <p:cNvSpPr>
            <a:spLocks noGrp="1"/>
          </p:cNvSpPr>
          <p:nvPr>
            <p:ph type="subTitle" idx="1"/>
          </p:nvPr>
        </p:nvSpPr>
        <p:spPr>
          <a:xfrm>
            <a:off x="826813" y="4251959"/>
            <a:ext cx="9144000" cy="1317069"/>
          </a:xfrm>
        </p:spPr>
        <p:txBody>
          <a:bodyPr>
            <a:normAutofit lnSpcReduction="10000"/>
          </a:bodyPr>
          <a:lstStyle/>
          <a:p>
            <a:r>
              <a:rPr lang="en-US" dirty="0"/>
              <a:t>U.S. Department of Health and Human Services</a:t>
            </a:r>
          </a:p>
          <a:p>
            <a:r>
              <a:rPr lang="en-US" dirty="0"/>
              <a:t>Office of Population Affairs</a:t>
            </a:r>
          </a:p>
          <a:p>
            <a:r>
              <a:rPr lang="en-US" dirty="0"/>
              <a:t>April 8, 2022</a:t>
            </a:r>
          </a:p>
        </p:txBody>
      </p:sp>
    </p:spTree>
    <p:extLst>
      <p:ext uri="{BB962C8B-B14F-4D97-AF65-F5344CB8AC3E}">
        <p14:creationId xmlns:p14="http://schemas.microsoft.com/office/powerpoint/2010/main" val="1992836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D40B7-5B7C-4358-AF8D-BAD7A16633BF}"/>
              </a:ext>
            </a:extLst>
          </p:cNvPr>
          <p:cNvSpPr>
            <a:spLocks noGrp="1"/>
          </p:cNvSpPr>
          <p:nvPr>
            <p:ph type="title"/>
          </p:nvPr>
        </p:nvSpPr>
        <p:spPr/>
        <p:txBody>
          <a:bodyPr/>
          <a:lstStyle/>
          <a:p>
            <a:r>
              <a:rPr lang="en-US" dirty="0"/>
              <a:t>Webinar Purpose</a:t>
            </a:r>
          </a:p>
        </p:txBody>
      </p:sp>
      <p:sp>
        <p:nvSpPr>
          <p:cNvPr id="3" name="Content Placeholder 2">
            <a:extLst>
              <a:ext uri="{FF2B5EF4-FFF2-40B4-BE49-F238E27FC236}">
                <a16:creationId xmlns:a16="http://schemas.microsoft.com/office/drawing/2014/main" id="{03197F8D-D21F-4B8B-A40B-953F27EA34CF}"/>
              </a:ext>
            </a:extLst>
          </p:cNvPr>
          <p:cNvSpPr>
            <a:spLocks noGrp="1"/>
          </p:cNvSpPr>
          <p:nvPr>
            <p:ph idx="1"/>
          </p:nvPr>
        </p:nvSpPr>
        <p:spPr>
          <a:xfrm>
            <a:off x="838200" y="2192055"/>
            <a:ext cx="10515600" cy="3803631"/>
          </a:xfrm>
        </p:spPr>
        <p:txBody>
          <a:bodyPr/>
          <a:lstStyle/>
          <a:p>
            <a:r>
              <a:rPr lang="en-US" dirty="0"/>
              <a:t>Review the purpose and application instructions for the Title X Family Planning Research Grants Notice of Funding Opportunity (NOFO).</a:t>
            </a:r>
          </a:p>
          <a:p>
            <a:endParaRPr lang="en-US" dirty="0"/>
          </a:p>
          <a:p>
            <a:r>
              <a:rPr lang="en-US" dirty="0"/>
              <a:t>Will not be answering questions specific to individual applications.</a:t>
            </a:r>
          </a:p>
          <a:p>
            <a:endParaRPr lang="en-US" dirty="0"/>
          </a:p>
        </p:txBody>
      </p:sp>
    </p:spTree>
    <p:extLst>
      <p:ext uri="{BB962C8B-B14F-4D97-AF65-F5344CB8AC3E}">
        <p14:creationId xmlns:p14="http://schemas.microsoft.com/office/powerpoint/2010/main" val="4017459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068E4-1FE9-4CEA-8EBF-0AE4FFD6FD14}"/>
              </a:ext>
            </a:extLst>
          </p:cNvPr>
          <p:cNvSpPr>
            <a:spLocks noGrp="1"/>
          </p:cNvSpPr>
          <p:nvPr>
            <p:ph type="title"/>
          </p:nvPr>
        </p:nvSpPr>
        <p:spPr/>
        <p:txBody>
          <a:bodyPr/>
          <a:lstStyle/>
          <a:p>
            <a:r>
              <a:rPr lang="en-US" dirty="0"/>
              <a:t>Important Webinar Logistics</a:t>
            </a:r>
          </a:p>
        </p:txBody>
      </p:sp>
      <p:sp>
        <p:nvSpPr>
          <p:cNvPr id="3" name="Content Placeholder 2">
            <a:extLst>
              <a:ext uri="{FF2B5EF4-FFF2-40B4-BE49-F238E27FC236}">
                <a16:creationId xmlns:a16="http://schemas.microsoft.com/office/drawing/2014/main" id="{F382A234-CDEA-49AC-A1EE-B65080C33B4A}"/>
              </a:ext>
            </a:extLst>
          </p:cNvPr>
          <p:cNvSpPr>
            <a:spLocks noGrp="1"/>
          </p:cNvSpPr>
          <p:nvPr>
            <p:ph idx="1"/>
          </p:nvPr>
        </p:nvSpPr>
        <p:spPr>
          <a:xfrm>
            <a:off x="838200" y="2137559"/>
            <a:ext cx="10515600" cy="3858128"/>
          </a:xfrm>
        </p:spPr>
        <p:txBody>
          <a:bodyPr>
            <a:normAutofit/>
          </a:bodyPr>
          <a:lstStyle/>
          <a:p>
            <a:r>
              <a:rPr lang="en-US" dirty="0"/>
              <a:t>Zoom Webinar</a:t>
            </a:r>
          </a:p>
          <a:p>
            <a:r>
              <a:rPr lang="en-US" dirty="0"/>
              <a:t>All participants on mute</a:t>
            </a:r>
          </a:p>
          <a:p>
            <a:r>
              <a:rPr lang="en-US" dirty="0"/>
              <a:t>Webinar materials will be posted to OPA website in 2 weeks</a:t>
            </a:r>
          </a:p>
          <a:p>
            <a:r>
              <a:rPr lang="en-US" dirty="0"/>
              <a:t>Questions and Answers</a:t>
            </a:r>
          </a:p>
          <a:p>
            <a:pPr lvl="1"/>
            <a:r>
              <a:rPr lang="en-US" dirty="0"/>
              <a:t>Taking questions using the chat function</a:t>
            </a:r>
          </a:p>
          <a:p>
            <a:pPr lvl="1"/>
            <a:r>
              <a:rPr lang="en-US" dirty="0"/>
              <a:t>Additional questions can be directed to Duane Barlow (</a:t>
            </a:r>
            <a:r>
              <a:rPr lang="en-US" dirty="0">
                <a:hlinkClick r:id="rId3"/>
              </a:rPr>
              <a:t>Duane.Barlow@hhs.gov</a:t>
            </a:r>
            <a:r>
              <a:rPr lang="en-US" dirty="0"/>
              <a:t>) and Roshni Menon (</a:t>
            </a:r>
            <a:r>
              <a:rPr lang="en-US" dirty="0">
                <a:hlinkClick r:id="rId4"/>
              </a:rPr>
              <a:t>Roshni.Menon@hhs.gov</a:t>
            </a:r>
            <a:r>
              <a:rPr lang="en-US" dirty="0"/>
              <a:t>) </a:t>
            </a:r>
          </a:p>
          <a:p>
            <a:endParaRPr lang="en-US" dirty="0"/>
          </a:p>
        </p:txBody>
      </p:sp>
    </p:spTree>
    <p:extLst>
      <p:ext uri="{BB962C8B-B14F-4D97-AF65-F5344CB8AC3E}">
        <p14:creationId xmlns:p14="http://schemas.microsoft.com/office/powerpoint/2010/main" val="1709804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068E4-1FE9-4CEA-8EBF-0AE4FFD6FD14}"/>
              </a:ext>
            </a:extLst>
          </p:cNvPr>
          <p:cNvSpPr>
            <a:spLocks noGrp="1"/>
          </p:cNvSpPr>
          <p:nvPr>
            <p:ph type="title"/>
          </p:nvPr>
        </p:nvSpPr>
        <p:spPr/>
        <p:txBody>
          <a:bodyPr/>
          <a:lstStyle/>
          <a:p>
            <a:r>
              <a:rPr lang="en-US" dirty="0"/>
              <a:t>Webinar Agenda</a:t>
            </a:r>
          </a:p>
        </p:txBody>
      </p:sp>
      <p:sp>
        <p:nvSpPr>
          <p:cNvPr id="3" name="Content Placeholder 2">
            <a:extLst>
              <a:ext uri="{FF2B5EF4-FFF2-40B4-BE49-F238E27FC236}">
                <a16:creationId xmlns:a16="http://schemas.microsoft.com/office/drawing/2014/main" id="{F382A234-CDEA-49AC-A1EE-B65080C33B4A}"/>
              </a:ext>
            </a:extLst>
          </p:cNvPr>
          <p:cNvSpPr>
            <a:spLocks noGrp="1"/>
          </p:cNvSpPr>
          <p:nvPr>
            <p:ph idx="1"/>
          </p:nvPr>
        </p:nvSpPr>
        <p:spPr/>
        <p:txBody>
          <a:bodyPr/>
          <a:lstStyle/>
          <a:p>
            <a:r>
              <a:rPr lang="en-US" dirty="0"/>
              <a:t>Award Information &amp; Purpose of NOFO</a:t>
            </a:r>
          </a:p>
          <a:p>
            <a:r>
              <a:rPr lang="en-US" dirty="0"/>
              <a:t>Application Content</a:t>
            </a:r>
          </a:p>
          <a:p>
            <a:r>
              <a:rPr lang="en-US" dirty="0"/>
              <a:t>Application Submission &amp; Review </a:t>
            </a:r>
          </a:p>
          <a:p>
            <a:r>
              <a:rPr lang="en-US" dirty="0"/>
              <a:t>Question and Answer Session</a:t>
            </a:r>
          </a:p>
          <a:p>
            <a:endParaRPr lang="en-US" dirty="0"/>
          </a:p>
        </p:txBody>
      </p:sp>
    </p:spTree>
    <p:extLst>
      <p:ext uri="{BB962C8B-B14F-4D97-AF65-F5344CB8AC3E}">
        <p14:creationId xmlns:p14="http://schemas.microsoft.com/office/powerpoint/2010/main" val="3522874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178B7-A31D-4545-AA68-9380ED08544F}"/>
              </a:ext>
            </a:extLst>
          </p:cNvPr>
          <p:cNvSpPr>
            <a:spLocks noGrp="1"/>
          </p:cNvSpPr>
          <p:nvPr>
            <p:ph type="title"/>
          </p:nvPr>
        </p:nvSpPr>
        <p:spPr/>
        <p:txBody>
          <a:bodyPr/>
          <a:lstStyle/>
          <a:p>
            <a:r>
              <a:rPr lang="en-US" sz="2800" dirty="0"/>
              <a:t>Overview of the Title X Family Planning Research Grants NOFO</a:t>
            </a:r>
            <a:endParaRPr lang="en-US" dirty="0"/>
          </a:p>
        </p:txBody>
      </p:sp>
    </p:spTree>
    <p:extLst>
      <p:ext uri="{BB962C8B-B14F-4D97-AF65-F5344CB8AC3E}">
        <p14:creationId xmlns:p14="http://schemas.microsoft.com/office/powerpoint/2010/main" val="800199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4A596-101A-443F-B598-E8F81D916738}"/>
              </a:ext>
            </a:extLst>
          </p:cNvPr>
          <p:cNvSpPr>
            <a:spLocks noGrp="1"/>
          </p:cNvSpPr>
          <p:nvPr>
            <p:ph type="title"/>
          </p:nvPr>
        </p:nvSpPr>
        <p:spPr/>
        <p:txBody>
          <a:bodyPr/>
          <a:lstStyle/>
          <a:p>
            <a:r>
              <a:rPr lang="en-US" dirty="0"/>
              <a:t>OPA Mission	</a:t>
            </a:r>
          </a:p>
        </p:txBody>
      </p:sp>
      <p:sp>
        <p:nvSpPr>
          <p:cNvPr id="3" name="Content Placeholder 2">
            <a:extLst>
              <a:ext uri="{FF2B5EF4-FFF2-40B4-BE49-F238E27FC236}">
                <a16:creationId xmlns:a16="http://schemas.microsoft.com/office/drawing/2014/main" id="{A46DB02E-194A-4909-A8D6-BFA246AD8D29}"/>
              </a:ext>
            </a:extLst>
          </p:cNvPr>
          <p:cNvSpPr>
            <a:spLocks noGrp="1"/>
          </p:cNvSpPr>
          <p:nvPr>
            <p:ph idx="1"/>
          </p:nvPr>
        </p:nvSpPr>
        <p:spPr/>
        <p:txBody>
          <a:bodyPr/>
          <a:lstStyle/>
          <a:p>
            <a:r>
              <a:rPr lang="en-US" dirty="0"/>
              <a:t>Promote health across the reproductive lifespan through innovative, evidence-based adolescent health and family planning programs, services, strategic partnerships, evaluation, and research.</a:t>
            </a:r>
          </a:p>
          <a:p>
            <a:endParaRPr lang="en-US" dirty="0"/>
          </a:p>
          <a:p>
            <a:pPr lvl="1"/>
            <a:r>
              <a:rPr lang="en-US" dirty="0"/>
              <a:t>OPA administers the Title X family planning program, the Teen Pregnancy Prevention program, and the Embryo Adoption Awareness program</a:t>
            </a:r>
          </a:p>
        </p:txBody>
      </p:sp>
    </p:spTree>
    <p:extLst>
      <p:ext uri="{BB962C8B-B14F-4D97-AF65-F5344CB8AC3E}">
        <p14:creationId xmlns:p14="http://schemas.microsoft.com/office/powerpoint/2010/main" val="2880709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57A87-7FBB-45A9-AD88-51FAFEE9DA49}"/>
              </a:ext>
            </a:extLst>
          </p:cNvPr>
          <p:cNvSpPr>
            <a:spLocks noGrp="1"/>
          </p:cNvSpPr>
          <p:nvPr>
            <p:ph type="title"/>
          </p:nvPr>
        </p:nvSpPr>
        <p:spPr/>
        <p:txBody>
          <a:bodyPr/>
          <a:lstStyle/>
          <a:p>
            <a:r>
              <a:rPr lang="en-US" dirty="0"/>
              <a:t>PA-FPR-22-001: Award Information</a:t>
            </a:r>
          </a:p>
        </p:txBody>
      </p:sp>
      <p:sp>
        <p:nvSpPr>
          <p:cNvPr id="3" name="Content Placeholder 2">
            <a:extLst>
              <a:ext uri="{FF2B5EF4-FFF2-40B4-BE49-F238E27FC236}">
                <a16:creationId xmlns:a16="http://schemas.microsoft.com/office/drawing/2014/main" id="{76DD1539-F691-4B4B-9861-8EBA888F7049}"/>
              </a:ext>
            </a:extLst>
          </p:cNvPr>
          <p:cNvSpPr>
            <a:spLocks noGrp="1"/>
          </p:cNvSpPr>
          <p:nvPr>
            <p:ph idx="1"/>
          </p:nvPr>
        </p:nvSpPr>
        <p:spPr>
          <a:xfrm>
            <a:off x="838200" y="2024743"/>
            <a:ext cx="10515600" cy="4428308"/>
          </a:xfrm>
        </p:spPr>
        <p:txBody>
          <a:bodyPr>
            <a:normAutofit/>
          </a:bodyPr>
          <a:lstStyle/>
          <a:p>
            <a:r>
              <a:rPr lang="en-US" dirty="0"/>
              <a:t>Title X Family Planning Research Grants</a:t>
            </a:r>
          </a:p>
          <a:p>
            <a:r>
              <a:rPr lang="en-US" dirty="0"/>
              <a:t>Application Deadline: May 24, 2022 by 6:00 PM Eastern.</a:t>
            </a:r>
          </a:p>
          <a:p>
            <a:r>
              <a:rPr lang="en-US" dirty="0"/>
              <a:t>Estimated Funds Available for Competition: $2,500,000</a:t>
            </a:r>
          </a:p>
          <a:p>
            <a:r>
              <a:rPr lang="en-US" dirty="0"/>
              <a:t>Anticipated Number of Awards: up to 10</a:t>
            </a:r>
          </a:p>
          <a:p>
            <a:r>
              <a:rPr lang="en-US" dirty="0"/>
              <a:t>Period of Performance: Not to exceed 3 years</a:t>
            </a:r>
          </a:p>
          <a:p>
            <a:r>
              <a:rPr lang="en-US" dirty="0"/>
              <a:t>Range of Awards: $200,000-$750,000 each year</a:t>
            </a:r>
          </a:p>
          <a:p>
            <a:r>
              <a:rPr lang="en-US" dirty="0"/>
              <a:t>Anticipated Start Date: September 1, 2022</a:t>
            </a:r>
          </a:p>
          <a:p>
            <a:r>
              <a:rPr lang="en-US" dirty="0"/>
              <a:t>Budget Period Length: 12 months</a:t>
            </a:r>
          </a:p>
          <a:p>
            <a:r>
              <a:rPr lang="en-US" dirty="0"/>
              <a:t>Type of Award: Grant</a:t>
            </a:r>
          </a:p>
          <a:p>
            <a:endParaRPr lang="en-US" dirty="0"/>
          </a:p>
        </p:txBody>
      </p:sp>
    </p:spTree>
    <p:extLst>
      <p:ext uri="{BB962C8B-B14F-4D97-AF65-F5344CB8AC3E}">
        <p14:creationId xmlns:p14="http://schemas.microsoft.com/office/powerpoint/2010/main" val="2271190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068E4-1FE9-4CEA-8EBF-0AE4FFD6FD14}"/>
              </a:ext>
            </a:extLst>
          </p:cNvPr>
          <p:cNvSpPr>
            <a:spLocks noGrp="1"/>
          </p:cNvSpPr>
          <p:nvPr>
            <p:ph type="title"/>
          </p:nvPr>
        </p:nvSpPr>
        <p:spPr/>
        <p:txBody>
          <a:bodyPr/>
          <a:lstStyle/>
          <a:p>
            <a:r>
              <a:rPr lang="en-US" dirty="0"/>
              <a:t>Purpose</a:t>
            </a:r>
          </a:p>
        </p:txBody>
      </p:sp>
      <p:sp>
        <p:nvSpPr>
          <p:cNvPr id="3" name="Content Placeholder 2">
            <a:extLst>
              <a:ext uri="{FF2B5EF4-FFF2-40B4-BE49-F238E27FC236}">
                <a16:creationId xmlns:a16="http://schemas.microsoft.com/office/drawing/2014/main" id="{F382A234-CDEA-49AC-A1EE-B65080C33B4A}"/>
              </a:ext>
            </a:extLst>
          </p:cNvPr>
          <p:cNvSpPr>
            <a:spLocks noGrp="1"/>
          </p:cNvSpPr>
          <p:nvPr>
            <p:ph idx="1"/>
          </p:nvPr>
        </p:nvSpPr>
        <p:spPr>
          <a:xfrm>
            <a:off x="838200" y="2066307"/>
            <a:ext cx="10515600" cy="4381994"/>
          </a:xfrm>
        </p:spPr>
        <p:txBody>
          <a:bodyPr>
            <a:normAutofit/>
          </a:bodyPr>
          <a:lstStyle/>
          <a:p>
            <a:r>
              <a:rPr lang="en-US" dirty="0"/>
              <a:t>Conduct research/analyses to generate information that will improve the delivery of family planning services and expand equitable access to quality Title X sexual and reproductive health services. </a:t>
            </a:r>
          </a:p>
          <a:p>
            <a:r>
              <a:rPr lang="en-US" dirty="0"/>
              <a:t>Applicants should propose research projects focused on at least one of four priority areas: </a:t>
            </a:r>
          </a:p>
          <a:p>
            <a:pPr lvl="1"/>
            <a:r>
              <a:rPr lang="en-US" dirty="0"/>
              <a:t>Innovative Strategies to Increase Equitable Access</a:t>
            </a:r>
          </a:p>
          <a:p>
            <a:pPr lvl="1"/>
            <a:r>
              <a:rPr lang="en-US" dirty="0"/>
              <a:t>Impact of Telehealth on Title X Services</a:t>
            </a:r>
          </a:p>
          <a:p>
            <a:pPr lvl="1"/>
            <a:r>
              <a:rPr lang="en-US" dirty="0"/>
              <a:t>Trends and Current Reach of Family Planning Clinics</a:t>
            </a:r>
          </a:p>
          <a:p>
            <a:pPr lvl="1"/>
            <a:r>
              <a:rPr lang="en-US" dirty="0"/>
              <a:t>Trends in Client Need and Use of Title X Services.</a:t>
            </a:r>
          </a:p>
        </p:txBody>
      </p:sp>
    </p:spTree>
    <p:extLst>
      <p:ext uri="{BB962C8B-B14F-4D97-AF65-F5344CB8AC3E}">
        <p14:creationId xmlns:p14="http://schemas.microsoft.com/office/powerpoint/2010/main" val="4232836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9BDE9-7675-4FD2-B9D0-FA0EA16F7BFE}"/>
              </a:ext>
            </a:extLst>
          </p:cNvPr>
          <p:cNvSpPr>
            <a:spLocks noGrp="1"/>
          </p:cNvSpPr>
          <p:nvPr>
            <p:ph type="title"/>
          </p:nvPr>
        </p:nvSpPr>
        <p:spPr/>
        <p:txBody>
          <a:bodyPr/>
          <a:lstStyle/>
          <a:p>
            <a:r>
              <a:rPr lang="en-US" dirty="0"/>
              <a:t>Application Content</a:t>
            </a:r>
          </a:p>
        </p:txBody>
      </p:sp>
      <p:sp>
        <p:nvSpPr>
          <p:cNvPr id="3" name="Content Placeholder 2">
            <a:extLst>
              <a:ext uri="{FF2B5EF4-FFF2-40B4-BE49-F238E27FC236}">
                <a16:creationId xmlns:a16="http://schemas.microsoft.com/office/drawing/2014/main" id="{DFD244C0-0610-4DA8-BAC5-D75426E0E5F9}"/>
              </a:ext>
            </a:extLst>
          </p:cNvPr>
          <p:cNvSpPr>
            <a:spLocks noGrp="1"/>
          </p:cNvSpPr>
          <p:nvPr>
            <p:ph sz="half" idx="2"/>
          </p:nvPr>
        </p:nvSpPr>
        <p:spPr>
          <a:xfrm>
            <a:off x="838200" y="1935679"/>
            <a:ext cx="4982742" cy="4476996"/>
          </a:xfrm>
        </p:spPr>
        <p:txBody>
          <a:bodyPr>
            <a:normAutofit/>
          </a:bodyPr>
          <a:lstStyle/>
          <a:p>
            <a:pPr marL="457200" indent="-457200">
              <a:buFont typeface="+mj-lt"/>
              <a:buAutoNum type="arabicPeriod"/>
            </a:pPr>
            <a:r>
              <a:rPr lang="en-US" dirty="0"/>
              <a:t>Project Abstract Summary </a:t>
            </a:r>
          </a:p>
          <a:p>
            <a:pPr marL="457200" indent="-457200">
              <a:buFont typeface="+mj-lt"/>
              <a:buAutoNum type="arabicPeriod"/>
            </a:pPr>
            <a:r>
              <a:rPr lang="en-US" dirty="0"/>
              <a:t>Project Narrative </a:t>
            </a:r>
          </a:p>
          <a:p>
            <a:pPr lvl="1"/>
            <a:r>
              <a:rPr lang="en-US" dirty="0"/>
              <a:t>Problem Statement/Significance</a:t>
            </a:r>
          </a:p>
          <a:p>
            <a:pPr lvl="1"/>
            <a:r>
              <a:rPr lang="en-US" dirty="0"/>
              <a:t>Goals and Objectives</a:t>
            </a:r>
          </a:p>
          <a:p>
            <a:pPr lvl="1"/>
            <a:r>
              <a:rPr lang="en-US" dirty="0"/>
              <a:t>Methodology</a:t>
            </a:r>
          </a:p>
          <a:p>
            <a:pPr lvl="1"/>
            <a:r>
              <a:rPr lang="en-US" dirty="0"/>
              <a:t>Special Populations Served</a:t>
            </a:r>
          </a:p>
          <a:p>
            <a:pPr lvl="1"/>
            <a:r>
              <a:rPr lang="en-US" dirty="0"/>
              <a:t>Outcomes</a:t>
            </a:r>
          </a:p>
          <a:p>
            <a:pPr lvl="1"/>
            <a:r>
              <a:rPr lang="en-US" dirty="0"/>
              <a:t>Evaluation</a:t>
            </a:r>
          </a:p>
          <a:p>
            <a:pPr lvl="1"/>
            <a:r>
              <a:rPr lang="en-US" dirty="0"/>
              <a:t>Project Management </a:t>
            </a:r>
          </a:p>
          <a:p>
            <a:pPr lvl="1"/>
            <a:r>
              <a:rPr lang="en-US" dirty="0"/>
              <a:t>Organizational Capacity</a:t>
            </a:r>
          </a:p>
          <a:p>
            <a:pPr lvl="1"/>
            <a:r>
              <a:rPr lang="en-US" dirty="0"/>
              <a:t>Dissemination</a:t>
            </a:r>
          </a:p>
          <a:p>
            <a:endParaRPr lang="en-US" dirty="0"/>
          </a:p>
        </p:txBody>
      </p:sp>
      <p:sp>
        <p:nvSpPr>
          <p:cNvPr id="4" name="Content Placeholder 3">
            <a:extLst>
              <a:ext uri="{FF2B5EF4-FFF2-40B4-BE49-F238E27FC236}">
                <a16:creationId xmlns:a16="http://schemas.microsoft.com/office/drawing/2014/main" id="{08736B3D-3593-4830-AD8D-C39198153239}"/>
              </a:ext>
            </a:extLst>
          </p:cNvPr>
          <p:cNvSpPr>
            <a:spLocks noGrp="1"/>
          </p:cNvSpPr>
          <p:nvPr>
            <p:ph sz="half" idx="13"/>
          </p:nvPr>
        </p:nvSpPr>
        <p:spPr>
          <a:xfrm>
            <a:off x="6371060" y="1935679"/>
            <a:ext cx="4982742" cy="4060006"/>
          </a:xfrm>
        </p:spPr>
        <p:txBody>
          <a:bodyPr/>
          <a:lstStyle/>
          <a:p>
            <a:pPr marL="457200" indent="-457200">
              <a:buFont typeface="+mj-lt"/>
              <a:buAutoNum type="arabicPeriod" startAt="3"/>
            </a:pPr>
            <a:r>
              <a:rPr lang="en-US" dirty="0"/>
              <a:t>Budget Narrative </a:t>
            </a:r>
          </a:p>
          <a:p>
            <a:pPr marL="457200" indent="-457200">
              <a:buFont typeface="+mj-lt"/>
              <a:buAutoNum type="arabicPeriod" startAt="3"/>
            </a:pPr>
            <a:r>
              <a:rPr lang="en-US" dirty="0"/>
              <a:t>Appendices </a:t>
            </a:r>
          </a:p>
          <a:p>
            <a:pPr lvl="1"/>
            <a:r>
              <a:rPr lang="en-US" dirty="0"/>
              <a:t>References for project and/or budget narratives</a:t>
            </a:r>
          </a:p>
          <a:p>
            <a:pPr lvl="1"/>
            <a:r>
              <a:rPr lang="en-US" dirty="0"/>
              <a:t>Work Plan</a:t>
            </a:r>
          </a:p>
          <a:p>
            <a:pPr lvl="1"/>
            <a:r>
              <a:rPr lang="en-US" dirty="0"/>
              <a:t>Letters of commitment from subrecipient organizations</a:t>
            </a:r>
          </a:p>
          <a:p>
            <a:pPr lvl="1"/>
            <a:r>
              <a:rPr lang="en-US" dirty="0"/>
              <a:t>Resume/CV for key project personnel</a:t>
            </a:r>
          </a:p>
          <a:p>
            <a:pPr lvl="1"/>
            <a:r>
              <a:rPr lang="en-US" dirty="0"/>
              <a:t>Organizational chart</a:t>
            </a:r>
          </a:p>
          <a:p>
            <a:endParaRPr lang="en-US" dirty="0"/>
          </a:p>
        </p:txBody>
      </p:sp>
    </p:spTree>
    <p:extLst>
      <p:ext uri="{BB962C8B-B14F-4D97-AF65-F5344CB8AC3E}">
        <p14:creationId xmlns:p14="http://schemas.microsoft.com/office/powerpoint/2010/main" val="3297768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EBD5B-585A-4E29-AD1A-26C7A8C41CA0}"/>
              </a:ext>
            </a:extLst>
          </p:cNvPr>
          <p:cNvSpPr>
            <a:spLocks noGrp="1"/>
          </p:cNvSpPr>
          <p:nvPr>
            <p:ph type="title"/>
          </p:nvPr>
        </p:nvSpPr>
        <p:spPr/>
        <p:txBody>
          <a:bodyPr/>
          <a:lstStyle/>
          <a:p>
            <a:r>
              <a:rPr lang="en-US" dirty="0"/>
              <a:t>APPLICATION SUBMISSION</a:t>
            </a:r>
          </a:p>
        </p:txBody>
      </p:sp>
      <p:sp>
        <p:nvSpPr>
          <p:cNvPr id="3" name="Subtitle 2">
            <a:extLst>
              <a:ext uri="{FF2B5EF4-FFF2-40B4-BE49-F238E27FC236}">
                <a16:creationId xmlns:a16="http://schemas.microsoft.com/office/drawing/2014/main" id="{D9516BAC-CC7A-48C0-82E4-87D23601FC53}"/>
              </a:ext>
            </a:extLst>
          </p:cNvPr>
          <p:cNvSpPr>
            <a:spLocks noGrp="1"/>
          </p:cNvSpPr>
          <p:nvPr>
            <p:ph type="subTitle" idx="1"/>
          </p:nvPr>
        </p:nvSpPr>
        <p:spPr/>
        <p:txBody>
          <a:bodyPr/>
          <a:lstStyle/>
          <a:p>
            <a:r>
              <a:rPr lang="en-US" sz="2400" b="1" dirty="0">
                <a:solidFill>
                  <a:srgbClr val="292934"/>
                </a:solidFill>
                <a:cs typeface="Arial" pitchFamily="34" charset="0"/>
              </a:rPr>
              <a:t>OASH Grants and Acquisition Management Division</a:t>
            </a:r>
            <a:endParaRPr lang="en-US" sz="2400" b="1" dirty="0">
              <a:solidFill>
                <a:srgbClr val="292934"/>
              </a:solidFill>
            </a:endParaRPr>
          </a:p>
          <a:p>
            <a:endParaRPr lang="en-US" dirty="0"/>
          </a:p>
        </p:txBody>
      </p:sp>
    </p:spTree>
    <p:extLst>
      <p:ext uri="{BB962C8B-B14F-4D97-AF65-F5344CB8AC3E}">
        <p14:creationId xmlns:p14="http://schemas.microsoft.com/office/powerpoint/2010/main" val="1603204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D40B7-5B7C-4358-AF8D-BAD7A16633BF}"/>
              </a:ext>
            </a:extLst>
          </p:cNvPr>
          <p:cNvSpPr>
            <a:spLocks noGrp="1"/>
          </p:cNvSpPr>
          <p:nvPr>
            <p:ph type="title"/>
          </p:nvPr>
        </p:nvSpPr>
        <p:spPr/>
        <p:txBody>
          <a:bodyPr/>
          <a:lstStyle/>
          <a:p>
            <a:r>
              <a:rPr lang="en-US" spc="-100" dirty="0">
                <a:solidFill>
                  <a:srgbClr val="002060"/>
                </a:solidFill>
              </a:rPr>
              <a:t>Submission Dates and Times (Section A)</a:t>
            </a:r>
            <a:r>
              <a:rPr lang="en-US" dirty="0"/>
              <a:t>	</a:t>
            </a:r>
          </a:p>
        </p:txBody>
      </p:sp>
      <p:sp>
        <p:nvSpPr>
          <p:cNvPr id="3" name="Content Placeholder 2">
            <a:extLst>
              <a:ext uri="{FF2B5EF4-FFF2-40B4-BE49-F238E27FC236}">
                <a16:creationId xmlns:a16="http://schemas.microsoft.com/office/drawing/2014/main" id="{03197F8D-D21F-4B8B-A40B-953F27EA34CF}"/>
              </a:ext>
            </a:extLst>
          </p:cNvPr>
          <p:cNvSpPr>
            <a:spLocks noGrp="1"/>
          </p:cNvSpPr>
          <p:nvPr>
            <p:ph idx="1"/>
          </p:nvPr>
        </p:nvSpPr>
        <p:spPr/>
        <p:txBody>
          <a:bodyPr vert="horz" lIns="91440" tIns="45720" rIns="91440" bIns="45720" rtlCol="0" anchor="t">
            <a:normAutofit/>
          </a:bodyPr>
          <a:lstStyle/>
          <a:p>
            <a:pPr marL="171450" lvl="1" indent="0">
              <a:buNone/>
            </a:pPr>
            <a:r>
              <a:rPr lang="en-US" sz="2400" i="1" u="sng" dirty="0">
                <a:solidFill>
                  <a:srgbClr val="FF0000"/>
                </a:solidFill>
                <a:latin typeface="Arial"/>
                <a:cs typeface="Arial"/>
              </a:rPr>
              <a:t>Application is due by 6:00 p.m. Eastern Time, May 24, 2022.</a:t>
            </a:r>
            <a:endParaRPr lang="en-US" i="1" u="sng" dirty="0">
              <a:solidFill>
                <a:srgbClr val="FF0000"/>
              </a:solidFill>
              <a:latin typeface="Arial"/>
              <a:cs typeface="Arial"/>
            </a:endParaRPr>
          </a:p>
          <a:p>
            <a:pPr lvl="1"/>
            <a:r>
              <a:rPr lang="en-US" dirty="0"/>
              <a:t>Your submission time will be determined by the date and time stamp provided by Grants.gov when you complete your submission.</a:t>
            </a:r>
          </a:p>
          <a:p>
            <a:pPr lvl="1"/>
            <a:r>
              <a:rPr lang="en-US" dirty="0"/>
              <a:t>Strongly encouraged to submit your application a minimum of 3-5 days prior to the application closing date.</a:t>
            </a:r>
          </a:p>
          <a:p>
            <a:pPr lvl="1"/>
            <a:r>
              <a:rPr lang="en-US" dirty="0"/>
              <a:t>Grants.gov may take up to 48 hours to notify you of a successful submission.</a:t>
            </a:r>
          </a:p>
          <a:p>
            <a:pPr lvl="1"/>
            <a:r>
              <a:rPr lang="en-US" dirty="0"/>
              <a:t>If you fail to submit your application by the due date and time, we will not review it, and it will receive no further consideration.</a:t>
            </a:r>
          </a:p>
        </p:txBody>
      </p:sp>
      <p:sp>
        <p:nvSpPr>
          <p:cNvPr id="4" name="Slide Number Placeholder 3">
            <a:extLst>
              <a:ext uri="{FF2B5EF4-FFF2-40B4-BE49-F238E27FC236}">
                <a16:creationId xmlns:a16="http://schemas.microsoft.com/office/drawing/2014/main" id="{1AFA1331-3A81-4235-9DF9-F49D5EA5BE8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24371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32F2A-596A-4F24-A9AD-02319CC68583}"/>
              </a:ext>
            </a:extLst>
          </p:cNvPr>
          <p:cNvSpPr>
            <a:spLocks noGrp="1"/>
          </p:cNvSpPr>
          <p:nvPr>
            <p:ph type="title"/>
          </p:nvPr>
        </p:nvSpPr>
        <p:spPr/>
        <p:txBody>
          <a:bodyPr/>
          <a:lstStyle/>
          <a:p>
            <a:r>
              <a:rPr lang="en-US">
                <a:latin typeface="Arial"/>
                <a:cs typeface="Arial"/>
              </a:rPr>
              <a:t>Eligible Applicants (NOFO, Section E.1)</a:t>
            </a:r>
          </a:p>
        </p:txBody>
      </p:sp>
      <p:sp>
        <p:nvSpPr>
          <p:cNvPr id="6" name="Content Placeholder 5">
            <a:extLst>
              <a:ext uri="{FF2B5EF4-FFF2-40B4-BE49-F238E27FC236}">
                <a16:creationId xmlns:a16="http://schemas.microsoft.com/office/drawing/2014/main" id="{BDAA4DE9-FF02-4934-BC2A-ABABA7D55396}"/>
              </a:ext>
            </a:extLst>
          </p:cNvPr>
          <p:cNvSpPr>
            <a:spLocks noGrp="1"/>
          </p:cNvSpPr>
          <p:nvPr>
            <p:ph idx="1"/>
          </p:nvPr>
        </p:nvSpPr>
        <p:spPr>
          <a:xfrm>
            <a:off x="838200" y="1943074"/>
            <a:ext cx="10515600" cy="4569043"/>
          </a:xfrm>
        </p:spPr>
        <p:txBody>
          <a:bodyPr vert="horz" lIns="91440" tIns="45720" rIns="91440" bIns="45720" rtlCol="0" anchor="t">
            <a:normAutofit/>
          </a:bodyPr>
          <a:lstStyle/>
          <a:p>
            <a:pPr marL="0" indent="0">
              <a:buNone/>
            </a:pPr>
            <a:r>
              <a:rPr lang="en-US" sz="2000" b="1" dirty="0">
                <a:latin typeface="Arial"/>
                <a:cs typeface="Arial"/>
              </a:rPr>
              <a:t>Applicant eligibility for this NOFO:</a:t>
            </a:r>
          </a:p>
          <a:p>
            <a:pPr marL="0" indent="0">
              <a:buNone/>
            </a:pPr>
            <a:r>
              <a:rPr lang="en-US" dirty="0"/>
              <a:t>Any public or private nonprofit entity located in a State (which includes one of the 50 United States, District of Columbia, Guam, the  Commonwealth of Puerto Rico, the Northern Mariana Islands, the U.S. Virgin Islands, American Samoa, the U.S. Outlaying Islands (Midway, Wake, et al.), the Marshall Islands, the Federated State of Micronesia, and the Republic of Palau (hereafter, States)) is eligible to apply for a grant under this announcement. Faith-based organizations and American Indian/Alaska Native/Native American (AI/AN/NA) organizations are eligible to apply for Title X family planning services grants. </a:t>
            </a:r>
            <a:r>
              <a:rPr lang="en-US" sz="2000" dirty="0">
                <a:latin typeface="Arial"/>
                <a:cs typeface="Arial"/>
              </a:rPr>
              <a:t> </a:t>
            </a:r>
            <a:endParaRPr lang="en-US" sz="2000" dirty="0"/>
          </a:p>
        </p:txBody>
      </p:sp>
      <p:sp>
        <p:nvSpPr>
          <p:cNvPr id="3" name="Slide Number Placeholder 2">
            <a:extLst>
              <a:ext uri="{FF2B5EF4-FFF2-40B4-BE49-F238E27FC236}">
                <a16:creationId xmlns:a16="http://schemas.microsoft.com/office/drawing/2014/main" id="{5BCD984F-E147-47E8-A565-734D7AB3427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62711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32F2A-596A-4F24-A9AD-02319CC68583}"/>
              </a:ext>
            </a:extLst>
          </p:cNvPr>
          <p:cNvSpPr>
            <a:spLocks noGrp="1"/>
          </p:cNvSpPr>
          <p:nvPr>
            <p:ph type="title"/>
          </p:nvPr>
        </p:nvSpPr>
        <p:spPr/>
        <p:txBody>
          <a:bodyPr/>
          <a:lstStyle/>
          <a:p>
            <a:r>
              <a:rPr lang="en-US">
                <a:latin typeface="Arial"/>
                <a:cs typeface="Arial"/>
              </a:rPr>
              <a:t>Eligible Applicants (NOFO, Section E.1)</a:t>
            </a:r>
          </a:p>
        </p:txBody>
      </p:sp>
      <p:sp>
        <p:nvSpPr>
          <p:cNvPr id="6" name="Content Placeholder 5">
            <a:extLst>
              <a:ext uri="{FF2B5EF4-FFF2-40B4-BE49-F238E27FC236}">
                <a16:creationId xmlns:a16="http://schemas.microsoft.com/office/drawing/2014/main" id="{BDAA4DE9-FF02-4934-BC2A-ABABA7D55396}"/>
              </a:ext>
            </a:extLst>
          </p:cNvPr>
          <p:cNvSpPr>
            <a:spLocks noGrp="1"/>
          </p:cNvSpPr>
          <p:nvPr>
            <p:ph idx="1"/>
          </p:nvPr>
        </p:nvSpPr>
        <p:spPr>
          <a:xfrm>
            <a:off x="838200" y="1943074"/>
            <a:ext cx="10515600" cy="4569043"/>
          </a:xfrm>
        </p:spPr>
        <p:txBody>
          <a:bodyPr vert="horz" lIns="91440" tIns="45720" rIns="91440" bIns="45720" rtlCol="0" anchor="t">
            <a:normAutofit fontScale="85000" lnSpcReduction="20000"/>
          </a:bodyPr>
          <a:lstStyle/>
          <a:p>
            <a:pPr>
              <a:buNone/>
            </a:pPr>
            <a:r>
              <a:rPr lang="en-US" b="1" dirty="0">
                <a:latin typeface="Arial"/>
                <a:cs typeface="Arial"/>
              </a:rPr>
              <a:t>Examples include:</a:t>
            </a:r>
          </a:p>
          <a:p>
            <a:pPr lvl="0"/>
            <a:r>
              <a:rPr lang="en-US" dirty="0"/>
              <a:t>State Governments</a:t>
            </a:r>
          </a:p>
          <a:p>
            <a:pPr lvl="0"/>
            <a:r>
              <a:rPr lang="en-US" dirty="0"/>
              <a:t>U.S. territories</a:t>
            </a:r>
          </a:p>
          <a:p>
            <a:pPr lvl="0"/>
            <a:r>
              <a:rPr lang="en-US" dirty="0"/>
              <a:t>County Governments</a:t>
            </a:r>
          </a:p>
          <a:p>
            <a:pPr lvl="0"/>
            <a:r>
              <a:rPr lang="en-US" dirty="0"/>
              <a:t>City or township governments</a:t>
            </a:r>
          </a:p>
          <a:p>
            <a:pPr lvl="0"/>
            <a:r>
              <a:rPr lang="en-US" dirty="0"/>
              <a:t>Special district governments</a:t>
            </a:r>
          </a:p>
          <a:p>
            <a:pPr lvl="0"/>
            <a:r>
              <a:rPr lang="en-US" dirty="0"/>
              <a:t>Independent school districts</a:t>
            </a:r>
          </a:p>
          <a:p>
            <a:pPr lvl="0"/>
            <a:r>
              <a:rPr lang="en-US" dirty="0"/>
              <a:t>Public and State controlled institutions of higher education</a:t>
            </a:r>
          </a:p>
          <a:p>
            <a:pPr lvl="0"/>
            <a:r>
              <a:rPr lang="en-US" dirty="0"/>
              <a:t>Native American tribal governments (Federally recognized)</a:t>
            </a:r>
          </a:p>
          <a:p>
            <a:pPr lvl="0"/>
            <a:r>
              <a:rPr lang="en-US" dirty="0"/>
              <a:t>Public Housing authorities/Indian housing authorities</a:t>
            </a:r>
          </a:p>
          <a:p>
            <a:pPr lvl="0"/>
            <a:r>
              <a:rPr lang="en-US" dirty="0"/>
              <a:t>Native American tribal organizations (other than federally recognized tribal governments)</a:t>
            </a:r>
          </a:p>
          <a:p>
            <a:pPr lvl="0"/>
            <a:r>
              <a:rPr lang="en-US" dirty="0"/>
              <a:t>Nonprofits having 501(c)(3) status with the IRS, other than institutions of higher education</a:t>
            </a:r>
          </a:p>
          <a:p>
            <a:pPr lvl="0"/>
            <a:r>
              <a:rPr lang="en-US" dirty="0"/>
              <a:t>Nonprofits without 501(c)(3) status with the IRS, other than institutions of higher education</a:t>
            </a:r>
          </a:p>
          <a:p>
            <a:pPr lvl="0"/>
            <a:r>
              <a:rPr lang="en-US" dirty="0"/>
              <a:t>Non-profit private institutions of higher education</a:t>
            </a:r>
          </a:p>
          <a:p>
            <a:pPr>
              <a:buNone/>
            </a:pPr>
            <a:endParaRPr lang="en-US" b="1" dirty="0">
              <a:latin typeface="Arial"/>
              <a:cs typeface="Arial"/>
            </a:endParaRPr>
          </a:p>
          <a:p>
            <a:pPr marL="0" indent="0" algn="just">
              <a:buNone/>
            </a:pPr>
            <a:endParaRPr lang="en-US" dirty="0"/>
          </a:p>
          <a:p>
            <a:pPr marL="0" indent="0">
              <a:buNone/>
            </a:pPr>
            <a:endParaRPr lang="en-US" dirty="0"/>
          </a:p>
          <a:p>
            <a:pPr marL="0" indent="0">
              <a:buNone/>
            </a:pPr>
            <a:endParaRPr lang="en-US" dirty="0">
              <a:latin typeface="Arial"/>
              <a:cs typeface="Arial"/>
            </a:endParaRPr>
          </a:p>
          <a:p>
            <a:pPr marL="0" indent="0">
              <a:buNone/>
            </a:pPr>
            <a:endParaRPr lang="en-US" dirty="0">
              <a:latin typeface="Arial"/>
              <a:cs typeface="Arial"/>
            </a:endParaRPr>
          </a:p>
        </p:txBody>
      </p:sp>
      <p:sp>
        <p:nvSpPr>
          <p:cNvPr id="3" name="Slide Number Placeholder 2">
            <a:extLst>
              <a:ext uri="{FF2B5EF4-FFF2-40B4-BE49-F238E27FC236}">
                <a16:creationId xmlns:a16="http://schemas.microsoft.com/office/drawing/2014/main" id="{5BCD984F-E147-47E8-A565-734D7AB3427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27411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068E4-1FE9-4CEA-8EBF-0AE4FFD6FD14}"/>
              </a:ext>
            </a:extLst>
          </p:cNvPr>
          <p:cNvSpPr>
            <a:spLocks noGrp="1"/>
          </p:cNvSpPr>
          <p:nvPr>
            <p:ph type="title"/>
          </p:nvPr>
        </p:nvSpPr>
        <p:spPr/>
        <p:txBody>
          <a:bodyPr>
            <a:normAutofit/>
          </a:bodyPr>
          <a:lstStyle/>
          <a:p>
            <a:r>
              <a:rPr lang="en-US" dirty="0">
                <a:latin typeface="Arial"/>
                <a:cs typeface="Arial"/>
              </a:rPr>
              <a:t>Cost Sharing or Matching (Section E.2) </a:t>
            </a:r>
            <a:endParaRPr lang="en-US" dirty="0">
              <a:solidFill>
                <a:srgbClr val="FF0000"/>
              </a:solidFill>
              <a:highlight>
                <a:srgbClr val="FFFF00"/>
              </a:highlight>
              <a:latin typeface="Arial"/>
              <a:cs typeface="Arial"/>
            </a:endParaRPr>
          </a:p>
        </p:txBody>
      </p:sp>
      <p:sp>
        <p:nvSpPr>
          <p:cNvPr id="3" name="Content Placeholder 2">
            <a:extLst>
              <a:ext uri="{FF2B5EF4-FFF2-40B4-BE49-F238E27FC236}">
                <a16:creationId xmlns:a16="http://schemas.microsoft.com/office/drawing/2014/main" id="{F382A234-CDEA-49AC-A1EE-B65080C33B4A}"/>
              </a:ext>
            </a:extLst>
          </p:cNvPr>
          <p:cNvSpPr>
            <a:spLocks noGrp="1"/>
          </p:cNvSpPr>
          <p:nvPr>
            <p:ph idx="1"/>
          </p:nvPr>
        </p:nvSpPr>
        <p:spPr>
          <a:xfrm>
            <a:off x="838200" y="1960881"/>
            <a:ext cx="10063038" cy="4376309"/>
          </a:xfrm>
        </p:spPr>
        <p:txBody>
          <a:bodyPr>
            <a:normAutofit/>
          </a:bodyPr>
          <a:lstStyle/>
          <a:p>
            <a:r>
              <a:rPr lang="en-US" sz="2000" b="1"/>
              <a:t>You are not required to provide cost sharing or matching in your proposed budget</a:t>
            </a:r>
            <a:r>
              <a:rPr lang="en-US" sz="2000"/>
              <a:t>.</a:t>
            </a:r>
          </a:p>
          <a:p>
            <a:endParaRPr lang="en-US" sz="2000"/>
          </a:p>
          <a:p>
            <a:r>
              <a:rPr lang="en-US" sz="2000"/>
              <a:t>If you voluntarily include cost sharing in your application, you must include in your budget narrative a non-federal sources justification. During the merit review of an application, cost sharing will only be considered in the overall review of the adequacy of the total proposed budget (Federal and non-Federal share) to support the project proposed. </a:t>
            </a:r>
          </a:p>
          <a:p>
            <a:endParaRPr lang="en-US" sz="2000"/>
          </a:p>
          <a:p>
            <a:r>
              <a:rPr lang="en-US" sz="2000"/>
              <a:t>Applications including voluntary cost sharing or matching that result in an award will include the cost sharing or matching commitment on the notice of award at the level proposed in the application.  Any change in that commitment will require prior approval of the Grants Management Officer. </a:t>
            </a:r>
          </a:p>
        </p:txBody>
      </p:sp>
      <p:sp>
        <p:nvSpPr>
          <p:cNvPr id="4" name="Slide Number Placeholder 3">
            <a:extLst>
              <a:ext uri="{FF2B5EF4-FFF2-40B4-BE49-F238E27FC236}">
                <a16:creationId xmlns:a16="http://schemas.microsoft.com/office/drawing/2014/main" id="{9AFE9794-1C60-49C2-8AFC-A88F39666C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584366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C4052-2833-473D-8E29-3483BC39E804}"/>
              </a:ext>
            </a:extLst>
          </p:cNvPr>
          <p:cNvSpPr>
            <a:spLocks noGrp="1"/>
          </p:cNvSpPr>
          <p:nvPr>
            <p:ph type="title"/>
          </p:nvPr>
        </p:nvSpPr>
        <p:spPr/>
        <p:txBody>
          <a:bodyPr/>
          <a:lstStyle/>
          <a:p>
            <a:r>
              <a:rPr lang="en-US"/>
              <a:t>Notice of Funding Opportunity (NOFO) Announcement</a:t>
            </a:r>
          </a:p>
        </p:txBody>
      </p:sp>
      <p:sp>
        <p:nvSpPr>
          <p:cNvPr id="3" name="Content Placeholder 2">
            <a:extLst>
              <a:ext uri="{FF2B5EF4-FFF2-40B4-BE49-F238E27FC236}">
                <a16:creationId xmlns:a16="http://schemas.microsoft.com/office/drawing/2014/main" id="{BA6B782E-FB99-4D32-AC8C-3EF88034B294}"/>
              </a:ext>
            </a:extLst>
          </p:cNvPr>
          <p:cNvSpPr>
            <a:spLocks noGrp="1"/>
          </p:cNvSpPr>
          <p:nvPr>
            <p:ph idx="1"/>
          </p:nvPr>
        </p:nvSpPr>
        <p:spPr/>
        <p:txBody>
          <a:bodyPr vert="horz" lIns="91440" tIns="45720" rIns="91440" bIns="45720" rtlCol="0" anchor="t">
            <a:normAutofit/>
          </a:bodyPr>
          <a:lstStyle/>
          <a:p>
            <a:r>
              <a:rPr lang="en-US">
                <a:latin typeface="Arial"/>
                <a:cs typeface="Arial"/>
              </a:rPr>
              <a:t>The Notice of Funding Opportunity (NOFO) provides information and guidance related to applications.  </a:t>
            </a:r>
            <a:endParaRPr lang="en-US"/>
          </a:p>
          <a:p>
            <a:r>
              <a:rPr lang="en-US">
                <a:latin typeface="Arial"/>
                <a:cs typeface="Arial"/>
              </a:rPr>
              <a:t>Read the entire funding announcement. </a:t>
            </a:r>
            <a:endParaRPr lang="en-US"/>
          </a:p>
          <a:p>
            <a:r>
              <a:rPr lang="en-US">
                <a:latin typeface="Arial"/>
                <a:cs typeface="Arial"/>
              </a:rPr>
              <a:t>Follow the NOFO carefully!  </a:t>
            </a:r>
            <a:endParaRPr lang="en-US"/>
          </a:p>
          <a:p>
            <a:r>
              <a:rPr lang="en-US" b="1">
                <a:latin typeface="Arial"/>
                <a:cs typeface="Arial"/>
              </a:rPr>
              <a:t>The information provided in the NOFO takes precedence over any conflicting information in other documents.</a:t>
            </a:r>
          </a:p>
          <a:p>
            <a:endParaRPr lang="en-US"/>
          </a:p>
        </p:txBody>
      </p:sp>
      <p:sp>
        <p:nvSpPr>
          <p:cNvPr id="4" name="Slide Number Placeholder 3">
            <a:extLst>
              <a:ext uri="{FF2B5EF4-FFF2-40B4-BE49-F238E27FC236}">
                <a16:creationId xmlns:a16="http://schemas.microsoft.com/office/drawing/2014/main" id="{14079B51-BECB-44B5-AF96-96D7E32054B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693904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CE02F-8EB7-4938-BF1B-EB826842420E}"/>
              </a:ext>
            </a:extLst>
          </p:cNvPr>
          <p:cNvSpPr>
            <a:spLocks noGrp="1"/>
          </p:cNvSpPr>
          <p:nvPr>
            <p:ph type="title"/>
          </p:nvPr>
        </p:nvSpPr>
        <p:spPr/>
        <p:txBody>
          <a:bodyPr/>
          <a:lstStyle/>
          <a:p>
            <a:r>
              <a:rPr lang="en-US">
                <a:latin typeface="Arial"/>
                <a:cs typeface="Arial"/>
              </a:rPr>
              <a:t>Address to Request Application Package</a:t>
            </a:r>
          </a:p>
        </p:txBody>
      </p:sp>
      <p:sp>
        <p:nvSpPr>
          <p:cNvPr id="3" name="Content Placeholder 2">
            <a:extLst>
              <a:ext uri="{FF2B5EF4-FFF2-40B4-BE49-F238E27FC236}">
                <a16:creationId xmlns:a16="http://schemas.microsoft.com/office/drawing/2014/main" id="{96AAECE9-869B-4A2B-BEE8-931EBD31ECC6}"/>
              </a:ext>
            </a:extLst>
          </p:cNvPr>
          <p:cNvSpPr>
            <a:spLocks noGrp="1"/>
          </p:cNvSpPr>
          <p:nvPr>
            <p:ph idx="1"/>
          </p:nvPr>
        </p:nvSpPr>
        <p:spPr/>
        <p:txBody>
          <a:bodyPr vert="horz" lIns="91440" tIns="45720" rIns="91440" bIns="45720" rtlCol="0" anchor="t">
            <a:normAutofit/>
          </a:bodyPr>
          <a:lstStyle/>
          <a:p>
            <a:r>
              <a:rPr lang="en-US" dirty="0">
                <a:latin typeface="Arial"/>
                <a:cs typeface="Arial"/>
              </a:rPr>
              <a:t>Obtain an application package electronically by accessing Grants.gov at </a:t>
            </a:r>
            <a:r>
              <a:rPr lang="en-US" u="sng" dirty="0">
                <a:latin typeface="Arial"/>
                <a:cs typeface="Arial"/>
                <a:hlinkClick r:id="rId2"/>
              </a:rPr>
              <a:t>http://www.grants.gov/</a:t>
            </a:r>
            <a:r>
              <a:rPr lang="en-US" dirty="0">
                <a:latin typeface="Arial"/>
                <a:cs typeface="Arial"/>
              </a:rPr>
              <a:t>. Find it by searching the Assistance Listing (formerly CFDA) Number found on page 2 of the NOFO.</a:t>
            </a:r>
          </a:p>
          <a:p>
            <a:r>
              <a:rPr lang="en-US" dirty="0">
                <a:latin typeface="Arial"/>
                <a:cs typeface="Arial"/>
              </a:rPr>
              <a:t>The Assistance Listing (CFDA) Number is </a:t>
            </a:r>
            <a:r>
              <a:rPr lang="en-US" dirty="0">
                <a:highlight>
                  <a:srgbClr val="FFFF00"/>
                </a:highlight>
                <a:latin typeface="Arial"/>
                <a:cs typeface="Arial"/>
              </a:rPr>
              <a:t>93.974.</a:t>
            </a:r>
            <a:endParaRPr lang="en-US" dirty="0">
              <a:highlight>
                <a:srgbClr val="FFFF00"/>
              </a:highlight>
            </a:endParaRPr>
          </a:p>
          <a:p>
            <a:r>
              <a:rPr lang="en-US" dirty="0">
                <a:latin typeface="Arial"/>
                <a:cs typeface="Arial"/>
              </a:rPr>
              <a:t>Be sure to subscribe to the announcement in Grants.gov so you receive notification of any updates to the NOFO or supporting documents.</a:t>
            </a:r>
          </a:p>
          <a:p>
            <a:endParaRPr lang="en-US" dirty="0"/>
          </a:p>
        </p:txBody>
      </p:sp>
      <p:sp>
        <p:nvSpPr>
          <p:cNvPr id="4" name="Slide Number Placeholder 3">
            <a:extLst>
              <a:ext uri="{FF2B5EF4-FFF2-40B4-BE49-F238E27FC236}">
                <a16:creationId xmlns:a16="http://schemas.microsoft.com/office/drawing/2014/main" id="{C0AB3ED6-D315-42C9-BF96-CF7831BF90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53630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BFFDB-CAFD-4205-8F6F-3CF32B90F53F}"/>
              </a:ext>
            </a:extLst>
          </p:cNvPr>
          <p:cNvSpPr>
            <a:spLocks noGrp="1"/>
          </p:cNvSpPr>
          <p:nvPr>
            <p:ph type="title"/>
          </p:nvPr>
        </p:nvSpPr>
        <p:spPr/>
        <p:txBody>
          <a:bodyPr/>
          <a:lstStyle/>
          <a:p>
            <a:r>
              <a:rPr lang="en-US">
                <a:latin typeface="Arial"/>
                <a:cs typeface="Arial"/>
              </a:rPr>
              <a:t>Application Submission</a:t>
            </a:r>
          </a:p>
        </p:txBody>
      </p:sp>
      <p:sp>
        <p:nvSpPr>
          <p:cNvPr id="3" name="Content Placeholder 2">
            <a:extLst>
              <a:ext uri="{FF2B5EF4-FFF2-40B4-BE49-F238E27FC236}">
                <a16:creationId xmlns:a16="http://schemas.microsoft.com/office/drawing/2014/main" id="{87DDA9A5-E6EB-4CD9-AE44-4835A516AC2D}"/>
              </a:ext>
            </a:extLst>
          </p:cNvPr>
          <p:cNvSpPr>
            <a:spLocks noGrp="1"/>
          </p:cNvSpPr>
          <p:nvPr>
            <p:ph idx="1"/>
          </p:nvPr>
        </p:nvSpPr>
        <p:spPr>
          <a:xfrm>
            <a:off x="838200" y="1987725"/>
            <a:ext cx="10515600" cy="3628401"/>
          </a:xfrm>
        </p:spPr>
        <p:txBody>
          <a:bodyPr vert="horz" lIns="91440" tIns="45720" rIns="91440" bIns="45720" rtlCol="0" anchor="t">
            <a:normAutofit fontScale="92500"/>
          </a:bodyPr>
          <a:lstStyle/>
          <a:p>
            <a:r>
              <a:rPr lang="en-US" dirty="0">
                <a:latin typeface="Arial"/>
                <a:cs typeface="Arial"/>
              </a:rPr>
              <a:t>OASH requires that all applications be submitted electronically via Grants.gov unless an exemption has been granted by the grants management officer (Section F.5).  </a:t>
            </a:r>
            <a:endParaRPr lang="en-US" dirty="0"/>
          </a:p>
          <a:p>
            <a:r>
              <a:rPr lang="en-US" b="1" dirty="0">
                <a:solidFill>
                  <a:schemeClr val="accent5">
                    <a:lumMod val="50000"/>
                    <a:lumOff val="50000"/>
                  </a:schemeClr>
                </a:solidFill>
                <a:latin typeface="Arial"/>
                <a:cs typeface="Arial"/>
              </a:rPr>
              <a:t>If you submit an application via any other electronic communication, it will not be accepted for review.</a:t>
            </a:r>
            <a:endParaRPr lang="en-US" dirty="0">
              <a:solidFill>
                <a:schemeClr val="accent5">
                  <a:lumMod val="50000"/>
                  <a:lumOff val="50000"/>
                </a:schemeClr>
              </a:solidFill>
              <a:latin typeface="Arial"/>
              <a:cs typeface="Arial"/>
            </a:endParaRPr>
          </a:p>
          <a:p>
            <a:r>
              <a:rPr lang="en-US" dirty="0">
                <a:latin typeface="Arial"/>
                <a:cs typeface="Arial"/>
              </a:rPr>
              <a:t>Grants.gov is a website portal.  All funding opportunities and grant application packages are made available on </a:t>
            </a:r>
            <a:r>
              <a:rPr lang="en-US" dirty="0">
                <a:latin typeface="Arial"/>
                <a:cs typeface="Arial"/>
                <a:hlinkClick r:id="rId2"/>
              </a:rPr>
              <a:t>www.Grants.gov</a:t>
            </a:r>
            <a:r>
              <a:rPr lang="en-US" dirty="0">
                <a:latin typeface="Arial"/>
                <a:cs typeface="Arial"/>
              </a:rPr>
              <a:t> . </a:t>
            </a:r>
            <a:endParaRPr lang="en-US" dirty="0"/>
          </a:p>
          <a:p>
            <a:r>
              <a:rPr lang="en-US" dirty="0">
                <a:latin typeface="Arial"/>
                <a:cs typeface="Arial"/>
              </a:rPr>
              <a:t>An application will not be considered valid until all application components are entered in Grants.gov and received by OASH Grants and Acquisitions Management (GAM) Division according to the deadlines specified in the “DATES” section of the NOFO (Section A.1).</a:t>
            </a:r>
          </a:p>
          <a:p>
            <a:r>
              <a:rPr lang="en-US" dirty="0">
                <a:latin typeface="Arial"/>
                <a:cs typeface="Arial"/>
              </a:rPr>
              <a:t>Contact Grants.gov with any questions or concerns regarding the electronic application process 1-800-518-4726.</a:t>
            </a:r>
          </a:p>
          <a:p>
            <a:endParaRPr lang="en-US" dirty="0"/>
          </a:p>
        </p:txBody>
      </p:sp>
      <p:sp>
        <p:nvSpPr>
          <p:cNvPr id="4" name="Slide Number Placeholder 3">
            <a:extLst>
              <a:ext uri="{FF2B5EF4-FFF2-40B4-BE49-F238E27FC236}">
                <a16:creationId xmlns:a16="http://schemas.microsoft.com/office/drawing/2014/main" id="{BCFC51F6-E380-46EC-9E4E-AB9CB62354E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687225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2F2F7-C331-444F-9630-0A9DB6B8206D}"/>
              </a:ext>
            </a:extLst>
          </p:cNvPr>
          <p:cNvSpPr>
            <a:spLocks noGrp="1"/>
          </p:cNvSpPr>
          <p:nvPr>
            <p:ph type="title"/>
          </p:nvPr>
        </p:nvSpPr>
        <p:spPr/>
        <p:txBody>
          <a:bodyPr/>
          <a:lstStyle/>
          <a:p>
            <a:r>
              <a:rPr lang="en-US">
                <a:latin typeface="Arial"/>
                <a:cs typeface="Arial"/>
              </a:rPr>
              <a:t>Application Submission</a:t>
            </a:r>
          </a:p>
        </p:txBody>
      </p:sp>
      <p:sp>
        <p:nvSpPr>
          <p:cNvPr id="3" name="Content Placeholder 2">
            <a:extLst>
              <a:ext uri="{FF2B5EF4-FFF2-40B4-BE49-F238E27FC236}">
                <a16:creationId xmlns:a16="http://schemas.microsoft.com/office/drawing/2014/main" id="{61AB16D2-4C73-4D68-94FF-697734E6B61F}"/>
              </a:ext>
            </a:extLst>
          </p:cNvPr>
          <p:cNvSpPr>
            <a:spLocks noGrp="1"/>
          </p:cNvSpPr>
          <p:nvPr>
            <p:ph idx="1"/>
          </p:nvPr>
        </p:nvSpPr>
        <p:spPr>
          <a:xfrm>
            <a:off x="838199" y="2367285"/>
            <a:ext cx="10596239" cy="3628401"/>
          </a:xfrm>
        </p:spPr>
        <p:txBody>
          <a:bodyPr vert="horz" lIns="91440" tIns="45720" rIns="91440" bIns="45720" rtlCol="0" anchor="t">
            <a:normAutofit/>
          </a:bodyPr>
          <a:lstStyle/>
          <a:p>
            <a:r>
              <a:rPr lang="en-US" dirty="0">
                <a:latin typeface="Arial"/>
                <a:cs typeface="Arial"/>
              </a:rPr>
              <a:t>Applications must be submitted as three (3) files:</a:t>
            </a:r>
          </a:p>
          <a:p>
            <a:pPr lvl="2"/>
            <a:r>
              <a:rPr lang="en-US" b="1" dirty="0">
                <a:solidFill>
                  <a:schemeClr val="accent5">
                    <a:lumMod val="50000"/>
                    <a:lumOff val="50000"/>
                  </a:schemeClr>
                </a:solidFill>
                <a:latin typeface="Arial"/>
                <a:cs typeface="Arial"/>
              </a:rPr>
              <a:t>File 1:  The ENTIRE project narrative (Section F.3.a)</a:t>
            </a:r>
            <a:br>
              <a:rPr lang="en-US" b="1" dirty="0"/>
            </a:br>
            <a:r>
              <a:rPr lang="en-US" b="1" dirty="0">
                <a:solidFill>
                  <a:schemeClr val="accent5">
                    <a:lumMod val="50000"/>
                    <a:lumOff val="50000"/>
                  </a:schemeClr>
                </a:solidFill>
                <a:latin typeface="Arial"/>
                <a:cs typeface="Arial"/>
              </a:rPr>
              <a:t> </a:t>
            </a:r>
            <a:endParaRPr lang="en-US" b="0" dirty="0">
              <a:solidFill>
                <a:schemeClr val="accent5">
                  <a:lumMod val="50000"/>
                  <a:lumOff val="50000"/>
                </a:schemeClr>
              </a:solidFill>
            </a:endParaRPr>
          </a:p>
          <a:p>
            <a:pPr lvl="2"/>
            <a:r>
              <a:rPr lang="en-US" b="1" dirty="0">
                <a:solidFill>
                  <a:schemeClr val="accent5">
                    <a:lumMod val="50000"/>
                    <a:lumOff val="50000"/>
                  </a:schemeClr>
                </a:solidFill>
                <a:latin typeface="Arial"/>
                <a:cs typeface="Arial"/>
              </a:rPr>
              <a:t>File 2:  The ENTIRE budget narrative, including supporting documentation described in the Budget Narrative content section (Section F.3.b)</a:t>
            </a:r>
            <a:endParaRPr lang="en-US" b="1" dirty="0">
              <a:solidFill>
                <a:schemeClr val="accent5">
                  <a:lumMod val="50000"/>
                  <a:lumOff val="50000"/>
                </a:schemeClr>
              </a:solidFill>
            </a:endParaRPr>
          </a:p>
          <a:p>
            <a:pPr marL="0" indent="0">
              <a:buNone/>
            </a:pPr>
            <a:endParaRPr lang="en-US" b="1" dirty="0">
              <a:solidFill>
                <a:schemeClr val="accent5">
                  <a:lumMod val="50000"/>
                  <a:lumOff val="50000"/>
                </a:schemeClr>
              </a:solidFill>
              <a:latin typeface="Arial"/>
              <a:cs typeface="Arial"/>
            </a:endParaRPr>
          </a:p>
          <a:p>
            <a:pPr lvl="2"/>
            <a:r>
              <a:rPr lang="en-US" b="1" dirty="0">
                <a:solidFill>
                  <a:schemeClr val="accent5">
                    <a:lumMod val="50000"/>
                    <a:lumOff val="50000"/>
                  </a:schemeClr>
                </a:solidFill>
                <a:latin typeface="Arial"/>
                <a:cs typeface="Arial"/>
              </a:rPr>
              <a:t>File 3:  All documents in the appendices uploaded in the Attachments section of your Grants.gov application (Section F.3.c)</a:t>
            </a:r>
            <a:endParaRPr lang="en-US" b="0" dirty="0">
              <a:solidFill>
                <a:schemeClr val="accent5">
                  <a:lumMod val="50000"/>
                  <a:lumOff val="50000"/>
                </a:schemeClr>
              </a:solidFill>
              <a:latin typeface="Arial"/>
              <a:cs typeface="Arial"/>
            </a:endParaRPr>
          </a:p>
          <a:p>
            <a:r>
              <a:rPr lang="en-US" dirty="0">
                <a:latin typeface="Arial"/>
                <a:cs typeface="Arial"/>
              </a:rPr>
              <a:t>Note:  required standard forms do not apply toward your page count limitations in the submission requirements as stated in Disqualification Criteria (Section E.3).  </a:t>
            </a:r>
            <a:endParaRPr lang="en-US" dirty="0"/>
          </a:p>
          <a:p>
            <a:endParaRPr lang="en-US" dirty="0"/>
          </a:p>
        </p:txBody>
      </p:sp>
      <p:sp>
        <p:nvSpPr>
          <p:cNvPr id="4" name="Slide Number Placeholder 3">
            <a:extLst>
              <a:ext uri="{FF2B5EF4-FFF2-40B4-BE49-F238E27FC236}">
                <a16:creationId xmlns:a16="http://schemas.microsoft.com/office/drawing/2014/main" id="{CE331634-58BD-493B-866F-E84A6B47FA6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1902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47AFB-B37E-4054-8F27-06DD6683C798}"/>
              </a:ext>
            </a:extLst>
          </p:cNvPr>
          <p:cNvSpPr>
            <a:spLocks noGrp="1"/>
          </p:cNvSpPr>
          <p:nvPr>
            <p:ph type="title"/>
          </p:nvPr>
        </p:nvSpPr>
        <p:spPr/>
        <p:txBody>
          <a:bodyPr/>
          <a:lstStyle/>
          <a:p>
            <a:r>
              <a:rPr lang="en-US">
                <a:latin typeface="Arial"/>
                <a:cs typeface="Arial"/>
              </a:rPr>
              <a:t>Application Submission</a:t>
            </a:r>
          </a:p>
        </p:txBody>
      </p:sp>
      <p:sp>
        <p:nvSpPr>
          <p:cNvPr id="3" name="Content Placeholder 2">
            <a:extLst>
              <a:ext uri="{FF2B5EF4-FFF2-40B4-BE49-F238E27FC236}">
                <a16:creationId xmlns:a16="http://schemas.microsoft.com/office/drawing/2014/main" id="{60B83DAC-DFD7-4834-A6FD-79B431062568}"/>
              </a:ext>
            </a:extLst>
          </p:cNvPr>
          <p:cNvSpPr>
            <a:spLocks noGrp="1"/>
          </p:cNvSpPr>
          <p:nvPr>
            <p:ph idx="1"/>
          </p:nvPr>
        </p:nvSpPr>
        <p:spPr>
          <a:xfrm>
            <a:off x="838200" y="2367285"/>
            <a:ext cx="10515600" cy="4113414"/>
          </a:xfrm>
        </p:spPr>
        <p:txBody>
          <a:bodyPr vert="horz" lIns="91440" tIns="45720" rIns="91440" bIns="45720" rtlCol="0" anchor="t">
            <a:normAutofit fontScale="92500" lnSpcReduction="20000"/>
          </a:bodyPr>
          <a:lstStyle/>
          <a:p>
            <a:r>
              <a:rPr lang="en-US" sz="2400" dirty="0">
                <a:latin typeface="Arial"/>
                <a:cs typeface="Arial"/>
              </a:rPr>
              <a:t>Any files uploaded or attached to the Grants.gov application must be of the following file formats – </a:t>
            </a:r>
            <a:endParaRPr lang="en-US" sz="2400" dirty="0"/>
          </a:p>
          <a:p>
            <a:pPr lvl="2"/>
            <a:r>
              <a:rPr lang="en-US" sz="2100" b="1" dirty="0">
                <a:solidFill>
                  <a:schemeClr val="accent5">
                    <a:lumMod val="50000"/>
                    <a:lumOff val="50000"/>
                  </a:schemeClr>
                </a:solidFill>
                <a:latin typeface="Arial"/>
                <a:cs typeface="Arial"/>
              </a:rPr>
              <a:t>Microsoft Word, PowerPoint, Adobe PDF, or </a:t>
            </a:r>
            <a:br>
              <a:rPr lang="en-US" sz="2100" b="1" dirty="0">
                <a:solidFill>
                  <a:schemeClr val="accent5">
                    <a:lumMod val="50000"/>
                    <a:lumOff val="50000"/>
                  </a:schemeClr>
                </a:solidFill>
              </a:rPr>
            </a:br>
            <a:r>
              <a:rPr lang="en-US" sz="2100" b="1" dirty="0">
                <a:solidFill>
                  <a:schemeClr val="accent5">
                    <a:lumMod val="50000"/>
                    <a:lumOff val="50000"/>
                  </a:schemeClr>
                </a:solidFill>
                <a:latin typeface="Arial"/>
                <a:cs typeface="Arial"/>
              </a:rPr>
              <a:t>image formats (JPG, GIF, TIFF, or BMP only).  </a:t>
            </a:r>
            <a:endParaRPr lang="en-US" sz="2100" b="0" dirty="0">
              <a:solidFill>
                <a:schemeClr val="accent5">
                  <a:lumMod val="50000"/>
                  <a:lumOff val="50000"/>
                </a:schemeClr>
              </a:solidFill>
            </a:endParaRPr>
          </a:p>
          <a:p>
            <a:pPr marL="0" indent="0">
              <a:buNone/>
            </a:pPr>
            <a:endParaRPr lang="en-US" sz="2100" b="1" dirty="0">
              <a:solidFill>
                <a:schemeClr val="accent5">
                  <a:lumMod val="50000"/>
                  <a:lumOff val="50000"/>
                </a:schemeClr>
              </a:solidFill>
              <a:latin typeface="Arial"/>
              <a:cs typeface="Arial"/>
            </a:endParaRPr>
          </a:p>
          <a:p>
            <a:pPr lvl="2"/>
            <a:r>
              <a:rPr lang="en-US" sz="2100" b="1" dirty="0">
                <a:solidFill>
                  <a:schemeClr val="accent5">
                    <a:lumMod val="50000"/>
                    <a:lumOff val="50000"/>
                  </a:schemeClr>
                </a:solidFill>
                <a:latin typeface="Arial"/>
                <a:cs typeface="Arial"/>
              </a:rPr>
              <a:t>Microsoft Excel files will NOT be accepted.</a:t>
            </a:r>
            <a:endParaRPr lang="en-US" sz="2100" b="0" dirty="0">
              <a:solidFill>
                <a:schemeClr val="accent5">
                  <a:lumMod val="50000"/>
                  <a:lumOff val="50000"/>
                </a:schemeClr>
              </a:solidFill>
              <a:latin typeface="Arial"/>
              <a:cs typeface="Arial"/>
            </a:endParaRPr>
          </a:p>
          <a:p>
            <a:pPr marL="514350" lvl="2" indent="0">
              <a:buNone/>
            </a:pPr>
            <a:endParaRPr lang="en-US" b="1" dirty="0">
              <a:solidFill>
                <a:srgbClr val="000099"/>
              </a:solidFill>
              <a:latin typeface="Arial"/>
              <a:cs typeface="Arial"/>
            </a:endParaRPr>
          </a:p>
          <a:p>
            <a:r>
              <a:rPr lang="en-US" sz="2400" dirty="0">
                <a:latin typeface="Arial"/>
                <a:cs typeface="Arial"/>
              </a:rPr>
              <a:t>HHS/OASH strongly recommends that electronic applications be uploaded as Adobe PDF. </a:t>
            </a:r>
            <a:endParaRPr lang="en-US" sz="2400" dirty="0"/>
          </a:p>
          <a:p>
            <a:pPr lvl="2"/>
            <a:r>
              <a:rPr lang="en-US" sz="2100" b="1" dirty="0">
                <a:solidFill>
                  <a:schemeClr val="accent5">
                    <a:lumMod val="50000"/>
                    <a:lumOff val="50000"/>
                  </a:schemeClr>
                </a:solidFill>
                <a:latin typeface="Arial"/>
                <a:cs typeface="Arial"/>
              </a:rPr>
              <a:t>If you convert to PDF prior to submission, you may prevent any unintentional formatting that might occur with submission of an editable document. </a:t>
            </a:r>
            <a:endParaRPr lang="en-US" sz="2100" b="0" dirty="0">
              <a:solidFill>
                <a:schemeClr val="accent5">
                  <a:lumMod val="50000"/>
                  <a:lumOff val="50000"/>
                </a:schemeClr>
              </a:solidFill>
            </a:endParaRPr>
          </a:p>
          <a:p>
            <a:pPr marL="0" indent="0">
              <a:buNone/>
            </a:pPr>
            <a:endParaRPr lang="en-US" sz="2100" dirty="0">
              <a:solidFill>
                <a:schemeClr val="accent5">
                  <a:lumMod val="50000"/>
                  <a:lumOff val="50000"/>
                </a:schemeClr>
              </a:solidFill>
            </a:endParaRPr>
          </a:p>
          <a:p>
            <a:pPr lvl="2"/>
            <a:r>
              <a:rPr lang="en-US" sz="2100" b="1" dirty="0">
                <a:solidFill>
                  <a:schemeClr val="accent5">
                    <a:lumMod val="50000"/>
                    <a:lumOff val="50000"/>
                  </a:schemeClr>
                </a:solidFill>
                <a:latin typeface="Arial"/>
                <a:cs typeface="Arial"/>
              </a:rPr>
              <a:t>Check the page count of your PDF and/or print the file to ensure that the document does not exceed the page limit.</a:t>
            </a:r>
            <a:endParaRPr lang="en-US" sz="2100" b="0" dirty="0">
              <a:solidFill>
                <a:schemeClr val="accent5">
                  <a:lumMod val="50000"/>
                  <a:lumOff val="50000"/>
                </a:schemeClr>
              </a:solidFill>
              <a:latin typeface="Arial"/>
              <a:cs typeface="Arial"/>
            </a:endParaRPr>
          </a:p>
          <a:p>
            <a:endParaRPr lang="en-US" dirty="0"/>
          </a:p>
        </p:txBody>
      </p:sp>
      <p:sp>
        <p:nvSpPr>
          <p:cNvPr id="4" name="Slide Number Placeholder 3">
            <a:extLst>
              <a:ext uri="{FF2B5EF4-FFF2-40B4-BE49-F238E27FC236}">
                <a16:creationId xmlns:a16="http://schemas.microsoft.com/office/drawing/2014/main" id="{2DD88894-A230-4290-93A2-76856809692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500801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9F0BE-A207-4B44-B691-60516C2A8293}"/>
              </a:ext>
            </a:extLst>
          </p:cNvPr>
          <p:cNvSpPr>
            <a:spLocks noGrp="1"/>
          </p:cNvSpPr>
          <p:nvPr>
            <p:ph type="title"/>
          </p:nvPr>
        </p:nvSpPr>
        <p:spPr/>
        <p:txBody>
          <a:bodyPr/>
          <a:lstStyle/>
          <a:p>
            <a:r>
              <a:rPr lang="en-US">
                <a:latin typeface="Arial"/>
                <a:cs typeface="Arial"/>
              </a:rPr>
              <a:t>Application Submission</a:t>
            </a:r>
          </a:p>
        </p:txBody>
      </p:sp>
      <p:sp>
        <p:nvSpPr>
          <p:cNvPr id="3" name="Content Placeholder 2">
            <a:extLst>
              <a:ext uri="{FF2B5EF4-FFF2-40B4-BE49-F238E27FC236}">
                <a16:creationId xmlns:a16="http://schemas.microsoft.com/office/drawing/2014/main" id="{310C6B62-18C9-4409-B7F4-DE442178AF8D}"/>
              </a:ext>
            </a:extLst>
          </p:cNvPr>
          <p:cNvSpPr>
            <a:spLocks noGrp="1"/>
          </p:cNvSpPr>
          <p:nvPr>
            <p:ph idx="1"/>
          </p:nvPr>
        </p:nvSpPr>
        <p:spPr>
          <a:xfrm>
            <a:off x="838200" y="2367285"/>
            <a:ext cx="8154880" cy="3628401"/>
          </a:xfrm>
        </p:spPr>
        <p:txBody>
          <a:bodyPr vert="horz" lIns="91440" tIns="45720" rIns="91440" bIns="45720" rtlCol="0" anchor="t">
            <a:normAutofit/>
          </a:bodyPr>
          <a:lstStyle/>
          <a:p>
            <a:r>
              <a:rPr lang="en-US" dirty="0">
                <a:latin typeface="Arial"/>
                <a:cs typeface="Arial"/>
              </a:rPr>
              <a:t>Be complete and do not leave blanks on forms unless the information is clearly not applicable.</a:t>
            </a:r>
          </a:p>
          <a:p>
            <a:pPr marL="0" indent="0">
              <a:buNone/>
            </a:pPr>
            <a:endParaRPr lang="en-US" dirty="0"/>
          </a:p>
          <a:p>
            <a:r>
              <a:rPr lang="en-US" dirty="0">
                <a:latin typeface="Arial"/>
                <a:cs typeface="Arial"/>
              </a:rPr>
              <a:t>The individual submitting the application forms must have the legal authority to act on behalf of the organization.</a:t>
            </a:r>
          </a:p>
          <a:p>
            <a:endParaRPr lang="en-US" dirty="0"/>
          </a:p>
        </p:txBody>
      </p:sp>
      <p:sp>
        <p:nvSpPr>
          <p:cNvPr id="4" name="Slide Number Placeholder 3">
            <a:extLst>
              <a:ext uri="{FF2B5EF4-FFF2-40B4-BE49-F238E27FC236}">
                <a16:creationId xmlns:a16="http://schemas.microsoft.com/office/drawing/2014/main" id="{1E1EAD7A-7714-410A-B1BE-AABC766C3F3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205027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4BA1D-9ECC-440B-A2B6-E12E75470D32}"/>
              </a:ext>
            </a:extLst>
          </p:cNvPr>
          <p:cNvSpPr>
            <a:spLocks noGrp="1"/>
          </p:cNvSpPr>
          <p:nvPr>
            <p:ph type="title"/>
          </p:nvPr>
        </p:nvSpPr>
        <p:spPr/>
        <p:txBody>
          <a:bodyPr/>
          <a:lstStyle/>
          <a:p>
            <a:r>
              <a:rPr lang="en-US">
                <a:latin typeface="Arial"/>
                <a:cs typeface="Arial"/>
              </a:rPr>
              <a:t>Application Submission</a:t>
            </a:r>
          </a:p>
        </p:txBody>
      </p:sp>
      <p:sp>
        <p:nvSpPr>
          <p:cNvPr id="3" name="Content Placeholder 2">
            <a:extLst>
              <a:ext uri="{FF2B5EF4-FFF2-40B4-BE49-F238E27FC236}">
                <a16:creationId xmlns:a16="http://schemas.microsoft.com/office/drawing/2014/main" id="{9A30EB35-6B6F-49DE-AFB2-C0AA08D9960C}"/>
              </a:ext>
            </a:extLst>
          </p:cNvPr>
          <p:cNvSpPr>
            <a:spLocks noGrp="1"/>
          </p:cNvSpPr>
          <p:nvPr>
            <p:ph idx="1"/>
          </p:nvPr>
        </p:nvSpPr>
        <p:spPr/>
        <p:txBody>
          <a:bodyPr vert="horz" lIns="91440" tIns="45720" rIns="91440" bIns="45720" rtlCol="0" anchor="t">
            <a:normAutofit/>
          </a:bodyPr>
          <a:lstStyle/>
          <a:p>
            <a:r>
              <a:rPr lang="en-US" dirty="0">
                <a:latin typeface="Arial"/>
                <a:cs typeface="Arial"/>
              </a:rPr>
              <a:t>To ensure successful submission of your application, carefully follow the step-by-step instructions provided at:  </a:t>
            </a:r>
            <a:r>
              <a:rPr lang="en-US" b="1" dirty="0">
                <a:latin typeface="Arial"/>
                <a:cs typeface="Arial"/>
                <a:hlinkClick r:id="rId2"/>
              </a:rPr>
              <a:t>http://www.grants.gov/web/grants/applicants/apply-for-grants.html</a:t>
            </a:r>
            <a:r>
              <a:rPr lang="en-US" b="1" dirty="0">
                <a:latin typeface="Arial"/>
                <a:cs typeface="Arial"/>
              </a:rPr>
              <a:t> </a:t>
            </a:r>
            <a:endParaRPr lang="en-US" dirty="0"/>
          </a:p>
          <a:p>
            <a:pPr marL="0" indent="0">
              <a:buNone/>
            </a:pPr>
            <a:endParaRPr lang="en-US" dirty="0"/>
          </a:p>
          <a:p>
            <a:r>
              <a:rPr lang="en-US" dirty="0">
                <a:latin typeface="Arial"/>
                <a:cs typeface="Arial"/>
              </a:rPr>
              <a:t>These instructions are kept up-to-date and also provide links to Frequently Asked Questions and other troubleshooting information</a:t>
            </a:r>
            <a:endParaRPr lang="en-US" dirty="0"/>
          </a:p>
          <a:p>
            <a:endParaRPr lang="en-US" dirty="0"/>
          </a:p>
        </p:txBody>
      </p:sp>
      <p:sp>
        <p:nvSpPr>
          <p:cNvPr id="4" name="Slide Number Placeholder 3">
            <a:extLst>
              <a:ext uri="{FF2B5EF4-FFF2-40B4-BE49-F238E27FC236}">
                <a16:creationId xmlns:a16="http://schemas.microsoft.com/office/drawing/2014/main" id="{81B27FF1-E9BF-442B-A977-D0C782B10BD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53878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Application Elements</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838200" y="2003729"/>
            <a:ext cx="10515600" cy="4341412"/>
          </a:xfrm>
        </p:spPr>
        <p:txBody>
          <a:bodyPr>
            <a:noAutofit/>
          </a:bodyPr>
          <a:lstStyle/>
          <a:p>
            <a:pPr lvl="1" indent="0">
              <a:buNone/>
            </a:pPr>
            <a:r>
              <a:rPr lang="en-US" dirty="0">
                <a:solidFill>
                  <a:schemeClr val="tx1"/>
                </a:solidFill>
              </a:rPr>
              <a:t>Forms</a:t>
            </a:r>
          </a:p>
          <a:p>
            <a:pPr marL="1028700" lvl="1" indent="-342900">
              <a:buFont typeface="Wingdings" panose="05000000000000000000" pitchFamily="2" charset="2"/>
              <a:buChar char="q"/>
            </a:pPr>
            <a:r>
              <a:rPr lang="en-US" dirty="0"/>
              <a:t>Application for Federal Assistance (SF-424)</a:t>
            </a:r>
          </a:p>
          <a:p>
            <a:pPr marL="1028700" lvl="1" indent="-342900">
              <a:buFont typeface="Wingdings" panose="05000000000000000000" pitchFamily="2" charset="2"/>
              <a:buChar char="q"/>
            </a:pPr>
            <a:r>
              <a:rPr lang="en-US" dirty="0"/>
              <a:t>Budget Information for Non-construction Programs (SF-424A)</a:t>
            </a:r>
          </a:p>
          <a:p>
            <a:pPr marL="1028700" lvl="1" indent="-342900">
              <a:buFont typeface="Wingdings" panose="05000000000000000000" pitchFamily="2" charset="2"/>
              <a:buChar char="q"/>
            </a:pPr>
            <a:r>
              <a:rPr lang="en-US" dirty="0"/>
              <a:t>Assurances for Non-construction Programs (SF-424B)</a:t>
            </a:r>
          </a:p>
          <a:p>
            <a:pPr marL="1028700" lvl="1" indent="-342900">
              <a:buFont typeface="Wingdings" panose="05000000000000000000" pitchFamily="2" charset="2"/>
              <a:buChar char="q"/>
            </a:pPr>
            <a:r>
              <a:rPr lang="en-US" dirty="0"/>
              <a:t>Disclosure of Lobbying Activities (SF-LLL)</a:t>
            </a:r>
          </a:p>
          <a:p>
            <a:pPr marL="1028700" lvl="1" indent="-342900">
              <a:buFont typeface="Wingdings" panose="05000000000000000000" pitchFamily="2" charset="2"/>
              <a:buChar char="q"/>
            </a:pPr>
            <a:r>
              <a:rPr lang="en-US" dirty="0"/>
              <a:t>Project Abstract Summary</a:t>
            </a:r>
          </a:p>
          <a:p>
            <a:pPr marL="1028700" lvl="1" indent="-342900">
              <a:buFont typeface="Wingdings" panose="05000000000000000000" pitchFamily="2" charset="2"/>
              <a:buChar char="q"/>
            </a:pPr>
            <a:endParaRPr lang="en-US" dirty="0">
              <a:solidFill>
                <a:schemeClr val="tx1"/>
              </a:solidFill>
            </a:endParaRPr>
          </a:p>
          <a:p>
            <a:pPr lvl="1" indent="0">
              <a:buNone/>
            </a:pPr>
            <a:r>
              <a:rPr lang="en-US" dirty="0">
                <a:solidFill>
                  <a:schemeClr val="tx1"/>
                </a:solidFill>
              </a:rPr>
              <a:t>Files</a:t>
            </a:r>
          </a:p>
          <a:p>
            <a:pPr marL="1028700" lvl="1" indent="-342900">
              <a:buFont typeface="Wingdings" panose="05000000000000000000" pitchFamily="2" charset="2"/>
              <a:buChar char="q"/>
            </a:pPr>
            <a:r>
              <a:rPr lang="en-US" dirty="0"/>
              <a:t>Project Narrative – Submit all Project Narrative content as a single acceptable file.</a:t>
            </a:r>
          </a:p>
          <a:p>
            <a:pPr marL="1028700" lvl="1" indent="-342900">
              <a:buFont typeface="Wingdings" panose="05000000000000000000" pitchFamily="2" charset="2"/>
              <a:buChar char="q"/>
            </a:pPr>
            <a:r>
              <a:rPr lang="en-US" dirty="0"/>
              <a:t>Budget Narrative – Submit all Budget Narrative content as a single acceptable file.</a:t>
            </a:r>
          </a:p>
          <a:p>
            <a:pPr marL="1028700" lvl="1" indent="-342900">
              <a:buFont typeface="Wingdings" panose="05000000000000000000" pitchFamily="2" charset="2"/>
              <a:buChar char="q"/>
            </a:pPr>
            <a:r>
              <a:rPr lang="en-US" dirty="0"/>
              <a:t>Appendices – Submit all appendix content as a single acceptable file, in the Attachments section of your Grants.gov application.</a:t>
            </a:r>
          </a:p>
        </p:txBody>
      </p:sp>
      <p:sp>
        <p:nvSpPr>
          <p:cNvPr id="4" name="Slide Number Placeholder 3">
            <a:extLst>
              <a:ext uri="{FF2B5EF4-FFF2-40B4-BE49-F238E27FC236}">
                <a16:creationId xmlns:a16="http://schemas.microsoft.com/office/drawing/2014/main" id="{56019F0C-66FA-4FAD-A54D-1F353CFA2D8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016435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3D248-A39F-436E-973B-EF2141CC1EF4}"/>
              </a:ext>
            </a:extLst>
          </p:cNvPr>
          <p:cNvSpPr>
            <a:spLocks noGrp="1"/>
          </p:cNvSpPr>
          <p:nvPr>
            <p:ph type="title"/>
          </p:nvPr>
        </p:nvSpPr>
        <p:spPr/>
        <p:txBody>
          <a:bodyPr/>
          <a:lstStyle/>
          <a:p>
            <a:r>
              <a:rPr lang="en-US" dirty="0"/>
              <a:t>Project Abstract Summary</a:t>
            </a:r>
          </a:p>
        </p:txBody>
      </p:sp>
      <p:sp>
        <p:nvSpPr>
          <p:cNvPr id="3" name="Slide Number Placeholder 2">
            <a:extLst>
              <a:ext uri="{FF2B5EF4-FFF2-40B4-BE49-F238E27FC236}">
                <a16:creationId xmlns:a16="http://schemas.microsoft.com/office/drawing/2014/main" id="{6CDD2357-C450-4F55-A98E-82CAAA3BC8A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
        <p:nvSpPr>
          <p:cNvPr id="4" name="Content Placeholder 3">
            <a:extLst>
              <a:ext uri="{FF2B5EF4-FFF2-40B4-BE49-F238E27FC236}">
                <a16:creationId xmlns:a16="http://schemas.microsoft.com/office/drawing/2014/main" id="{F6FD95CE-3E65-45C5-BBC5-18E1FE27B247}"/>
              </a:ext>
            </a:extLst>
          </p:cNvPr>
          <p:cNvSpPr>
            <a:spLocks noGrp="1"/>
          </p:cNvSpPr>
          <p:nvPr>
            <p:ph sz="half" idx="2"/>
          </p:nvPr>
        </p:nvSpPr>
        <p:spPr>
          <a:xfrm>
            <a:off x="838200" y="2370137"/>
            <a:ext cx="9228826" cy="3625549"/>
          </a:xfrm>
        </p:spPr>
        <p:txBody>
          <a:bodyPr/>
          <a:lstStyle/>
          <a:p>
            <a:r>
              <a:rPr lang="en-US" dirty="0"/>
              <a:t>It you receive an award under this announcement, your project abstract summary will be published.</a:t>
            </a:r>
          </a:p>
          <a:p>
            <a:endParaRPr lang="en-US" dirty="0"/>
          </a:p>
          <a:p>
            <a:r>
              <a:rPr lang="en-US" dirty="0"/>
              <a:t>Do not include any proprietary or confidential information in your Project Abstract Summary  </a:t>
            </a:r>
          </a:p>
        </p:txBody>
      </p:sp>
    </p:spTree>
    <p:extLst>
      <p:ext uri="{BB962C8B-B14F-4D97-AF65-F5344CB8AC3E}">
        <p14:creationId xmlns:p14="http://schemas.microsoft.com/office/powerpoint/2010/main" val="2788176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Application Format</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838200" y="1979875"/>
            <a:ext cx="8711317" cy="4548146"/>
          </a:xfrm>
        </p:spPr>
        <p:txBody>
          <a:bodyPr>
            <a:normAutofit/>
          </a:bodyPr>
          <a:lstStyle/>
          <a:p>
            <a:pPr marL="1028700" lvl="1" indent="-342900">
              <a:buFont typeface="Wingdings" panose="05000000000000000000" pitchFamily="2" charset="2"/>
              <a:buChar char="q"/>
            </a:pPr>
            <a:r>
              <a:rPr lang="en-US" dirty="0"/>
              <a:t>Be sure to follow Project Narrative format instructions in the NOFO. Your application will be disqualified if it does not conform to the format requirements.</a:t>
            </a:r>
          </a:p>
          <a:p>
            <a:pPr marL="1028700" lvl="1" indent="-342900">
              <a:buFont typeface="Wingdings" panose="05000000000000000000" pitchFamily="2" charset="2"/>
              <a:buChar char="q"/>
            </a:pPr>
            <a:r>
              <a:rPr lang="en-US" dirty="0"/>
              <a:t>You must double-space the Project Narrative pages. </a:t>
            </a:r>
          </a:p>
          <a:p>
            <a:pPr marL="1028700" lvl="1" indent="-342900">
              <a:buFont typeface="Wingdings" panose="05000000000000000000" pitchFamily="2" charset="2"/>
              <a:buChar char="q"/>
            </a:pPr>
            <a:r>
              <a:rPr lang="en-US" dirty="0"/>
              <a:t>You must use 12-point font. </a:t>
            </a:r>
          </a:p>
          <a:p>
            <a:pPr marL="1028700" lvl="1" indent="-342900">
              <a:buFont typeface="Wingdings" panose="05000000000000000000" pitchFamily="2" charset="2"/>
              <a:buChar char="q"/>
            </a:pPr>
            <a:r>
              <a:rPr lang="en-US" dirty="0"/>
              <a:t>You should use an easily readable typeface, such as Times New Roman or Arial. </a:t>
            </a:r>
          </a:p>
          <a:p>
            <a:pPr marL="1028700" lvl="1" indent="-342900">
              <a:buFont typeface="Wingdings" panose="05000000000000000000" pitchFamily="2" charset="2"/>
              <a:buChar char="q"/>
            </a:pPr>
            <a:r>
              <a:rPr lang="en-US" dirty="0"/>
              <a:t>You may single-space tables or use alternate fonts but you must ensure the tables are easy to read.</a:t>
            </a:r>
          </a:p>
          <a:p>
            <a:pPr marL="1028700" lvl="1" indent="-342900">
              <a:buFont typeface="Wingdings" panose="05000000000000000000" pitchFamily="2" charset="2"/>
              <a:buChar char="q"/>
            </a:pPr>
            <a:r>
              <a:rPr lang="en-US" dirty="0"/>
              <a:t>For Appendices and Budget Narrative, you should use the same formatting specified for the Project Narrative.</a:t>
            </a:r>
          </a:p>
          <a:p>
            <a:pPr marL="1028700" lvl="1" indent="-342900">
              <a:buFont typeface="Wingdings" panose="05000000000000000000" pitchFamily="2" charset="2"/>
              <a:buChar char="q"/>
            </a:pPr>
            <a:r>
              <a:rPr lang="en-US" dirty="0"/>
              <a:t>Appendix documents such as résumés may use alternate formats common to such documents.</a:t>
            </a:r>
          </a:p>
        </p:txBody>
      </p:sp>
      <p:sp>
        <p:nvSpPr>
          <p:cNvPr id="4" name="Slide Number Placeholder 3">
            <a:extLst>
              <a:ext uri="{FF2B5EF4-FFF2-40B4-BE49-F238E27FC236}">
                <a16:creationId xmlns:a16="http://schemas.microsoft.com/office/drawing/2014/main" id="{AF1ECA54-F686-44FA-A79D-4A8554C3AE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624593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fontScale="90000"/>
          </a:bodyPr>
          <a:lstStyle/>
          <a:p>
            <a:r>
              <a:rPr lang="en-US" dirty="0">
                <a:latin typeface="Arial"/>
                <a:cs typeface="Arial"/>
              </a:rPr>
              <a:t>UEI Number and the System for Award Management (SAM) </a:t>
            </a:r>
            <a:br>
              <a:rPr lang="en-US" dirty="0">
                <a:latin typeface="Arial"/>
                <a:cs typeface="Arial"/>
              </a:rPr>
            </a:br>
            <a:r>
              <a:rPr lang="en-US" dirty="0">
                <a:latin typeface="Arial"/>
                <a:cs typeface="Arial"/>
              </a:rPr>
              <a:t>(Section F.4)</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838199" y="1995777"/>
            <a:ext cx="10667337" cy="4659465"/>
          </a:xfrm>
        </p:spPr>
        <p:txBody>
          <a:bodyPr>
            <a:normAutofit/>
          </a:bodyPr>
          <a:lstStyle/>
          <a:p>
            <a:pPr marL="342900" indent="-342900">
              <a:buFont typeface="Arial" panose="020B0604020202020204" pitchFamily="34" charset="0"/>
              <a:buChar char="•"/>
            </a:pPr>
            <a:r>
              <a:rPr lang="en-US" sz="2000" b="1" dirty="0"/>
              <a:t>On April 4, 2022</a:t>
            </a:r>
            <a:r>
              <a:rPr lang="en-US" sz="2000" dirty="0"/>
              <a:t>, the federal government will complete its transition from using the nine-digit DUNS number as the official unique entity identifier to the twelve-digit UEI(SAM) number.  </a:t>
            </a:r>
          </a:p>
          <a:p>
            <a:pPr marL="342900" indent="-342900">
              <a:buFont typeface="Arial" panose="020B0604020202020204" pitchFamily="34" charset="0"/>
              <a:buChar char="•"/>
            </a:pPr>
            <a:r>
              <a:rPr lang="en-US" sz="2000" dirty="0"/>
              <a:t>The UEI(SAM) will be required for submission of applications from that point forward.  You may find additional information about the transition for both existing and new SAM registrants at </a:t>
            </a:r>
            <a:r>
              <a:rPr lang="en-US" sz="2000" dirty="0">
                <a:hlinkClick r:id="rId3"/>
              </a:rPr>
              <a:t>https://www.fsd.gov/gsafsd_sp?id=gsafsd_kb_articles&amp;sys_id=e31c534f1b40c1103565ed3ce54bcbce</a:t>
            </a:r>
            <a:r>
              <a:rPr lang="en-US" sz="2000" dirty="0"/>
              <a:t>.</a:t>
            </a:r>
          </a:p>
          <a:p>
            <a:pPr marL="342900" indent="-342900">
              <a:buFont typeface="Arial" panose="020B0604020202020204" pitchFamily="34" charset="0"/>
              <a:buChar char="•"/>
            </a:pPr>
            <a:r>
              <a:rPr lang="en-US" sz="2000" dirty="0"/>
              <a:t>Applications submitted </a:t>
            </a:r>
            <a:r>
              <a:rPr lang="en-US" sz="2000" b="1" dirty="0"/>
              <a:t>before Apr 4 </a:t>
            </a:r>
            <a:r>
              <a:rPr lang="en-US" sz="2000" dirty="0"/>
              <a:t>may need to be resubmitted as a result of this transition. </a:t>
            </a:r>
          </a:p>
          <a:p>
            <a:endParaRPr lang="en-US" sz="2000" dirty="0"/>
          </a:p>
          <a:p>
            <a:pPr marL="342900" indent="-342900">
              <a:buFont typeface="Arial" panose="020B0604020202020204" pitchFamily="34" charset="0"/>
              <a:buChar char="•"/>
            </a:pPr>
            <a:endParaRPr lang="en-US" sz="2000" dirty="0"/>
          </a:p>
          <a:p>
            <a:endParaRPr lang="en-US" sz="2000" dirty="0"/>
          </a:p>
          <a:p>
            <a:pPr marL="285750" indent="-285750">
              <a:buFont typeface="Arial" panose="020B0604020202020204" pitchFamily="34" charset="0"/>
              <a:buChar char="•"/>
            </a:pPr>
            <a:endParaRPr lang="en-US" dirty="0"/>
          </a:p>
          <a:p>
            <a:endParaRPr lang="en-US" dirty="0"/>
          </a:p>
          <a:p>
            <a:pPr marL="274320" lvl="1" indent="0">
              <a:buNone/>
            </a:pPr>
            <a:endParaRPr lang="en-US" sz="1700" dirty="0"/>
          </a:p>
          <a:p>
            <a:endParaRPr lang="en-US" dirty="0"/>
          </a:p>
        </p:txBody>
      </p:sp>
      <p:sp>
        <p:nvSpPr>
          <p:cNvPr id="4" name="Slide Number Placeholder 3">
            <a:extLst>
              <a:ext uri="{FF2B5EF4-FFF2-40B4-BE49-F238E27FC236}">
                <a16:creationId xmlns:a16="http://schemas.microsoft.com/office/drawing/2014/main" id="{8B9C4597-A792-48A1-88B0-20DF184F0C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112973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fontScale="90000"/>
          </a:bodyPr>
          <a:lstStyle/>
          <a:p>
            <a:r>
              <a:rPr lang="en-US" dirty="0">
                <a:latin typeface="Arial"/>
                <a:cs typeface="Arial"/>
              </a:rPr>
              <a:t>The System for Award Management (SAM) </a:t>
            </a:r>
            <a:br>
              <a:rPr lang="en-US" dirty="0">
                <a:latin typeface="Arial"/>
                <a:cs typeface="Arial"/>
              </a:rPr>
            </a:br>
            <a:r>
              <a:rPr lang="en-US" dirty="0">
                <a:latin typeface="Arial"/>
                <a:cs typeface="Arial"/>
              </a:rPr>
              <a:t>(Section F.4)</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838199" y="1995777"/>
            <a:ext cx="10667337" cy="4659465"/>
          </a:xfrm>
        </p:spPr>
        <p:txBody>
          <a:bodyPr>
            <a:normAutofit/>
          </a:bodyPr>
          <a:lstStyle/>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Your organization must register online in the System for Award Management (SAM). </a:t>
            </a:r>
          </a:p>
          <a:p>
            <a:pPr marL="342900" indent="-342900">
              <a:buFont typeface="Arial" panose="020B0604020202020204" pitchFamily="34" charset="0"/>
              <a:buChar char="•"/>
            </a:pPr>
            <a:r>
              <a:rPr lang="en-US" sz="2000" dirty="0"/>
              <a:t>Applicants are advised to begin the SAM registration process immediately.  If you are selected for an award, </a:t>
            </a:r>
            <a:r>
              <a:rPr lang="en-US" sz="2000" u="sng" dirty="0"/>
              <a:t>an active SAM registration may be required prior to receiving an award</a:t>
            </a:r>
            <a:r>
              <a:rPr lang="en-US" sz="2000" dirty="0"/>
              <a:t>.</a:t>
            </a:r>
          </a:p>
          <a:p>
            <a:pPr marL="342900" indent="-342900">
              <a:buFont typeface="Arial" panose="020B0604020202020204" pitchFamily="34" charset="0"/>
              <a:buChar char="•"/>
            </a:pPr>
            <a:r>
              <a:rPr lang="en-US" sz="2000" dirty="0"/>
              <a:t>You should make sure your SAM registration information is accurate, </a:t>
            </a:r>
            <a:r>
              <a:rPr lang="en-US" sz="2000" b="1" dirty="0"/>
              <a:t>especially your organization’s legal name and physical address including your ZIP+4</a:t>
            </a:r>
            <a:r>
              <a:rPr lang="en-US" sz="2000" dirty="0"/>
              <a:t>. </a:t>
            </a:r>
          </a:p>
          <a:p>
            <a:pPr marL="342900" indent="-342900">
              <a:buFont typeface="Arial" panose="020B0604020202020204" pitchFamily="34" charset="0"/>
              <a:buChar char="•"/>
            </a:pPr>
            <a:r>
              <a:rPr lang="en-US" sz="2000" dirty="0"/>
              <a:t>Should you successfully compete and receive an award, this information </a:t>
            </a:r>
            <a:r>
              <a:rPr lang="en-US" sz="2000" b="1" dirty="0"/>
              <a:t>as it appears in SAM</a:t>
            </a:r>
            <a:r>
              <a:rPr lang="en-US" sz="2000" dirty="0"/>
              <a:t> must be included on a Notice of Award. </a:t>
            </a:r>
          </a:p>
          <a:p>
            <a:pPr marL="342900" indent="-342900">
              <a:buFont typeface="Arial" panose="020B0604020202020204" pitchFamily="34" charset="0"/>
              <a:buChar char="•"/>
            </a:pPr>
            <a:r>
              <a:rPr lang="en-US" sz="2000" dirty="0"/>
              <a:t>For instructions on updating this information see </a:t>
            </a:r>
            <a:r>
              <a:rPr lang="en-US" sz="2000" dirty="0">
                <a:hlinkClick r:id="rId3"/>
              </a:rPr>
              <a:t>https://www.fsd.gov/sys_attachment.do?sys_id=d08b64ab1b4434109ac5ddb6bc4bcbbc</a:t>
            </a:r>
            <a:r>
              <a:rPr lang="en-US" sz="2000" dirty="0"/>
              <a:t>. </a:t>
            </a:r>
          </a:p>
          <a:p>
            <a:pPr marL="285750" indent="-285750">
              <a:buFont typeface="Arial" panose="020B0604020202020204" pitchFamily="34" charset="0"/>
              <a:buChar char="•"/>
            </a:pPr>
            <a:endParaRPr lang="en-US" dirty="0"/>
          </a:p>
          <a:p>
            <a:pPr marL="274320" lvl="1" indent="0">
              <a:buNone/>
            </a:pPr>
            <a:endParaRPr lang="en-US" sz="1700" dirty="0"/>
          </a:p>
          <a:p>
            <a:endParaRPr lang="en-US" dirty="0"/>
          </a:p>
        </p:txBody>
      </p:sp>
      <p:sp>
        <p:nvSpPr>
          <p:cNvPr id="4" name="Slide Number Placeholder 3">
            <a:extLst>
              <a:ext uri="{FF2B5EF4-FFF2-40B4-BE49-F238E27FC236}">
                <a16:creationId xmlns:a16="http://schemas.microsoft.com/office/drawing/2014/main" id="{8B9C4597-A792-48A1-88B0-20DF184F0C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173199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dirty="0">
                <a:latin typeface="Arial"/>
                <a:cs typeface="Arial"/>
              </a:rPr>
              <a:t>New Registrations in System for Award Management (SAM)  </a:t>
            </a:r>
            <a:endParaRPr lang="en-US" dirty="0"/>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838199" y="1969142"/>
            <a:ext cx="9920592" cy="4862223"/>
          </a:xfrm>
        </p:spPr>
        <p:txBody>
          <a:bodyPr vert="horz" lIns="91440" tIns="45720" rIns="91440" bIns="45720" rtlCol="0" anchor="t">
            <a:normAutofit/>
          </a:bodyPr>
          <a:lstStyle/>
          <a:p>
            <a:pPr marL="285750" indent="-285750">
              <a:buFont typeface="Arial" panose="020B0604020202020204" pitchFamily="34" charset="0"/>
              <a:buChar char="•"/>
            </a:pPr>
            <a:r>
              <a:rPr lang="en-US" dirty="0">
                <a:latin typeface="Arial"/>
                <a:cs typeface="Arial"/>
              </a:rPr>
              <a:t>If you are registering a </a:t>
            </a:r>
            <a:r>
              <a:rPr lang="en-US" u="sng" dirty="0">
                <a:latin typeface="Arial"/>
                <a:cs typeface="Arial"/>
              </a:rPr>
              <a:t>new</a:t>
            </a:r>
            <a:r>
              <a:rPr lang="en-US" dirty="0">
                <a:latin typeface="Arial"/>
                <a:cs typeface="Arial"/>
              </a:rPr>
              <a:t> entity in SAM.gov, you need to create a login.gov account, if you don't already have one. </a:t>
            </a:r>
            <a:endParaRPr lang="en-US" dirty="0"/>
          </a:p>
          <a:p>
            <a:pPr marL="971550" lvl="1" indent="-285750">
              <a:buFont typeface="Arial" panose="020B0604020202020204" pitchFamily="34" charset="0"/>
              <a:buChar char="•"/>
            </a:pPr>
            <a:r>
              <a:rPr lang="en-US" dirty="0"/>
              <a:t>Please note that the complete process for registering a new entity involves submission of a notarized letter.</a:t>
            </a:r>
          </a:p>
          <a:p>
            <a:pPr marL="457200" lvl="1" indent="0">
              <a:buNone/>
            </a:pPr>
            <a:endParaRPr lang="en-US" sz="2200" dirty="0"/>
          </a:p>
          <a:p>
            <a:pPr marL="285750" indent="-285750">
              <a:buFont typeface="Arial" panose="020B0604020202020204" pitchFamily="34" charset="0"/>
              <a:buChar char="•"/>
            </a:pPr>
            <a:r>
              <a:rPr lang="en-US" dirty="0">
                <a:latin typeface="Arial"/>
                <a:cs typeface="Arial"/>
              </a:rPr>
              <a:t>Minimum timeframe to complete an initial SAM registration online is 30 min.</a:t>
            </a:r>
          </a:p>
          <a:p>
            <a:pPr lvl="1"/>
            <a:endParaRPr lang="en-US" sz="2200" dirty="0"/>
          </a:p>
          <a:p>
            <a:pPr marL="285750" indent="-285750">
              <a:buFont typeface="Arial" panose="020B0604020202020204" pitchFamily="34" charset="0"/>
              <a:buChar char="•"/>
            </a:pPr>
            <a:r>
              <a:rPr lang="en-US" dirty="0">
                <a:latin typeface="Arial"/>
                <a:cs typeface="Arial"/>
              </a:rPr>
              <a:t>Timeframe for applicant’s registration to become active is up to 10 days and may take longer depending on volume.</a:t>
            </a:r>
          </a:p>
          <a:p>
            <a:pPr marL="457200" lvl="1" indent="0">
              <a:buNone/>
            </a:pPr>
            <a:endParaRPr lang="en-US" sz="2200" dirty="0"/>
          </a:p>
          <a:p>
            <a:pPr marL="285750" indent="-285750">
              <a:buFont typeface="Arial" panose="020B0604020202020204" pitchFamily="34" charset="0"/>
              <a:buChar char="•"/>
            </a:pPr>
            <a:r>
              <a:rPr lang="en-US" dirty="0"/>
              <a:t>Average timeframe for updates in SAM.gov to appear in Grants.gov is up to 72hrs.</a:t>
            </a:r>
            <a:endParaRPr lang="en-US" sz="1700" dirty="0"/>
          </a:p>
          <a:p>
            <a:endParaRPr lang="en-US" dirty="0"/>
          </a:p>
        </p:txBody>
      </p:sp>
      <p:sp>
        <p:nvSpPr>
          <p:cNvPr id="4" name="Slide Number Placeholder 3">
            <a:extLst>
              <a:ext uri="{FF2B5EF4-FFF2-40B4-BE49-F238E27FC236}">
                <a16:creationId xmlns:a16="http://schemas.microsoft.com/office/drawing/2014/main" id="{3D1E6425-8448-4A67-B6DD-12A4DE483BB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280704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dirty="0">
                <a:latin typeface="Arial"/>
                <a:cs typeface="Arial"/>
              </a:rPr>
              <a:t>Renewal Registration in SAM  </a:t>
            </a:r>
            <a:endParaRPr lang="en-US" dirty="0"/>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838199" y="1969143"/>
            <a:ext cx="10515600" cy="4259130"/>
          </a:xfrm>
        </p:spPr>
        <p:txBody>
          <a:bodyPr vert="horz" lIns="91440" tIns="45720" rIns="91440" bIns="45720" rtlCol="0" anchor="t">
            <a:normAutofit/>
          </a:bodyPr>
          <a:lstStyle/>
          <a:p>
            <a:pPr marL="285750" indent="-285750">
              <a:buFont typeface="Arial" panose="020B0604020202020204" pitchFamily="34" charset="0"/>
              <a:buChar char="•"/>
            </a:pPr>
            <a:r>
              <a:rPr lang="en-US" sz="2000" dirty="0">
                <a:latin typeface="Arial"/>
                <a:cs typeface="Arial"/>
              </a:rPr>
              <a:t>SAM registration </a:t>
            </a:r>
            <a:r>
              <a:rPr lang="en-US" sz="2000" b="1" u="sng" dirty="0">
                <a:latin typeface="Arial"/>
                <a:cs typeface="Arial"/>
              </a:rPr>
              <a:t>must</a:t>
            </a:r>
            <a:r>
              <a:rPr lang="en-US" sz="2000" dirty="0">
                <a:latin typeface="Arial"/>
                <a:cs typeface="Arial"/>
              </a:rPr>
              <a:t> be renewed each year.</a:t>
            </a:r>
          </a:p>
          <a:p>
            <a:pPr marL="285750" indent="-285750">
              <a:buFont typeface="Arial" panose="020B0604020202020204" pitchFamily="34" charset="0"/>
              <a:buChar char="•"/>
            </a:pPr>
            <a:endParaRPr lang="en-US" sz="2000" u="sng" dirty="0"/>
          </a:p>
          <a:p>
            <a:pPr marL="285750" indent="-285750">
              <a:buFont typeface="Arial" panose="020B0604020202020204" pitchFamily="34" charset="0"/>
              <a:buChar char="•"/>
            </a:pPr>
            <a:r>
              <a:rPr lang="en-US" sz="2000" u="sng" dirty="0"/>
              <a:t>An active SAM registration may be required prior to receiving a new or continuation award</a:t>
            </a:r>
            <a:r>
              <a:rPr lang="en-US" sz="2000" dirty="0"/>
              <a:t>.</a:t>
            </a:r>
            <a:endParaRPr lang="en-US" sz="2000" dirty="0">
              <a:latin typeface="Arial"/>
              <a:cs typeface="Arial"/>
            </a:endParaRPr>
          </a:p>
          <a:p>
            <a:pPr marL="285750" indent="-285750">
              <a:buFont typeface="Arial" panose="020B0604020202020204" pitchFamily="34" charset="0"/>
              <a:buChar char="•"/>
            </a:pPr>
            <a:endParaRPr lang="en-US" sz="2000" dirty="0">
              <a:latin typeface="Arial"/>
              <a:cs typeface="Arial"/>
            </a:endParaRPr>
          </a:p>
          <a:p>
            <a:pPr marL="285750" indent="-285750">
              <a:buFont typeface="Arial" panose="020B0604020202020204" pitchFamily="34" charset="0"/>
              <a:buChar char="•"/>
            </a:pPr>
            <a:r>
              <a:rPr lang="en-US" sz="2000" dirty="0">
                <a:latin typeface="Arial"/>
                <a:cs typeface="Arial"/>
              </a:rPr>
              <a:t>If you are renewing your registration, your old SAM.gov username and password may not work anymore. You will need to create a login.gov account if you do not already have one. </a:t>
            </a:r>
            <a:endParaRPr lang="en-US" sz="2000" dirty="0"/>
          </a:p>
          <a:p>
            <a:pPr marL="285750" indent="-285750">
              <a:buFont typeface="Arial" panose="020B0604020202020204" pitchFamily="34" charset="0"/>
              <a:buChar char="•"/>
            </a:pPr>
            <a:endParaRPr lang="en-US" sz="2000" dirty="0">
              <a:latin typeface="Arial"/>
              <a:cs typeface="Arial"/>
            </a:endParaRPr>
          </a:p>
          <a:p>
            <a:pPr marL="285750" indent="-285750">
              <a:buFont typeface="Arial" panose="020B0604020202020204" pitchFamily="34" charset="0"/>
              <a:buChar char="•"/>
            </a:pPr>
            <a:r>
              <a:rPr lang="en-US" sz="2000" dirty="0">
                <a:latin typeface="Arial"/>
                <a:cs typeface="Arial"/>
              </a:rPr>
              <a:t>Please review the information on sam.gov regarding transition of existing registrations from DUNS to UEI(SAM).</a:t>
            </a:r>
          </a:p>
          <a:p>
            <a:endParaRPr lang="en-US" dirty="0"/>
          </a:p>
        </p:txBody>
      </p:sp>
      <p:sp>
        <p:nvSpPr>
          <p:cNvPr id="4" name="Slide Number Placeholder 3">
            <a:extLst>
              <a:ext uri="{FF2B5EF4-FFF2-40B4-BE49-F238E27FC236}">
                <a16:creationId xmlns:a16="http://schemas.microsoft.com/office/drawing/2014/main" id="{3D1E6425-8448-4A67-B6DD-12A4DE483BB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697071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SAM (continued)</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838200" y="2027583"/>
            <a:ext cx="10515600" cy="3968103"/>
          </a:xfrm>
        </p:spPr>
        <p:txBody>
          <a:bodyPr>
            <a:normAutofit fontScale="92500" lnSpcReduction="10000"/>
          </a:bodyPr>
          <a:lstStyle/>
          <a:p>
            <a:pPr marL="342900" indent="-342900">
              <a:buFont typeface="Arial" panose="020B0604020202020204" pitchFamily="34" charset="0"/>
              <a:buChar char="•"/>
            </a:pPr>
            <a:r>
              <a:rPr lang="en-US" dirty="0"/>
              <a:t>We strongly recommend applicants check for an active registration in SAM well before application deadline.</a:t>
            </a:r>
          </a:p>
          <a:p>
            <a:pPr lvl="1"/>
            <a:endParaRPr lang="en-US" dirty="0"/>
          </a:p>
          <a:p>
            <a:pPr marL="342900" indent="-342900">
              <a:buFont typeface="Arial" panose="020B0604020202020204" pitchFamily="34" charset="0"/>
              <a:buChar char="•"/>
            </a:pPr>
            <a:r>
              <a:rPr lang="en-US" dirty="0"/>
              <a:t>If you are successful and receive an award, you must maintain an active SAM registration with current information</a:t>
            </a:r>
            <a:r>
              <a:rPr lang="en-US" b="1" dirty="0"/>
              <a:t> at all times</a:t>
            </a:r>
            <a:r>
              <a:rPr lang="en-US" dirty="0"/>
              <a:t> during the active award.</a:t>
            </a:r>
          </a:p>
          <a:p>
            <a:pPr lvl="1"/>
            <a:endParaRPr lang="en-US" dirty="0"/>
          </a:p>
          <a:p>
            <a:pPr marL="342900" indent="-342900">
              <a:buFont typeface="Arial" panose="020B0604020202020204" pitchFamily="34" charset="0"/>
              <a:buChar char="•"/>
            </a:pPr>
            <a:r>
              <a:rPr lang="en-US" dirty="0"/>
              <a:t>If you have not complied with the SAM registration requirements, HHS/OASH</a:t>
            </a:r>
          </a:p>
          <a:p>
            <a:pPr marL="731520" lvl="1" indent="-457200"/>
            <a:r>
              <a:rPr lang="en-US" dirty="0"/>
              <a:t>May determine you are not qualified to receive an award; and</a:t>
            </a:r>
          </a:p>
          <a:p>
            <a:pPr marL="731520" lvl="1" indent="-457200"/>
            <a:r>
              <a:rPr lang="en-US" dirty="0"/>
              <a:t>May use that determination as a basis for making an award to another applicant.</a:t>
            </a:r>
          </a:p>
          <a:p>
            <a:pPr marL="617220" lvl="1" indent="-342900"/>
            <a:endParaRPr lang="en-US" dirty="0"/>
          </a:p>
          <a:p>
            <a:pPr marL="342900" indent="-342900">
              <a:buFont typeface="Arial" panose="020B0604020202020204" pitchFamily="34" charset="0"/>
              <a:buChar char="•"/>
            </a:pPr>
            <a:r>
              <a:rPr lang="en-US" dirty="0"/>
              <a:t>Should you successfully compete and receive an award, </a:t>
            </a:r>
            <a:r>
              <a:rPr lang="en-US" b="1" dirty="0"/>
              <a:t>all first-tier sub-award recipients must have a DUNS/UEI number</a:t>
            </a:r>
            <a:r>
              <a:rPr lang="en-US" dirty="0"/>
              <a:t> </a:t>
            </a:r>
            <a:r>
              <a:rPr lang="en-US" b="1" dirty="0"/>
              <a:t>at the time you, the recipient, make a sub-award.</a:t>
            </a:r>
            <a:endParaRPr lang="en-US" dirty="0"/>
          </a:p>
          <a:p>
            <a:endParaRPr lang="en-US" dirty="0"/>
          </a:p>
        </p:txBody>
      </p:sp>
      <p:sp>
        <p:nvSpPr>
          <p:cNvPr id="4" name="Slide Number Placeholder 3">
            <a:extLst>
              <a:ext uri="{FF2B5EF4-FFF2-40B4-BE49-F238E27FC236}">
                <a16:creationId xmlns:a16="http://schemas.microsoft.com/office/drawing/2014/main" id="{AAC474F2-B2BA-4C61-88A9-DEB65530489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226538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latin typeface="Arial"/>
                <a:cs typeface="Arial"/>
              </a:rPr>
              <a:t>Funding Restrictions  	</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838200" y="1876508"/>
            <a:ext cx="10246360" cy="4723075"/>
          </a:xfrm>
        </p:spPr>
        <p:txBody>
          <a:bodyPr>
            <a:normAutofit lnSpcReduction="10000"/>
          </a:bodyPr>
          <a:lstStyle/>
          <a:p>
            <a:pPr marL="342900" indent="-342900">
              <a:buFont typeface="Arial" panose="020B0604020202020204" pitchFamily="34" charset="0"/>
              <a:buChar char="•"/>
            </a:pPr>
            <a:r>
              <a:rPr lang="en-US" dirty="0"/>
              <a:t>If you are successful and receive an award, by accepting the award, you agree that the award and any activities thereunder are subject to all provisions of 45 CFR part 75, currently in effect or implemented during the period of the award, other Department regulations and policies in effect at the time of the award, and applicable statutory provisions.</a:t>
            </a:r>
          </a:p>
          <a:p>
            <a:r>
              <a:rPr lang="en-US" dirty="0"/>
              <a:t> </a:t>
            </a:r>
          </a:p>
          <a:p>
            <a:pPr marL="342900" indent="-342900">
              <a:buFont typeface="Arial" panose="020B0604020202020204" pitchFamily="34" charset="0"/>
              <a:buChar char="•"/>
            </a:pPr>
            <a:r>
              <a:rPr lang="en-US" dirty="0"/>
              <a:t>Costs must be allowable, allocable, reasonable, and necessary direct expenses or indirect costs in accordance with regulations and current policy.</a:t>
            </a:r>
          </a:p>
          <a:p>
            <a:pPr marL="1028700" lvl="1" indent="-342900">
              <a:buFont typeface="Arial" panose="020B0604020202020204" pitchFamily="34" charset="0"/>
              <a:buChar char="•"/>
            </a:pPr>
            <a:r>
              <a:rPr lang="en-US" dirty="0"/>
              <a:t>Indirect costs may be included per 45 CFR 75.414.  Applicants should indicate which method or rate is used for this application.  (Section F.3.b.1.o)</a:t>
            </a:r>
          </a:p>
          <a:p>
            <a:pPr marL="1074420" lvl="2" indent="-342900"/>
            <a:endParaRPr lang="en-US" dirty="0"/>
          </a:p>
          <a:p>
            <a:pPr marL="1028700" lvl="1" indent="-342900">
              <a:buFont typeface="Arial" panose="020B0604020202020204" pitchFamily="34" charset="0"/>
              <a:buChar char="•"/>
            </a:pPr>
            <a:r>
              <a:rPr lang="en-US" dirty="0"/>
              <a:t>Pre-award costs are not allowed. (Section F.7.a)</a:t>
            </a:r>
          </a:p>
          <a:p>
            <a:pPr marL="1028700" lvl="1" indent="-342900">
              <a:buFont typeface="Arial" panose="020B0604020202020204" pitchFamily="34" charset="0"/>
              <a:buChar char="•"/>
            </a:pPr>
            <a:endParaRPr lang="en-US" dirty="0"/>
          </a:p>
          <a:p>
            <a:pPr marL="1028700" lvl="1" indent="-342900">
              <a:buFont typeface="Arial" panose="020B0604020202020204" pitchFamily="34" charset="0"/>
              <a:buChar char="•"/>
            </a:pPr>
            <a:r>
              <a:rPr lang="en-US" dirty="0"/>
              <a:t>Current Salary Limitation: </a:t>
            </a:r>
            <a:r>
              <a:rPr lang="en-US" dirty="0">
                <a:solidFill>
                  <a:srgbClr val="FF0000"/>
                </a:solidFill>
              </a:rPr>
              <a:t>$203,700 effective January 2021</a:t>
            </a:r>
            <a:r>
              <a:rPr lang="en-US" dirty="0"/>
              <a:t>  (Section F.7.b)</a:t>
            </a:r>
          </a:p>
          <a:p>
            <a:pPr marL="1028700" lvl="1" indent="-34290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F0F01FCA-E3D4-496F-A51A-7673D4367DE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88407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Budget Narrative and Forms</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925664" y="2099144"/>
            <a:ext cx="10771755" cy="4386180"/>
          </a:xfrm>
        </p:spPr>
        <p:txBody>
          <a:bodyPr vert="horz" lIns="91440" tIns="45720" rIns="91440" bIns="45720" rtlCol="0" anchor="t">
            <a:normAutofit fontScale="92500" lnSpcReduction="10000"/>
          </a:bodyPr>
          <a:lstStyle/>
          <a:p>
            <a:pPr algn="ctr"/>
            <a:r>
              <a:rPr lang="en-US" u="sng" dirty="0">
                <a:latin typeface="Arial"/>
                <a:cs typeface="Arial"/>
              </a:rPr>
              <a:t>The Project Budget Information</a:t>
            </a:r>
            <a:r>
              <a:rPr lang="en-US" dirty="0">
                <a:latin typeface="Arial"/>
                <a:cs typeface="Arial"/>
              </a:rPr>
              <a:t>:</a:t>
            </a:r>
          </a:p>
          <a:p>
            <a:pPr algn="ctr"/>
            <a:r>
              <a:rPr lang="en-US" dirty="0">
                <a:latin typeface="Arial"/>
                <a:cs typeface="Arial"/>
              </a:rPr>
              <a:t>SF 424A Budget Forms</a:t>
            </a:r>
          </a:p>
          <a:p>
            <a:pPr algn="ctr"/>
            <a:r>
              <a:rPr lang="en-US" dirty="0">
                <a:latin typeface="Arial"/>
                <a:cs typeface="Arial"/>
              </a:rPr>
              <a:t>Budget Narrative</a:t>
            </a:r>
          </a:p>
          <a:p>
            <a:pPr algn="ctr"/>
            <a:r>
              <a:rPr lang="en-US" dirty="0">
                <a:latin typeface="Arial"/>
                <a:cs typeface="Arial"/>
              </a:rPr>
              <a:t>Detailed Budget Justification</a:t>
            </a:r>
          </a:p>
          <a:p>
            <a:pPr algn="ctr"/>
            <a:endParaRPr lang="en-US" dirty="0"/>
          </a:p>
          <a:p>
            <a:pPr marL="1028700" lvl="1" indent="-342900">
              <a:buFont typeface="Wingdings" panose="05000000000000000000" pitchFamily="2" charset="2"/>
              <a:buChar char="q"/>
            </a:pPr>
            <a:r>
              <a:rPr lang="en-US" sz="2200" dirty="0">
                <a:latin typeface="Arial"/>
                <a:cs typeface="Arial"/>
              </a:rPr>
              <a:t>Must be consistent with the requirements of the NOFO</a:t>
            </a:r>
          </a:p>
          <a:p>
            <a:pPr marL="1028700" lvl="1" indent="-342900">
              <a:buFont typeface="Wingdings" panose="05000000000000000000" pitchFamily="2" charset="2"/>
              <a:buChar char="q"/>
            </a:pPr>
            <a:r>
              <a:rPr lang="en-US" sz="2200" dirty="0">
                <a:latin typeface="Arial"/>
                <a:cs typeface="Arial"/>
              </a:rPr>
              <a:t>Budgeted costs must reflect proposed activities</a:t>
            </a:r>
          </a:p>
          <a:p>
            <a:pPr marL="1028700" lvl="1" indent="-342900">
              <a:buFont typeface="Wingdings" panose="05000000000000000000" pitchFamily="2" charset="2"/>
              <a:buChar char="q"/>
            </a:pPr>
            <a:r>
              <a:rPr lang="en-US" sz="2200" dirty="0">
                <a:latin typeface="Arial"/>
                <a:cs typeface="Arial"/>
              </a:rPr>
              <a:t>Budget line item descriptions and justification requirements are explained in the NOFO</a:t>
            </a:r>
          </a:p>
          <a:p>
            <a:pPr marL="1028700" lvl="1" indent="-342900">
              <a:buFont typeface="Wingdings" panose="05000000000000000000" pitchFamily="2" charset="2"/>
              <a:buChar char="q"/>
            </a:pPr>
            <a:r>
              <a:rPr lang="en-US" sz="2200" dirty="0">
                <a:latin typeface="Arial"/>
                <a:cs typeface="Arial"/>
              </a:rPr>
              <a:t>Suggested table formats in the NOFO</a:t>
            </a:r>
          </a:p>
          <a:p>
            <a:pPr marL="1028700" lvl="1" indent="-342900">
              <a:buFont typeface="Wingdings" panose="05000000000000000000" pitchFamily="2" charset="2"/>
              <a:buChar char="q"/>
            </a:pPr>
            <a:r>
              <a:rPr lang="en-US" sz="2200" dirty="0">
                <a:latin typeface="Arial"/>
                <a:cs typeface="Arial"/>
              </a:rPr>
              <a:t>Plan for Oversight of Federal Award Funds (Section F.3.b.2)</a:t>
            </a:r>
          </a:p>
          <a:p>
            <a:pPr lvl="1" indent="0">
              <a:buNone/>
            </a:pPr>
            <a:endParaRPr lang="en-US" sz="2200" dirty="0"/>
          </a:p>
          <a:p>
            <a:pPr lvl="1" indent="0">
              <a:buNone/>
            </a:pPr>
            <a:r>
              <a:rPr lang="en-US" sz="2200" dirty="0">
                <a:latin typeface="Arial"/>
                <a:cs typeface="Arial"/>
              </a:rPr>
              <a:t>Forms, budget narrative and detailed justification do not count toward page limit. </a:t>
            </a:r>
            <a:endParaRPr lang="en-US" sz="2200" dirty="0"/>
          </a:p>
          <a:p>
            <a:pPr marL="1028700" lvl="1" indent="-342900">
              <a:buFont typeface="Wingdings" panose="05000000000000000000" pitchFamily="2" charset="2"/>
              <a:buChar char="q"/>
            </a:pPr>
            <a:endParaRPr lang="en-US" dirty="0"/>
          </a:p>
        </p:txBody>
      </p:sp>
      <p:sp>
        <p:nvSpPr>
          <p:cNvPr id="4" name="Slide Number Placeholder 3">
            <a:extLst>
              <a:ext uri="{FF2B5EF4-FFF2-40B4-BE49-F238E27FC236}">
                <a16:creationId xmlns:a16="http://schemas.microsoft.com/office/drawing/2014/main" id="{42CDBE3F-768D-4AC1-83D8-207BCDA107F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254425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latin typeface="Arial"/>
                <a:cs typeface="Arial"/>
              </a:rPr>
              <a:t>Application Disqualification Criteria</a:t>
            </a:r>
            <a:endParaRPr lang="en-US"/>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838201" y="1963973"/>
            <a:ext cx="9867180" cy="4627658"/>
          </a:xfrm>
        </p:spPr>
        <p:txBody>
          <a:bodyPr vert="horz" lIns="91440" tIns="45720" rIns="91440" bIns="45720" rtlCol="0" anchor="t">
            <a:normAutofit lnSpcReduction="10000"/>
          </a:bodyPr>
          <a:lstStyle/>
          <a:p>
            <a:r>
              <a:rPr lang="en-US" dirty="0">
                <a:latin typeface="Arial"/>
                <a:cs typeface="Arial"/>
              </a:rPr>
              <a:t>If your application does not meet the following requirements, it will be disqualified and receive no further consideration:</a:t>
            </a:r>
          </a:p>
          <a:p>
            <a:pPr marL="1028700" lvl="1" indent="-342900">
              <a:buFont typeface="Arial" panose="020B0604020202020204" pitchFamily="34" charset="0"/>
              <a:buChar char="•"/>
            </a:pPr>
            <a:r>
              <a:rPr lang="en-US" sz="2200" dirty="0">
                <a:latin typeface="Arial"/>
                <a:cs typeface="Arial"/>
              </a:rPr>
              <a:t>Submitted electronically via www.grants.gov by due date and time (unless an exemption was granted 2 business days prior to the deadline).</a:t>
            </a:r>
          </a:p>
          <a:p>
            <a:pPr marL="1028700" lvl="1" indent="-342900">
              <a:buFont typeface="Arial" panose="020B0604020202020204" pitchFamily="34" charset="0"/>
              <a:buChar char="•"/>
            </a:pPr>
            <a:r>
              <a:rPr lang="en-US" sz="2200" dirty="0">
                <a:latin typeface="Arial"/>
                <a:cs typeface="Arial"/>
              </a:rPr>
              <a:t>If you successfully submit multiple applications for the same project, we will only review the last application received by the deadline.</a:t>
            </a:r>
          </a:p>
          <a:p>
            <a:pPr marL="1028700" lvl="1" indent="-342900">
              <a:buFont typeface="Arial" panose="020B0604020202020204" pitchFamily="34" charset="0"/>
              <a:buChar char="•"/>
            </a:pPr>
            <a:r>
              <a:rPr lang="en-US" sz="2200" dirty="0">
                <a:latin typeface="Arial"/>
                <a:cs typeface="Arial"/>
              </a:rPr>
              <a:t>HHS/OASH/GAM deems your application eligible.</a:t>
            </a:r>
          </a:p>
          <a:p>
            <a:pPr marL="1028700" lvl="1" indent="-342900">
              <a:buFont typeface="Arial" panose="020B0604020202020204" pitchFamily="34" charset="0"/>
              <a:buChar char="•"/>
            </a:pPr>
            <a:r>
              <a:rPr lang="en-US" sz="2200" dirty="0">
                <a:latin typeface="Arial"/>
                <a:cs typeface="Arial"/>
              </a:rPr>
              <a:t>You must complete the required forms in the application package: SF-424, SF-424A, SF-424B, SF-LLL, and Project Abstract Summary.</a:t>
            </a:r>
          </a:p>
          <a:p>
            <a:pPr marL="1028700" lvl="1" indent="-342900">
              <a:buFont typeface="Arial" panose="020B0604020202020204" pitchFamily="34" charset="0"/>
              <a:buChar char="•"/>
            </a:pPr>
            <a:r>
              <a:rPr lang="en-US" sz="2200" dirty="0">
                <a:latin typeface="Arial"/>
                <a:cs typeface="Arial"/>
              </a:rPr>
              <a:t>Your application must be submitted in the English language and must be in the terms of U.S. dollars (45 C.F.R. § 75.111(a)).</a:t>
            </a:r>
          </a:p>
          <a:p>
            <a:pPr marL="1028700" lvl="1" indent="-342900">
              <a:buFont typeface="Arial" panose="020B0604020202020204" pitchFamily="34" charset="0"/>
              <a:buChar char="•"/>
            </a:pPr>
            <a:endParaRPr lang="en-US" sz="2200" dirty="0">
              <a:latin typeface="Arial"/>
              <a:cs typeface="Arial"/>
            </a:endParaRPr>
          </a:p>
          <a:p>
            <a:pPr marL="1028700" lvl="1" indent="-34290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67EE1773-D83F-4608-9258-11B673D3317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547419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latin typeface="Arial"/>
                <a:cs typeface="Arial"/>
              </a:rPr>
              <a:t>Application Disqualification Criteria</a:t>
            </a:r>
            <a:endParaRPr lang="en-US"/>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838201" y="1963973"/>
            <a:ext cx="9281160" cy="4627658"/>
          </a:xfrm>
        </p:spPr>
        <p:txBody>
          <a:bodyPr vert="horz" lIns="91440" tIns="45720" rIns="91440" bIns="45720" rtlCol="0" anchor="t">
            <a:normAutofit/>
          </a:bodyPr>
          <a:lstStyle/>
          <a:p>
            <a:r>
              <a:rPr lang="en-US" dirty="0">
                <a:latin typeface="Arial"/>
                <a:cs typeface="Arial"/>
              </a:rPr>
              <a:t>If your application does not meet the following requirements, it will be disqualified and receive no further consideration:</a:t>
            </a:r>
          </a:p>
          <a:p>
            <a:pPr marL="1028700" lvl="1" indent="-342900">
              <a:buFont typeface="Arial" panose="020B0604020202020204" pitchFamily="34" charset="0"/>
              <a:buChar char="•"/>
            </a:pPr>
            <a:endParaRPr lang="en-US" sz="2200" dirty="0">
              <a:latin typeface="Arial"/>
              <a:cs typeface="Arial"/>
            </a:endParaRPr>
          </a:p>
          <a:p>
            <a:pPr marL="1028700" lvl="1" indent="-342900">
              <a:buFont typeface="Arial" panose="020B0604020202020204" pitchFamily="34" charset="0"/>
              <a:buChar char="•"/>
            </a:pPr>
            <a:r>
              <a:rPr lang="en-US" sz="2200" dirty="0">
                <a:latin typeface="Arial"/>
                <a:cs typeface="Arial"/>
              </a:rPr>
              <a:t>Project Narrative must be double-spaced, on the equivalent of 8.5” X 11” page size with 1” margins on all sides and font size not less than 12 points. </a:t>
            </a:r>
          </a:p>
          <a:p>
            <a:pPr marL="1028700" lvl="1" indent="-342900">
              <a:buFont typeface="Arial" panose="020B0604020202020204" pitchFamily="34" charset="0"/>
              <a:buChar char="•"/>
            </a:pPr>
            <a:r>
              <a:rPr lang="en-US" sz="2200" dirty="0">
                <a:latin typeface="Arial"/>
                <a:cs typeface="Arial"/>
              </a:rPr>
              <a:t>Project Narrative </a:t>
            </a:r>
            <a:r>
              <a:rPr lang="en-US" sz="2200" b="1" i="1" u="sng" dirty="0">
                <a:latin typeface="Arial"/>
                <a:cs typeface="Arial"/>
              </a:rPr>
              <a:t>must not exceed </a:t>
            </a:r>
            <a:r>
              <a:rPr lang="en-US" sz="2200" b="1" i="1" u="sng" dirty="0">
                <a:highlight>
                  <a:srgbClr val="FFFF00"/>
                </a:highlight>
                <a:latin typeface="Arial"/>
                <a:cs typeface="Arial"/>
              </a:rPr>
              <a:t>30</a:t>
            </a:r>
            <a:r>
              <a:rPr lang="en-US" sz="2200" b="1" i="1" u="sng" dirty="0">
                <a:latin typeface="Arial"/>
                <a:cs typeface="Arial"/>
              </a:rPr>
              <a:t> pages</a:t>
            </a:r>
            <a:r>
              <a:rPr lang="en-US" sz="2200" dirty="0">
                <a:latin typeface="Arial"/>
                <a:cs typeface="Arial"/>
              </a:rPr>
              <a:t>.</a:t>
            </a:r>
          </a:p>
          <a:p>
            <a:pPr marL="1028700" lvl="1" indent="-342900">
              <a:buFont typeface="Arial" panose="020B0604020202020204" pitchFamily="34" charset="0"/>
              <a:buChar char="•"/>
            </a:pPr>
            <a:r>
              <a:rPr lang="en-US" sz="2200" dirty="0">
                <a:latin typeface="Arial"/>
                <a:cs typeface="Arial"/>
              </a:rPr>
              <a:t>The Total Application, including Project Narrative </a:t>
            </a:r>
            <a:r>
              <a:rPr lang="en-US" sz="2200" i="1" u="sng" dirty="0">
                <a:latin typeface="Arial"/>
                <a:cs typeface="Arial"/>
              </a:rPr>
              <a:t>must not exceed </a:t>
            </a:r>
            <a:r>
              <a:rPr lang="en-US" sz="2200" i="1" u="sng" dirty="0">
                <a:highlight>
                  <a:srgbClr val="FFFF00"/>
                </a:highlight>
                <a:latin typeface="Arial"/>
                <a:cs typeface="Arial"/>
              </a:rPr>
              <a:t>60</a:t>
            </a:r>
            <a:r>
              <a:rPr lang="en-US" sz="2200" i="1" u="sng" dirty="0">
                <a:latin typeface="Arial"/>
                <a:cs typeface="Arial"/>
              </a:rPr>
              <a:t> pages</a:t>
            </a:r>
            <a:r>
              <a:rPr lang="en-US" sz="2200" dirty="0">
                <a:latin typeface="Arial"/>
                <a:cs typeface="Arial"/>
              </a:rPr>
              <a:t>. </a:t>
            </a:r>
            <a:endParaRPr lang="en-US" sz="2200" dirty="0"/>
          </a:p>
          <a:p>
            <a:pPr marL="1028700" lvl="1" indent="-34290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67EE1773-D83F-4608-9258-11B673D3317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161705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a:xfrm>
            <a:off x="838200" y="1285489"/>
            <a:ext cx="10515600" cy="596610"/>
          </a:xfrm>
        </p:spPr>
        <p:txBody>
          <a:bodyPr>
            <a:normAutofit/>
          </a:bodyPr>
          <a:lstStyle/>
          <a:p>
            <a:r>
              <a:rPr lang="en-US"/>
              <a:t>Application Disqualification Criteria (continued)</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838200" y="1963973"/>
            <a:ext cx="10093960" cy="4627658"/>
          </a:xfrm>
        </p:spPr>
        <p:txBody>
          <a:bodyPr vert="horz" lIns="91440" tIns="45720" rIns="91440" bIns="45720" rtlCol="0" anchor="t">
            <a:normAutofit/>
          </a:bodyPr>
          <a:lstStyle/>
          <a:p>
            <a:r>
              <a:rPr lang="en-US" sz="2000" dirty="0">
                <a:latin typeface="Arial"/>
                <a:cs typeface="Arial"/>
              </a:rPr>
              <a:t>If your application does not meet the following requirements, it will be disqualified and receive no further consideration:</a:t>
            </a:r>
          </a:p>
          <a:p>
            <a:pPr marL="1028700" lvl="1" indent="-342900">
              <a:buFont typeface="Arial" panose="020B0604020202020204" pitchFamily="34" charset="0"/>
              <a:buChar char="•"/>
            </a:pPr>
            <a:r>
              <a:rPr lang="en-US" dirty="0">
                <a:latin typeface="Arial"/>
                <a:cs typeface="Arial"/>
              </a:rPr>
              <a:t>Your Federal funds request including indirect costs does not exceed the maximum indicated in Award Ceiling </a:t>
            </a:r>
          </a:p>
          <a:p>
            <a:pPr marL="1028700" lvl="1" indent="-342900">
              <a:buFont typeface="Arial" panose="020B0604020202020204" pitchFamily="34" charset="0"/>
              <a:buChar char="•"/>
            </a:pPr>
            <a:endParaRPr lang="en-US" dirty="0">
              <a:latin typeface="Arial"/>
              <a:cs typeface="Arial"/>
            </a:endParaRPr>
          </a:p>
          <a:p>
            <a:pPr marL="1028700" lvl="1" indent="-342900">
              <a:buFont typeface="Arial" panose="020B0604020202020204" pitchFamily="34" charset="0"/>
              <a:buChar char="•"/>
            </a:pPr>
            <a:r>
              <a:rPr lang="en-US" dirty="0"/>
              <a:t>Your Federal funds request including indirect costs must not be below the minimum indicated in Award Floor. </a:t>
            </a:r>
          </a:p>
          <a:p>
            <a:pPr lvl="1" indent="0">
              <a:buNone/>
            </a:pPr>
            <a:endParaRPr lang="en-US" dirty="0"/>
          </a:p>
          <a:p>
            <a:pPr marL="1028700" lvl="1" indent="-342900">
              <a:buFont typeface="Arial" panose="020B0604020202020204" pitchFamily="34" charset="0"/>
              <a:buChar char="•"/>
            </a:pPr>
            <a:r>
              <a:rPr lang="en-US" dirty="0">
                <a:latin typeface="Arial"/>
                <a:cs typeface="Arial"/>
              </a:rPr>
              <a:t>If you have included voluntary cost sharing or matching, you must include in your budget narrative a non-federal sources justification.</a:t>
            </a:r>
          </a:p>
          <a:p>
            <a:pPr marL="1028700" lvl="1" indent="-342900">
              <a:buFont typeface="Arial" panose="020B0604020202020204" pitchFamily="34" charset="0"/>
              <a:buChar char="•"/>
            </a:pPr>
            <a:endParaRPr lang="en-US" dirty="0">
              <a:latin typeface="Arial"/>
              <a:cs typeface="Arial"/>
            </a:endParaRPr>
          </a:p>
          <a:p>
            <a:pPr marL="1028700" lvl="1" indent="-342900">
              <a:buFont typeface="Arial" panose="020B0604020202020204" pitchFamily="34" charset="0"/>
              <a:buChar char="•"/>
            </a:pPr>
            <a:r>
              <a:rPr lang="en-US" dirty="0"/>
              <a:t>Your application must meet any Application Responsiveness Criteria under Section E.3 Other -  Application Responsiveness Criteria. </a:t>
            </a:r>
            <a:endParaRPr lang="en-US" dirty="0">
              <a:latin typeface="Arial"/>
              <a:cs typeface="Arial"/>
            </a:endParaRPr>
          </a:p>
        </p:txBody>
      </p:sp>
      <p:sp>
        <p:nvSpPr>
          <p:cNvPr id="4" name="Slide Number Placeholder 3">
            <a:extLst>
              <a:ext uri="{FF2B5EF4-FFF2-40B4-BE49-F238E27FC236}">
                <a16:creationId xmlns:a16="http://schemas.microsoft.com/office/drawing/2014/main" id="{67EE1773-D83F-4608-9258-11B673D3317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983776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a:xfrm>
            <a:off x="838200" y="1285489"/>
            <a:ext cx="10515600" cy="596610"/>
          </a:xfrm>
        </p:spPr>
        <p:txBody>
          <a:bodyPr>
            <a:normAutofit/>
          </a:bodyPr>
          <a:lstStyle/>
          <a:p>
            <a:r>
              <a:rPr lang="en-US" dirty="0"/>
              <a:t>Other – Application Responsiveness Criteria (Section E.3)</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838200" y="1963973"/>
            <a:ext cx="10093960" cy="4627658"/>
          </a:xfrm>
        </p:spPr>
        <p:txBody>
          <a:bodyPr vert="horz" lIns="91440" tIns="45720" rIns="91440" bIns="45720" rtlCol="0" anchor="t">
            <a:normAutofit/>
          </a:bodyPr>
          <a:lstStyle/>
          <a:p>
            <a:endParaRPr lang="en-US" dirty="0">
              <a:latin typeface="Arial"/>
              <a:cs typeface="Arial"/>
            </a:endParaRPr>
          </a:p>
          <a:p>
            <a:r>
              <a:rPr lang="en-US" dirty="0">
                <a:latin typeface="Arial"/>
                <a:cs typeface="Arial"/>
              </a:rPr>
              <a:t>Project Abstract Summary explicitly identifies at least one Priority Area for</a:t>
            </a:r>
          </a:p>
          <a:p>
            <a:r>
              <a:rPr lang="en-US" dirty="0">
                <a:latin typeface="Arial"/>
                <a:cs typeface="Arial"/>
              </a:rPr>
              <a:t>which the application has been submitted. </a:t>
            </a:r>
          </a:p>
        </p:txBody>
      </p:sp>
      <p:sp>
        <p:nvSpPr>
          <p:cNvPr id="4" name="Slide Number Placeholder 3">
            <a:extLst>
              <a:ext uri="{FF2B5EF4-FFF2-40B4-BE49-F238E27FC236}">
                <a16:creationId xmlns:a16="http://schemas.microsoft.com/office/drawing/2014/main" id="{67EE1773-D83F-4608-9258-11B673D3317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097287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latin typeface="Arial"/>
                <a:cs typeface="Arial"/>
              </a:rPr>
              <a:t>Application Disqualification Criteria (continued)</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838201" y="2238294"/>
            <a:ext cx="8838460" cy="2516586"/>
          </a:xfrm>
        </p:spPr>
        <p:txBody>
          <a:bodyPr>
            <a:normAutofit/>
          </a:bodyPr>
          <a:lstStyle/>
          <a:p>
            <a:pPr marL="342900" indent="-342900">
              <a:buFont typeface="Arial" panose="020B0604020202020204" pitchFamily="34" charset="0"/>
              <a:buChar char="•"/>
            </a:pPr>
            <a:r>
              <a:rPr lang="en-US" sz="2000" dirty="0"/>
              <a:t>Applications that lack the required supporting documentation or submit additional appendix files will not be disqualified from competitive review; </a:t>
            </a:r>
          </a:p>
          <a:p>
            <a:pPr marL="457200" lvl="1" indent="0">
              <a:buNone/>
            </a:pPr>
            <a:r>
              <a:rPr lang="en-US" dirty="0"/>
              <a:t>However, this may impact your application’s scoring under the evaluation criteria. </a:t>
            </a:r>
          </a:p>
          <a:p>
            <a:pPr lvl="1"/>
            <a:endParaRPr lang="en-US" dirty="0"/>
          </a:p>
          <a:p>
            <a:pPr marL="342900" indent="-342900">
              <a:buFont typeface="Arial" panose="020B0604020202020204" pitchFamily="34" charset="0"/>
              <a:buChar char="•"/>
            </a:pPr>
            <a:r>
              <a:rPr lang="en-US" sz="2000" b="1" dirty="0"/>
              <a:t>Be sure to follow submission instructions carefully.</a:t>
            </a:r>
          </a:p>
        </p:txBody>
      </p:sp>
      <p:sp>
        <p:nvSpPr>
          <p:cNvPr id="4" name="Slide Number Placeholder 3">
            <a:extLst>
              <a:ext uri="{FF2B5EF4-FFF2-40B4-BE49-F238E27FC236}">
                <a16:creationId xmlns:a16="http://schemas.microsoft.com/office/drawing/2014/main" id="{C023BF73-C3B2-4E21-84D3-5B0D615ABDF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209746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Application Review Criteria  (Section G.1)</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838200" y="2023411"/>
            <a:ext cx="10611678" cy="3625549"/>
          </a:xfrm>
        </p:spPr>
        <p:txBody>
          <a:bodyPr vert="horz" lIns="91440" tIns="45720" rIns="91440" bIns="45720" rtlCol="0" anchor="t">
            <a:normAutofit/>
          </a:bodyPr>
          <a:lstStyle/>
          <a:p>
            <a:endParaRPr lang="en-US" dirty="0">
              <a:latin typeface="Arial"/>
              <a:cs typeface="Arial"/>
            </a:endParaRPr>
          </a:p>
          <a:p>
            <a:r>
              <a:rPr lang="en-US" dirty="0">
                <a:latin typeface="Arial"/>
                <a:cs typeface="Arial"/>
              </a:rPr>
              <a:t>1) Significance/Goals and Objectives (20 points)</a:t>
            </a:r>
          </a:p>
          <a:p>
            <a:r>
              <a:rPr lang="en-US" dirty="0">
                <a:latin typeface="Arial"/>
                <a:cs typeface="Arial"/>
              </a:rPr>
              <a:t>2) Methodology (20 points)</a:t>
            </a:r>
          </a:p>
          <a:p>
            <a:r>
              <a:rPr lang="en-US" dirty="0">
                <a:latin typeface="Arial"/>
                <a:cs typeface="Arial"/>
              </a:rPr>
              <a:t>3) Measurable Outcomes (20 points)</a:t>
            </a:r>
          </a:p>
          <a:p>
            <a:r>
              <a:rPr lang="en-US" dirty="0">
                <a:latin typeface="Arial"/>
                <a:cs typeface="Arial"/>
              </a:rPr>
              <a:t>4) Project Management/Organizational Capacity (20 points)</a:t>
            </a:r>
          </a:p>
          <a:p>
            <a:r>
              <a:rPr lang="en-US" dirty="0">
                <a:latin typeface="Arial"/>
                <a:cs typeface="Arial"/>
              </a:rPr>
              <a:t>5) Dissemination Plan (10 points)</a:t>
            </a:r>
          </a:p>
          <a:p>
            <a:r>
              <a:rPr lang="en-US" dirty="0">
                <a:latin typeface="Arial"/>
                <a:cs typeface="Arial"/>
              </a:rPr>
              <a:t>6) Budget (10 points)</a:t>
            </a:r>
          </a:p>
          <a:p>
            <a:endParaRPr lang="en-US" dirty="0"/>
          </a:p>
        </p:txBody>
      </p:sp>
      <p:sp>
        <p:nvSpPr>
          <p:cNvPr id="4" name="Slide Number Placeholder 3">
            <a:extLst>
              <a:ext uri="{FF2B5EF4-FFF2-40B4-BE49-F238E27FC236}">
                <a16:creationId xmlns:a16="http://schemas.microsoft.com/office/drawing/2014/main" id="{2E623230-18CC-4A22-80AB-8FB032C3996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786645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Application Merit Review</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838200" y="1987827"/>
            <a:ext cx="10515600" cy="4007860"/>
          </a:xfrm>
        </p:spPr>
        <p:txBody>
          <a:bodyPr vert="horz" lIns="91440" tIns="45720" rIns="91440" bIns="45720" rtlCol="0" anchor="t">
            <a:normAutofit/>
          </a:bodyPr>
          <a:lstStyle/>
          <a:p>
            <a:pPr marL="342900" indent="-342900">
              <a:buFont typeface="Arial" panose="020B0604020202020204" pitchFamily="34" charset="0"/>
              <a:buChar char="•"/>
            </a:pPr>
            <a:r>
              <a:rPr lang="en-US" dirty="0">
                <a:latin typeface="Arial"/>
                <a:cs typeface="Arial"/>
              </a:rPr>
              <a:t>Eligible applications will be reviewed and assessed by a panel of independent reviewers with technical expertise in applicable fields according to the criteria listed in the NOFO.</a:t>
            </a:r>
          </a:p>
          <a:p>
            <a:pPr marL="342900" indent="-342900">
              <a:buFont typeface="Arial" panose="020B0604020202020204" pitchFamily="34" charset="0"/>
              <a:buChar char="•"/>
            </a:pPr>
            <a:r>
              <a:rPr lang="en-US" dirty="0">
                <a:latin typeface="Arial"/>
                <a:cs typeface="Arial"/>
              </a:rPr>
              <a:t>The Merit Review process is formal and confidential.  Federal staff are available to answer questions and to ensure the process is consistent and fair, but do not participate in discussion and assessment of the application.</a:t>
            </a:r>
          </a:p>
          <a:p>
            <a:pPr marL="342900" indent="-342900">
              <a:buFont typeface="Arial" panose="020B0604020202020204" pitchFamily="34" charset="0"/>
              <a:buChar char="•"/>
            </a:pPr>
            <a:r>
              <a:rPr lang="en-US" dirty="0">
                <a:latin typeface="Arial"/>
                <a:cs typeface="Arial"/>
              </a:rPr>
              <a:t>Then applications are reviewed:</a:t>
            </a:r>
          </a:p>
          <a:p>
            <a:pPr marL="1028700" lvl="1" indent="-342900">
              <a:buFont typeface="Arial" panose="020B0604020202020204" pitchFamily="34" charset="0"/>
              <a:buChar char="•"/>
            </a:pPr>
            <a:r>
              <a:rPr lang="en-US" dirty="0">
                <a:latin typeface="Arial"/>
                <a:cs typeface="Arial"/>
              </a:rPr>
              <a:t>By GAM staff for administrative &amp; business compliance.</a:t>
            </a:r>
          </a:p>
          <a:p>
            <a:pPr marL="1028700" lvl="1" indent="-342900">
              <a:buFont typeface="Arial" panose="020B0604020202020204" pitchFamily="34" charset="0"/>
              <a:buChar char="•"/>
            </a:pPr>
            <a:r>
              <a:rPr lang="en-US" dirty="0">
                <a:latin typeface="Arial"/>
                <a:cs typeface="Arial"/>
              </a:rPr>
              <a:t>By OPA Program Office staff for programmatic compliance.</a:t>
            </a:r>
          </a:p>
          <a:p>
            <a:endParaRPr lang="en-US" dirty="0"/>
          </a:p>
          <a:p>
            <a:endParaRPr lang="en-US" dirty="0"/>
          </a:p>
        </p:txBody>
      </p:sp>
      <p:sp>
        <p:nvSpPr>
          <p:cNvPr id="4" name="Slide Number Placeholder 3">
            <a:extLst>
              <a:ext uri="{FF2B5EF4-FFF2-40B4-BE49-F238E27FC236}">
                <a16:creationId xmlns:a16="http://schemas.microsoft.com/office/drawing/2014/main" id="{BAFD0631-E086-4404-B9E4-92C51375787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514569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latin typeface="Arial"/>
                <a:cs typeface="Arial"/>
              </a:rPr>
              <a:t>Funding Decisions (Section G.4)</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838200" y="2370137"/>
            <a:ext cx="10515600" cy="3625549"/>
          </a:xfrm>
        </p:spPr>
        <p:txBody>
          <a:bodyPr vert="horz" lIns="91440" tIns="45720" rIns="91440" bIns="45720" rtlCol="0" anchor="t">
            <a:normAutofit/>
          </a:bodyPr>
          <a:lstStyle/>
          <a:p>
            <a:pPr marL="342900" indent="-342900">
              <a:buFont typeface="Arial" panose="020B0604020202020204" pitchFamily="34" charset="0"/>
              <a:buChar char="•"/>
            </a:pPr>
            <a:r>
              <a:rPr lang="en-US" dirty="0">
                <a:latin typeface="Arial"/>
                <a:cs typeface="Arial"/>
              </a:rPr>
              <a:t>The Director of the Office of Population Affairs will make final award selections to be recommended to the Grants Management Officer for risk analysis.</a:t>
            </a:r>
            <a:endParaRPr lang="en-US" dirty="0">
              <a:highlight>
                <a:srgbClr val="FFFF00"/>
              </a:highlight>
              <a:latin typeface="Arial"/>
              <a:cs typeface="Arial"/>
            </a:endParaRPr>
          </a:p>
          <a:p>
            <a:pPr lvl="1" indent="0">
              <a:buNone/>
            </a:pPr>
            <a:endParaRPr lang="en-US" dirty="0">
              <a:highlight>
                <a:srgbClr val="FFFF00"/>
              </a:highlight>
            </a:endParaRPr>
          </a:p>
          <a:p>
            <a:pPr marL="342900" indent="-342900">
              <a:buFont typeface="Arial" panose="020B0604020202020204" pitchFamily="34" charset="0"/>
              <a:buChar char="•"/>
            </a:pPr>
            <a:r>
              <a:rPr lang="en-US" dirty="0">
                <a:latin typeface="Arial"/>
                <a:cs typeface="Arial"/>
              </a:rPr>
              <a:t>Upon completion of risk analysis and concurrence of the Grants Management Officer, HHS/OASH will then issue Notices of Award. </a:t>
            </a:r>
            <a:endParaRPr lang="en-US" dirty="0"/>
          </a:p>
          <a:p>
            <a:pPr marL="1028700" lvl="1" indent="-342900">
              <a:buFont typeface="Arial" panose="020B0604020202020204" pitchFamily="34" charset="0"/>
              <a:buChar char="•"/>
            </a:pPr>
            <a:r>
              <a:rPr lang="en-US" dirty="0">
                <a:latin typeface="Arial"/>
                <a:cs typeface="Arial"/>
              </a:rPr>
              <a:t>No award decision is final until a Notice of Award is issued. </a:t>
            </a:r>
            <a:endParaRPr lang="en-US" dirty="0"/>
          </a:p>
          <a:p>
            <a:pPr marL="1028700" lvl="1" indent="-342900">
              <a:buFont typeface="Arial" panose="020B0604020202020204" pitchFamily="34" charset="0"/>
              <a:buChar char="•"/>
            </a:pPr>
            <a:r>
              <a:rPr lang="en-US" dirty="0">
                <a:latin typeface="Arial"/>
                <a:cs typeface="Arial"/>
              </a:rPr>
              <a:t>All award decisions, including level of funding, if an award is made, are final and you may not appeal.</a:t>
            </a:r>
          </a:p>
          <a:p>
            <a:endParaRPr lang="en-US" dirty="0"/>
          </a:p>
        </p:txBody>
      </p:sp>
      <p:sp>
        <p:nvSpPr>
          <p:cNvPr id="4" name="Slide Number Placeholder 3">
            <a:extLst>
              <a:ext uri="{FF2B5EF4-FFF2-40B4-BE49-F238E27FC236}">
                <a16:creationId xmlns:a16="http://schemas.microsoft.com/office/drawing/2014/main" id="{0D5A931B-0AB2-4D4B-BEC5-AF75ED7F9CE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868057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Funding Process </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838200" y="2003729"/>
            <a:ext cx="10515600" cy="3991957"/>
          </a:xfrm>
        </p:spPr>
        <p:txBody>
          <a:bodyPr>
            <a:normAutofit fontScale="92500"/>
          </a:bodyPr>
          <a:lstStyle/>
          <a:p>
            <a:pPr marL="342900" indent="-342900">
              <a:buFont typeface="Arial" panose="020B0604020202020204" pitchFamily="34" charset="0"/>
              <a:buChar char="•"/>
            </a:pPr>
            <a:r>
              <a:rPr lang="en-US" b="1" dirty="0"/>
              <a:t>We are not obligated to make any Federal award as a result of this announcement. </a:t>
            </a:r>
          </a:p>
          <a:p>
            <a:pPr marL="342900" indent="-342900">
              <a:buFont typeface="Arial" panose="020B0604020202020204" pitchFamily="34" charset="0"/>
              <a:buChar char="•"/>
            </a:pPr>
            <a:endParaRPr lang="en-US" b="1" dirty="0"/>
          </a:p>
          <a:p>
            <a:pPr marL="342900" indent="-342900">
              <a:buFont typeface="Arial" panose="020B0604020202020204" pitchFamily="34" charset="0"/>
              <a:buChar char="•"/>
            </a:pPr>
            <a:r>
              <a:rPr lang="en-US" b="1" dirty="0"/>
              <a:t>Only the grants management officer (GMO) can bind the Federal government to the expenditure of funds. </a:t>
            </a:r>
          </a:p>
          <a:p>
            <a:pPr marL="342900" indent="-342900">
              <a:buFont typeface="Arial" panose="020B0604020202020204" pitchFamily="34" charset="0"/>
              <a:buChar char="•"/>
            </a:pPr>
            <a:endParaRPr lang="en-US" b="1" dirty="0"/>
          </a:p>
          <a:p>
            <a:pPr marL="342900" indent="-342900">
              <a:buFont typeface="Arial" panose="020B0604020202020204" pitchFamily="34" charset="0"/>
              <a:buChar char="•"/>
            </a:pPr>
            <a:r>
              <a:rPr lang="en-US" dirty="0"/>
              <a:t>If you receive communications to negotiate an award or request additional or clarifying information, this does not mean you will receive an award; it only means that your application is still under consideration. </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b="1" dirty="0"/>
              <a:t>All award decisions, including level of funding if an award is made, are final and you may not appeal.</a:t>
            </a: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29B3A512-8E5C-4E7D-8445-E0E7E9C5D29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224379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Funding Process – Review of Risk Posed by Applicant</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838200" y="2003729"/>
            <a:ext cx="10515600" cy="4611756"/>
          </a:xfrm>
        </p:spPr>
        <p:txBody>
          <a:bodyPr>
            <a:normAutofit/>
          </a:bodyPr>
          <a:lstStyle/>
          <a:p>
            <a:pPr marL="342900" indent="-342900">
              <a:buFont typeface="Arial" panose="020B0604020202020204" pitchFamily="34" charset="0"/>
              <a:buChar char="•"/>
            </a:pPr>
            <a:r>
              <a:rPr lang="en-US" b="0"/>
              <a:t>HHS/OASH will evaluate each application in the fundable range for risks posed by the applicant before issuing an award in accordance with 45 CFR 75.205</a:t>
            </a:r>
          </a:p>
          <a:p>
            <a:pPr marL="342900" indent="-342900">
              <a:buFont typeface="Arial" panose="020B0604020202020204" pitchFamily="34" charset="0"/>
              <a:buChar char="•"/>
            </a:pPr>
            <a:r>
              <a:rPr lang="en-US" b="0"/>
              <a:t>OASH will use a risk-based approach and may consider any items such as the following as stated in the NOFO:</a:t>
            </a:r>
          </a:p>
          <a:p>
            <a:pPr marL="1028700" lvl="1" indent="-342900">
              <a:buFont typeface="Arial" panose="020B0604020202020204" pitchFamily="34" charset="0"/>
              <a:buChar char="•"/>
            </a:pPr>
            <a:r>
              <a:rPr lang="en-US"/>
              <a:t>Applicant’s financial stability;</a:t>
            </a:r>
          </a:p>
          <a:p>
            <a:pPr marL="1028700" lvl="1" indent="-342900">
              <a:buFont typeface="Arial" panose="020B0604020202020204" pitchFamily="34" charset="0"/>
              <a:buChar char="•"/>
            </a:pPr>
            <a:r>
              <a:rPr lang="en-US"/>
              <a:t>Quality of management systems and ability to meet the management standards prescribed in 45 CFR part 75;</a:t>
            </a:r>
          </a:p>
          <a:p>
            <a:pPr marL="1028700" lvl="1" indent="-342900">
              <a:buFont typeface="Arial" panose="020B0604020202020204" pitchFamily="34" charset="0"/>
              <a:buChar char="•"/>
            </a:pPr>
            <a:r>
              <a:rPr lang="en-US"/>
              <a:t>History of performance – Applicant’s record in managing Federal awards including timeliness of compliance with applicable reporting requirement, and  conformance to the terms and conditions of previous Federal awards;</a:t>
            </a:r>
          </a:p>
          <a:p>
            <a:pPr marL="1028700" lvl="1" indent="-342900">
              <a:buFont typeface="Arial" panose="020B0604020202020204" pitchFamily="34" charset="0"/>
              <a:buChar char="•"/>
            </a:pPr>
            <a:r>
              <a:rPr lang="en-US"/>
              <a:t>Reports and findings from audits performed; and</a:t>
            </a:r>
          </a:p>
          <a:p>
            <a:pPr marL="1028700" lvl="1" indent="-342900">
              <a:buFont typeface="Arial" panose="020B0604020202020204" pitchFamily="34" charset="0"/>
              <a:buChar char="•"/>
            </a:pPr>
            <a:r>
              <a:rPr lang="en-US"/>
              <a:t>The applicant’s ability to effectively implement statutory, regulatory, or other requirements imposed on non-Federal entities. </a:t>
            </a:r>
          </a:p>
          <a:p>
            <a:endParaRPr lang="en-US" b="1"/>
          </a:p>
          <a:p>
            <a:pPr marL="342900" indent="-342900">
              <a:buFont typeface="Arial" panose="020B0604020202020204" pitchFamily="34" charset="0"/>
              <a:buChar char="•"/>
            </a:pPr>
            <a:endParaRPr lang="en-US" b="1"/>
          </a:p>
          <a:p>
            <a:endParaRPr lang="en-US"/>
          </a:p>
          <a:p>
            <a:endParaRPr lang="en-US"/>
          </a:p>
        </p:txBody>
      </p:sp>
      <p:sp>
        <p:nvSpPr>
          <p:cNvPr id="4" name="Slide Number Placeholder 3">
            <a:extLst>
              <a:ext uri="{FF2B5EF4-FFF2-40B4-BE49-F238E27FC236}">
                <a16:creationId xmlns:a16="http://schemas.microsoft.com/office/drawing/2014/main" id="{F0FFDB66-9F62-4C61-B2A7-86767C8210C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99028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latin typeface="Arial"/>
                <a:cs typeface="Arial"/>
              </a:rPr>
              <a:t>Plan for Oversight of Federal Award Funds</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838200" y="2003729"/>
            <a:ext cx="8758561" cy="4611756"/>
          </a:xfrm>
        </p:spPr>
        <p:txBody>
          <a:bodyPr vert="horz" lIns="91440" tIns="45720" rIns="91440" bIns="45720" rtlCol="0" anchor="t">
            <a:normAutofit/>
          </a:bodyPr>
          <a:lstStyle/>
          <a:p>
            <a:pPr marL="342900" indent="-342900">
              <a:buFont typeface="Arial" panose="020B0604020202020204" pitchFamily="34" charset="0"/>
              <a:buChar char="•"/>
            </a:pPr>
            <a:r>
              <a:rPr lang="en-US" dirty="0">
                <a:latin typeface="Arial"/>
                <a:cs typeface="Arial"/>
              </a:rPr>
              <a:t>If your internal controls are available online, you may provide the link as part of your plan in the budget narrative. </a:t>
            </a:r>
            <a:endParaRPr lang="en-US" dirty="0"/>
          </a:p>
          <a:p>
            <a:pPr marL="342900" indent="-342900">
              <a:buFont typeface="Arial" panose="020B0604020202020204" pitchFamily="34" charset="0"/>
              <a:buChar char="•"/>
            </a:pPr>
            <a:r>
              <a:rPr lang="en-US" dirty="0">
                <a:latin typeface="Arial"/>
                <a:cs typeface="Arial"/>
              </a:rPr>
              <a:t>We have also included Supplementary Material which contains questions applicants may find useful in considering their Plan for Oversight of Federal Funds.</a:t>
            </a:r>
          </a:p>
          <a:p>
            <a:pPr marL="342900" indent="-342900">
              <a:buFont typeface="Arial" panose="020B0604020202020204" pitchFamily="34" charset="0"/>
              <a:buChar char="•"/>
            </a:pPr>
            <a:endParaRPr lang="en-US" dirty="0"/>
          </a:p>
          <a:p>
            <a:endParaRPr lang="en-US" b="1" dirty="0"/>
          </a:p>
          <a:p>
            <a:pPr marL="342900" indent="-342900">
              <a:buFont typeface="Arial" panose="020B0604020202020204" pitchFamily="34" charset="0"/>
              <a:buChar char="•"/>
            </a:pPr>
            <a:endParaRPr lang="en-US" b="1" dirty="0"/>
          </a:p>
          <a:p>
            <a:endParaRPr lang="en-US" dirty="0"/>
          </a:p>
          <a:p>
            <a:endParaRPr lang="en-US" dirty="0"/>
          </a:p>
        </p:txBody>
      </p:sp>
      <p:sp>
        <p:nvSpPr>
          <p:cNvPr id="4" name="Slide Number Placeholder 3">
            <a:extLst>
              <a:ext uri="{FF2B5EF4-FFF2-40B4-BE49-F238E27FC236}">
                <a16:creationId xmlns:a16="http://schemas.microsoft.com/office/drawing/2014/main" id="{3E1823E4-771E-4B95-8505-98E1F98FF4A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615002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dirty="0">
                <a:latin typeface="Arial"/>
                <a:cs typeface="Arial"/>
              </a:rPr>
              <a:t>Non-funded Applications as a Result of Risk Review</a:t>
            </a:r>
            <a:endParaRPr lang="en-US" dirty="0"/>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838199" y="1987827"/>
            <a:ext cx="9582509" cy="4556096"/>
          </a:xfrm>
        </p:spPr>
        <p:txBody>
          <a:bodyPr>
            <a:normAutofit/>
          </a:bodyPr>
          <a:lstStyle/>
          <a:p>
            <a:pPr marL="342900" indent="-342900">
              <a:buFont typeface="Arial" panose="020B0604020202020204" pitchFamily="34" charset="0"/>
              <a:buChar char="•"/>
            </a:pPr>
            <a:r>
              <a:rPr lang="en-US" dirty="0"/>
              <a:t>If we determine  your organization does not meet either or both of the minimum qualification standards as described in 45 CFR §75.205(a)(2) and we do not make an award to you as a result, we must report that determination to FAPIIS, if certain conditions apply. </a:t>
            </a:r>
          </a:p>
          <a:p>
            <a:pPr marL="342900" indent="-342900">
              <a:buFont typeface="Arial" panose="020B0604020202020204" pitchFamily="34" charset="0"/>
              <a:buChar char="•"/>
            </a:pPr>
            <a:r>
              <a:rPr lang="en-US" dirty="0"/>
              <a:t>The standards include at a minimum, if you are a prior Federal award recipient the information in FAPIIS must “demonstrate a satisfactory record of executing programs or activities under Federal grants, cooperative agreements, or procurement awards; and integrity and business ethics.” 45 CFR § 75.205(a)(2)</a:t>
            </a:r>
          </a:p>
          <a:p>
            <a:pPr marL="342900" indent="-342900">
              <a:buFont typeface="Arial" panose="020B0604020202020204" pitchFamily="34" charset="0"/>
              <a:buChar char="•"/>
            </a:pPr>
            <a:r>
              <a:rPr lang="en-US" dirty="0"/>
              <a:t>Information reported in FAPIIS is available for other organizations to review when considering you for an award.</a:t>
            </a:r>
          </a:p>
        </p:txBody>
      </p:sp>
      <p:sp>
        <p:nvSpPr>
          <p:cNvPr id="4" name="Slide Number Placeholder 3">
            <a:extLst>
              <a:ext uri="{FF2B5EF4-FFF2-40B4-BE49-F238E27FC236}">
                <a16:creationId xmlns:a16="http://schemas.microsoft.com/office/drawing/2014/main" id="{4DA8F9BB-D544-43CA-9805-D6339D5964A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605309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Notice of Award (NOA)</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838200" y="2370137"/>
            <a:ext cx="8806732" cy="3625549"/>
          </a:xfrm>
        </p:spPr>
        <p:txBody>
          <a:bodyPr/>
          <a:lstStyle/>
          <a:p>
            <a:r>
              <a:rPr lang="en-US" dirty="0"/>
              <a:t>The Notice of Award:</a:t>
            </a:r>
          </a:p>
          <a:p>
            <a:pPr marL="342900" indent="-342900">
              <a:buFont typeface="Arial" panose="020B0604020202020204" pitchFamily="34" charset="0"/>
              <a:buChar char="•"/>
            </a:pPr>
            <a:r>
              <a:rPr lang="en-US" dirty="0"/>
              <a:t>Notifies the successful applicant of the selection; award amount; project and budget periods.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Includes any conditions on the award (i.e., requirements that must be met as a condition of receiving the grant funds).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Includes standard terms, reporting requirements and contact information for OASH/GAM and the Program Office.</a:t>
            </a:r>
          </a:p>
          <a:p>
            <a:pPr marL="342900" indent="-34290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7BEB1B1F-E136-464A-8AD7-852C575A14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198800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Funding Process – Points of Contact</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838200" y="2370137"/>
            <a:ext cx="10515600" cy="3625549"/>
          </a:xfrm>
        </p:spPr>
        <p:txBody>
          <a:bodyPr vert="horz" lIns="91440" tIns="45720" rIns="91440" bIns="45720" rtlCol="0" anchor="t">
            <a:normAutofit/>
          </a:bodyPr>
          <a:lstStyle/>
          <a:p>
            <a:pPr marL="342900" indent="-342900">
              <a:buFont typeface="Arial" panose="020B0604020202020204" pitchFamily="34" charset="0"/>
              <a:buChar char="•"/>
            </a:pPr>
            <a:r>
              <a:rPr lang="en-US" dirty="0">
                <a:latin typeface="Arial"/>
                <a:cs typeface="Arial"/>
              </a:rPr>
              <a:t>GAM is the official point of contact for awardees throughout the award life cycle.</a:t>
            </a:r>
          </a:p>
          <a:p>
            <a:pPr marL="342900" indent="-342900">
              <a:buFont typeface="Arial" panose="020B0604020202020204" pitchFamily="34" charset="0"/>
              <a:buChar char="•"/>
            </a:pPr>
            <a:r>
              <a:rPr lang="en-US" dirty="0">
                <a:latin typeface="Arial"/>
                <a:cs typeface="Arial"/>
              </a:rPr>
              <a:t>All official communication related to the award is between GAM and the successful applicant.</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latin typeface="Arial"/>
                <a:cs typeface="Arial"/>
              </a:rPr>
              <a:t>Unsuccessful applicants will be notified by the Program Office via letter. </a:t>
            </a: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6616897D-C34C-4B71-A39C-C150104FD3E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4738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Summary and Tips</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667910" y="2035535"/>
            <a:ext cx="10829676" cy="4325508"/>
          </a:xfrm>
        </p:spPr>
        <p:txBody>
          <a:bodyPr>
            <a:normAutofit/>
          </a:bodyPr>
          <a:lstStyle/>
          <a:p>
            <a:r>
              <a:rPr lang="en-US" b="1" dirty="0"/>
              <a:t>Project Narrative Description:</a:t>
            </a:r>
            <a:endParaRPr lang="en-US" dirty="0"/>
          </a:p>
          <a:p>
            <a:pPr marL="342900" indent="-342900">
              <a:buFont typeface="Wingdings" panose="05000000000000000000" pitchFamily="2" charset="2"/>
              <a:buChar char="q"/>
            </a:pPr>
            <a:r>
              <a:rPr lang="en-US" dirty="0"/>
              <a:t>Be clear, complete and concise in the project description; follow and address exactly what is requested in the NOFO.</a:t>
            </a:r>
          </a:p>
          <a:p>
            <a:pPr marL="342900" indent="-342900">
              <a:spcBef>
                <a:spcPct val="75000"/>
              </a:spcBef>
              <a:buFont typeface="Wingdings" panose="05000000000000000000" pitchFamily="2" charset="2"/>
              <a:buChar char="q"/>
            </a:pPr>
            <a:r>
              <a:rPr lang="en-US" dirty="0"/>
              <a:t>Do not make the reviewer search for the required information.  Generally, the easier the application is to review, the better the rating or score.</a:t>
            </a:r>
          </a:p>
          <a:p>
            <a:pPr marL="1028700" lvl="1" indent="-342900">
              <a:spcBef>
                <a:spcPct val="75000"/>
              </a:spcBef>
              <a:buFont typeface="Wingdings" panose="05000000000000000000" pitchFamily="2" charset="2"/>
              <a:buChar char="q"/>
            </a:pPr>
            <a:r>
              <a:rPr lang="en-US" dirty="0"/>
              <a:t>Reviewers are not allowed to do external research, follow embedded links, etc. </a:t>
            </a:r>
          </a:p>
          <a:p>
            <a:pPr marL="342900" indent="-342900">
              <a:spcBef>
                <a:spcPct val="75000"/>
              </a:spcBef>
              <a:buFont typeface="Wingdings" panose="05000000000000000000" pitchFamily="2" charset="2"/>
              <a:buChar char="q"/>
            </a:pPr>
            <a:r>
              <a:rPr lang="en-US" dirty="0"/>
              <a:t>Clearly identify the sections of the application and indicate which component is being addressed.</a:t>
            </a:r>
          </a:p>
          <a:p>
            <a:pPr marL="342900" indent="-342900">
              <a:spcBef>
                <a:spcPct val="75000"/>
              </a:spcBef>
              <a:buFont typeface="Wingdings" panose="05000000000000000000" pitchFamily="2" charset="2"/>
              <a:buChar char="q"/>
            </a:pPr>
            <a:r>
              <a:rPr lang="en-US" dirty="0"/>
              <a:t>The project narrative must include all required information within the page limit.  Do not use appendices to expand the page limit.</a:t>
            </a:r>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E1B1C101-EFDA-48AA-98F4-2C5B647166C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760239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Summary and Tips</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667910" y="2035535"/>
            <a:ext cx="10829676" cy="4325508"/>
          </a:xfrm>
        </p:spPr>
        <p:txBody>
          <a:bodyPr>
            <a:normAutofit/>
          </a:bodyPr>
          <a:lstStyle/>
          <a:p>
            <a:r>
              <a:rPr lang="en-US" b="1" dirty="0"/>
              <a:t>Project Narrative Description:</a:t>
            </a:r>
            <a:endParaRPr lang="en-US" dirty="0"/>
          </a:p>
          <a:p>
            <a:pPr marL="342900" indent="-342900">
              <a:buFont typeface="Wingdings" panose="05000000000000000000" pitchFamily="2" charset="2"/>
              <a:buChar char="q"/>
            </a:pPr>
            <a:r>
              <a:rPr lang="en-US" dirty="0"/>
              <a:t>Make your goals and objectives “SMART;” Specific; Measurable; Achievable; Realistic; and Time-framed, if required in the NOFO.</a:t>
            </a:r>
          </a:p>
          <a:p>
            <a:pPr marL="342900" indent="-342900">
              <a:buFont typeface="Wingdings" panose="05000000000000000000" pitchFamily="2" charset="2"/>
              <a:buChar char="q"/>
            </a:pPr>
            <a:r>
              <a:rPr lang="en-US" dirty="0"/>
              <a:t>Activities you present in the work plan should relate directly to the proposed goals and objectives.</a:t>
            </a:r>
          </a:p>
          <a:p>
            <a:pPr marL="342900" indent="-342900">
              <a:buFont typeface="Wingdings" panose="05000000000000000000" pitchFamily="2" charset="2"/>
              <a:buChar char="q"/>
            </a:pPr>
            <a:r>
              <a:rPr lang="en-US" dirty="0"/>
              <a:t>Your program work plan, evaluation plan, other requested  planning documents, and the budget should provide a complete picture of how you will address the needs as well as address the purpose and expectations in the NOFO.</a:t>
            </a:r>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6D026354-A31C-4637-969A-2D2B606F91A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757660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Summary and Tips</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667910" y="2035535"/>
            <a:ext cx="10829676" cy="4325508"/>
          </a:xfrm>
        </p:spPr>
        <p:txBody>
          <a:bodyPr>
            <a:normAutofit/>
          </a:bodyPr>
          <a:lstStyle/>
          <a:p>
            <a:r>
              <a:rPr lang="en-US" b="1"/>
              <a:t>Staffing:</a:t>
            </a:r>
          </a:p>
          <a:p>
            <a:pPr marL="342900" indent="-342900">
              <a:buFont typeface="Arial" panose="020B0604020202020204" pitchFamily="34" charset="0"/>
              <a:buChar char="•"/>
            </a:pPr>
            <a:r>
              <a:rPr lang="en-US"/>
              <a:t>The staffing should be appropriate and reasonable for the goals, objectives and activities of the proposed project.</a:t>
            </a:r>
          </a:p>
          <a:p>
            <a:pPr marL="342900" indent="-342900">
              <a:buFont typeface="Arial" panose="020B0604020202020204" pitchFamily="34" charset="0"/>
              <a:buChar char="•"/>
            </a:pPr>
            <a:r>
              <a:rPr lang="en-US"/>
              <a:t>Be complete in describing what staff will do, the expertise required and the percent time they will be assigned to the project.</a:t>
            </a:r>
          </a:p>
        </p:txBody>
      </p:sp>
      <p:sp>
        <p:nvSpPr>
          <p:cNvPr id="4" name="Slide Number Placeholder 3">
            <a:extLst>
              <a:ext uri="{FF2B5EF4-FFF2-40B4-BE49-F238E27FC236}">
                <a16:creationId xmlns:a16="http://schemas.microsoft.com/office/drawing/2014/main" id="{B806342B-A2EB-4893-9695-2D0A8071BFA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244358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Summary and Tips</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667910" y="2035535"/>
            <a:ext cx="10829676" cy="4325508"/>
          </a:xfrm>
        </p:spPr>
        <p:txBody>
          <a:bodyPr>
            <a:normAutofit/>
          </a:bodyPr>
          <a:lstStyle/>
          <a:p>
            <a:r>
              <a:rPr lang="en-US" b="1" dirty="0"/>
              <a:t>Budget:</a:t>
            </a:r>
          </a:p>
          <a:p>
            <a:pPr marL="342900" indent="-342900">
              <a:buFont typeface="Arial" panose="020B0604020202020204" pitchFamily="34" charset="0"/>
              <a:buChar char="•"/>
            </a:pPr>
            <a:r>
              <a:rPr lang="en-US" dirty="0"/>
              <a:t>Your budget should include adequate funds to carry out the proposed work plan, evaluation plan and administrative responsibilities of the project.</a:t>
            </a:r>
          </a:p>
          <a:p>
            <a:pPr marL="342900" indent="-342900">
              <a:spcBef>
                <a:spcPct val="75000"/>
              </a:spcBef>
              <a:buFont typeface="Arial" panose="020B0604020202020204" pitchFamily="34" charset="0"/>
              <a:buChar char="•"/>
            </a:pPr>
            <a:r>
              <a:rPr lang="en-US" dirty="0"/>
              <a:t>Your budget should be reasonable and relate directly to the goals and objectives. </a:t>
            </a:r>
          </a:p>
          <a:p>
            <a:pPr marL="342900" indent="-342900">
              <a:spcBef>
                <a:spcPct val="75000"/>
              </a:spcBef>
              <a:buFont typeface="Arial" panose="020B0604020202020204" pitchFamily="34" charset="0"/>
              <a:buChar char="•"/>
            </a:pPr>
            <a:r>
              <a:rPr lang="en-US" dirty="0"/>
              <a:t>Do not request more funds than are available, as listed in the NOFO.  This amount is </a:t>
            </a:r>
            <a:r>
              <a:rPr lang="en-US" i="1" dirty="0"/>
              <a:t>inclusive</a:t>
            </a:r>
            <a:r>
              <a:rPr lang="en-US" dirty="0"/>
              <a:t> of indirect costs.</a:t>
            </a:r>
          </a:p>
          <a:p>
            <a:pPr marL="342900" indent="-342900">
              <a:spcBef>
                <a:spcPct val="75000"/>
              </a:spcBef>
              <a:buFont typeface="Arial" panose="020B0604020202020204" pitchFamily="34" charset="0"/>
              <a:buChar char="•"/>
            </a:pPr>
            <a:r>
              <a:rPr lang="en-US" dirty="0"/>
              <a:t>The operating budget should be complete and include Federal and non-Federal funds, projected program income (e.g., from fees and third-party payers and other contributing funds).</a:t>
            </a:r>
          </a:p>
        </p:txBody>
      </p:sp>
      <p:sp>
        <p:nvSpPr>
          <p:cNvPr id="4" name="Slide Number Placeholder 3">
            <a:extLst>
              <a:ext uri="{FF2B5EF4-FFF2-40B4-BE49-F238E27FC236}">
                <a16:creationId xmlns:a16="http://schemas.microsoft.com/office/drawing/2014/main" id="{752EC669-8BB5-4367-A753-1C8DBC93411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869070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Summary and Tips</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667910" y="2035535"/>
            <a:ext cx="9412975" cy="4325508"/>
          </a:xfrm>
        </p:spPr>
        <p:txBody>
          <a:bodyPr>
            <a:normAutofit/>
          </a:bodyPr>
          <a:lstStyle/>
          <a:p>
            <a:r>
              <a:rPr lang="en-US" b="1" dirty="0"/>
              <a:t>Overall:</a:t>
            </a:r>
          </a:p>
          <a:p>
            <a:pPr marL="342900" indent="-342900">
              <a:buFont typeface="Arial" panose="020B0604020202020204" pitchFamily="34" charset="0"/>
              <a:buChar char="•"/>
            </a:pPr>
            <a:r>
              <a:rPr lang="en-US" dirty="0"/>
              <a:t>Include full names (</a:t>
            </a:r>
            <a:r>
              <a:rPr lang="en-US" u="sng" dirty="0"/>
              <a:t>First</a:t>
            </a:r>
            <a:r>
              <a:rPr lang="en-US" dirty="0"/>
              <a:t> </a:t>
            </a:r>
            <a:r>
              <a:rPr lang="en-US" u="sng" dirty="0"/>
              <a:t>Middle</a:t>
            </a:r>
            <a:r>
              <a:rPr lang="en-US" dirty="0"/>
              <a:t> </a:t>
            </a:r>
            <a:r>
              <a:rPr lang="en-US" u="sng" dirty="0"/>
              <a:t>Last</a:t>
            </a:r>
            <a:r>
              <a:rPr lang="en-US" dirty="0"/>
              <a:t>) for Authorized Official, Principal Investigator/Project Director and all Essential/Key Personnel.</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Electronic submission </a:t>
            </a:r>
            <a:r>
              <a:rPr lang="en-US" b="1" u="sng" dirty="0"/>
              <a:t>IS</a:t>
            </a:r>
            <a:r>
              <a:rPr lang="en-US" dirty="0"/>
              <a:t> required.</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Do not wait until the last minute to begin SAM registration or update your registration.</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Do not wait until the last minute to begin the electronic submission—problems could arise.</a:t>
            </a:r>
          </a:p>
        </p:txBody>
      </p:sp>
      <p:sp>
        <p:nvSpPr>
          <p:cNvPr id="4" name="Slide Number Placeholder 3">
            <a:extLst>
              <a:ext uri="{FF2B5EF4-FFF2-40B4-BE49-F238E27FC236}">
                <a16:creationId xmlns:a16="http://schemas.microsoft.com/office/drawing/2014/main" id="{36D0A691-901D-40F6-8511-3B161424EC9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698785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30C1C-3C0A-4501-8F82-7D41EB1513F0}"/>
              </a:ext>
            </a:extLst>
          </p:cNvPr>
          <p:cNvSpPr>
            <a:spLocks noGrp="1"/>
          </p:cNvSpPr>
          <p:nvPr>
            <p:ph type="title"/>
          </p:nvPr>
        </p:nvSpPr>
        <p:spPr/>
        <p:txBody>
          <a:bodyPr>
            <a:normAutofit/>
          </a:bodyPr>
          <a:lstStyle/>
          <a:p>
            <a:r>
              <a:rPr lang="en-US"/>
              <a:t>NOFO Inquiries</a:t>
            </a:r>
          </a:p>
        </p:txBody>
      </p:sp>
      <p:sp>
        <p:nvSpPr>
          <p:cNvPr id="3" name="Content Placeholder 2">
            <a:extLst>
              <a:ext uri="{FF2B5EF4-FFF2-40B4-BE49-F238E27FC236}">
                <a16:creationId xmlns:a16="http://schemas.microsoft.com/office/drawing/2014/main" id="{1A1FA278-0940-4904-A7CA-293FF866F64F}"/>
              </a:ext>
            </a:extLst>
          </p:cNvPr>
          <p:cNvSpPr>
            <a:spLocks noGrp="1"/>
          </p:cNvSpPr>
          <p:nvPr>
            <p:ph sz="half" idx="2"/>
          </p:nvPr>
        </p:nvSpPr>
        <p:spPr>
          <a:xfrm>
            <a:off x="667910" y="2035535"/>
            <a:ext cx="5311471" cy="4325508"/>
          </a:xfrm>
        </p:spPr>
        <p:txBody>
          <a:bodyPr vert="horz" lIns="91440" tIns="45720" rIns="91440" bIns="45720" rtlCol="0" anchor="t">
            <a:normAutofit lnSpcReduction="10000"/>
          </a:bodyPr>
          <a:lstStyle/>
          <a:p>
            <a:r>
              <a:rPr lang="en-US" sz="2000" b="1" u="sng" dirty="0">
                <a:latin typeface="Arial"/>
                <a:cs typeface="Arial"/>
              </a:rPr>
              <a:t>Program Questions</a:t>
            </a:r>
          </a:p>
          <a:p>
            <a:r>
              <a:rPr lang="en-US" sz="2000" dirty="0">
                <a:latin typeface="Arial"/>
                <a:cs typeface="Arial"/>
              </a:rPr>
              <a:t>Program Office Attn: Office of Population Affairs</a:t>
            </a:r>
            <a:endParaRPr lang="en-US" sz="2000" dirty="0"/>
          </a:p>
          <a:p>
            <a:r>
              <a:rPr lang="en-US" sz="2000" dirty="0">
                <a:latin typeface="Arial"/>
                <a:cs typeface="Arial"/>
              </a:rPr>
              <a:t>Roshni Menon </a:t>
            </a:r>
          </a:p>
          <a:p>
            <a:r>
              <a:rPr lang="en-US" sz="2000" dirty="0">
                <a:latin typeface="Arial"/>
                <a:cs typeface="Arial"/>
              </a:rPr>
              <a:t>Email: roshni.menon@hhs.gov</a:t>
            </a:r>
            <a:endParaRPr lang="en-US" sz="2000" dirty="0">
              <a:solidFill>
                <a:schemeClr val="accent5">
                  <a:lumMod val="50000"/>
                  <a:lumOff val="50000"/>
                </a:schemeClr>
              </a:solidFill>
              <a:latin typeface="Arial"/>
              <a:cs typeface="Arial"/>
            </a:endParaRPr>
          </a:p>
          <a:p>
            <a:r>
              <a:rPr lang="en-US" sz="2000" dirty="0">
                <a:latin typeface="Arial"/>
                <a:cs typeface="Arial"/>
              </a:rPr>
              <a:t>Telephone:240-453-8822</a:t>
            </a:r>
          </a:p>
          <a:p>
            <a:endParaRPr lang="en-US" sz="2000" b="1" dirty="0"/>
          </a:p>
          <a:p>
            <a:r>
              <a:rPr lang="en-US" sz="2000" b="1" dirty="0">
                <a:latin typeface="Arial"/>
                <a:cs typeface="Arial"/>
              </a:rPr>
              <a:t>Administrative or Financial Questions</a:t>
            </a:r>
          </a:p>
          <a:p>
            <a:r>
              <a:rPr lang="en-US" sz="2000" dirty="0">
                <a:latin typeface="Arial"/>
                <a:cs typeface="Arial"/>
              </a:rPr>
              <a:t>Grants and Acquisitions Management</a:t>
            </a:r>
          </a:p>
          <a:p>
            <a:r>
              <a:rPr lang="en-US" sz="2000" dirty="0">
                <a:latin typeface="Arial"/>
                <a:cs typeface="Arial"/>
              </a:rPr>
              <a:t>Duane Barlow</a:t>
            </a:r>
          </a:p>
          <a:p>
            <a:r>
              <a:rPr lang="en-US" sz="2000" dirty="0">
                <a:latin typeface="Arial"/>
                <a:cs typeface="Arial"/>
              </a:rPr>
              <a:t>Email: </a:t>
            </a:r>
            <a:r>
              <a:rPr lang="en-US" sz="2000" dirty="0">
                <a:solidFill>
                  <a:schemeClr val="accent5">
                    <a:lumMod val="50000"/>
                    <a:lumOff val="50000"/>
                  </a:schemeClr>
                </a:solidFill>
                <a:latin typeface="Arial"/>
                <a:cs typeface="Arial"/>
              </a:rPr>
              <a:t>Duane.Barlow@hhs.gov</a:t>
            </a:r>
            <a:endParaRPr lang="en-US" sz="2000" dirty="0">
              <a:solidFill>
                <a:schemeClr val="accent5">
                  <a:lumMod val="50000"/>
                  <a:lumOff val="50000"/>
                </a:schemeClr>
              </a:solidFill>
            </a:endParaRPr>
          </a:p>
          <a:p>
            <a:r>
              <a:rPr lang="en-US" sz="2000" dirty="0">
                <a:latin typeface="Arial"/>
                <a:cs typeface="Arial"/>
              </a:rPr>
              <a:t>Telephone: 240-453-8822</a:t>
            </a:r>
          </a:p>
        </p:txBody>
      </p:sp>
      <p:sp>
        <p:nvSpPr>
          <p:cNvPr id="4" name="Content Placeholder 2">
            <a:extLst>
              <a:ext uri="{FF2B5EF4-FFF2-40B4-BE49-F238E27FC236}">
                <a16:creationId xmlns:a16="http://schemas.microsoft.com/office/drawing/2014/main" id="{187890BA-C75A-425F-91DF-B527832220A2}"/>
              </a:ext>
            </a:extLst>
          </p:cNvPr>
          <p:cNvSpPr txBox="1">
            <a:spLocks/>
          </p:cNvSpPr>
          <p:nvPr/>
        </p:nvSpPr>
        <p:spPr>
          <a:xfrm>
            <a:off x="6386221" y="2035535"/>
            <a:ext cx="5311471" cy="4325508"/>
          </a:xfrm>
          <a:prstGeom prst="rect">
            <a:avLst/>
          </a:prstGeom>
        </p:spPr>
        <p:txBody>
          <a:bodyPr vert="horz" lIns="91440" tIns="45720" rIns="91440" bIns="45720" rtlCol="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2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000" b="1" i="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ü"/>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Electronic Submission Requirements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Grants.gov Applicant Support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hlinkClick r:id="rId3"/>
              </a:rPr>
              <a:t>www.grants.gov</a:t>
            </a: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Email: </a:t>
            </a: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hlinkClick r:id="rId4"/>
              </a:rPr>
              <a:t>support@grants.gov</a:t>
            </a: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Telephone: 800-518-4726</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000099"/>
                </a:solidFill>
                <a:effectLst/>
                <a:uLnTx/>
                <a:uFillTx/>
                <a:latin typeface="Arial" panose="020B0604020202020204" pitchFamily="34" charset="0"/>
                <a:ea typeface="+mn-ea"/>
                <a:cs typeface="Arial" panose="020B0604020202020204" pitchFamily="34" charset="0"/>
              </a:rPr>
              <a:t>Please do not contact OASH Program or Grants office staff for Grants.gov issues. </a:t>
            </a:r>
          </a:p>
        </p:txBody>
      </p:sp>
      <p:sp>
        <p:nvSpPr>
          <p:cNvPr id="5" name="Slide Number Placeholder 4">
            <a:extLst>
              <a:ext uri="{FF2B5EF4-FFF2-40B4-BE49-F238E27FC236}">
                <a16:creationId xmlns:a16="http://schemas.microsoft.com/office/drawing/2014/main" id="{402ABEA0-6D16-486E-9B94-A8B34F90EE0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D6600-C6B9-CF4F-8A0C-864766A79F48}"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29887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F1D44-024E-495B-936E-4B8D55033339}"/>
              </a:ext>
            </a:extLst>
          </p:cNvPr>
          <p:cNvSpPr>
            <a:spLocks noGrp="1"/>
          </p:cNvSpPr>
          <p:nvPr>
            <p:ph type="ctrTitle"/>
          </p:nvPr>
        </p:nvSpPr>
        <p:spPr>
          <a:xfrm>
            <a:off x="4312171" y="1747007"/>
            <a:ext cx="7260069" cy="2387600"/>
          </a:xfrm>
        </p:spPr>
        <p:txBody>
          <a:bodyPr/>
          <a:lstStyle/>
          <a:p>
            <a:r>
              <a:rPr lang="en-US" dirty="0"/>
              <a:t>Questions?</a:t>
            </a:r>
          </a:p>
        </p:txBody>
      </p:sp>
    </p:spTree>
    <p:extLst>
      <p:ext uri="{BB962C8B-B14F-4D97-AF65-F5344CB8AC3E}">
        <p14:creationId xmlns:p14="http://schemas.microsoft.com/office/powerpoint/2010/main" val="1048994050"/>
      </p:ext>
    </p:extLst>
  </p:cSld>
  <p:clrMapOvr>
    <a:masterClrMapping/>
  </p:clrMapOvr>
</p:sld>
</file>

<file path=ppt/theme/theme1.xml><?xml version="1.0" encoding="utf-8"?>
<a:theme xmlns:a="http://schemas.openxmlformats.org/drawingml/2006/main" name="Office Theme">
  <a:themeElements>
    <a:clrScheme name="OASH">
      <a:dk1>
        <a:srgbClr val="000000"/>
      </a:dk1>
      <a:lt1>
        <a:srgbClr val="FFFFFF"/>
      </a:lt1>
      <a:dk2>
        <a:srgbClr val="000099"/>
      </a:dk2>
      <a:lt2>
        <a:srgbClr val="F3B927"/>
      </a:lt2>
      <a:accent1>
        <a:srgbClr val="757575"/>
      </a:accent1>
      <a:accent2>
        <a:srgbClr val="BABABA"/>
      </a:accent2>
      <a:accent3>
        <a:srgbClr val="EAEAEA"/>
      </a:accent3>
      <a:accent4>
        <a:srgbClr val="0B8D93"/>
      </a:accent4>
      <a:accent5>
        <a:srgbClr val="00004D"/>
      </a:accent5>
      <a:accent6>
        <a:srgbClr val="00810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ASH_Powerpoint_Template_Widescreen_Final" id="{DDB129E9-CEC8-4A7D-8E20-402F7F893C3F}" vid="{098EE685-B4EE-4362-BF1C-AAB4A6FBF336}"/>
    </a:ext>
  </a:extLst>
</a:theme>
</file>

<file path=ppt/theme/theme2.xml><?xml version="1.0" encoding="utf-8"?>
<a:theme xmlns:a="http://schemas.openxmlformats.org/drawingml/2006/main" name="1_Office Theme">
  <a:themeElements>
    <a:clrScheme name="OASH">
      <a:dk1>
        <a:srgbClr val="000000"/>
      </a:dk1>
      <a:lt1>
        <a:srgbClr val="FFFFFF"/>
      </a:lt1>
      <a:dk2>
        <a:srgbClr val="000099"/>
      </a:dk2>
      <a:lt2>
        <a:srgbClr val="F3B927"/>
      </a:lt2>
      <a:accent1>
        <a:srgbClr val="757575"/>
      </a:accent1>
      <a:accent2>
        <a:srgbClr val="BABABA"/>
      </a:accent2>
      <a:accent3>
        <a:srgbClr val="EAEAEA"/>
      </a:accent3>
      <a:accent4>
        <a:srgbClr val="0B8D93"/>
      </a:accent4>
      <a:accent5>
        <a:srgbClr val="00004D"/>
      </a:accent5>
      <a:accent6>
        <a:srgbClr val="00810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ASH_Powerpoint_Template_Widescreen_Final" id="{DDB129E9-CEC8-4A7D-8E20-402F7F893C3F}" vid="{098EE685-B4EE-4362-BF1C-AAB4A6FBF33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OASH_Powerpoint_Template_Widescreen_Final</Template>
  <TotalTime>3182</TotalTime>
  <Words>5032</Words>
  <Application>Microsoft Office PowerPoint</Application>
  <PresentationFormat>Widescreen</PresentationFormat>
  <Paragraphs>529</Paragraphs>
  <Slides>52</Slides>
  <Notes>42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52</vt:i4>
      </vt:variant>
    </vt:vector>
  </HeadingPairs>
  <TitlesOfParts>
    <vt:vector size="58" baseType="lpstr">
      <vt:lpstr>Arial</vt:lpstr>
      <vt:lpstr>Calibri</vt:lpstr>
      <vt:lpstr>Times New Roman</vt:lpstr>
      <vt:lpstr>Wingdings</vt:lpstr>
      <vt:lpstr>Office Theme</vt:lpstr>
      <vt:lpstr>1_Office Theme</vt:lpstr>
      <vt:lpstr>Technical Assistance Webinar for Title X Family Planning Research Grants Notice of Funding Opportunity</vt:lpstr>
      <vt:lpstr>Webinar Purpose</vt:lpstr>
      <vt:lpstr>Important Webinar Logistics</vt:lpstr>
      <vt:lpstr>Webinar Agenda</vt:lpstr>
      <vt:lpstr>Overview of the Title X Family Planning Research Grants NOFO</vt:lpstr>
      <vt:lpstr>OPA Mission </vt:lpstr>
      <vt:lpstr>PA-FPR-22-001: Award Information</vt:lpstr>
      <vt:lpstr>Purpose</vt:lpstr>
      <vt:lpstr>Application Content</vt:lpstr>
      <vt:lpstr>APPLICATION SUBMISSION</vt:lpstr>
      <vt:lpstr>Submission Dates and Times (Section A) </vt:lpstr>
      <vt:lpstr>Eligible Applicants (NOFO, Section E.1)</vt:lpstr>
      <vt:lpstr>Eligible Applicants (NOFO, Section E.1)</vt:lpstr>
      <vt:lpstr>Cost Sharing or Matching (Section E.2) </vt:lpstr>
      <vt:lpstr>Notice of Funding Opportunity (NOFO) Announcement</vt:lpstr>
      <vt:lpstr>Address to Request Application Package</vt:lpstr>
      <vt:lpstr>Application Submission</vt:lpstr>
      <vt:lpstr>Application Submission</vt:lpstr>
      <vt:lpstr>Application Submission</vt:lpstr>
      <vt:lpstr>Application Submission</vt:lpstr>
      <vt:lpstr>Application Submission</vt:lpstr>
      <vt:lpstr>Application Elements</vt:lpstr>
      <vt:lpstr>Project Abstract Summary</vt:lpstr>
      <vt:lpstr>Application Format</vt:lpstr>
      <vt:lpstr>UEI Number and the System for Award Management (SAM)  (Section F.4)</vt:lpstr>
      <vt:lpstr>The System for Award Management (SAM)  (Section F.4)</vt:lpstr>
      <vt:lpstr>New Registrations in System for Award Management (SAM)  </vt:lpstr>
      <vt:lpstr>Renewal Registration in SAM  </vt:lpstr>
      <vt:lpstr>SAM (continued)</vt:lpstr>
      <vt:lpstr>Funding Restrictions   </vt:lpstr>
      <vt:lpstr>Budget Narrative and Forms</vt:lpstr>
      <vt:lpstr>Application Disqualification Criteria</vt:lpstr>
      <vt:lpstr>Application Disqualification Criteria</vt:lpstr>
      <vt:lpstr>Application Disqualification Criteria (continued)</vt:lpstr>
      <vt:lpstr>Other – Application Responsiveness Criteria (Section E.3)</vt:lpstr>
      <vt:lpstr>Application Disqualification Criteria (continued)</vt:lpstr>
      <vt:lpstr>Application Review Criteria  (Section G.1)</vt:lpstr>
      <vt:lpstr>Application Merit Review</vt:lpstr>
      <vt:lpstr>Funding Decisions (Section G.4)</vt:lpstr>
      <vt:lpstr>Funding Process </vt:lpstr>
      <vt:lpstr>Funding Process – Review of Risk Posed by Applicant</vt:lpstr>
      <vt:lpstr>Plan for Oversight of Federal Award Funds</vt:lpstr>
      <vt:lpstr>Non-funded Applications as a Result of Risk Review</vt:lpstr>
      <vt:lpstr>Notice of Award (NOA)</vt:lpstr>
      <vt:lpstr>Funding Process – Points of Contact</vt:lpstr>
      <vt:lpstr>Summary and Tips</vt:lpstr>
      <vt:lpstr>Summary and Tips</vt:lpstr>
      <vt:lpstr>Summary and Tips</vt:lpstr>
      <vt:lpstr>Summary and Tips</vt:lpstr>
      <vt:lpstr>Summary and Tips</vt:lpstr>
      <vt:lpstr>NOFO Inquiries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Seigfreid, Kimberly (HHS/OASH)</dc:creator>
  <cp:lastModifiedBy>Fuller, Robin (HHS/OASH)</cp:lastModifiedBy>
  <cp:revision>50</cp:revision>
  <dcterms:created xsi:type="dcterms:W3CDTF">2020-12-02T20:58:50Z</dcterms:created>
  <dcterms:modified xsi:type="dcterms:W3CDTF">2022-05-06T16:49:44Z</dcterms:modified>
</cp:coreProperties>
</file>