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11" autoAdjust="0"/>
  </p:normalViewPr>
  <p:slideViewPr>
    <p:cSldViewPr>
      <p:cViewPr varScale="1">
        <p:scale>
          <a:sx n="105" d="100"/>
          <a:sy n="105" d="100"/>
        </p:scale>
        <p:origin x="-11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5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9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3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4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1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4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0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0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74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7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EFCE2-9ADA-4368-8FC6-360E845ACDEB}" type="datetimeFigureOut">
              <a:rPr lang="en-US" smtClean="0"/>
              <a:t>8/1/2016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068C-82CC-47C2-83F3-46FD3906D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4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c.gov/info/edgar/siccodes.htm" TargetMode="External"/><Relationship Id="rId2" Type="http://schemas.openxmlformats.org/officeDocument/2006/relationships/hyperlink" Target="http://fedgov.dnb.com/webform/pages/CCRSearch.jsp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REQUEST FOR UNIQUE ENTITY IDENTIFIER (UEI)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DUNS numbers</a:t>
            </a:r>
          </a:p>
          <a:p>
            <a:endParaRPr lang="en-US" dirty="0"/>
          </a:p>
          <a:p>
            <a:r>
              <a:rPr lang="en-US" u="sng" dirty="0">
                <a:hlinkClick r:id="rId2"/>
              </a:rPr>
              <a:t>http://fedgov.dnb.com/webform/pages/CCRSearch.jsp</a:t>
            </a:r>
            <a:endParaRPr lang="en-US" dirty="0"/>
          </a:p>
          <a:p>
            <a:endParaRPr lang="en-US" dirty="0"/>
          </a:p>
          <a:p>
            <a:r>
              <a:rPr lang="en-US" dirty="0"/>
              <a:t>SIC codes</a:t>
            </a:r>
          </a:p>
          <a:p>
            <a:endParaRPr lang="en-US" dirty="0"/>
          </a:p>
          <a:p>
            <a:r>
              <a:rPr lang="en-US" u="sng" dirty="0">
                <a:hlinkClick r:id="rId3"/>
              </a:rPr>
              <a:t>http://www.sec.gov/info/edgar/siccodes.htm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7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002000" cy="1000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nut 4"/>
          <p:cNvSpPr/>
          <p:nvPr/>
        </p:nvSpPr>
        <p:spPr>
          <a:xfrm>
            <a:off x="228600" y="7545"/>
            <a:ext cx="4343400" cy="685800"/>
          </a:xfrm>
          <a:prstGeom prst="don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17845810">
            <a:off x="3024828" y="4892665"/>
            <a:ext cx="1260667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3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8392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Program Files (x86)\Microsoft Office\MEDIA\CAGCAT10\j018560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029200"/>
            <a:ext cx="922630" cy="92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3886200" y="4724400"/>
            <a:ext cx="990600" cy="533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54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55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7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78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22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305800" cy="597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Elbow Connector 4"/>
          <p:cNvCxnSpPr/>
          <p:nvPr/>
        </p:nvCxnSpPr>
        <p:spPr>
          <a:xfrm rot="5400000" flipH="1" flipV="1">
            <a:off x="1257300" y="2552700"/>
            <a:ext cx="76200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onut 5"/>
          <p:cNvSpPr/>
          <p:nvPr/>
        </p:nvSpPr>
        <p:spPr>
          <a:xfrm>
            <a:off x="381000" y="2438400"/>
            <a:ext cx="990600" cy="3048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429000" y="2209800"/>
            <a:ext cx="990600" cy="3873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293353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54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62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3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8229600" cy="662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6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18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REQUEST FOR UNIQUE ENTITY IDENTIFIER (UEI)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 S Department of State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"%username%"</dc:creator>
  <cp:lastModifiedBy>"%username%"</cp:lastModifiedBy>
  <cp:revision>6</cp:revision>
  <dcterms:created xsi:type="dcterms:W3CDTF">2016-08-01T13:41:51Z</dcterms:created>
  <dcterms:modified xsi:type="dcterms:W3CDTF">2016-08-01T14:29:26Z</dcterms:modified>
</cp:coreProperties>
</file>