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75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09758-2FDE-4192-80EC-8CCDFC87201B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B73C77-628E-4AE3-BCFD-09884CBE8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605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- La gestion de</a:t>
            </a:r>
            <a:r>
              <a:rPr lang="fr-FR" baseline="0" dirty="0" smtClean="0"/>
              <a:t> cas </a:t>
            </a:r>
            <a:r>
              <a:rPr lang="fr-FR" dirty="0" smtClean="0"/>
              <a:t>sera renforcée pour assurer que les bénéficiaires DREAMS</a:t>
            </a:r>
            <a:r>
              <a:rPr lang="fr-FR" baseline="0" dirty="0" smtClean="0"/>
              <a:t> </a:t>
            </a:r>
            <a:r>
              <a:rPr lang="fr-FR" dirty="0" smtClean="0"/>
              <a:t>reçoivent </a:t>
            </a:r>
            <a:r>
              <a:rPr lang="fr-FR" b="1" dirty="0" smtClean="0"/>
              <a:t>plusieurs</a:t>
            </a:r>
            <a:r>
              <a:rPr lang="fr-FR" dirty="0" smtClean="0"/>
              <a:t> services.</a:t>
            </a:r>
          </a:p>
          <a:p>
            <a:r>
              <a:rPr lang="fr-FR" dirty="0" smtClean="0"/>
              <a:t>- Une enquête sur les estimations de taille ainsi qu'une cartographie des services de cartographie des partenaires / services de lutte contre la VBG seront menées pour disposer d’un programme fiable basé sur les données.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39981-FDF7-43C1-90C1-B1E788CE7F6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727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1842D-2D6A-47B8-B146-0713EA75082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C75A-E1AC-4090-A8E0-86CF7B317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39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1842D-2D6A-47B8-B146-0713EA75082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C75A-E1AC-4090-A8E0-86CF7B317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133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1842D-2D6A-47B8-B146-0713EA75082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C75A-E1AC-4090-A8E0-86CF7B317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661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1842D-2D6A-47B8-B146-0713EA75082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C75A-E1AC-4090-A8E0-86CF7B317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31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1842D-2D6A-47B8-B146-0713EA75082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C75A-E1AC-4090-A8E0-86CF7B317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006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1842D-2D6A-47B8-B146-0713EA75082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C75A-E1AC-4090-A8E0-86CF7B317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336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1842D-2D6A-47B8-B146-0713EA75082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C75A-E1AC-4090-A8E0-86CF7B317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070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1842D-2D6A-47B8-B146-0713EA75082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C75A-E1AC-4090-A8E0-86CF7B317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759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1842D-2D6A-47B8-B146-0713EA75082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C75A-E1AC-4090-A8E0-86CF7B317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93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1842D-2D6A-47B8-B146-0713EA75082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C75A-E1AC-4090-A8E0-86CF7B317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45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1842D-2D6A-47B8-B146-0713EA75082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C75A-E1AC-4090-A8E0-86CF7B317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348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1842D-2D6A-47B8-B146-0713EA75082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AC75A-E1AC-4090-A8E0-86CF7B317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624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390650" y="0"/>
            <a:ext cx="7753350" cy="114300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Cambria Math" panose="02040503050406030204" pitchFamily="18" charset="0"/>
                <a:ea typeface="Cambria Math" panose="02040503050406030204" pitchFamily="18" charset="0"/>
              </a:rPr>
              <a:t>COP17 </a:t>
            </a:r>
            <a:r>
              <a:rPr lang="en-US" sz="3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Orientation des </a:t>
            </a:r>
            <a:r>
              <a:rPr lang="en-US" sz="3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activités</a:t>
            </a:r>
            <a:r>
              <a:rPr lang="en-US" sz="3600" smtClean="0">
                <a:latin typeface="Cambria Math" panose="02040503050406030204" pitchFamily="18" charset="0"/>
                <a:ea typeface="Cambria Math" panose="02040503050406030204" pitchFamily="18" charset="0"/>
              </a:rPr>
              <a:t> de type DREAMS</a:t>
            </a:r>
            <a:endParaRPr lang="en-US" sz="3600" dirty="0">
              <a:latin typeface="Cambria Math" panose="02040503050406030204" pitchFamily="18" charset="0"/>
              <a:ea typeface="Cambria Math" panose="02040503050406030204" pitchFamily="18" charset="0"/>
              <a:cs typeface="Cambria Math"/>
            </a:endParaRPr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326725207"/>
              </p:ext>
            </p:extLst>
          </p:nvPr>
        </p:nvGraphicFramePr>
        <p:xfrm>
          <a:off x="108120" y="1231821"/>
          <a:ext cx="8915400" cy="57419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99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414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2396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22840">
                <a:tc>
                  <a:txBody>
                    <a:bodyPr/>
                    <a:lstStyle/>
                    <a:p>
                      <a:pPr algn="ctr"/>
                      <a:r>
                        <a:rPr lang="fr-FR" sz="1600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Paquet</a:t>
                      </a:r>
                      <a:r>
                        <a:rPr lang="fr-FR" sz="1600" baseline="0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 de type </a:t>
                      </a:r>
                      <a:r>
                        <a:rPr lang="fr-FR" sz="1600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DREAMS</a:t>
                      </a:r>
                      <a:endParaRPr lang="fr-FR" sz="1600" noProof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10-14 ans</a:t>
                      </a:r>
                      <a:endParaRPr lang="fr-FR" sz="1600" noProof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15-19 ans</a:t>
                      </a:r>
                      <a:endParaRPr lang="fr-FR" sz="1600" noProof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851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Prévention de la violence et réponse / mobilisation des communautés pour le changement</a:t>
                      </a:r>
                      <a:endParaRPr lang="fr-FR" sz="1400" b="0" i="0" u="none" strike="noStrike" noProof="0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b="0" i="0" u="none" strike="noStrike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Formation à la parentalité positive</a:t>
                      </a:r>
                    </a:p>
                    <a:p>
                      <a:pPr marL="285750" marR="0" indent="-28575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b="0" i="0" u="none" strike="noStrike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Accès / liaison aux PRC/PEP</a:t>
                      </a:r>
                    </a:p>
                    <a:p>
                      <a:pPr marL="285750" marR="0" indent="-28575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b="0" i="0" u="none" strike="noStrike" kern="1200" baseline="0" noProof="0" dirty="0" err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Pévention</a:t>
                      </a:r>
                      <a:r>
                        <a:rPr lang="fr-FR" sz="1400" b="0" i="0" u="none" strike="noStrike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 de la violence basée sur le genre au niveau communautaire</a:t>
                      </a:r>
                    </a:p>
                    <a:p>
                      <a:pPr marL="285750" marR="0" indent="-28575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b="0" i="0" u="none" strike="noStrike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Services sociaux pour les victimes de violence</a:t>
                      </a:r>
                      <a:endParaRPr lang="fr-FR" sz="1400" b="0" i="0" u="none" strike="noStrike" noProof="0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b="0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Formation à la parentalité positive</a:t>
                      </a:r>
                    </a:p>
                    <a:p>
                      <a:pPr marL="285750" marR="0" indent="-28575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b="0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Accès / liaison aux PRC/PEP</a:t>
                      </a:r>
                    </a:p>
                    <a:p>
                      <a:pPr marL="285750" marR="0" indent="-28575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b="0" i="0" u="none" strike="noStrike" kern="1200" noProof="0" dirty="0" err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Pévention</a:t>
                      </a:r>
                      <a:r>
                        <a:rPr lang="fr-FR" sz="1400" b="0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 de la violence basée sur le genre au niveau communautaire</a:t>
                      </a:r>
                    </a:p>
                    <a:p>
                      <a:pPr marL="285750" marR="0" indent="-28575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400" b="0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Services sociaux pour les victimes de violence</a:t>
                      </a:r>
                      <a:endParaRPr lang="fr-FR" sz="1400" b="0" i="0" u="none" strike="noStrike" kern="1200" noProof="0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58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a:t>Soins de santé  sexuels et reproductive adaptés aux jeunes</a:t>
                      </a:r>
                      <a:endParaRPr lang="fr-FR" sz="1400" b="0" i="0" u="none" strike="noStrike" kern="1200" noProof="0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400" b="0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a:t>Clubs de filles dirigés par des mentors ( renforcement des compétences en prise de </a:t>
                      </a:r>
                      <a:r>
                        <a:rPr lang="fr-FR" sz="1400" b="0" i="0" u="none" strike="noStrike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a:t>décision et communication)</a:t>
                      </a:r>
                      <a:endParaRPr lang="fr-FR" sz="1400" b="0" i="0" u="none" strike="noStrike" kern="1200" noProof="0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400" b="0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a:t>Clubs de filles dirigés par des mentors (renforcement des compétences leadership, en prise de décision,</a:t>
                      </a:r>
                      <a:r>
                        <a:rPr lang="fr-FR" sz="1400" b="0" i="0" u="none" strike="noStrike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a:t> etc.)</a:t>
                      </a:r>
                      <a:endParaRPr lang="fr-FR" sz="1400" b="0" i="0" u="none" strike="noStrike" kern="1200" noProof="0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758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Comment éviter les risques</a:t>
                      </a:r>
                      <a:endParaRPr lang="fr-FR" sz="1400" b="1" noProof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400" b="0" baseline="0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éviter les risques de violence basée sur le genre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400" b="0" baseline="0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Services de sensibilisation et prévention (comme il convient)</a:t>
                      </a:r>
                      <a:endParaRPr lang="fr-FR" sz="1400" b="0" baseline="0" noProof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400" b="0" baseline="0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Education/counseling complets sur la sexualité et la santé reproductive pour </a:t>
                      </a:r>
                      <a:r>
                        <a:rPr lang="fr-FR" sz="1400" b="0" baseline="0" noProof="0" dirty="0" err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adolscents</a:t>
                      </a:r>
                      <a:r>
                        <a:rPr lang="fr-FR" sz="1400" b="0" baseline="0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 (ASRH)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400" b="0" baseline="0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Liaison aux soins et services ASRH </a:t>
                      </a:r>
                      <a:endParaRPr lang="fr-FR" sz="1400" b="0" baseline="0" noProof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056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baseline="0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Protection sociale</a:t>
                      </a:r>
                      <a:endParaRPr lang="fr-FR" sz="1400" b="1" noProof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400" b="0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Subventions à l’éducation </a:t>
                      </a:r>
                      <a:r>
                        <a:rPr lang="fr-FR" sz="1400" b="0" baseline="0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/frais de scolarité/matériaux)- emphase sur l'achèvement du primaire et la transition vers le secondaire</a:t>
                      </a:r>
                      <a:endParaRPr lang="fr-FR" sz="1400" b="0" noProof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400" b="0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Subventions à l’éducation /frais de scolarité/matériaux)</a:t>
                      </a:r>
                      <a:r>
                        <a:rPr lang="fr-FR" sz="1400" b="0" baseline="0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)- emphase sur l’inscription, progression et achèvement du secondaire</a:t>
                      </a:r>
                      <a:endParaRPr lang="fr-FR" sz="1400" b="0" baseline="0" noProof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52042">
                <a:tc>
                  <a:txBody>
                    <a:bodyPr/>
                    <a:lstStyle/>
                    <a:p>
                      <a:pPr algn="ctr"/>
                      <a:r>
                        <a:rPr lang="fr-FR" sz="1400" b="1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Renforcement</a:t>
                      </a:r>
                      <a:r>
                        <a:rPr lang="fr-FR" sz="1400" b="1" baseline="0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 des familles</a:t>
                      </a:r>
                      <a:endParaRPr lang="fr-FR" sz="1400" b="1" noProof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400" b="0" baseline="0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Renforcement économique des ménages-  groupes d'épargne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400" b="0" baseline="0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 Renforcement des compétences financières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400" b="0" baseline="0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Renforcement économique des ménages-  groupes d'épargne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400" b="0" baseline="0" noProof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 Renforcement des compétences financières</a:t>
                      </a:r>
                      <a:endParaRPr lang="fr-FR" sz="1400" b="0" noProof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858029543"/>
                  </a:ext>
                </a:extLst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89" y="28057"/>
            <a:ext cx="914400" cy="878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538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291</Words>
  <Application>Microsoft Office PowerPoint</Application>
  <PresentationFormat>On-screen Show (4:3)</PresentationFormat>
  <Paragraphs>32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COP17 Orientation des activités de type DREAMS</vt:lpstr>
    </vt:vector>
  </TitlesOfParts>
  <Company>USAID2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COP17 Orientation des activités de type DREAMS</dc:title>
  <dc:creator>Desinor, Olbeg (HAITI/HEALTH)</dc:creator>
  <cp:lastModifiedBy>Ricot, Sandra (HAITI/OAA)</cp:lastModifiedBy>
  <cp:revision>1</cp:revision>
  <dcterms:created xsi:type="dcterms:W3CDTF">2018-08-02T17:50:48Z</dcterms:created>
  <dcterms:modified xsi:type="dcterms:W3CDTF">2018-08-03T20:37:36Z</dcterms:modified>
</cp:coreProperties>
</file>