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p15:clr>
            <a:srgbClr val="A4A3A4"/>
          </p15:clr>
        </p15:guide>
        <p15:guide id="2" pos="288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97" d="100"/>
          <a:sy n="97" d="100"/>
        </p:scale>
        <p:origin x="1218" y="78"/>
      </p:cViewPr>
      <p:guideLst>
        <p:guide orient="horz" pos="2162"/>
        <p:guide pos="288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10/15/2024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10/15/2024</a:t>
            </a:fld>
            <a:endParaRPr lang="en-US" dirty="0"/>
          </a:p>
        </p:txBody>
      </p:sp>
      <p:sp>
        <p:nvSpPr>
          <p:cNvPr id="4" name="Slide Image Placeholder 3"/>
          <p:cNvSpPr>
            <a:spLocks noGrp="1" noRot="1" noChangeAspect="1"/>
          </p:cNvSpPr>
          <p:nvPr>
            <p:ph type="sldImg" idx="2"/>
          </p:nvPr>
        </p:nvSpPr>
        <p:spPr>
          <a:xfrm>
            <a:off x="1181100" y="895350"/>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2625" y="1456511"/>
            <a:ext cx="77724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371600" y="2057400"/>
            <a:ext cx="64008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381000" y="19796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51280" y="5226161"/>
            <a:ext cx="1241441" cy="749220"/>
          </a:xfrm>
          <a:prstGeom prst="rect">
            <a:avLst/>
          </a:prstGeom>
        </p:spPr>
      </p:pic>
      <p:sp>
        <p:nvSpPr>
          <p:cNvPr id="9" name="Text Placeholder 8"/>
          <p:cNvSpPr>
            <a:spLocks noGrp="1"/>
          </p:cNvSpPr>
          <p:nvPr>
            <p:ph type="body" sz="quarter" idx="12" hasCustomPrompt="1"/>
          </p:nvPr>
        </p:nvSpPr>
        <p:spPr>
          <a:xfrm>
            <a:off x="1375646" y="4049486"/>
            <a:ext cx="6393425"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2740025" y="4790048"/>
            <a:ext cx="36575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685800" y="2514600"/>
            <a:ext cx="77724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381000" y="3198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685800" y="3352798"/>
            <a:ext cx="77724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657225" y="4329372"/>
            <a:ext cx="77724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381000" y="4341815"/>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669472" y="2954111"/>
            <a:ext cx="77724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6" name="Title 1"/>
          <p:cNvSpPr>
            <a:spLocks noGrp="1"/>
          </p:cNvSpPr>
          <p:nvPr>
            <p:ph type="ctrTitle"/>
          </p:nvPr>
        </p:nvSpPr>
        <p:spPr>
          <a:xfrm>
            <a:off x="1622425" y="151418"/>
            <a:ext cx="7140575"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cxnSpLocks/>
          </p:cNvCxnSpPr>
          <p:nvPr userDrawn="1"/>
        </p:nvCxnSpPr>
        <p:spPr>
          <a:xfrm flipH="1">
            <a:off x="4572000" y="841688"/>
            <a:ext cx="12825"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381000" y="3657600"/>
            <a:ext cx="84582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390050" y="893550"/>
            <a:ext cx="1981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932850" y="3657600"/>
            <a:ext cx="2895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RISKS</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5087750" y="3676050"/>
            <a:ext cx="329565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TEAM</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4693641" y="933573"/>
            <a:ext cx="3909268"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7" name="Title 1"/>
          <p:cNvSpPr>
            <a:spLocks noGrp="1"/>
          </p:cNvSpPr>
          <p:nvPr>
            <p:ph type="ctrTitle"/>
          </p:nvPr>
        </p:nvSpPr>
        <p:spPr>
          <a:xfrm>
            <a:off x="1622425"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57200" y="3581400"/>
            <a:ext cx="83058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8200" y="1066800"/>
            <a:ext cx="40386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9" name="Title 1"/>
          <p:cNvSpPr>
            <a:spLocks noGrp="1"/>
          </p:cNvSpPr>
          <p:nvPr>
            <p:ph type="ctrTitle"/>
          </p:nvPr>
        </p:nvSpPr>
        <p:spPr>
          <a:xfrm>
            <a:off x="1622424" y="151418"/>
            <a:ext cx="714057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32766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096000" y="1066800"/>
            <a:ext cx="2667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457202" y="1066800"/>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645481" y="1066800"/>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4645477" y="3521528"/>
            <a:ext cx="4117523"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454481" y="3529693"/>
            <a:ext cx="4033159"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1"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4572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3276600"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462643"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6090557" y="1066800"/>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6096000" y="3535136"/>
            <a:ext cx="2667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3282044" y="3537858"/>
            <a:ext cx="2667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3535137" y="1066801"/>
            <a:ext cx="5227864"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563566" y="1763488"/>
            <a:ext cx="2873601"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571501" y="1066799"/>
            <a:ext cx="2871107"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0" name="Title 1"/>
          <p:cNvSpPr>
            <a:spLocks noGrp="1"/>
          </p:cNvSpPr>
          <p:nvPr>
            <p:ph type="ctrTitle"/>
          </p:nvPr>
        </p:nvSpPr>
        <p:spPr>
          <a:xfrm>
            <a:off x="1622854" y="151418"/>
            <a:ext cx="7140146"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3729431" y="3525877"/>
            <a:ext cx="1716111" cy="369332"/>
          </a:xfrm>
          <a:prstGeom prst="rect">
            <a:avLst/>
          </a:prstGeom>
          <a:noFill/>
        </p:spPr>
        <p:txBody>
          <a:bodyPr wrap="none" rtlCol="0">
            <a:spAutoFit/>
          </a:bodyPr>
          <a:lstStyle/>
          <a:p>
            <a:r>
              <a:rPr lang="en-US"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75182" y="2531269"/>
            <a:ext cx="177036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447800" y="5181600"/>
            <a:ext cx="1524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userDrawn="1"/>
        </p:nvSpPr>
        <p:spPr>
          <a:xfrm>
            <a:off x="3810000" y="5181600"/>
            <a:ext cx="1524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 name="Rectangle 6"/>
          <p:cNvSpPr/>
          <p:nvPr userDrawn="1"/>
        </p:nvSpPr>
        <p:spPr>
          <a:xfrm>
            <a:off x="6172200" y="5181600"/>
            <a:ext cx="1524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TextBox 7"/>
          <p:cNvSpPr txBox="1"/>
          <p:nvPr userDrawn="1"/>
        </p:nvSpPr>
        <p:spPr>
          <a:xfrm>
            <a:off x="1676400" y="5410200"/>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4038600" y="5422272"/>
            <a:ext cx="10668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6286500" y="5347157"/>
            <a:ext cx="1295400" cy="430887"/>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381000" y="1232807"/>
            <a:ext cx="8382000" cy="3785652"/>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381000" y="840101"/>
            <a:ext cx="8382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14" name="Title 1"/>
          <p:cNvSpPr>
            <a:spLocks noGrp="1"/>
          </p:cNvSpPr>
          <p:nvPr>
            <p:ph type="ctrTitle"/>
          </p:nvPr>
        </p:nvSpPr>
        <p:spPr>
          <a:xfrm>
            <a:off x="1619250" y="151418"/>
            <a:ext cx="714375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14" name="TextBox 13"/>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15" name="TextBox 14"/>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1619250" y="195124"/>
            <a:ext cx="6422572"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cxnSp>
        <p:nvCxnSpPr>
          <p:cNvPr id="42" name="Straight Connector 4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4684411" y="4332529"/>
            <a:ext cx="2444522"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7128933" y="4332529"/>
            <a:ext cx="1962887"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4684412" y="4103929"/>
            <a:ext cx="4407408"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6141092" y="3843864"/>
            <a:ext cx="1614788"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7128933" y="4095462"/>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46" name="TextBox 45"/>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47" name="TextBox 46"/>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sp>
        <p:nvSpPr>
          <p:cNvPr id="48" name="TextBox 47"/>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TextBox 3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35" name="TextBox 3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28578" y="1100945"/>
            <a:ext cx="623887"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044045" y="1100945"/>
            <a:ext cx="1204913"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2257426" y="1100945"/>
            <a:ext cx="1204913"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280457" y="1100945"/>
            <a:ext cx="744007"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1679074" y="1100945"/>
            <a:ext cx="50214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3022598" y="110094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683998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7572256"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8309850" y="1100945"/>
            <a:ext cx="73152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8309850"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FY13</a:t>
            </a:r>
          </a:p>
        </p:txBody>
      </p:sp>
      <p:sp>
        <p:nvSpPr>
          <p:cNvPr id="57" name="TextBox 56"/>
          <p:cNvSpPr txBox="1"/>
          <p:nvPr userDrawn="1"/>
        </p:nvSpPr>
        <p:spPr>
          <a:xfrm>
            <a:off x="7576244"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FY12</a:t>
            </a:r>
          </a:p>
        </p:txBody>
      </p:sp>
      <p:sp>
        <p:nvSpPr>
          <p:cNvPr id="58" name="TextBox 57"/>
          <p:cNvSpPr txBox="1"/>
          <p:nvPr userDrawn="1"/>
        </p:nvSpPr>
        <p:spPr>
          <a:xfrm>
            <a:off x="6842638" y="880703"/>
            <a:ext cx="731520" cy="246221"/>
          </a:xfrm>
          <a:prstGeom prst="rect">
            <a:avLst/>
          </a:prstGeom>
          <a:noFill/>
        </p:spPr>
        <p:txBody>
          <a:bodyPr wrap="square" rtlCol="0">
            <a:spAutoFit/>
          </a:bodyPr>
          <a:lstStyle>
            <a:defPPr>
              <a:defRPr lang="en-US"/>
            </a:defPPr>
            <a:lvl1pPr>
              <a:defRPr sz="1000"/>
            </a:lvl1pPr>
          </a:lstStyle>
          <a:p>
            <a:pPr algn="ctr"/>
            <a:r>
              <a:rPr lang="en-US" dirty="0">
                <a:solidFill>
                  <a:prstClr val="black"/>
                </a:solidFill>
              </a:rPr>
              <a:t>FY11</a:t>
            </a:r>
          </a:p>
        </p:txBody>
      </p:sp>
      <p:cxnSp>
        <p:nvCxnSpPr>
          <p:cNvPr id="59" name="Straight Connector 58"/>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TextBox 36"/>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1" name="TextBox 40"/>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28578" y="1109505"/>
            <a:ext cx="623887"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1782269" y="1109505"/>
            <a:ext cx="792555"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3614740" y="1109505"/>
            <a:ext cx="1204913"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280457" y="1109505"/>
            <a:ext cx="1489074"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2405680" y="1109505"/>
            <a:ext cx="12407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4388379" y="1109505"/>
            <a:ext cx="1040343"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684795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7579596"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8313898"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684795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7579596"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8313898"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8313898"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7579596"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684795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6116434" y="663878"/>
            <a:ext cx="73152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6116434" y="1124894"/>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6116434" y="893966"/>
            <a:ext cx="73152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6"/>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8041822" y="197128"/>
            <a:ext cx="949780"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8041821" y="76201"/>
            <a:ext cx="949779"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TextBox 40"/>
          <p:cNvSpPr txBox="1"/>
          <p:nvPr userDrawn="1"/>
        </p:nvSpPr>
        <p:spPr>
          <a:xfrm>
            <a:off x="7968346" y="123651"/>
            <a:ext cx="1102180"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84414" y="130207"/>
            <a:ext cx="1085438" cy="655071"/>
          </a:xfrm>
          <a:prstGeom prst="rect">
            <a:avLst/>
          </a:prstGeom>
        </p:spPr>
      </p:pic>
      <p:sp>
        <p:nvSpPr>
          <p:cNvPr id="45" name="TextBox 44"/>
          <p:cNvSpPr txBox="1"/>
          <p:nvPr userDrawn="1"/>
        </p:nvSpPr>
        <p:spPr>
          <a:xfrm>
            <a:off x="5591173" y="3843864"/>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900113" y="1363189"/>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5591173" y="1365362"/>
            <a:ext cx="271462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255985" y="3843864"/>
            <a:ext cx="400288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4572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195263" y="1642361"/>
            <a:ext cx="4283604"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195263" y="4120863"/>
            <a:ext cx="4283604"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4707996" y="1642361"/>
            <a:ext cx="4283604"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4707996" y="4120863"/>
            <a:ext cx="4283604"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0" y="1124894"/>
            <a:ext cx="623887"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215265" y="1124894"/>
            <a:ext cx="792555"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4426414" y="1124894"/>
            <a:ext cx="1204913"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263522" y="1124894"/>
            <a:ext cx="2073278"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2816425" y="1124894"/>
            <a:ext cx="188256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5132317" y="1124894"/>
            <a:ext cx="1040343"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6848323"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7579596"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8313898"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6848323"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7579596"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8313898"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8313898"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7579596"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6848323"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6114145" y="709920"/>
            <a:ext cx="73152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6114145" y="118416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6114145" y="1020971"/>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6848323"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757996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8314267"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6114145" y="858973"/>
            <a:ext cx="73152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9144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1619250" y="76202"/>
            <a:ext cx="6422572"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1619250" y="587526"/>
            <a:ext cx="6421587"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1152522" y="-142872"/>
            <a:ext cx="6400803" cy="714375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528935" y="3278187"/>
            <a:ext cx="5546817" cy="298450"/>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23720" y="6357843"/>
            <a:ext cx="530038" cy="292102"/>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6100764" y="3695703"/>
            <a:ext cx="5191125" cy="676275"/>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8266909" y="228600"/>
            <a:ext cx="1588"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8156508" y="374048"/>
            <a:ext cx="1085438" cy="655071"/>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381000" y="12192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333500" y="6550026"/>
            <a:ext cx="6477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8102430" y="6553200"/>
            <a:ext cx="762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1622424" y="152400"/>
            <a:ext cx="7140575"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06554" y="162570"/>
            <a:ext cx="5471732" cy="612648"/>
          </a:xfrm>
          <a:prstGeom prst="rect">
            <a:avLst/>
          </a:prstGeom>
        </p:spPr>
        <p:txBody>
          <a:bodyPr>
            <a:normAutofit fontScale="90000"/>
          </a:bodyPr>
          <a:lstStyle/>
          <a:p>
            <a:pPr lvl="0" fontAlgn="base">
              <a:spcAft>
                <a:spcPct val="0"/>
              </a:spcAft>
              <a:defRPr/>
            </a:pPr>
            <a:r>
              <a:rPr kumimoji="0" lang="en-US" sz="2400" b="1" i="0" u="none" strike="noStrike" kern="1200" cap="none" spc="0" normalizeH="0" noProof="0" dirty="0">
                <a:ln>
                  <a:noFill/>
                </a:ln>
                <a:solidFill>
                  <a:srgbClr val="FF0000"/>
                </a:solidFill>
                <a:effectLst/>
                <a:uLnTx/>
                <a:uFillTx/>
                <a:ea typeface="ＭＳ Ｐゴシック" pitchFamily="-32" charset="-128"/>
              </a:rPr>
              <a:t>Abstract </a:t>
            </a:r>
            <a:r>
              <a:rPr kumimoji="0" lang="en-US" sz="2400" b="1" i="0" u="none" strike="noStrike" kern="1200" cap="none" spc="0" normalizeH="0" baseline="0" noProof="0" dirty="0">
                <a:ln>
                  <a:noFill/>
                </a:ln>
                <a:solidFill>
                  <a:srgbClr val="FF0000"/>
                </a:solidFill>
                <a:effectLst/>
                <a:uLnTx/>
                <a:uFillTx/>
                <a:ea typeface="ＭＳ Ｐゴシック" pitchFamily="-32" charset="-128"/>
              </a:rPr>
              <a:t>Title</a:t>
            </a:r>
            <a:br>
              <a:rPr lang="en-US" dirty="0">
                <a:solidFill>
                  <a:srgbClr val="FF0000"/>
                </a:solidFill>
                <a:ea typeface="ＭＳ Ｐゴシック" pitchFamily="-32" charset="-128"/>
              </a:rPr>
            </a:br>
            <a:r>
              <a:rPr lang="en-US" sz="1600" dirty="0">
                <a:solidFill>
                  <a:srgbClr val="FF0000"/>
                </a:solidFill>
                <a:ea typeface="ＭＳ Ｐゴシック" pitchFamily="-32" charset="-128"/>
              </a:rPr>
              <a:t>Organization Name(s); Technical POC Name(s)</a:t>
            </a:r>
            <a:endParaRPr kumimoji="0" lang="en-US" sz="1600" b="0" i="0" u="none" strike="noStrike" kern="1200" cap="none" spc="0" normalizeH="0" baseline="0" noProof="0" dirty="0">
              <a:ln>
                <a:noFill/>
              </a:ln>
              <a:solidFill>
                <a:srgbClr val="FF0000"/>
              </a:solidFill>
              <a:effectLst/>
              <a:uLnTx/>
              <a:uFillTx/>
              <a:ea typeface="ＭＳ Ｐゴシック" pitchFamily="-32" charset="-128"/>
            </a:endParaRPr>
          </a:p>
        </p:txBody>
      </p:sp>
      <p:sp>
        <p:nvSpPr>
          <p:cNvPr id="12" name="Text Placeholder 17"/>
          <p:cNvSpPr txBox="1">
            <a:spLocks/>
          </p:cNvSpPr>
          <p:nvPr/>
        </p:nvSpPr>
        <p:spPr>
          <a:xfrm>
            <a:off x="500063" y="1195388"/>
            <a:ext cx="3889375" cy="2251075"/>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0538" y="3953049"/>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risks of the effort.</a:t>
            </a:r>
            <a:endParaRPr lang="en-US" dirty="0">
              <a:latin typeface="Calibri" panose="020F0502020204030204" pitchFamily="34" charset="0"/>
              <a:cs typeface="Calibri" panose="020F0502020204030204" pitchFamily="34" charset="0"/>
            </a:endParaRP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4705525" y="1198373"/>
            <a:ext cx="4133675"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4705525" y="3973385"/>
            <a:ext cx="3956050"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the team and responsibilities. </a:t>
            </a:r>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4294967295"/>
          </p:nvPr>
        </p:nvSpPr>
        <p:spPr>
          <a:xfrm>
            <a:off x="5139891" y="172136"/>
            <a:ext cx="4004109" cy="487579"/>
          </a:xfrm>
        </p:spPr>
        <p:txBody>
          <a:bodyPr/>
          <a:lstStyle/>
          <a:p>
            <a:pPr>
              <a:defRPr/>
            </a:pPr>
            <a:r>
              <a:rPr lang="en-US" sz="2200" b="1" dirty="0">
                <a:solidFill>
                  <a:schemeClr val="tx1"/>
                </a:solidFill>
                <a:latin typeface="Calibri" panose="020F0502020204030204" pitchFamily="34" charset="0"/>
                <a:ea typeface="Calibri" panose="020F0502020204030204" pitchFamily="34" charset="0"/>
                <a:cs typeface="Calibri" panose="020F0502020204030204" pitchFamily="34" charset="0"/>
              </a:rPr>
              <a:t>HR001125S0004 </a:t>
            </a:r>
            <a:r>
              <a:rPr lang="pt-BR" sz="2200" b="1" dirty="0">
                <a:solidFill>
                  <a:schemeClr val="tx1"/>
                </a:solidFill>
                <a:latin typeface="Calibri" panose="020F0502020204030204" pitchFamily="34" charset="0"/>
                <a:ea typeface="Calibri" panose="020F0502020204030204" pitchFamily="34" charset="0"/>
                <a:cs typeface="Calibri" panose="020F0502020204030204" pitchFamily="34" charset="0"/>
              </a:rPr>
              <a:t>Quantum Sensing of Neutrinos (QuSeN) </a:t>
            </a:r>
            <a:r>
              <a:rPr lang="en-US" sz="1400" dirty="0">
                <a:solidFill>
                  <a:schemeClr val="tx1"/>
                </a:solidFill>
                <a:latin typeface="Calibri" panose="020F0502020204030204" pitchFamily="34" charset="0"/>
                <a:ea typeface="Calibri" panose="020F0502020204030204" pitchFamily="34" charset="0"/>
                <a:cs typeface="Calibri" panose="020F0502020204030204" pitchFamily="34" charset="0"/>
              </a:rPr>
              <a:t>            Abstract Summary Slide Template</a:t>
            </a:r>
          </a:p>
        </p:txBody>
      </p:sp>
      <p:sp>
        <p:nvSpPr>
          <p:cNvPr id="9" name="Footer Placeholder 1"/>
          <p:cNvSpPr txBox="1">
            <a:spLocks/>
          </p:cNvSpPr>
          <p:nvPr/>
        </p:nvSpPr>
        <p:spPr>
          <a:xfrm>
            <a:off x="1615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0b59d1c-721b-47d3-9451-b79b30f3c7bf" xsi:nil="true"/>
    <Hyperlink xmlns="0cd26ea9-6aaa-409c-ab6d-4ad08ad0145d">
      <Url xsi:nil="true"/>
      <Description xsi:nil="true"/>
    </Hyperlink>
    <lcf76f155ced4ddcb4097134ff3c332f xmlns="0cd26ea9-6aaa-409c-ab6d-4ad08ad0145d">
      <Terms xmlns="http://schemas.microsoft.com/office/infopath/2007/PartnerControls"/>
    </lcf76f155ced4ddcb4097134ff3c332f>
    <AccesstheDSOFactFile xmlns="0cd26ea9-6aaa-409c-ab6d-4ad08ad0145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C9B658FCD9924439C41A369948A4EE0" ma:contentTypeVersion="15" ma:contentTypeDescription="Create a new document." ma:contentTypeScope="" ma:versionID="050400b681825e7428edac3d337ce09c">
  <xsd:schema xmlns:xsd="http://www.w3.org/2001/XMLSchema" xmlns:xs="http://www.w3.org/2001/XMLSchema" xmlns:p="http://schemas.microsoft.com/office/2006/metadata/properties" xmlns:ns2="0cd26ea9-6aaa-409c-ab6d-4ad08ad0145d" xmlns:ns3="50b59d1c-721b-47d3-9451-b79b30f3c7bf" targetNamespace="http://schemas.microsoft.com/office/2006/metadata/properties" ma:root="true" ma:fieldsID="2c08004eec9d72628bc25aa736a00a8e" ns2:_="" ns3:_="">
    <xsd:import namespace="0cd26ea9-6aaa-409c-ab6d-4ad08ad0145d"/>
    <xsd:import namespace="50b59d1c-721b-47d3-9451-b79b30f3c7b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Hyperlink"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LengthInSeconds" minOccurs="0"/>
                <xsd:element ref="ns2:AccesstheDSOFactFil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cd26ea9-6aaa-409c-ab6d-4ad08ad014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Hyperlink" ma:index="12" nillable="true" ma:displayName="Hyperlink" ma:format="Hyperlink" ma:internalName="Hyper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89aa863f-a18b-4de0-9c78-b693d194da8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AccesstheDSOFactFile" ma:index="22" nillable="true" ma:displayName="Access the DSO Fact File and Fact File Archive" ma:description="Click the link to access a Sharepoint library of current DSO programs" ma:format="Dropdown" ma:internalName="AccesstheDSOFactFil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0b59d1c-721b-47d3-9451-b79b30f3c7bf"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b10b894-4339-4970-9fe9-a3addb5e1d27}" ma:internalName="TaxCatchAll" ma:showField="CatchAllData" ma:web="50b59d1c-721b-47d3-9451-b79b30f3c7b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 ds:uri="50b59d1c-721b-47d3-9451-b79b30f3c7bf"/>
    <ds:schemaRef ds:uri="0cd26ea9-6aaa-409c-ab6d-4ad08ad0145d"/>
  </ds:schemaRefs>
</ds:datastoreItem>
</file>

<file path=customXml/itemProps2.xml><?xml version="1.0" encoding="utf-8"?>
<ds:datastoreItem xmlns:ds="http://schemas.openxmlformats.org/officeDocument/2006/customXml" ds:itemID="{EA0C0644-3438-4563-A694-9D14FC751879}"/>
</file>

<file path=customXml/itemProps3.xml><?xml version="1.0" encoding="utf-8"?>
<ds:datastoreItem xmlns:ds="http://schemas.openxmlformats.org/officeDocument/2006/customXml" ds:itemID="{E186013F-9D5B-46B3-A677-3DDDC10878A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2268</TotalTime>
  <Words>58</Words>
  <Application>Microsoft Office PowerPoint</Application>
  <PresentationFormat>On-screen Show (4:3)</PresentationFormat>
  <Paragraphs>10</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MS PGothic</vt:lpstr>
      <vt:lpstr>MS PGothic</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Harpster, Julia (contr-dso)</cp:lastModifiedBy>
  <cp:revision>97</cp:revision>
  <cp:lastPrinted>2011-09-22T20:00:03Z</cp:lastPrinted>
  <dcterms:created xsi:type="dcterms:W3CDTF">2012-01-24T15:16:44Z</dcterms:created>
  <dcterms:modified xsi:type="dcterms:W3CDTF">2024-10-15T14:33:58Z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0x0101006C9B658FCD9924439C41A369948A4EE0</vt:lpwstr>
  </property>
  <property fmtid="{D5CDD505-2E9C-101B-9397-08002B2CF9AE}" pid="3" name="MediaServiceImageTags">
    <vt:lpwstr/>
  </property>
</Properties>
</file>