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5" d="100"/>
          <a:sy n="95" d="100"/>
        </p:scale>
        <p:origin x="127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6E2A3850-F6C6-46FD-B0DD-51143DB1FD4F}"/>
    <pc:docChg chg="modSld">
      <pc:chgData name="Gifford, Kelly (contr-dso)" userId="4eac60d0-d15e-44f0-85cd-ed64e087ee51" providerId="ADAL" clId="{6E2A3850-F6C6-46FD-B0DD-51143DB1FD4F}" dt="2025-11-16T20:22:50.423" v="0" actId="404"/>
      <pc:docMkLst>
        <pc:docMk/>
      </pc:docMkLst>
      <pc:sldChg chg="modSp mod">
        <pc:chgData name="Gifford, Kelly (contr-dso)" userId="4eac60d0-d15e-44f0-85cd-ed64e087ee51" providerId="ADAL" clId="{6E2A3850-F6C6-46FD-B0DD-51143DB1FD4F}" dt="2025-11-16T20:22:50.423" v="0" actId="404"/>
        <pc:sldMkLst>
          <pc:docMk/>
          <pc:sldMk cId="3769729806" sldId="280"/>
        </pc:sldMkLst>
        <pc:spChg chg="mod">
          <ac:chgData name="Gifford, Kelly (contr-dso)" userId="4eac60d0-d15e-44f0-85cd-ed64e087ee51" providerId="ADAL" clId="{6E2A3850-F6C6-46FD-B0DD-51143DB1FD4F}" dt="2025-11-16T20:22:50.423" v="0" actId="404"/>
          <ac:spMkLst>
            <pc:docMk/>
            <pc:sldMk cId="3769729806" sldId="280"/>
            <ac:spMk id="2" creationId="{00000000-0000-0000-0000-000000000000}"/>
          </ac:spMkLst>
        </pc:spChg>
      </pc:sldChg>
    </pc:docChg>
  </pc:docChgLst>
  <pc:docChgLst>
    <pc:chgData name="Lum, Moani (contr-dso)" userId="f43714f5-1936-49a3-907e-ecd275993283" providerId="ADAL" clId="{AEEBAAFA-B4EE-4AAC-B6E7-2C567F4381ED}"/>
    <pc:docChg chg="custSel modSld">
      <pc:chgData name="Lum, Moani (contr-dso)" userId="f43714f5-1936-49a3-907e-ecd275993283" providerId="ADAL" clId="{AEEBAAFA-B4EE-4AAC-B6E7-2C567F4381ED}" dt="2025-11-06T14:51:19.557" v="3"/>
      <pc:docMkLst>
        <pc:docMk/>
      </pc:docMkLst>
      <pc:sldChg chg="modSp mod">
        <pc:chgData name="Lum, Moani (contr-dso)" userId="f43714f5-1936-49a3-907e-ecd275993283" providerId="ADAL" clId="{AEEBAAFA-B4EE-4AAC-B6E7-2C567F4381ED}" dt="2025-11-06T14:51:19.557" v="3"/>
        <pc:sldMkLst>
          <pc:docMk/>
          <pc:sldMk cId="3769729806" sldId="280"/>
        </pc:sldMkLst>
        <pc:spChg chg="mod">
          <ac:chgData name="Lum, Moani (contr-dso)" userId="f43714f5-1936-49a3-907e-ecd275993283" providerId="ADAL" clId="{AEEBAAFA-B4EE-4AAC-B6E7-2C567F4381ED}" dt="2025-11-06T14:51:19.557" v="3"/>
          <ac:spMkLst>
            <pc:docMk/>
            <pc:sldMk cId="3769729806" sldId="28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11/16/2025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11/16/2025</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5139891" y="172136"/>
            <a:ext cx="4004109" cy="487579"/>
          </a:xfrm>
        </p:spPr>
        <p:txBody>
          <a:bodyPr/>
          <a:lstStyle/>
          <a:p>
            <a:pPr>
              <a:defRPr/>
            </a:pP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HR001126S0005 High-efficiency Nitrogen Oxidation (HNO3)</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fa16117e0586c07566665372153ff5b3">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baaf43836fc5b815c7d02f9f3f8b2b4c"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Props1.xml><?xml version="1.0" encoding="utf-8"?>
<ds:datastoreItem xmlns:ds="http://schemas.openxmlformats.org/officeDocument/2006/customXml" ds:itemID="{94E36602-8526-4F23-BFA6-6722B5331C9B}"/>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 ds:uri="50b59d1c-721b-47d3-9451-b79b30f3c7bf"/>
    <ds:schemaRef ds:uri="0cd26ea9-6aaa-409c-ab6d-4ad08ad0145d"/>
    <ds:schemaRef ds:uri="89888b99-6042-4fbd-bb09-2f02a869d25f"/>
  </ds:schemaRefs>
</ds:datastoreItem>
</file>

<file path=docMetadata/LabelInfo.xml><?xml version="1.0" encoding="utf-8"?>
<clbl:labelList xmlns:clbl="http://schemas.microsoft.com/office/2020/mipLabelMetadata">
  <clbl:label id="{af82e219-c734-43c1-b6a6-17b40be899ef}" enabled="1" method="Standard" siteId="{f84814b5-f44e-4690-9314-553e36b5f585}" removed="0"/>
</clbl:labelList>
</file>

<file path=docProps/app.xml><?xml version="1.0" encoding="utf-8"?>
<Properties xmlns="http://schemas.openxmlformats.org/officeDocument/2006/extended-properties" xmlns:vt="http://schemas.openxmlformats.org/officeDocument/2006/docPropsVTypes">
  <Template>blank</Template>
  <TotalTime>2268</TotalTime>
  <Words>58</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96</cp:revision>
  <cp:lastPrinted>2011-09-22T20:00:03Z</cp:lastPrinted>
  <dcterms:created xsi:type="dcterms:W3CDTF">2012-01-24T15:16:44Z</dcterms:created>
  <dcterms:modified xsi:type="dcterms:W3CDTF">2025-11-16T20:22:52Z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