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8" d="100"/>
          <a:sy n="98" d="100"/>
        </p:scale>
        <p:origin x="1188" y="9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8/21/2023</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8/21/2023</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a:ln>
                  <a:noFill/>
                </a:ln>
                <a:effectLst/>
                <a:uLnTx/>
                <a:uFillTx/>
                <a:ea typeface="ＭＳ Ｐゴシック" pitchFamily="-32" charset="-128"/>
              </a:rPr>
              <a:t>Abstract </a:t>
            </a:r>
            <a:r>
              <a:rPr kumimoji="0" lang="en-US" sz="2400" b="0" i="0" u="none" strike="noStrike" kern="1200" cap="none" spc="0" normalizeH="0" baseline="0" noProof="0" dirty="0">
                <a:ln>
                  <a:noFill/>
                </a:ln>
                <a:effectLst/>
                <a:uLnTx/>
                <a:uFillTx/>
                <a:ea typeface="ＭＳ Ｐゴシック" pitchFamily="-32" charset="-128"/>
              </a:rPr>
              <a:t>Title</a:t>
            </a:r>
            <a:br>
              <a:rPr lang="en-US" dirty="0">
                <a:ea typeface="ＭＳ Ｐゴシック" pitchFamily="-32" charset="-128"/>
              </a:rPr>
            </a:br>
            <a:r>
              <a:rPr lang="en-US" sz="1600" dirty="0">
                <a:ea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Describe need and problem being addressed.</a:t>
            </a:r>
          </a:p>
          <a:p>
            <a:r>
              <a:rPr lang="en-US" dirty="0">
                <a:latin typeface="Calibri" panose="020F0502020204030204" pitchFamily="34" charset="0"/>
                <a:cs typeface="Calibri" panose="020F0502020204030204" pitchFamily="34" charset="0"/>
              </a:rPr>
              <a:t>Describe goal.</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a:latin typeface="Calibri" panose="020F0502020204030204" pitchFamily="34" charset="0"/>
                <a:cs typeface="Calibri" panose="020F0502020204030204" pitchFamily="34" charset="0"/>
              </a:rPr>
              <a:t>Describe new ideas.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Describe existing approaches/state of the art.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6122503" y="248107"/>
            <a:ext cx="2956227" cy="298450"/>
          </a:xfrm>
        </p:spPr>
        <p:txBody>
          <a:bodyPr/>
          <a:lstStyle/>
          <a:p>
            <a:pPr>
              <a:defRPr/>
            </a:pPr>
            <a:r>
              <a:rPr lang="en-US" sz="1400" dirty="0">
                <a:solidFill>
                  <a:schemeClr val="tx1"/>
                </a:solidFill>
              </a:rPr>
              <a:t>HR001123S0053 DSO Office-wide BAA </a:t>
            </a:r>
          </a:p>
          <a:p>
            <a:pPr>
              <a:defRPr/>
            </a:pPr>
            <a:r>
              <a:rPr lang="en-US" sz="1400" dirty="0">
                <a:solidFill>
                  <a:schemeClr val="tx1"/>
                </a:solidFill>
              </a:rPr>
              <a:t>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3.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2261</TotalTime>
  <Words>60</Words>
  <Application>Microsoft Office PowerPoint</Application>
  <PresentationFormat>On-screen Show (4:3)</PresentationFormat>
  <Paragraphs>13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92</cp:revision>
  <cp:lastPrinted>2011-09-22T20:00:03Z</cp:lastPrinted>
  <dcterms:created xsi:type="dcterms:W3CDTF">2012-01-24T15:16:44Z</dcterms:created>
  <dcterms:modified xsi:type="dcterms:W3CDTF">2023-08-21T18:55:27Z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