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797958-5960-4328-86EC-5E9BA133D29A}" v="1" dt="2026-03-25T13:13:17.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1" d="100"/>
          <a:sy n="71" d="100"/>
        </p:scale>
        <p:origin x="768" y="54"/>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m, Moani (contr-dso)" userId="f43714f5-1936-49a3-907e-ecd275993283" providerId="ADAL" clId="{5BEF3F82-46E3-4622-837E-43057382DA7E}"/>
    <pc:docChg chg="modSld">
      <pc:chgData name="Lum, Moani (contr-dso)" userId="f43714f5-1936-49a3-907e-ecd275993283" providerId="ADAL" clId="{5BEF3F82-46E3-4622-837E-43057382DA7E}" dt="2026-03-25T13:13:17.670" v="0"/>
      <pc:docMkLst>
        <pc:docMk/>
      </pc:docMkLst>
      <pc:sldChg chg="modSp">
        <pc:chgData name="Lum, Moani (contr-dso)" userId="f43714f5-1936-49a3-907e-ecd275993283" providerId="ADAL" clId="{5BEF3F82-46E3-4622-837E-43057382DA7E}" dt="2026-03-25T13:13:17.670" v="0"/>
        <pc:sldMkLst>
          <pc:docMk/>
          <pc:sldMk cId="3769729806" sldId="280"/>
        </pc:sldMkLst>
        <pc:spChg chg="mod">
          <ac:chgData name="Lum, Moani (contr-dso)" userId="f43714f5-1936-49a3-907e-ecd275993283" providerId="ADAL" clId="{5BEF3F82-46E3-4622-837E-43057382DA7E}" dt="2026-03-25T13:13:17.670" v="0"/>
          <ac:spMkLst>
            <pc:docMk/>
            <pc:sldMk cId="3769729806" sldId="28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3/25/2026</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3/25/2026</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5139891" y="172136"/>
            <a:ext cx="4004109"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HR001126S0008 Program</a:t>
            </a:r>
          </a:p>
          <a:p>
            <a:pPr>
              <a:defRPr/>
            </a:pP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ecc61cc3cf998f1fca6509d688254880">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e51bb972127214d2108b82b0f260f630"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Props1.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2.xml><?xml version="1.0" encoding="utf-8"?>
<ds:datastoreItem xmlns:ds="http://schemas.openxmlformats.org/officeDocument/2006/customXml" ds:itemID="{60A2298E-54EE-462A-B88E-43B2DE801D41}"/>
</file>

<file path=customXml/itemProps3.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 ds:uri="50b59d1c-721b-47d3-9451-b79b30f3c7bf"/>
    <ds:schemaRef ds:uri="0cd26ea9-6aaa-409c-ab6d-4ad08ad0145d"/>
    <ds:schemaRef ds:uri="89888b99-6042-4fbd-bb09-2f02a869d25f"/>
  </ds:schemaRefs>
</ds:datastoreItem>
</file>

<file path=docMetadata/LabelInfo.xml><?xml version="1.0" encoding="utf-8"?>
<clbl:labelList xmlns:clbl="http://schemas.microsoft.com/office/2020/mipLabelMetadata">
  <clbl:label id="{af82e219-c734-43c1-b6a6-17b40be899ef}" enabled="1" method="Standard" siteId="{f84814b5-f44e-4690-9314-553e36b5f585}" removed="0"/>
</clbl:labelList>
</file>

<file path=docProps/app.xml><?xml version="1.0" encoding="utf-8"?>
<Properties xmlns="http://schemas.openxmlformats.org/officeDocument/2006/extended-properties" xmlns:vt="http://schemas.openxmlformats.org/officeDocument/2006/docPropsVTypes">
  <Template>blank</Template>
  <TotalTime>2268</TotalTime>
  <Words>53</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Lum, Moani (contr-dso)</cp:lastModifiedBy>
  <cp:revision>96</cp:revision>
  <cp:lastPrinted>2011-09-22T20:00:03Z</cp:lastPrinted>
  <dcterms:created xsi:type="dcterms:W3CDTF">2012-01-24T15:16:44Z</dcterms:created>
  <dcterms:modified xsi:type="dcterms:W3CDTF">2026-03-25T13:13:23Z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