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0" autoAdjust="0"/>
    <p:restoredTop sz="94645" autoAdjust="0"/>
  </p:normalViewPr>
  <p:slideViewPr>
    <p:cSldViewPr showGuides="1">
      <p:cViewPr varScale="1">
        <p:scale>
          <a:sx n="106" d="100"/>
          <a:sy n="106" d="100"/>
        </p:scale>
        <p:origin x="1560" y="102"/>
      </p:cViewPr>
      <p:guideLst>
        <p:guide orient="horz" pos="2162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310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7/5/2023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7/5/2023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89535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2625" y="1456511"/>
            <a:ext cx="77724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0574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19796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75646" y="4049486"/>
            <a:ext cx="6393425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740025" y="4790048"/>
            <a:ext cx="36575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31988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31988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3352798"/>
            <a:ext cx="77724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419100" y="1143000"/>
            <a:ext cx="83058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22425" y="151418"/>
            <a:ext cx="7140575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0101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840101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622425" y="151418"/>
            <a:ext cx="7140575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219200"/>
            <a:ext cx="8382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3500" y="6550026"/>
            <a:ext cx="6477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2430" y="6553200"/>
            <a:ext cx="762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1622424" y="152400"/>
            <a:ext cx="71405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7/5/2023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1" r:id="rId4"/>
    <p:sldLayoutId id="2147483723" r:id="rId5"/>
    <p:sldLayoutId id="2147483731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74320" y="151418"/>
            <a:ext cx="8595360" cy="612648"/>
          </a:xfrm>
        </p:spPr>
        <p:txBody>
          <a:bodyPr/>
          <a:lstStyle/>
          <a:p>
            <a:r>
              <a:rPr lang="en-US" dirty="0"/>
              <a:t>Name of the team/proposal title</a:t>
            </a: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4573588" y="885524"/>
            <a:ext cx="0" cy="566928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381000" y="3581400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14400" y="3566275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Program Objectives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3588" y="836711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Vision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839919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Problem Statement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1147696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How is it done today, and what are the limits of current practice?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013" y="39624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What will the team do? Articulate your objectives using no jargon.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87094" y="1147696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Describe clearly what the team is trying to achieve and the qualitative and quantitative difference the results will make if successful (i.e., key innovations.)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3588" y="3570750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Impact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87094" y="3881735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What is the impact of the team’s success? Include both qualitative and quantitative metrics and milestones. Include a list of potential applications enabled by this technology. </a:t>
            </a: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02430" y="6553200"/>
            <a:ext cx="762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z="1000" smtClean="0"/>
              <a:pPr>
                <a:defRPr/>
              </a:pPr>
              <a:t>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8202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 xmlns="">
              <a:noFill/>
            </a14:hiddenFill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375</TotalTime>
  <Words>100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blank</vt:lpstr>
      <vt:lpstr>Name of the team/proposal title</vt:lpstr>
    </vt:vector>
  </TitlesOfParts>
  <Company>Wyle Information Systems - 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Chang, Tsu-Hsi (contr-mto)</dc:creator>
  <cp:lastModifiedBy>Phan, Emilee (contr-bto)</cp:lastModifiedBy>
  <cp:revision>37</cp:revision>
  <cp:lastPrinted>2014-03-27T20:52:10Z</cp:lastPrinted>
  <dcterms:created xsi:type="dcterms:W3CDTF">2013-01-17T20:00:46Z</dcterms:created>
  <dcterms:modified xsi:type="dcterms:W3CDTF">2023-07-05T10:50:45Z</dcterms:modified>
</cp:coreProperties>
</file>