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1288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266" autoAdjust="0"/>
    <p:restoredTop sz="96327" autoAdjust="0"/>
  </p:normalViewPr>
  <p:slideViewPr>
    <p:cSldViewPr snapToGrid="0" showGuides="1">
      <p:cViewPr varScale="1">
        <p:scale>
          <a:sx n="128" d="100"/>
          <a:sy n="128" d="100"/>
        </p:scale>
        <p:origin x="1472" y="176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9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12/19/23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12/19/23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B577F-6036-4BCD-9021-A736CBC2873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25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Source Selection Information - See FAR 2.101 and FAR 3.104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>
                <a:solidFill>
                  <a:prstClr val="white">
                    <a:lumMod val="50000"/>
                  </a:prstClr>
                </a:solidFill>
              </a:rPr>
              <a:t>Source Selection Information - See FAR 2.101 and FAR 3.104</a:t>
            </a:r>
            <a:endParaRPr lang="en-US" sz="9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>
                <a:solidFill>
                  <a:prstClr val="white">
                    <a:lumMod val="50000"/>
                  </a:prstClr>
                </a:solidFill>
              </a:rPr>
              <a:t>Source Selection Information - See FAR 2.101 and FAR 3.104</a:t>
            </a:r>
            <a:endParaRPr lang="en-US" sz="9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>
                <a:solidFill>
                  <a:prstClr val="white">
                    <a:lumMod val="50000"/>
                  </a:prstClr>
                </a:solidFill>
              </a:rPr>
              <a:t>Source Selection Information - See FAR 2.101 and FAR 3.104</a:t>
            </a:r>
            <a:endParaRPr lang="en-US" sz="90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4382" y="442948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>
            <a:cxnSpLocks noChangeShapeType="1"/>
          </p:cNvCxnSpPr>
          <p:nvPr userDrawn="1"/>
        </p:nvCxnSpPr>
        <p:spPr bwMode="auto">
          <a:xfrm>
            <a:off x="508000" y="990600"/>
            <a:ext cx="11176000" cy="1588"/>
          </a:xfrm>
          <a:prstGeom prst="line">
            <a:avLst/>
          </a:prstGeom>
          <a:noFill/>
          <a:ln w="22225">
            <a:solidFill>
              <a:srgbClr val="003378"/>
            </a:solidFill>
            <a:round/>
            <a:headEnd/>
            <a:tailEnd/>
          </a:ln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219200"/>
            <a:ext cx="11176000" cy="5029200"/>
          </a:xfrm>
        </p:spPr>
        <p:txBody>
          <a:bodyPr/>
          <a:lstStyle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Placeholder 9"/>
          <p:cNvSpPr>
            <a:spLocks noGrp="1"/>
          </p:cNvSpPr>
          <p:nvPr>
            <p:ph type="title"/>
          </p:nvPr>
        </p:nvSpPr>
        <p:spPr>
          <a:xfrm>
            <a:off x="2133600" y="152400"/>
            <a:ext cx="9550400" cy="609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u="none"/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Source Selection Information - See FAR 2.101 and FAR 3.104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u="none"/>
            </a:lvl1pPr>
          </a:lstStyle>
          <a:p>
            <a:fld id="{21A4629A-73B0-4922-9E5F-0691C74DDC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12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b="0" u="none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1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/>
              <a:t>Source Selection Information - See FAR 2.101 and FAR 3.104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  <p:sldLayoutId id="2147483760" r:id="rId18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110601" y="93017"/>
            <a:ext cx="7162800" cy="84965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Prime Organization Name</a:t>
            </a:r>
            <a:br>
              <a:rPr lang="en-US" dirty="0"/>
            </a:br>
            <a:r>
              <a:rPr lang="en-US" dirty="0"/>
              <a:t> (PI: </a:t>
            </a:r>
            <a:r>
              <a:rPr lang="en-US" dirty="0">
                <a:solidFill>
                  <a:srgbClr val="FF0000"/>
                </a:solidFill>
              </a:rPr>
              <a:t>Insert Name</a:t>
            </a:r>
            <a:r>
              <a:rPr lang="en-US" dirty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0" y="991408"/>
            <a:ext cx="5743072" cy="29260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Tahoma"/>
                <a:cs typeface="Tahoma"/>
              </a:rPr>
              <a:t>Technical 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FF0000"/>
                </a:solidFill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Tahoma"/>
                <a:cs typeface="Tahoma"/>
              </a:rPr>
              <a:t>Summarize proposed technical approach</a:t>
            </a: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FF0000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r>
              <a:rPr lang="en-US" sz="1200" dirty="0">
                <a:solidFill>
                  <a:prstClr val="black"/>
                </a:solidFill>
                <a:latin typeface="Tahoma"/>
                <a:cs typeface="Tahoma"/>
              </a:rPr>
              <a:t>  </a:t>
            </a: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94551" y="3910416"/>
            <a:ext cx="5743072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cs typeface="Tahoma"/>
              </a:rPr>
              <a:t>Key Innovations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100" b="1" dirty="0">
                <a:solidFill>
                  <a:srgbClr val="FF0000"/>
                </a:solidFill>
                <a:cs typeface="Tahoma"/>
              </a:rPr>
              <a:t>Summarize key innovations in the proposed technical approach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0000"/>
              </a:solidFill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0000"/>
              </a:solidFill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0000"/>
              </a:solidFill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0000"/>
              </a:solidFill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1" dirty="0">
              <a:solidFill>
                <a:srgbClr val="FF0000"/>
              </a:solidFill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8056" y="4298984"/>
            <a:ext cx="5743072" cy="6400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  <a:latin typeface="Tahoma"/>
                <a:cs typeface="Tahoma"/>
              </a:rPr>
              <a:t>Team Members: </a:t>
            </a:r>
            <a:r>
              <a:rPr lang="en-US" sz="1100" b="1" dirty="0">
                <a:solidFill>
                  <a:srgbClr val="FF0000"/>
                </a:solidFill>
                <a:latin typeface="Tahoma"/>
                <a:cs typeface="Tahoma"/>
              </a:rPr>
              <a:t>List any proposed subcontractor organizations and consultants</a:t>
            </a:r>
            <a:endParaRPr lang="en-US" sz="1200" b="1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1200" b="1" dirty="0">
              <a:solidFill>
                <a:prstClr val="black"/>
              </a:solidFill>
              <a:latin typeface="Tahoma"/>
              <a:cs typeface="Tahoma"/>
            </a:endParaRPr>
          </a:p>
          <a:p>
            <a:endParaRPr lang="en-US" sz="6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2425" y="4942492"/>
            <a:ext cx="5738703" cy="5486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prstClr val="black"/>
                </a:solidFill>
                <a:latin typeface="Tahoma"/>
                <a:cs typeface="Tahoma"/>
              </a:rPr>
              <a:t>Data Rights Assertions: </a:t>
            </a:r>
            <a:r>
              <a:rPr lang="en-US" sz="1100" b="1" dirty="0">
                <a:solidFill>
                  <a:srgbClr val="FF0000"/>
                </a:solidFill>
                <a:cs typeface="Tahoma"/>
              </a:rPr>
              <a:t>List any asserted data rights</a:t>
            </a:r>
            <a:endParaRPr lang="en-US" sz="1100" b="1" dirty="0">
              <a:solidFill>
                <a:prstClr val="black"/>
              </a:solidFill>
              <a:cs typeface="Tahoma"/>
            </a:endParaRPr>
          </a:p>
          <a:p>
            <a:endParaRPr lang="en-US" sz="1000" dirty="0">
              <a:solidFill>
                <a:srgbClr val="FF0000"/>
              </a:solidFill>
              <a:latin typeface="Tahoma"/>
              <a:cs typeface="Tahoma"/>
            </a:endParaRPr>
          </a:p>
          <a:p>
            <a:r>
              <a:rPr lang="en-US" sz="100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625831"/>
              </p:ext>
            </p:extLst>
          </p:nvPr>
        </p:nvGraphicFramePr>
        <p:xfrm>
          <a:off x="348055" y="5494542"/>
          <a:ext cx="5738703" cy="669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9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2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29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0494"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Phase 1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Phase 2</a:t>
                      </a:r>
                      <a:r>
                        <a:rPr lang="en-US" sz="9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Budget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Budget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494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494"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$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17897" y="1890950"/>
            <a:ext cx="24736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Tahoma"/>
                <a:cs typeface="Tahoma"/>
              </a:rPr>
              <a:t>Graphical Depiction of Technical Approach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0A8A19-CE3C-45D7-8498-6564320C640E}"/>
              </a:ext>
            </a:extLst>
          </p:cNvPr>
          <p:cNvSpPr/>
          <p:nvPr/>
        </p:nvSpPr>
        <p:spPr>
          <a:xfrm>
            <a:off x="299424" y="999800"/>
            <a:ext cx="224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8C9D22-8849-4E17-80AF-8F2EFD6598BB}"/>
              </a:ext>
            </a:extLst>
          </p:cNvPr>
          <p:cNvSpPr/>
          <p:nvPr/>
        </p:nvSpPr>
        <p:spPr>
          <a:xfrm>
            <a:off x="3385478" y="2919331"/>
            <a:ext cx="2247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FF0000"/>
                </a:solidFill>
              </a:rPr>
              <a:t> </a:t>
            </a:r>
            <a:endParaRPr lang="en-US" sz="105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F9E1CA-EDA8-4648-F6A6-D5CE269B4A3A}"/>
              </a:ext>
            </a:extLst>
          </p:cNvPr>
          <p:cNvSpPr/>
          <p:nvPr/>
        </p:nvSpPr>
        <p:spPr>
          <a:xfrm>
            <a:off x="411795" y="188843"/>
            <a:ext cx="1698806" cy="6758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Prime Logo</a:t>
            </a:r>
          </a:p>
        </p:txBody>
      </p:sp>
    </p:spTree>
    <p:extLst>
      <p:ext uri="{BB962C8B-B14F-4D97-AF65-F5344CB8AC3E}">
        <p14:creationId xmlns:p14="http://schemas.microsoft.com/office/powerpoint/2010/main" val="209078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Updated_DARPA_Template_20190102_1237.pptx" id="{73648ED9-5A49-4BD0-BC42-DE32C2E6CF09}" vid="{D0B459EC-B9B7-4546-9243-8AF0A3298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2066</TotalTime>
  <Words>74</Words>
  <Application>Microsoft Macintosh PowerPoint</Application>
  <PresentationFormat>Widescreen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Prime Organization Name  (PI: Insert Name)</vt:lpstr>
    </vt:vector>
  </TitlesOfParts>
  <Company>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PROGRAM NAME Briefing to the Scientific Review Official HR001117S####</dc:title>
  <dc:creator>Cortese, Emily (contr-bto)</dc:creator>
  <cp:lastModifiedBy>AnnaSkinner</cp:lastModifiedBy>
  <cp:revision>60</cp:revision>
  <cp:lastPrinted>2023-06-08T15:20:44Z</cp:lastPrinted>
  <dcterms:created xsi:type="dcterms:W3CDTF">2021-04-19T16:33:56Z</dcterms:created>
  <dcterms:modified xsi:type="dcterms:W3CDTF">2023-12-19T20:27:18Z</dcterms:modified>
</cp:coreProperties>
</file>