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9" r:id="rId4"/>
  </p:sldMasterIdLst>
  <p:notesMasterIdLst>
    <p:notesMasterId r:id="rId7"/>
  </p:notesMasterIdLst>
  <p:handoutMasterIdLst>
    <p:handoutMasterId r:id="rId8"/>
  </p:handoutMasterIdLst>
  <p:sldIdLst>
    <p:sldId id="400" r:id="rId5"/>
    <p:sldId id="280" r:id="rId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userDrawn="1">
          <p15:clr>
            <a:srgbClr val="A4A3A4"/>
          </p15:clr>
        </p15:guide>
        <p15:guide id="2" pos="3841"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A62115-D2EE-4F67-727C-A9754F976A98}" name="Bastian, Nathaniel" initials="NB" userId="S::nathaniel.bastian@darpa.mil::873e681a-b607-4612-8f9a-5af29bbd64f7" providerId="AD"/>
  <p188:author id="{3BA74F35-8A3F-239D-0628-AE793517BE53}" name="Montgomery, Dawn" initials="DM" userId="S::dawn.montgomery@darpa.mil::ff9b96a6-4bfa-4300-b036-beefc73cd66a" providerId="AD"/>
  <p188:author id="{0F4DBD85-96B4-9F44-1983-C568743CEB9B}" name="Waud, Kelly (contr-bto)" initials="KW" userId="S::kelly.waud.ctr@darpa.mil::0cdfb18d-e4f5-443c-be18-13e02386d346" providerId="AD"/>
  <p188:author id="{6D20D58F-5AA3-FBAE-3210-5EDE046FDA1F}" name="Kershner, Bethany (contr-i2o)" initials="BK" userId="S::bethany.kershner.ctr@darpa.mil::c60b4ce7-c67a-455f-92e3-60f8724584e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FD2759-2C57-845C-4417-E478C115AD45}" v="31" dt="2025-05-28T19:15:55.1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74" d="100"/>
          <a:sy n="74" d="100"/>
        </p:scale>
        <p:origin x="850" y="48"/>
      </p:cViewPr>
      <p:guideLst>
        <p:guide orient="horz" pos="2162"/>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a, Laura (contr-bto)" userId="S::laura.roa.ctr@darpa.mil::3f99c541-37ec-4e3f-8c25-28aae0d1eae5" providerId="AD" clId="Web-{74FD2759-2C57-845C-4417-E478C115AD45}"/>
    <pc:docChg chg="modSld">
      <pc:chgData name="Roa, Laura (contr-bto)" userId="S::laura.roa.ctr@darpa.mil::3f99c541-37ec-4e3f-8c25-28aae0d1eae5" providerId="AD" clId="Web-{74FD2759-2C57-845C-4417-E478C115AD45}" dt="2025-05-28T19:15:55.136" v="30" actId="20577"/>
      <pc:docMkLst>
        <pc:docMk/>
      </pc:docMkLst>
      <pc:sldChg chg="modSp">
        <pc:chgData name="Roa, Laura (contr-bto)" userId="S::laura.roa.ctr@darpa.mil::3f99c541-37ec-4e3f-8c25-28aae0d1eae5" providerId="AD" clId="Web-{74FD2759-2C57-845C-4417-E478C115AD45}" dt="2025-05-28T19:15:55.136" v="30" actId="20577"/>
        <pc:sldMkLst>
          <pc:docMk/>
          <pc:sldMk cId="3769729806" sldId="280"/>
        </pc:sldMkLst>
        <pc:spChg chg="mod">
          <ac:chgData name="Roa, Laura (contr-bto)" userId="S::laura.roa.ctr@darpa.mil::3f99c541-37ec-4e3f-8c25-28aae0d1eae5" providerId="AD" clId="Web-{74FD2759-2C57-845C-4417-E478C115AD45}" dt="2025-05-28T19:15:55.136" v="30" actId="20577"/>
          <ac:spMkLst>
            <pc:docMk/>
            <pc:sldMk cId="3769729806" sldId="280"/>
            <ac:spMk id="13" creationId="{00000000-0000-0000-0000-000000000000}"/>
          </ac:spMkLst>
        </pc:spChg>
      </pc:sldChg>
      <pc:sldChg chg="addSp delSp modSp">
        <pc:chgData name="Roa, Laura (contr-bto)" userId="S::laura.roa.ctr@darpa.mil::3f99c541-37ec-4e3f-8c25-28aae0d1eae5" providerId="AD" clId="Web-{74FD2759-2C57-845C-4417-E478C115AD45}" dt="2025-05-28T19:15:12.011" v="12"/>
        <pc:sldMkLst>
          <pc:docMk/>
          <pc:sldMk cId="3491568313" sldId="400"/>
        </pc:sldMkLst>
        <pc:spChg chg="mod">
          <ac:chgData name="Roa, Laura (contr-bto)" userId="S::laura.roa.ctr@darpa.mil::3f99c541-37ec-4e3f-8c25-28aae0d1eae5" providerId="AD" clId="Web-{74FD2759-2C57-845C-4417-E478C115AD45}" dt="2025-05-28T19:14:35.932" v="6" actId="20577"/>
          <ac:spMkLst>
            <pc:docMk/>
            <pc:sldMk cId="3491568313" sldId="400"/>
            <ac:spMk id="5" creationId="{A939A08D-1080-F6C1-B95B-A9172912A5AD}"/>
          </ac:spMkLst>
        </pc:spChg>
        <pc:spChg chg="add del mod">
          <ac:chgData name="Roa, Laura (contr-bto)" userId="S::laura.roa.ctr@darpa.mil::3f99c541-37ec-4e3f-8c25-28aae0d1eae5" providerId="AD" clId="Web-{74FD2759-2C57-845C-4417-E478C115AD45}" dt="2025-05-28T19:15:03.604" v="10"/>
          <ac:spMkLst>
            <pc:docMk/>
            <pc:sldMk cId="3491568313" sldId="400"/>
            <ac:spMk id="6" creationId="{21036FD9-0F10-E50D-730A-49B1E08B6990}"/>
          </ac:spMkLst>
        </pc:spChg>
        <pc:spChg chg="add">
          <ac:chgData name="Roa, Laura (contr-bto)" userId="S::laura.roa.ctr@darpa.mil::3f99c541-37ec-4e3f-8c25-28aae0d1eae5" providerId="AD" clId="Web-{74FD2759-2C57-845C-4417-E478C115AD45}" dt="2025-05-28T19:15:11.995" v="11"/>
          <ac:spMkLst>
            <pc:docMk/>
            <pc:sldMk cId="3491568313" sldId="400"/>
            <ac:spMk id="8" creationId="{E2C4166B-DB71-AC3C-D4A9-CCD11F1A5D7B}"/>
          </ac:spMkLst>
        </pc:spChg>
        <pc:spChg chg="add">
          <ac:chgData name="Roa, Laura (contr-bto)" userId="S::laura.roa.ctr@darpa.mil::3f99c541-37ec-4e3f-8c25-28aae0d1eae5" providerId="AD" clId="Web-{74FD2759-2C57-845C-4417-E478C115AD45}" dt="2025-05-28T19:15:12.011" v="12"/>
          <ac:spMkLst>
            <pc:docMk/>
            <pc:sldMk cId="3491568313" sldId="400"/>
            <ac:spMk id="10" creationId="{9E2C994C-FA78-6404-EF60-0784C60249E3}"/>
          </ac:spMkLst>
        </pc:spChg>
      </pc:sldChg>
    </pc:docChg>
  </pc:docChgLst>
  <pc:docChgLst>
    <pc:chgData name="Waud, Kelly (contr-bto)" userId="0cdfb18d-e4f5-443c-be18-13e02386d346" providerId="ADAL" clId="{C9C3F543-0B0E-4E63-B043-4F831C032E93}"/>
    <pc:docChg chg="undo custSel modSld">
      <pc:chgData name="Waud, Kelly (contr-bto)" userId="0cdfb18d-e4f5-443c-be18-13e02386d346" providerId="ADAL" clId="{C9C3F543-0B0E-4E63-B043-4F831C032E93}" dt="2025-05-22T15:06:22.455" v="45" actId="207"/>
      <pc:docMkLst>
        <pc:docMk/>
      </pc:docMkLst>
      <pc:sldChg chg="modSp mod modCm">
        <pc:chgData name="Waud, Kelly (contr-bto)" userId="0cdfb18d-e4f5-443c-be18-13e02386d346" providerId="ADAL" clId="{C9C3F543-0B0E-4E63-B043-4F831C032E93}" dt="2025-05-22T15:06:22.455" v="45" actId="207"/>
        <pc:sldMkLst>
          <pc:docMk/>
          <pc:sldMk cId="3769729806" sldId="280"/>
        </pc:sldMkLst>
        <pc:spChg chg="mod">
          <ac:chgData name="Waud, Kelly (contr-bto)" userId="0cdfb18d-e4f5-443c-be18-13e02386d346" providerId="ADAL" clId="{C9C3F543-0B0E-4E63-B043-4F831C032E93}" dt="2025-05-22T15:06:22.455" v="45" actId="207"/>
          <ac:spMkLst>
            <pc:docMk/>
            <pc:sldMk cId="3769729806" sldId="280"/>
            <ac:spMk id="2" creationId="{00000000-0000-0000-0000-000000000000}"/>
          </ac:spMkLst>
        </pc:spChg>
        <pc:spChg chg="mod">
          <ac:chgData name="Waud, Kelly (contr-bto)" userId="0cdfb18d-e4f5-443c-be18-13e02386d346" providerId="ADAL" clId="{C9C3F543-0B0E-4E63-B043-4F831C032E93}" dt="2025-05-22T15:06:22.455" v="45" actId="207"/>
          <ac:spMkLst>
            <pc:docMk/>
            <pc:sldMk cId="3769729806" sldId="280"/>
            <ac:spMk id="4" creationId="{00000000-0000-0000-0000-000000000000}"/>
          </ac:spMkLst>
        </pc:spChg>
        <pc:spChg chg="mod">
          <ac:chgData name="Waud, Kelly (contr-bto)" userId="0cdfb18d-e4f5-443c-be18-13e02386d346" providerId="ADAL" clId="{C9C3F543-0B0E-4E63-B043-4F831C032E93}" dt="2025-05-22T15:06:22.455" v="45" actId="207"/>
          <ac:spMkLst>
            <pc:docMk/>
            <pc:sldMk cId="3769729806" sldId="280"/>
            <ac:spMk id="6" creationId="{00000000-0000-0000-0000-000000000000}"/>
          </ac:spMkLst>
        </pc:spChg>
        <pc:spChg chg="mod">
          <ac:chgData name="Waud, Kelly (contr-bto)" userId="0cdfb18d-e4f5-443c-be18-13e02386d346" providerId="ADAL" clId="{C9C3F543-0B0E-4E63-B043-4F831C032E93}" dt="2025-05-22T15:06:22.455" v="45" actId="207"/>
          <ac:spMkLst>
            <pc:docMk/>
            <pc:sldMk cId="3769729806" sldId="280"/>
            <ac:spMk id="7" creationId="{F87A2533-0B68-A4B6-141B-23CA8A5369F1}"/>
          </ac:spMkLst>
        </pc:spChg>
        <pc:spChg chg="mod">
          <ac:chgData name="Waud, Kelly (contr-bto)" userId="0cdfb18d-e4f5-443c-be18-13e02386d346" providerId="ADAL" clId="{C9C3F543-0B0E-4E63-B043-4F831C032E93}" dt="2025-05-22T15:06:22.455" v="45" actId="207"/>
          <ac:spMkLst>
            <pc:docMk/>
            <pc:sldMk cId="3769729806" sldId="280"/>
            <ac:spMk id="8" creationId="{00000000-0000-0000-0000-000000000000}"/>
          </ac:spMkLst>
        </pc:spChg>
        <pc:spChg chg="mod">
          <ac:chgData name="Waud, Kelly (contr-bto)" userId="0cdfb18d-e4f5-443c-be18-13e02386d346" providerId="ADAL" clId="{C9C3F543-0B0E-4E63-B043-4F831C032E93}" dt="2025-05-22T15:06:22.455" v="45" actId="207"/>
          <ac:spMkLst>
            <pc:docMk/>
            <pc:sldMk cId="3769729806" sldId="280"/>
            <ac:spMk id="9" creationId="{00000000-0000-0000-0000-000000000000}"/>
          </ac:spMkLst>
        </pc:spChg>
        <pc:spChg chg="mod">
          <ac:chgData name="Waud, Kelly (contr-bto)" userId="0cdfb18d-e4f5-443c-be18-13e02386d346" providerId="ADAL" clId="{C9C3F543-0B0E-4E63-B043-4F831C032E93}" dt="2025-05-22T15:06:22.455" v="45" actId="207"/>
          <ac:spMkLst>
            <pc:docMk/>
            <pc:sldMk cId="3769729806" sldId="280"/>
            <ac:spMk id="12" creationId="{00000000-0000-0000-0000-000000000000}"/>
          </ac:spMkLst>
        </pc:spChg>
        <pc:spChg chg="mod">
          <ac:chgData name="Waud, Kelly (contr-bto)" userId="0cdfb18d-e4f5-443c-be18-13e02386d346" providerId="ADAL" clId="{C9C3F543-0B0E-4E63-B043-4F831C032E93}" dt="2025-05-22T15:06:22.455" v="45" actId="207"/>
          <ac:spMkLst>
            <pc:docMk/>
            <pc:sldMk cId="3769729806" sldId="280"/>
            <ac:spMk id="13" creationId="{00000000-0000-0000-0000-000000000000}"/>
          </ac:spMkLst>
        </pc:spChg>
        <pc:graphicFrameChg chg="mod">
          <ac:chgData name="Waud, Kelly (contr-bto)" userId="0cdfb18d-e4f5-443c-be18-13e02386d346" providerId="ADAL" clId="{C9C3F543-0B0E-4E63-B043-4F831C032E93}" dt="2025-05-22T15:06:22.455" v="45" actId="207"/>
          <ac:graphicFrameMkLst>
            <pc:docMk/>
            <pc:sldMk cId="3769729806" sldId="280"/>
            <ac:graphicFrameMk id="5" creationId="{6174BE63-F093-8694-C653-47CA5E8A366E}"/>
          </ac:graphicFrameMkLst>
        </pc:graphicFrameChg>
        <pc:extLst>
          <p:ext xmlns:p="http://schemas.openxmlformats.org/presentationml/2006/main" uri="{D6D511B9-2390-475A-947B-AFAB55BFBCF1}">
            <pc226:cmChg xmlns:pc226="http://schemas.microsoft.com/office/powerpoint/2022/06/main/command" chg="mod">
              <pc226:chgData name="Waud, Kelly (contr-bto)" userId="0cdfb18d-e4f5-443c-be18-13e02386d346" providerId="ADAL" clId="{C9C3F543-0B0E-4E63-B043-4F831C032E93}" dt="2025-05-22T14:55:18.371" v="32" actId="6549"/>
              <pc2:cmMkLst xmlns:pc2="http://schemas.microsoft.com/office/powerpoint/2019/9/main/command">
                <pc:docMk/>
                <pc:sldMk cId="3769729806" sldId="280"/>
                <pc2:cmMk id="{9F4D91E3-5DB9-4A77-B595-818E96B68B22}"/>
              </pc2:cmMkLst>
            </pc226:cmChg>
          </p:ext>
        </pc:extLst>
      </pc:sldChg>
      <pc:sldChg chg="modSp mod">
        <pc:chgData name="Waud, Kelly (contr-bto)" userId="0cdfb18d-e4f5-443c-be18-13e02386d346" providerId="ADAL" clId="{C9C3F543-0B0E-4E63-B043-4F831C032E93}" dt="2025-05-22T15:06:14.659" v="44" actId="207"/>
        <pc:sldMkLst>
          <pc:docMk/>
          <pc:sldMk cId="3491568313" sldId="400"/>
        </pc:sldMkLst>
        <pc:spChg chg="mod">
          <ac:chgData name="Waud, Kelly (contr-bto)" userId="0cdfb18d-e4f5-443c-be18-13e02386d346" providerId="ADAL" clId="{C9C3F543-0B0E-4E63-B043-4F831C032E93}" dt="2025-05-22T15:06:14.659" v="44" actId="207"/>
          <ac:spMkLst>
            <pc:docMk/>
            <pc:sldMk cId="3491568313" sldId="400"/>
            <ac:spMk id="5" creationId="{A939A08D-1080-F6C1-B95B-A9172912A5AD}"/>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6/2/2025</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6/2/2025</a:t>
            </a:fld>
            <a:endParaRPr lang="en-US" dirty="0"/>
          </a:p>
        </p:txBody>
      </p:sp>
      <p:sp>
        <p:nvSpPr>
          <p:cNvPr id="4" name="Slide Image Placeholder 3"/>
          <p:cNvSpPr>
            <a:spLocks noGrp="1" noRot="1" noChangeAspect="1"/>
          </p:cNvSpPr>
          <p:nvPr>
            <p:ph type="sldImg" idx="2"/>
          </p:nvPr>
        </p:nvSpPr>
        <p:spPr>
          <a:xfrm>
            <a:off x="406400" y="895350"/>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895350"/>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910167" y="1456511"/>
            <a:ext cx="103632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828800" y="2057400"/>
            <a:ext cx="85344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508000" y="19796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68374" y="5226161"/>
            <a:ext cx="1655255" cy="749220"/>
          </a:xfrm>
          <a:prstGeom prst="rect">
            <a:avLst/>
          </a:prstGeom>
        </p:spPr>
      </p:pic>
      <p:sp>
        <p:nvSpPr>
          <p:cNvPr id="9" name="Text Placeholder 8"/>
          <p:cNvSpPr>
            <a:spLocks noGrp="1"/>
          </p:cNvSpPr>
          <p:nvPr>
            <p:ph type="body" sz="quarter" idx="12" hasCustomPrompt="1"/>
          </p:nvPr>
        </p:nvSpPr>
        <p:spPr>
          <a:xfrm>
            <a:off x="1834195" y="4049487"/>
            <a:ext cx="8524567"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3653367" y="4790049"/>
            <a:ext cx="48767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914400" y="2514600"/>
            <a:ext cx="103632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508000" y="31988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914400" y="2514600"/>
            <a:ext cx="103632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508000" y="31988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914400" y="3352798"/>
            <a:ext cx="103632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876300" y="4329372"/>
            <a:ext cx="103632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508000" y="43418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892629" y="2954111"/>
            <a:ext cx="103632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latin typeface="Calibri" panose="020F0502020204030204" pitchFamily="34" charset="0"/>
                <a:cs typeface="Calibri" panose="020F0502020204030204" pitchFamily="34" charset="0"/>
              </a:defRPr>
            </a:lvl1p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2163234" y="151418"/>
            <a:ext cx="9520767" cy="612648"/>
          </a:xfrm>
        </p:spPr>
        <p:txBody>
          <a:bodyPr>
            <a:normAutofit/>
          </a:bodyPr>
          <a:lstStyle>
            <a:lvl1pPr algn="l">
              <a:defRPr sz="2400" b="0">
                <a:latin typeface="Calibri" panose="020F0502020204030204" pitchFamily="34" charset="0"/>
                <a:ea typeface="Tahoma" pitchFamily="34" charset="0"/>
                <a:cs typeface="Calibri" panose="020F0502020204030204"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cxnSpLocks/>
          </p:cNvCxnSpPr>
          <p:nvPr userDrawn="1"/>
        </p:nvCxnSpPr>
        <p:spPr>
          <a:xfrm flipH="1">
            <a:off x="6096001" y="841688"/>
            <a:ext cx="17100"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508000" y="3657600"/>
            <a:ext cx="112776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853400" y="893551"/>
            <a:ext cx="2641600" cy="307777"/>
          </a:xfrm>
          <a:prstGeom prst="rect">
            <a:avLst/>
          </a:prstGeom>
          <a:noFill/>
        </p:spPr>
        <p:txBody>
          <a:bodyPr wrap="square" rtlCol="0">
            <a:spAutoFit/>
          </a:bodyPr>
          <a:lstStyle/>
          <a:p>
            <a:pPr algn="ctr"/>
            <a:r>
              <a:rPr lang="en-US" sz="1400" b="1" dirty="0">
                <a:solidFill>
                  <a:prstClr val="black"/>
                </a:solidFill>
                <a:latin typeface="+mj-lt"/>
                <a:cs typeface="Calibri" panose="020F0502020204030204" pitchFamily="34" charset="0"/>
              </a:rPr>
              <a:t>CONCEPT</a:t>
            </a:r>
            <a:endParaRPr lang="en-US" sz="1200" b="1" dirty="0">
              <a:solidFill>
                <a:prstClr val="black"/>
              </a:solidFill>
              <a:latin typeface="+mj-lt"/>
              <a:cs typeface="Calibri" panose="020F0502020204030204" pitchFamily="34" charset="0"/>
            </a:endParaRPr>
          </a:p>
        </p:txBody>
      </p:sp>
      <p:sp>
        <p:nvSpPr>
          <p:cNvPr id="12" name="TextBox 11"/>
          <p:cNvSpPr txBox="1"/>
          <p:nvPr userDrawn="1"/>
        </p:nvSpPr>
        <p:spPr>
          <a:xfrm>
            <a:off x="1243800" y="3657601"/>
            <a:ext cx="3860800" cy="307777"/>
          </a:xfrm>
          <a:prstGeom prst="rect">
            <a:avLst/>
          </a:prstGeom>
          <a:noFill/>
        </p:spPr>
        <p:txBody>
          <a:bodyPr wrap="square" rtlCol="0">
            <a:spAutoFit/>
          </a:bodyPr>
          <a:lstStyle/>
          <a:p>
            <a:pPr algn="ctr"/>
            <a:r>
              <a:rPr lang="en-US" sz="1400" b="1" dirty="0">
                <a:solidFill>
                  <a:prstClr val="black"/>
                </a:solidFill>
                <a:latin typeface="+mj-lt"/>
                <a:cs typeface="Calibri" panose="020F0502020204030204" pitchFamily="34" charset="0"/>
              </a:rPr>
              <a:t>RISKS</a:t>
            </a:r>
            <a:endParaRPr lang="en-US" sz="1200" b="1" dirty="0">
              <a:solidFill>
                <a:prstClr val="black"/>
              </a:solidFill>
              <a:latin typeface="+mj-lt"/>
              <a:cs typeface="Calibri" panose="020F0502020204030204" pitchFamily="34" charset="0"/>
            </a:endParaRPr>
          </a:p>
        </p:txBody>
      </p:sp>
      <p:sp>
        <p:nvSpPr>
          <p:cNvPr id="14" name="TextBox 13"/>
          <p:cNvSpPr txBox="1"/>
          <p:nvPr userDrawn="1"/>
        </p:nvSpPr>
        <p:spPr>
          <a:xfrm>
            <a:off x="6783667" y="3676051"/>
            <a:ext cx="4394200" cy="307777"/>
          </a:xfrm>
          <a:prstGeom prst="rect">
            <a:avLst/>
          </a:prstGeom>
          <a:noFill/>
        </p:spPr>
        <p:txBody>
          <a:bodyPr wrap="square" rtlCol="0">
            <a:spAutoFit/>
          </a:bodyPr>
          <a:lstStyle/>
          <a:p>
            <a:pPr algn="ctr"/>
            <a:r>
              <a:rPr lang="en-US" sz="1400" b="1" dirty="0">
                <a:solidFill>
                  <a:prstClr val="black"/>
                </a:solidFill>
                <a:latin typeface="+mj-lt"/>
                <a:cs typeface="Calibri" panose="020F0502020204030204" pitchFamily="34" charset="0"/>
              </a:rPr>
              <a:t>TEAM</a:t>
            </a:r>
            <a:endParaRPr lang="en-US" sz="1200" b="1" dirty="0">
              <a:solidFill>
                <a:prstClr val="black"/>
              </a:solidFill>
              <a:latin typeface="+mj-lt"/>
              <a:cs typeface="Calibri" panose="020F0502020204030204" pitchFamily="34" charset="0"/>
            </a:endParaRPr>
          </a:p>
        </p:txBody>
      </p:sp>
      <p:sp>
        <p:nvSpPr>
          <p:cNvPr id="15" name="TextBox 13"/>
          <p:cNvSpPr txBox="1"/>
          <p:nvPr userDrawn="1"/>
        </p:nvSpPr>
        <p:spPr>
          <a:xfrm>
            <a:off x="6258188" y="933574"/>
            <a:ext cx="5212357"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mj-lt"/>
                <a:cs typeface="Calibri" panose="020F0502020204030204" pitchFamily="34" charset="0"/>
              </a:rPr>
              <a:t>APPROACH</a:t>
            </a:r>
            <a:endParaRPr lang="en-US" sz="1200" b="1" dirty="0">
              <a:solidFill>
                <a:prstClr val="black"/>
              </a:solidFill>
              <a:latin typeface="+mj-lt"/>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7" name="Title 1"/>
          <p:cNvSpPr>
            <a:spLocks noGrp="1"/>
          </p:cNvSpPr>
          <p:nvPr>
            <p:ph type="ctrTitle"/>
          </p:nvPr>
        </p:nvSpPr>
        <p:spPr>
          <a:xfrm>
            <a:off x="2163234" y="151418"/>
            <a:ext cx="9520767"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0" y="1066800"/>
            <a:ext cx="110744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609600" y="3581400"/>
            <a:ext cx="110744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9" name="Title 1"/>
          <p:cNvSpPr>
            <a:spLocks noGrp="1"/>
          </p:cNvSpPr>
          <p:nvPr>
            <p:ph type="ctrTitle"/>
          </p:nvPr>
        </p:nvSpPr>
        <p:spPr>
          <a:xfrm>
            <a:off x="2159000" y="151418"/>
            <a:ext cx="95250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0" y="1066800"/>
            <a:ext cx="53848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6197600" y="1066800"/>
            <a:ext cx="53848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9" name="Title 1"/>
          <p:cNvSpPr>
            <a:spLocks noGrp="1"/>
          </p:cNvSpPr>
          <p:nvPr>
            <p:ph type="ctrTitle"/>
          </p:nvPr>
        </p:nvSpPr>
        <p:spPr>
          <a:xfrm>
            <a:off x="2163233" y="151418"/>
            <a:ext cx="9520767"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0" y="1066800"/>
            <a:ext cx="3556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368800" y="1066800"/>
            <a:ext cx="3556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8128000" y="1066800"/>
            <a:ext cx="3556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0" name="Title 1"/>
          <p:cNvSpPr>
            <a:spLocks noGrp="1"/>
          </p:cNvSpPr>
          <p:nvPr>
            <p:ph type="ctrTitle"/>
          </p:nvPr>
        </p:nvSpPr>
        <p:spPr>
          <a:xfrm>
            <a:off x="2163805" y="151418"/>
            <a:ext cx="952019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4" y="1066800"/>
            <a:ext cx="5377545"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6193975" y="1066800"/>
            <a:ext cx="5490031"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193970" y="3521528"/>
            <a:ext cx="5490031"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605976" y="3529693"/>
            <a:ext cx="5377545"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1" name="Title 1"/>
          <p:cNvSpPr>
            <a:spLocks noGrp="1"/>
          </p:cNvSpPr>
          <p:nvPr>
            <p:ph type="ctrTitle"/>
          </p:nvPr>
        </p:nvSpPr>
        <p:spPr>
          <a:xfrm>
            <a:off x="2159000" y="151418"/>
            <a:ext cx="95250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609600" y="1066800"/>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4368800" y="1066800"/>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616857" y="3535137"/>
            <a:ext cx="3556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8120743" y="1066800"/>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8128000" y="3535137"/>
            <a:ext cx="3556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4376059" y="3537858"/>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4" name="Title 1"/>
          <p:cNvSpPr>
            <a:spLocks noGrp="1"/>
          </p:cNvSpPr>
          <p:nvPr>
            <p:ph type="ctrTitle"/>
          </p:nvPr>
        </p:nvSpPr>
        <p:spPr>
          <a:xfrm>
            <a:off x="2159000" y="151418"/>
            <a:ext cx="95250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4713516" y="1066801"/>
            <a:ext cx="6970485"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751422" y="1763489"/>
            <a:ext cx="3831468"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762002" y="1066800"/>
            <a:ext cx="3828143"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0" name="Title 1"/>
          <p:cNvSpPr>
            <a:spLocks noGrp="1"/>
          </p:cNvSpPr>
          <p:nvPr>
            <p:ph type="ctrTitle"/>
          </p:nvPr>
        </p:nvSpPr>
        <p:spPr>
          <a:xfrm>
            <a:off x="2163805" y="151418"/>
            <a:ext cx="952019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4972575" y="3525877"/>
            <a:ext cx="1716111" cy="369332"/>
          </a:xfrm>
          <a:prstGeom prst="rect">
            <a:avLst/>
          </a:prstGeom>
          <a:noFill/>
        </p:spPr>
        <p:txBody>
          <a:bodyPr wrap="none" rtlCol="0">
            <a:spAutoFit/>
          </a:bodyPr>
          <a:lstStyle/>
          <a:p>
            <a:r>
              <a:rPr lang="en-US" sz="1800"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0243" y="2531270"/>
            <a:ext cx="236048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930400" y="5181600"/>
            <a:ext cx="2032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Rectangle 5"/>
          <p:cNvSpPr/>
          <p:nvPr userDrawn="1"/>
        </p:nvSpPr>
        <p:spPr>
          <a:xfrm>
            <a:off x="5080000" y="5181600"/>
            <a:ext cx="2032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7" name="Rectangle 6"/>
          <p:cNvSpPr/>
          <p:nvPr userDrawn="1"/>
        </p:nvSpPr>
        <p:spPr>
          <a:xfrm>
            <a:off x="8229600" y="5181600"/>
            <a:ext cx="2032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TextBox 7"/>
          <p:cNvSpPr txBox="1"/>
          <p:nvPr userDrawn="1"/>
        </p:nvSpPr>
        <p:spPr>
          <a:xfrm>
            <a:off x="2235200" y="5410200"/>
            <a:ext cx="14224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5384800" y="5422272"/>
            <a:ext cx="14224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8382000" y="5347158"/>
            <a:ext cx="17272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508000" y="1232807"/>
            <a:ext cx="11176000" cy="3231654"/>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4" name="Title 1"/>
          <p:cNvSpPr>
            <a:spLocks noGrp="1"/>
          </p:cNvSpPr>
          <p:nvPr>
            <p:ph type="ctrTitle"/>
          </p:nvPr>
        </p:nvSpPr>
        <p:spPr>
          <a:xfrm>
            <a:off x="2159000" y="151418"/>
            <a:ext cx="95250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38105" y="1100946"/>
            <a:ext cx="831849"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392061" y="1100946"/>
            <a:ext cx="1606551"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009902" y="1100946"/>
            <a:ext cx="1606551"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373943" y="1100945"/>
            <a:ext cx="992009"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238766" y="1100946"/>
            <a:ext cx="6695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030131" y="110094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9119973"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10096341"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11079800"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11079800"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FY13</a:t>
            </a:r>
          </a:p>
        </p:txBody>
      </p:sp>
      <p:sp>
        <p:nvSpPr>
          <p:cNvPr id="14" name="TextBox 13"/>
          <p:cNvSpPr txBox="1"/>
          <p:nvPr userDrawn="1"/>
        </p:nvSpPr>
        <p:spPr>
          <a:xfrm>
            <a:off x="10101659"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FY12</a:t>
            </a:r>
          </a:p>
        </p:txBody>
      </p:sp>
      <p:sp>
        <p:nvSpPr>
          <p:cNvPr id="15" name="TextBox 14"/>
          <p:cNvSpPr txBox="1"/>
          <p:nvPr userDrawn="1"/>
        </p:nvSpPr>
        <p:spPr>
          <a:xfrm>
            <a:off x="9123517"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FY11</a:t>
            </a:r>
          </a:p>
        </p:txBody>
      </p:sp>
      <p:sp>
        <p:nvSpPr>
          <p:cNvPr id="16" name="TextBox 15"/>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2159000" y="195124"/>
            <a:ext cx="8563429"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cxnSp>
        <p:nvCxnSpPr>
          <p:cNvPr id="42" name="Straight Connector 41"/>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6245881" y="4332530"/>
            <a:ext cx="3259363"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9505245" y="4332529"/>
            <a:ext cx="2617183"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6245883" y="4103929"/>
            <a:ext cx="5876544"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8188123" y="3843864"/>
            <a:ext cx="2153051"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9505245" y="4095463"/>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38105" y="1109506"/>
            <a:ext cx="831849"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2376359" y="1109506"/>
            <a:ext cx="1056740"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4819654" y="1109506"/>
            <a:ext cx="1606551"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373943" y="1109506"/>
            <a:ext cx="1985432"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3207573" y="1109506"/>
            <a:ext cx="165430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851173" y="110950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913060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10106128"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11085197"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913060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10106128"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11085197"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11085197"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10106128"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913060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815524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815524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815524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2159000" y="195124"/>
            <a:ext cx="8563429"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cxnSp>
        <p:nvCxnSpPr>
          <p:cNvPr id="42" name="Straight Connector 41"/>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6245881" y="4332530"/>
            <a:ext cx="3259363"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9505245" y="4332529"/>
            <a:ext cx="2617183"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6245883" y="4103929"/>
            <a:ext cx="5876544"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8188123" y="3843864"/>
            <a:ext cx="2153051"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9505245" y="4095463"/>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1" y="1124894"/>
            <a:ext cx="831849"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953687" y="1124894"/>
            <a:ext cx="1056740"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5901886" y="1124894"/>
            <a:ext cx="1606551"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351363" y="1124894"/>
            <a:ext cx="2764371"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3755234" y="1124894"/>
            <a:ext cx="251008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6843090" y="1124894"/>
            <a:ext cx="138712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91310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10106128"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110851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91310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10106128"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110851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110851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10106128"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91310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8152193"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8152193"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8152193"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2159000" y="195124"/>
            <a:ext cx="8563429"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cxnSp>
        <p:nvCxnSpPr>
          <p:cNvPr id="42" name="Straight Connector 41"/>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6245881" y="4332530"/>
            <a:ext cx="3259363"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9505245" y="4332529"/>
            <a:ext cx="2617183"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6245883" y="4103929"/>
            <a:ext cx="5876544"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8188123" y="3843864"/>
            <a:ext cx="2153051"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9505245" y="4095463"/>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9131097"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10106620"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11085689"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8152193"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10722429" y="76202"/>
            <a:ext cx="1266372"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1" name="TextBox 30"/>
          <p:cNvSpPr txBox="1"/>
          <p:nvPr userDrawn="1"/>
        </p:nvSpPr>
        <p:spPr>
          <a:xfrm>
            <a:off x="10722430" y="197126"/>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35" name="TextBox 34"/>
          <p:cNvSpPr txBox="1"/>
          <p:nvPr userDrawn="1"/>
        </p:nvSpPr>
        <p:spPr>
          <a:xfrm>
            <a:off x="38105" y="1100946"/>
            <a:ext cx="831849"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392061" y="1100946"/>
            <a:ext cx="1606551"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3009902" y="1100946"/>
            <a:ext cx="1606551"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373943" y="1100945"/>
            <a:ext cx="992009"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2238766" y="1100946"/>
            <a:ext cx="6695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4030131" y="110094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9119973"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10096341"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11079800"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11079800"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FY13</a:t>
            </a:r>
          </a:p>
        </p:txBody>
      </p:sp>
      <p:sp>
        <p:nvSpPr>
          <p:cNvPr id="46" name="TextBox 45"/>
          <p:cNvSpPr txBox="1"/>
          <p:nvPr userDrawn="1"/>
        </p:nvSpPr>
        <p:spPr>
          <a:xfrm>
            <a:off x="10101659"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FY12</a:t>
            </a:r>
          </a:p>
        </p:txBody>
      </p:sp>
      <p:sp>
        <p:nvSpPr>
          <p:cNvPr id="47" name="TextBox 46"/>
          <p:cNvSpPr txBox="1"/>
          <p:nvPr userDrawn="1"/>
        </p:nvSpPr>
        <p:spPr>
          <a:xfrm>
            <a:off x="9123517"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FY11</a:t>
            </a:r>
          </a:p>
        </p:txBody>
      </p:sp>
      <p:sp>
        <p:nvSpPr>
          <p:cNvPr id="48" name="TextBox 47"/>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10722429" y="76202"/>
            <a:ext cx="1266372"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1" name="TextBox 30"/>
          <p:cNvSpPr txBox="1"/>
          <p:nvPr userDrawn="1"/>
        </p:nvSpPr>
        <p:spPr>
          <a:xfrm>
            <a:off x="10722430" y="197128"/>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35" name="TextBox 3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38105" y="1100946"/>
            <a:ext cx="831849"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392061" y="1100946"/>
            <a:ext cx="1606551"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3009902" y="1100946"/>
            <a:ext cx="1606551"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373943" y="1100945"/>
            <a:ext cx="992009"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2238766" y="1100946"/>
            <a:ext cx="6695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4030131" y="110094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9119973"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10096341"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11079800"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11079800"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FY13</a:t>
            </a:r>
          </a:p>
        </p:txBody>
      </p:sp>
      <p:sp>
        <p:nvSpPr>
          <p:cNvPr id="57" name="TextBox 56"/>
          <p:cNvSpPr txBox="1"/>
          <p:nvPr userDrawn="1"/>
        </p:nvSpPr>
        <p:spPr>
          <a:xfrm>
            <a:off x="10101659"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FY12</a:t>
            </a:r>
          </a:p>
        </p:txBody>
      </p:sp>
      <p:sp>
        <p:nvSpPr>
          <p:cNvPr id="58" name="TextBox 57"/>
          <p:cNvSpPr txBox="1"/>
          <p:nvPr userDrawn="1"/>
        </p:nvSpPr>
        <p:spPr>
          <a:xfrm>
            <a:off x="9123517"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FY11</a:t>
            </a:r>
          </a:p>
        </p:txBody>
      </p:sp>
      <p:cxnSp>
        <p:nvCxnSpPr>
          <p:cNvPr id="59" name="Straight Connector 58"/>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10722429" y="76202"/>
            <a:ext cx="1266372"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1" name="TextBox 30"/>
          <p:cNvSpPr txBox="1"/>
          <p:nvPr userDrawn="1"/>
        </p:nvSpPr>
        <p:spPr>
          <a:xfrm>
            <a:off x="10624462" y="123651"/>
            <a:ext cx="1469573"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35" name="TextBox 3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38105" y="1100946"/>
            <a:ext cx="831849"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392061" y="1100946"/>
            <a:ext cx="1606551"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3009902" y="1100946"/>
            <a:ext cx="1606551"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373943" y="1100945"/>
            <a:ext cx="992009"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2238766" y="1100946"/>
            <a:ext cx="6695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4030131" y="110094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9119973"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10096341"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11079800"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11079800"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FY13</a:t>
            </a:r>
          </a:p>
        </p:txBody>
      </p:sp>
      <p:sp>
        <p:nvSpPr>
          <p:cNvPr id="57" name="TextBox 56"/>
          <p:cNvSpPr txBox="1"/>
          <p:nvPr userDrawn="1"/>
        </p:nvSpPr>
        <p:spPr>
          <a:xfrm>
            <a:off x="10101659"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FY12</a:t>
            </a:r>
          </a:p>
        </p:txBody>
      </p:sp>
      <p:sp>
        <p:nvSpPr>
          <p:cNvPr id="58" name="TextBox 57"/>
          <p:cNvSpPr txBox="1"/>
          <p:nvPr userDrawn="1"/>
        </p:nvSpPr>
        <p:spPr>
          <a:xfrm>
            <a:off x="9123517"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FY11</a:t>
            </a:r>
          </a:p>
        </p:txBody>
      </p:sp>
      <p:cxnSp>
        <p:nvCxnSpPr>
          <p:cNvPr id="59" name="Straight Connector 58"/>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10722429" y="76202"/>
            <a:ext cx="1266372"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7" name="TextBox 36"/>
          <p:cNvSpPr txBox="1"/>
          <p:nvPr userDrawn="1"/>
        </p:nvSpPr>
        <p:spPr>
          <a:xfrm>
            <a:off x="10722430" y="197126"/>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1" name="TextBox 40"/>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38105" y="1109506"/>
            <a:ext cx="831849"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2376359" y="1109506"/>
            <a:ext cx="1056740"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4819654" y="1109506"/>
            <a:ext cx="1606551"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373943" y="1109506"/>
            <a:ext cx="1985432"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3207573" y="1109506"/>
            <a:ext cx="165430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5851173" y="110950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913060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10106128"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11085197"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913060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10106128"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11085197"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11085197"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10106128"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913060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815524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815524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815524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10722429" y="76202"/>
            <a:ext cx="1266372"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7" name="TextBox 36"/>
          <p:cNvSpPr txBox="1"/>
          <p:nvPr userDrawn="1"/>
        </p:nvSpPr>
        <p:spPr>
          <a:xfrm>
            <a:off x="10722430" y="197128"/>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1" name="TextBox 40"/>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38105" y="1109506"/>
            <a:ext cx="831849"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2376359" y="1109506"/>
            <a:ext cx="1056740"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4819654" y="1109506"/>
            <a:ext cx="1606551"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373943" y="1109506"/>
            <a:ext cx="1985432"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3207573" y="1109506"/>
            <a:ext cx="165430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5851173" y="110950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913060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10106128"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11085197"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913060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10106128"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11085197"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11085197"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10106128"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913060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815524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815524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815524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10722429" y="76202"/>
            <a:ext cx="1266372"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7" name="TextBox 36"/>
          <p:cNvSpPr txBox="1"/>
          <p:nvPr userDrawn="1"/>
        </p:nvSpPr>
        <p:spPr>
          <a:xfrm>
            <a:off x="10624462" y="123651"/>
            <a:ext cx="1469573"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1" name="TextBox 40"/>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38105" y="1109506"/>
            <a:ext cx="831849"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2376359" y="1109506"/>
            <a:ext cx="1056740"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4819654" y="1109506"/>
            <a:ext cx="1606551"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373943" y="1109506"/>
            <a:ext cx="1985432"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3207573" y="1109506"/>
            <a:ext cx="165430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5851173" y="110950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913060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10106128"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11085197"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913060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10106128"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11085197"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11085197"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10106128"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913060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815524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815524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815524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10722429" y="76202"/>
            <a:ext cx="1266372"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41" name="TextBox 40"/>
          <p:cNvSpPr txBox="1"/>
          <p:nvPr userDrawn="1"/>
        </p:nvSpPr>
        <p:spPr>
          <a:xfrm>
            <a:off x="10722430" y="197126"/>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5" name="TextBox 4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1" y="1124894"/>
            <a:ext cx="831849"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953687" y="1124894"/>
            <a:ext cx="1056740"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5901886" y="1124894"/>
            <a:ext cx="1606551"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351363" y="1124894"/>
            <a:ext cx="2764371"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3755234" y="1124894"/>
            <a:ext cx="251008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6843090" y="1124894"/>
            <a:ext cx="138712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91310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10106128"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110851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91310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10106128"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110851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110851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10106128"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91310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8152193"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8152193"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8152193"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9131097"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10106620"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11085689"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8152193"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10722429" y="76202"/>
            <a:ext cx="1266372"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41" name="TextBox 40"/>
          <p:cNvSpPr txBox="1"/>
          <p:nvPr userDrawn="1"/>
        </p:nvSpPr>
        <p:spPr>
          <a:xfrm>
            <a:off x="10722430" y="197128"/>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5" name="TextBox 4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1" y="1124894"/>
            <a:ext cx="831849"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953687" y="1124894"/>
            <a:ext cx="1056740"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5901886" y="1124894"/>
            <a:ext cx="1606551"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351363" y="1124894"/>
            <a:ext cx="2764371"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3755234" y="1124894"/>
            <a:ext cx="251008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6843090" y="1124894"/>
            <a:ext cx="138712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91310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10106128"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110851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91310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10106128"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110851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110851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10106128"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91310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8152193"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8152193"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8152193"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9131097"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10106620"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11085689"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8152193"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10722429" y="76202"/>
            <a:ext cx="1266372"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41" name="TextBox 40"/>
          <p:cNvSpPr txBox="1"/>
          <p:nvPr userDrawn="1"/>
        </p:nvSpPr>
        <p:spPr>
          <a:xfrm>
            <a:off x="10624462" y="123651"/>
            <a:ext cx="1469573"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5" name="TextBox 4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1" y="1124894"/>
            <a:ext cx="831849"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953687" y="1124894"/>
            <a:ext cx="1056740"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5901886" y="1124894"/>
            <a:ext cx="1606551"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351363" y="1124894"/>
            <a:ext cx="2764371"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3755234" y="1124894"/>
            <a:ext cx="251008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6843090" y="1124894"/>
            <a:ext cx="138712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91310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10106128"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110851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91310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10106128"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110851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110851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10106128"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91310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8152193"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8152193"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8152193"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9131097"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10106620"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11085689"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8152193"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2603497" y="-1333497"/>
            <a:ext cx="6400803" cy="952500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447443" y="3228446"/>
            <a:ext cx="5546817" cy="397933"/>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56713" y="6309160"/>
            <a:ext cx="530038" cy="389469"/>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8999540" y="3582991"/>
            <a:ext cx="5191125" cy="901700"/>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11022546" y="228601"/>
            <a:ext cx="2117"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11056250" y="264870"/>
            <a:ext cx="1085438" cy="873428"/>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10"/>
          <p:cNvSpPr>
            <a:spLocks noGrp="1"/>
          </p:cNvSpPr>
          <p:nvPr>
            <p:ph sz="quarter" idx="13"/>
          </p:nvPr>
        </p:nvSpPr>
        <p:spPr>
          <a:xfrm>
            <a:off x="558800" y="1143000"/>
            <a:ext cx="11074400" cy="5334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p:cNvSpPr>
            <a:spLocks noGrp="1"/>
          </p:cNvSpPr>
          <p:nvPr>
            <p:ph type="ctrTitle"/>
          </p:nvPr>
        </p:nvSpPr>
        <p:spPr>
          <a:xfrm>
            <a:off x="1828800" y="151418"/>
            <a:ext cx="9855199"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1689"/>
            <a:ext cx="11302999" cy="0"/>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descr="Logo&#10;&#10;Description automatically generated">
            <a:extLst>
              <a:ext uri="{FF2B5EF4-FFF2-40B4-BE49-F238E27FC236}">
                <a16:creationId xmlns:a16="http://schemas.microsoft.com/office/drawing/2014/main" id="{19B5BA6F-FC6A-72F0-2956-B5D2B959484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126491"/>
            <a:ext cx="1206260" cy="671485"/>
          </a:xfrm>
          <a:prstGeom prst="rect">
            <a:avLst/>
          </a:prstGeom>
        </p:spPr>
      </p:pic>
    </p:spTree>
    <p:extLst>
      <p:ext uri="{BB962C8B-B14F-4D97-AF65-F5344CB8AC3E}">
        <p14:creationId xmlns:p14="http://schemas.microsoft.com/office/powerpoint/2010/main" val="19488225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10"/>
          <p:cNvSpPr>
            <a:spLocks noGrp="1"/>
          </p:cNvSpPr>
          <p:nvPr>
            <p:ph sz="quarter" idx="13"/>
          </p:nvPr>
        </p:nvSpPr>
        <p:spPr>
          <a:xfrm>
            <a:off x="558800" y="1143000"/>
            <a:ext cx="11074400" cy="5334000"/>
          </a:xfrm>
        </p:spPr>
        <p:txBody>
          <a:bodyPr/>
          <a:lstStyle>
            <a:lvl1pPr marL="257175" indent="-257175">
              <a:buFont typeface="Arial" pitchFamily="34" charset="0"/>
              <a:buChar char="•"/>
              <a:defRPr sz="1350">
                <a:latin typeface="Tahoma" pitchFamily="34" charset="0"/>
                <a:ea typeface="Tahoma" pitchFamily="34" charset="0"/>
                <a:cs typeface="Tahoma" pitchFamily="34" charset="0"/>
              </a:defRPr>
            </a:lvl1pPr>
            <a:lvl2pPr marL="557213" indent="-214313">
              <a:buFont typeface="Arial" pitchFamily="34" charset="0"/>
              <a:buChar char="•"/>
              <a:defRPr sz="1200"/>
            </a:lvl2pPr>
            <a:lvl3pPr marL="857250" indent="-171450">
              <a:buFont typeface="Arial" pitchFamily="34" charset="0"/>
              <a:buChar char="•"/>
              <a:defRPr sz="1050"/>
            </a:lvl3pPr>
            <a:lvl4pPr marL="1200150" indent="-171450">
              <a:buFont typeface="Arial" pitchFamily="34" charset="0"/>
              <a:buChar char="•"/>
              <a:defRPr sz="975"/>
            </a:lvl4pPr>
            <a:lvl5pPr marL="1543050" indent="-171450">
              <a:buFont typeface="Arial" pitchFamily="34" charset="0"/>
              <a:buChar char="•"/>
              <a:defRPr sz="975"/>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p:cNvSpPr>
            <a:spLocks noGrp="1"/>
          </p:cNvSpPr>
          <p:nvPr>
            <p:ph type="ctrTitle"/>
          </p:nvPr>
        </p:nvSpPr>
        <p:spPr>
          <a:xfrm>
            <a:off x="1828802" y="151418"/>
            <a:ext cx="9855199" cy="612648"/>
          </a:xfrm>
        </p:spPr>
        <p:txBody>
          <a:bodyPr>
            <a:normAutofit/>
          </a:bodyPr>
          <a:lstStyle>
            <a:lvl1pPr algn="l">
              <a:defRPr sz="18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2" y="841689"/>
            <a:ext cx="11302999" cy="0"/>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descr="Logo&#10;&#10;Description automatically generated">
            <a:extLst>
              <a:ext uri="{FF2B5EF4-FFF2-40B4-BE49-F238E27FC236}">
                <a16:creationId xmlns:a16="http://schemas.microsoft.com/office/drawing/2014/main" id="{19B5BA6F-FC6A-72F0-2956-B5D2B959484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1" y="126493"/>
            <a:ext cx="1654833" cy="671485"/>
          </a:xfrm>
          <a:prstGeom prst="rect">
            <a:avLst/>
          </a:prstGeom>
        </p:spPr>
      </p:pic>
    </p:spTree>
    <p:extLst>
      <p:ext uri="{BB962C8B-B14F-4D97-AF65-F5344CB8AC3E}">
        <p14:creationId xmlns:p14="http://schemas.microsoft.com/office/powerpoint/2010/main" val="1122251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508000" y="1219200"/>
            <a:ext cx="11176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778000" y="6550026"/>
            <a:ext cx="8636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10803240" y="6553200"/>
            <a:ext cx="1016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2163233" y="152400"/>
            <a:ext cx="952076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 id="2147483788" r:id="rId28"/>
    <p:sldLayoutId id="2147483787" r:id="rId29"/>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5470FBF-3577-4646-3400-2DEDFB440ED7}"/>
              </a:ext>
            </a:extLst>
          </p:cNvPr>
          <p:cNvSpPr>
            <a:spLocks noGrp="1"/>
          </p:cNvSpPr>
          <p:nvPr>
            <p:ph type="sldNum" sz="quarter" idx="11"/>
          </p:nvPr>
        </p:nvSpPr>
        <p:spPr/>
        <p:txBody>
          <a:bodyPr/>
          <a:lstStyle/>
          <a:p>
            <a:pPr>
              <a:defRPr/>
            </a:pPr>
            <a:fld id="{231CC523-8BC6-4921-807A-66BD262F34AB}" type="slidenum">
              <a:rPr lang="en-US" smtClean="0"/>
              <a:pPr>
                <a:defRPr/>
              </a:pPr>
              <a:t>1</a:t>
            </a:fld>
            <a:endParaRPr lang="en-US"/>
          </a:p>
        </p:txBody>
      </p:sp>
      <p:sp>
        <p:nvSpPr>
          <p:cNvPr id="5" name="Content Placeholder 4">
            <a:extLst>
              <a:ext uri="{FF2B5EF4-FFF2-40B4-BE49-F238E27FC236}">
                <a16:creationId xmlns:a16="http://schemas.microsoft.com/office/drawing/2014/main" id="{A939A08D-1080-F6C1-B95B-A9172912A5AD}"/>
              </a:ext>
            </a:extLst>
          </p:cNvPr>
          <p:cNvSpPr>
            <a:spLocks noGrp="1"/>
          </p:cNvSpPr>
          <p:nvPr>
            <p:ph sz="quarter" idx="13"/>
          </p:nvPr>
        </p:nvSpPr>
        <p:spPr/>
        <p:txBody>
          <a:bodyPr/>
          <a:lstStyle/>
          <a:p>
            <a:pPr>
              <a:lnSpc>
                <a:spcPct val="115000"/>
              </a:lnSpc>
              <a:spcBef>
                <a:spcPts val="0"/>
              </a:spcBef>
            </a:pPr>
            <a:r>
              <a:rPr lang="en-US" sz="1600" dirty="0">
                <a:latin typeface="+mj-lt"/>
                <a:ea typeface="Calibri"/>
                <a:cs typeface="Times New Roman"/>
              </a:rPr>
              <a:t>Use of this template is </a:t>
            </a:r>
            <a:r>
              <a:rPr lang="en-US" sz="1600" dirty="0">
                <a:solidFill>
                  <a:srgbClr val="FF0000"/>
                </a:solidFill>
                <a:latin typeface="+mj-lt"/>
                <a:ea typeface="Calibri"/>
                <a:cs typeface="Times New Roman"/>
              </a:rPr>
              <a:t>required</a:t>
            </a:r>
            <a:r>
              <a:rPr lang="en-US" sz="1600" dirty="0">
                <a:latin typeface="+mj-lt"/>
                <a:ea typeface="Calibri"/>
                <a:cs typeface="Times New Roman"/>
              </a:rPr>
              <a:t> for all proposal submissions to this BAA. Proposers must include all information in the </a:t>
            </a:r>
            <a:r>
              <a:rPr lang="en-US" sz="1600" b="1" dirty="0">
                <a:latin typeface="+mj-lt"/>
                <a:ea typeface="Calibri"/>
                <a:cs typeface="Times New Roman"/>
              </a:rPr>
              <a:t>Proposal Summary Slide Template</a:t>
            </a:r>
            <a:r>
              <a:rPr lang="en-US" sz="1600" dirty="0">
                <a:latin typeface="+mj-lt"/>
                <a:ea typeface="Calibri"/>
                <a:cs typeface="Times New Roman"/>
              </a:rPr>
              <a:t>, Proposal Instructions and Volume I Template (Technical and Management), Proposal Instructions and Volume II Template (Cost), and Risk Assessment Matrix Instructions and Template to constitute a full proposal submission.</a:t>
            </a:r>
          </a:p>
          <a:p>
            <a:pPr>
              <a:lnSpc>
                <a:spcPct val="115000"/>
              </a:lnSpc>
              <a:spcBef>
                <a:spcPts val="0"/>
              </a:spcBef>
            </a:pPr>
            <a:endParaRPr lang="en-US" sz="1600" dirty="0">
              <a:latin typeface="+mj-lt"/>
              <a:ea typeface="Calibri" panose="020F0502020204030204" pitchFamily="34" charset="0"/>
              <a:cs typeface="Times New Roman" panose="02020603050405020304" pitchFamily="18" charset="0"/>
            </a:endParaRPr>
          </a:p>
          <a:p>
            <a:pPr>
              <a:lnSpc>
                <a:spcPct val="115000"/>
              </a:lnSpc>
              <a:spcBef>
                <a:spcPts val="0"/>
              </a:spcBef>
            </a:pPr>
            <a:r>
              <a:rPr lang="en-US" sz="1600" dirty="0">
                <a:latin typeface="+mj-lt"/>
                <a:ea typeface="Calibri" panose="020F0502020204030204" pitchFamily="34" charset="0"/>
                <a:cs typeface="Times New Roman" panose="02020603050405020304" pitchFamily="18" charset="0"/>
              </a:rPr>
              <a:t>Proposals not meeting the format prescribed herein may not be reviewed.</a:t>
            </a:r>
          </a:p>
          <a:p>
            <a:pPr>
              <a:lnSpc>
                <a:spcPct val="115000"/>
              </a:lnSpc>
              <a:spcBef>
                <a:spcPts val="0"/>
              </a:spcBef>
            </a:pPr>
            <a:endParaRPr lang="en-US" sz="1600" dirty="0">
              <a:latin typeface="+mj-lt"/>
              <a:ea typeface="Calibri" panose="020F0502020204030204" pitchFamily="34" charset="0"/>
              <a:cs typeface="Times New Roman" panose="02020603050405020304" pitchFamily="18" charset="0"/>
            </a:endParaRPr>
          </a:p>
          <a:p>
            <a:pPr>
              <a:lnSpc>
                <a:spcPct val="115000"/>
              </a:lnSpc>
              <a:spcBef>
                <a:spcPts val="0"/>
              </a:spcBef>
            </a:pPr>
            <a:r>
              <a:rPr lang="en-US" sz="1600" dirty="0">
                <a:latin typeface="+mj-lt"/>
                <a:ea typeface="Calibri"/>
                <a:cs typeface="Times New Roman"/>
              </a:rPr>
              <a:t>The Proposal Summary Slide must include all components and must be submitted in Microsoft PowerPoint format under the file naming convention “[</a:t>
            </a:r>
            <a:r>
              <a:rPr lang="en-US" sz="1600" dirty="0" err="1">
                <a:latin typeface="+mj-lt"/>
                <a:ea typeface="Calibri"/>
                <a:cs typeface="Times New Roman"/>
              </a:rPr>
              <a:t>OrganizationName</a:t>
            </a:r>
            <a:r>
              <a:rPr lang="en-US" sz="1600" dirty="0">
                <a:latin typeface="+mj-lt"/>
                <a:ea typeface="Calibri"/>
                <a:cs typeface="Times New Roman"/>
              </a:rPr>
              <a:t>]_</a:t>
            </a:r>
            <a:r>
              <a:rPr lang="en-US" sz="1600" dirty="0" err="1">
                <a:latin typeface="+mj-lt"/>
                <a:ea typeface="Calibri"/>
                <a:cs typeface="Times New Roman"/>
              </a:rPr>
              <a:t>Proposal</a:t>
            </a:r>
            <a:r>
              <a:rPr lang="en-US" sz="1600" err="1">
                <a:latin typeface="+mj-lt"/>
                <a:ea typeface="Calibri"/>
                <a:cs typeface="Times New Roman"/>
              </a:rPr>
              <a:t>_</a:t>
            </a:r>
            <a:r>
              <a:rPr lang="en-US" sz="1600">
                <a:latin typeface="+mj-lt"/>
                <a:ea typeface="Calibri"/>
                <a:cs typeface="Times New Roman"/>
              </a:rPr>
              <a:t>Summary</a:t>
            </a:r>
            <a:r>
              <a:rPr lang="en-US" sz="1600" dirty="0">
                <a:latin typeface="+mj-lt"/>
                <a:ea typeface="Calibri"/>
                <a:cs typeface="Times New Roman"/>
              </a:rPr>
              <a:t>_</a:t>
            </a:r>
            <a:r>
              <a:rPr lang="en-US" sz="1600">
                <a:latin typeface="+mj-lt"/>
                <a:ea typeface="Calibri"/>
                <a:cs typeface="Times New Roman"/>
              </a:rPr>
              <a:t>Slide</a:t>
            </a:r>
            <a:r>
              <a:rPr lang="en-US" sz="1600" dirty="0">
                <a:latin typeface="+mj-lt"/>
                <a:ea typeface="Calibri"/>
                <a:cs typeface="Times New Roman"/>
              </a:rPr>
              <a:t>”. </a:t>
            </a:r>
          </a:p>
          <a:p>
            <a:pPr>
              <a:lnSpc>
                <a:spcPct val="115000"/>
              </a:lnSpc>
              <a:spcBef>
                <a:spcPts val="0"/>
              </a:spcBef>
            </a:pPr>
            <a:endParaRPr lang="en-US" sz="1600" dirty="0">
              <a:latin typeface="+mj-lt"/>
              <a:ea typeface="Calibri" panose="020F0502020204030204" pitchFamily="34" charset="0"/>
              <a:cs typeface="Times New Roman" panose="02020603050405020304" pitchFamily="18" charset="0"/>
            </a:endParaRPr>
          </a:p>
          <a:p>
            <a:pPr>
              <a:lnSpc>
                <a:spcPct val="115000"/>
              </a:lnSpc>
              <a:spcBef>
                <a:spcPts val="0"/>
              </a:spcBef>
            </a:pPr>
            <a:r>
              <a:rPr lang="en-US" sz="1600" dirty="0">
                <a:latin typeface="+mj-lt"/>
                <a:ea typeface="Calibri" panose="020F0502020204030204" pitchFamily="34" charset="0"/>
                <a:cs typeface="Times New Roman" panose="02020603050405020304" pitchFamily="18" charset="0"/>
              </a:rPr>
              <a:t>All submissions must be written in English, and all pages shall be formatted for printing on 8-1/2 by 11-inch paper with 1-inch margins and font size no smaller than 12-point. Font sizes of 8 or 10-point may be used for figures, tables, and charts.</a:t>
            </a:r>
          </a:p>
          <a:p>
            <a:pPr>
              <a:lnSpc>
                <a:spcPct val="115000"/>
              </a:lnSpc>
              <a:spcBef>
                <a:spcPts val="0"/>
              </a:spcBef>
            </a:pPr>
            <a:endParaRPr lang="en-US" sz="1600" dirty="0">
              <a:latin typeface="+mj-lt"/>
              <a:ea typeface="Calibri" panose="020F0502020204030204" pitchFamily="34" charset="0"/>
              <a:cs typeface="Times New Roman" panose="02020603050405020304" pitchFamily="18" charset="0"/>
            </a:endParaRPr>
          </a:p>
          <a:p>
            <a:pPr>
              <a:lnSpc>
                <a:spcPct val="115000"/>
              </a:lnSpc>
              <a:spcBef>
                <a:spcPts val="0"/>
              </a:spcBef>
            </a:pPr>
            <a:endParaRPr lang="en-US" sz="1600" dirty="0">
              <a:latin typeface="+mj-lt"/>
              <a:ea typeface="Calibri" panose="020F0502020204030204" pitchFamily="34" charset="0"/>
              <a:cs typeface="Times New Roman" panose="02020603050405020304" pitchFamily="18" charset="0"/>
            </a:endParaRPr>
          </a:p>
        </p:txBody>
      </p:sp>
      <p:sp>
        <p:nvSpPr>
          <p:cNvPr id="4" name="Title 3">
            <a:extLst>
              <a:ext uri="{FF2B5EF4-FFF2-40B4-BE49-F238E27FC236}">
                <a16:creationId xmlns:a16="http://schemas.microsoft.com/office/drawing/2014/main" id="{F68FDE8A-7D31-1292-2874-4EEBB91A3568}"/>
              </a:ext>
            </a:extLst>
          </p:cNvPr>
          <p:cNvSpPr>
            <a:spLocks noGrp="1"/>
          </p:cNvSpPr>
          <p:nvPr>
            <p:ph type="ctrTitle"/>
          </p:nvPr>
        </p:nvSpPr>
        <p:spPr/>
        <p:txBody>
          <a:bodyPr/>
          <a:lstStyle/>
          <a:p>
            <a:r>
              <a:rPr lang="en-US" dirty="0"/>
              <a:t>Proposal Summary Slide Instructions and Template</a:t>
            </a:r>
          </a:p>
        </p:txBody>
      </p:sp>
      <p:sp>
        <p:nvSpPr>
          <p:cNvPr id="8" name="Footer Placeholder 1">
            <a:extLst>
              <a:ext uri="{FF2B5EF4-FFF2-40B4-BE49-F238E27FC236}">
                <a16:creationId xmlns:a16="http://schemas.microsoft.com/office/drawing/2014/main" id="{E2C4166B-DB71-AC3C-D4A9-CCD11F1A5D7B}"/>
              </a:ext>
            </a:extLst>
          </p:cNvPr>
          <p:cNvSpPr txBox="1">
            <a:spLocks/>
          </p:cNvSpPr>
          <p:nvPr/>
        </p:nvSpPr>
        <p:spPr>
          <a:xfrm>
            <a:off x="1778000" y="6550026"/>
            <a:ext cx="8636000"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solidFill>
              <a:latin typeface="+mj-lt"/>
            </a:endParaRPr>
          </a:p>
          <a:p>
            <a:r>
              <a:rPr lang="en-US" dirty="0">
                <a:solidFill>
                  <a:schemeClr val="tx1"/>
                </a:solidFill>
                <a:latin typeface="+mj-lt"/>
              </a:rPr>
              <a:t>            Proposal Summary Slide Template</a:t>
            </a:r>
          </a:p>
        </p:txBody>
      </p:sp>
      <p:sp>
        <p:nvSpPr>
          <p:cNvPr id="10" name="Footer Placeholder 1">
            <a:extLst>
              <a:ext uri="{FF2B5EF4-FFF2-40B4-BE49-F238E27FC236}">
                <a16:creationId xmlns:a16="http://schemas.microsoft.com/office/drawing/2014/main" id="{9E2C994C-FA78-6404-EF60-0784C60249E3}"/>
              </a:ext>
            </a:extLst>
          </p:cNvPr>
          <p:cNvSpPr txBox="1">
            <a:spLocks/>
          </p:cNvSpPr>
          <p:nvPr/>
        </p:nvSpPr>
        <p:spPr>
          <a:xfrm>
            <a:off x="3204883" y="6486223"/>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schemeClr val="tx1"/>
                </a:solidFill>
                <a:latin typeface="+mj-lt"/>
                <a:cs typeface="Calibri" panose="020F0502020204030204" pitchFamily="34" charset="0"/>
              </a:rPr>
              <a:t>Source Selection Information – see FAR 2.101 &amp; 3.104</a:t>
            </a:r>
          </a:p>
        </p:txBody>
      </p:sp>
    </p:spTree>
    <p:extLst>
      <p:ext uri="{BB962C8B-B14F-4D97-AF65-F5344CB8AC3E}">
        <p14:creationId xmlns:p14="http://schemas.microsoft.com/office/powerpoint/2010/main" val="3491568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4294967295"/>
          </p:nvPr>
        </p:nvSpPr>
        <p:spPr>
          <a:xfrm>
            <a:off x="1778000" y="6550026"/>
            <a:ext cx="8636000" cy="298450"/>
          </a:xfrm>
        </p:spPr>
        <p:txBody>
          <a:bodyPr/>
          <a:lstStyle/>
          <a:p>
            <a:endParaRPr lang="en-US" dirty="0">
              <a:solidFill>
                <a:schemeClr val="tx1"/>
              </a:solidFill>
              <a:latin typeface="+mj-lt"/>
            </a:endParaRPr>
          </a:p>
          <a:p>
            <a:r>
              <a:rPr lang="en-US" dirty="0">
                <a:solidFill>
                  <a:schemeClr val="tx1"/>
                </a:solidFill>
                <a:latin typeface="+mj-lt"/>
              </a:rPr>
              <a:t>            Proposal Summary Slide Template</a:t>
            </a:r>
          </a:p>
        </p:txBody>
      </p:sp>
      <p:sp>
        <p:nvSpPr>
          <p:cNvPr id="6" name="Title 17"/>
          <p:cNvSpPr txBox="1">
            <a:spLocks noGrp="1"/>
          </p:cNvSpPr>
          <p:nvPr>
            <p:ph type="ctrTitle"/>
          </p:nvPr>
        </p:nvSpPr>
        <p:spPr>
          <a:xfrm>
            <a:off x="1828800" y="151418"/>
            <a:ext cx="9520767" cy="612648"/>
          </a:xfrm>
        </p:spPr>
        <p:txBody>
          <a:bodyPr>
            <a:normAutofit fontScale="90000"/>
          </a:bodyPr>
          <a:lstStyle/>
          <a:p>
            <a:pPr lvl="0"/>
            <a:r>
              <a:rPr lang="en-US" dirty="0">
                <a:latin typeface="+mj-lt"/>
                <a:ea typeface="+mn-ea"/>
              </a:rPr>
              <a:t>Proposal</a:t>
            </a:r>
            <a:r>
              <a:rPr lang="en-US" noProof="0" dirty="0">
                <a:latin typeface="+mj-lt"/>
              </a:rPr>
              <a:t> </a:t>
            </a:r>
            <a:r>
              <a:rPr lang="en-US" dirty="0">
                <a:latin typeface="+mj-lt"/>
                <a:ea typeface="+mn-ea"/>
              </a:rPr>
              <a:t>Title</a:t>
            </a:r>
            <a:br>
              <a:rPr lang="en-US" dirty="0">
                <a:latin typeface="+mj-lt"/>
                <a:ea typeface="+mn-ea"/>
              </a:rPr>
            </a:br>
            <a:r>
              <a:rPr lang="en-US" dirty="0">
                <a:latin typeface="+mj-lt"/>
                <a:ea typeface="+mn-ea"/>
              </a:rPr>
              <a:t>Organization Name(s); Technical POC Name(s)</a:t>
            </a:r>
          </a:p>
        </p:txBody>
      </p:sp>
      <p:sp>
        <p:nvSpPr>
          <p:cNvPr id="12" name="Text Placeholder 17"/>
          <p:cNvSpPr txBox="1">
            <a:spLocks/>
          </p:cNvSpPr>
          <p:nvPr/>
        </p:nvSpPr>
        <p:spPr>
          <a:xfrm>
            <a:off x="507999" y="1195388"/>
            <a:ext cx="5486400" cy="2286000"/>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latin typeface="+mj-lt"/>
                <a:cs typeface="Calibri" panose="020F0502020204030204" pitchFamily="34" charset="0"/>
              </a:rPr>
              <a:t>GRAPHIC representative of the proposed technical approach</a:t>
            </a:r>
          </a:p>
        </p:txBody>
      </p:sp>
      <p:sp>
        <p:nvSpPr>
          <p:cNvPr id="13" name="Text Placeholder 19"/>
          <p:cNvSpPr txBox="1">
            <a:spLocks/>
          </p:cNvSpPr>
          <p:nvPr/>
        </p:nvSpPr>
        <p:spPr>
          <a:xfrm>
            <a:off x="507999" y="3953050"/>
            <a:ext cx="5577840" cy="2286000"/>
          </a:xfrm>
          <a:prstGeom prst="rect">
            <a:avLst/>
          </a:prstGeom>
        </p:spPr>
        <p:txBody>
          <a:bodyPr lIns="91440" tIns="45720" rIns="91440" bIns="45720" anchor="t"/>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450" indent="-171450" fontAlgn="base">
              <a:spcBef>
                <a:spcPct val="0"/>
              </a:spcBef>
              <a:buFont typeface="Arial" pitchFamily="34" charset="0"/>
              <a:buChar char="•"/>
              <a:defRPr/>
            </a:pPr>
            <a:r>
              <a:rPr lang="en-US" dirty="0"/>
              <a:t>Identify major technical risks and describe mitigations.</a:t>
            </a:r>
          </a:p>
          <a:p>
            <a:pPr marL="171450" indent="-171450" fontAlgn="base">
              <a:spcBef>
                <a:spcPct val="0"/>
              </a:spcBef>
              <a:buFont typeface="Arial" pitchFamily="34" charset="0"/>
              <a:buChar char="•"/>
              <a:defRPr/>
            </a:pPr>
            <a:r>
              <a:rPr lang="en-US" dirty="0">
                <a:latin typeface="Tahoma"/>
                <a:ea typeface="Tahoma"/>
                <a:cs typeface="Tahoma"/>
              </a:rPr>
              <a:t>Explain why the key innovation in your approach will succeed where others have failed.</a:t>
            </a:r>
          </a:p>
          <a:p>
            <a:pPr marL="171450" indent="-171450" fontAlgn="base">
              <a:spcBef>
                <a:spcPct val="0"/>
              </a:spcBef>
              <a:buFont typeface="Arial" pitchFamily="34" charset="0"/>
              <a:buChar char="•"/>
              <a:defRPr/>
            </a:pPr>
            <a:r>
              <a:rPr lang="en-US" dirty="0"/>
              <a:t>Most significant limitation to your approach and how you will compensate.</a:t>
            </a:r>
          </a:p>
          <a:p>
            <a:pPr marL="285750" indent="-285750">
              <a:buFont typeface="Arial" pitchFamily="34" charset="0"/>
              <a:buChar char="•"/>
            </a:pPr>
            <a:endParaRPr lang="en-US" dirty="0">
              <a:latin typeface="+mj-lt"/>
              <a:cs typeface="Calibri" panose="020F0502020204030204" pitchFamily="34" charset="0"/>
            </a:endParaRPr>
          </a:p>
          <a:p>
            <a:r>
              <a:rPr lang="en-US" dirty="0">
                <a:latin typeface="+mj-lt"/>
                <a:cs typeface="Calibri" panose="020F0502020204030204" pitchFamily="34" charset="0"/>
              </a:rPr>
              <a:t>	</a:t>
            </a:r>
          </a:p>
        </p:txBody>
      </p:sp>
      <p:sp>
        <p:nvSpPr>
          <p:cNvPr id="4" name="TextBox 3"/>
          <p:cNvSpPr txBox="1"/>
          <p:nvPr/>
        </p:nvSpPr>
        <p:spPr>
          <a:xfrm>
            <a:off x="6229525" y="1198373"/>
            <a:ext cx="5486400" cy="1969770"/>
          </a:xfrm>
          <a:prstGeom prst="rect">
            <a:avLst/>
          </a:prstGeom>
          <a:noFill/>
        </p:spPr>
        <p:txBody>
          <a:bodyPr wrap="square" rtlCol="0">
            <a:spAutoFit/>
          </a:bodyPr>
          <a:lstStyle/>
          <a:p>
            <a:pPr marL="171450" indent="-171450" fontAlgn="base">
              <a:spcBef>
                <a:spcPct val="0"/>
              </a:spcBef>
              <a:buFont typeface="Arial" pitchFamily="34" charset="0"/>
              <a:buChar char="•"/>
              <a:defRPr/>
            </a:pPr>
            <a:r>
              <a:rPr lang="en-US" sz="1400" dirty="0"/>
              <a:t>Explain your approach using absolutely no jargon. </a:t>
            </a:r>
          </a:p>
          <a:p>
            <a:pPr marL="171450" indent="-171450" fontAlgn="base">
              <a:spcBef>
                <a:spcPct val="0"/>
              </a:spcBef>
              <a:buFont typeface="Arial" pitchFamily="34" charset="0"/>
              <a:buChar char="•"/>
              <a:defRPr/>
            </a:pPr>
            <a:r>
              <a:rPr lang="en-US" sz="1400" dirty="0"/>
              <a:t>Describe how the approach addresses the key challenges of both functional areas.</a:t>
            </a:r>
          </a:p>
          <a:p>
            <a:pPr marL="171450" indent="-171450" fontAlgn="base">
              <a:spcBef>
                <a:spcPct val="0"/>
              </a:spcBef>
              <a:buFont typeface="Arial" pitchFamily="34" charset="0"/>
              <a:buChar char="•"/>
              <a:defRPr/>
            </a:pPr>
            <a:r>
              <a:rPr lang="en-US" sz="1400" dirty="0"/>
              <a:t>Summarize how you will accomplish technical goals and achieve program metrics. </a:t>
            </a:r>
          </a:p>
          <a:p>
            <a:pPr fontAlgn="base">
              <a:spcBef>
                <a:spcPts val="600"/>
              </a:spcBef>
              <a:defRPr/>
            </a:pPr>
            <a:r>
              <a:rPr lang="en-US" sz="1400" dirty="0"/>
              <a:t>These bullets, combined with the graphic, should clearly convey what is proposed.</a:t>
            </a:r>
          </a:p>
          <a:p>
            <a:pPr fontAlgn="base">
              <a:spcBef>
                <a:spcPts val="600"/>
              </a:spcBef>
              <a:defRPr/>
            </a:pPr>
            <a:endParaRPr lang="en-US" sz="1400" dirty="0">
              <a:latin typeface="+mj-lt"/>
              <a:cs typeface="Calibri" panose="020F0502020204030204" pitchFamily="34" charset="0"/>
            </a:endParaRPr>
          </a:p>
        </p:txBody>
      </p:sp>
      <p:sp>
        <p:nvSpPr>
          <p:cNvPr id="8" name="Text Placeholder 19"/>
          <p:cNvSpPr txBox="1">
            <a:spLocks/>
          </p:cNvSpPr>
          <p:nvPr/>
        </p:nvSpPr>
        <p:spPr>
          <a:xfrm>
            <a:off x="6229525" y="3973386"/>
            <a:ext cx="5486400" cy="2286000"/>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450" indent="-171450" fontAlgn="base">
              <a:spcBef>
                <a:spcPct val="0"/>
              </a:spcBef>
              <a:buFont typeface="Arial" pitchFamily="34" charset="0"/>
              <a:buChar char="•"/>
              <a:defRPr/>
            </a:pPr>
            <a:r>
              <a:rPr lang="en-US" sz="1400" dirty="0"/>
              <a:t>Show the proposed team organization.</a:t>
            </a:r>
          </a:p>
          <a:p>
            <a:pPr marL="171450" indent="-171450" fontAlgn="base">
              <a:spcBef>
                <a:spcPct val="0"/>
              </a:spcBef>
              <a:buFont typeface="Arial" pitchFamily="34" charset="0"/>
              <a:buChar char="•"/>
              <a:defRPr/>
            </a:pPr>
            <a:r>
              <a:rPr lang="en-US" sz="1400" dirty="0"/>
              <a:t>Summarize technical milestones </a:t>
            </a:r>
            <a:r>
              <a:rPr lang="en-US" sz="1400"/>
              <a:t>(intermediate </a:t>
            </a:r>
            <a:r>
              <a:rPr lang="en-US" sz="1400" dirty="0"/>
              <a:t>and end‐of-phase milestones)</a:t>
            </a:r>
          </a:p>
          <a:p>
            <a:pPr marL="171450" indent="-171450" fontAlgn="base">
              <a:spcBef>
                <a:spcPct val="0"/>
              </a:spcBef>
              <a:buFont typeface="Arial" pitchFamily="34" charset="0"/>
              <a:buChar char="•"/>
              <a:defRPr/>
            </a:pPr>
            <a:r>
              <a:rPr lang="en-US" sz="1400" dirty="0"/>
              <a:t>Include compact illustration of project schedule (assume Jan 2026 start).</a:t>
            </a:r>
          </a:p>
          <a:p>
            <a:r>
              <a:rPr lang="en-US" dirty="0">
                <a:latin typeface="+mj-lt"/>
                <a:cs typeface="Calibri" panose="020F0502020204030204" pitchFamily="34" charset="0"/>
              </a:rPr>
              <a:t>	</a:t>
            </a:r>
          </a:p>
        </p:txBody>
      </p:sp>
      <p:sp>
        <p:nvSpPr>
          <p:cNvPr id="9" name="Footer Placeholder 1"/>
          <p:cNvSpPr txBox="1">
            <a:spLocks/>
          </p:cNvSpPr>
          <p:nvPr/>
        </p:nvSpPr>
        <p:spPr>
          <a:xfrm>
            <a:off x="3204883" y="6486223"/>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schemeClr val="tx1"/>
                </a:solidFill>
                <a:latin typeface="+mj-lt"/>
                <a:cs typeface="Calibri" panose="020F0502020204030204" pitchFamily="34" charset="0"/>
              </a:rPr>
              <a:t>Source Selection Information – see FAR 2.101 &amp; 3.104</a:t>
            </a:r>
          </a:p>
        </p:txBody>
      </p:sp>
      <p:graphicFrame>
        <p:nvGraphicFramePr>
          <p:cNvPr id="5" name="Table 4">
            <a:extLst>
              <a:ext uri="{FF2B5EF4-FFF2-40B4-BE49-F238E27FC236}">
                <a16:creationId xmlns:a16="http://schemas.microsoft.com/office/drawing/2014/main" id="{6174BE63-F093-8694-C653-47CA5E8A366E}"/>
              </a:ext>
            </a:extLst>
          </p:cNvPr>
          <p:cNvGraphicFramePr>
            <a:graphicFrameLocks noGrp="1"/>
          </p:cNvGraphicFramePr>
          <p:nvPr>
            <p:extLst>
              <p:ext uri="{D42A27DB-BD31-4B8C-83A1-F6EECF244321}">
                <p14:modId xmlns:p14="http://schemas.microsoft.com/office/powerpoint/2010/main" val="1286874182"/>
              </p:ext>
            </p:extLst>
          </p:nvPr>
        </p:nvGraphicFramePr>
        <p:xfrm>
          <a:off x="6292329" y="6008620"/>
          <a:ext cx="3338284" cy="487680"/>
        </p:xfrm>
        <a:graphic>
          <a:graphicData uri="http://schemas.openxmlformats.org/drawingml/2006/table">
            <a:tbl>
              <a:tblPr firstRow="1" bandRow="1">
                <a:tableStyleId>{5C22544A-7EE6-4342-B048-85BDC9FD1C3A}</a:tableStyleId>
              </a:tblPr>
              <a:tblGrid>
                <a:gridCol w="834571">
                  <a:extLst>
                    <a:ext uri="{9D8B030D-6E8A-4147-A177-3AD203B41FA5}">
                      <a16:colId xmlns:a16="http://schemas.microsoft.com/office/drawing/2014/main" val="2162103200"/>
                    </a:ext>
                  </a:extLst>
                </a:gridCol>
                <a:gridCol w="834571">
                  <a:extLst>
                    <a:ext uri="{9D8B030D-6E8A-4147-A177-3AD203B41FA5}">
                      <a16:colId xmlns:a16="http://schemas.microsoft.com/office/drawing/2014/main" val="4135317900"/>
                    </a:ext>
                  </a:extLst>
                </a:gridCol>
                <a:gridCol w="834571">
                  <a:extLst>
                    <a:ext uri="{9D8B030D-6E8A-4147-A177-3AD203B41FA5}">
                      <a16:colId xmlns:a16="http://schemas.microsoft.com/office/drawing/2014/main" val="200732569"/>
                    </a:ext>
                  </a:extLst>
                </a:gridCol>
                <a:gridCol w="834571">
                  <a:extLst>
                    <a:ext uri="{9D8B030D-6E8A-4147-A177-3AD203B41FA5}">
                      <a16:colId xmlns:a16="http://schemas.microsoft.com/office/drawing/2014/main" val="1917596323"/>
                    </a:ext>
                  </a:extLst>
                </a:gridCol>
              </a:tblGrid>
              <a:tr h="224367">
                <a:tc>
                  <a:txBody>
                    <a:bodyPr/>
                    <a:lstStyle/>
                    <a:p>
                      <a:endParaRPr lang="en-US" sz="1000" dirty="0"/>
                    </a:p>
                  </a:txBody>
                  <a:tcPr/>
                </a:tc>
                <a:tc>
                  <a:txBody>
                    <a:bodyPr/>
                    <a:lstStyle/>
                    <a:p>
                      <a:r>
                        <a:rPr lang="en-US" sz="1000" dirty="0"/>
                        <a:t>Phase 1</a:t>
                      </a:r>
                    </a:p>
                  </a:txBody>
                  <a:tcPr/>
                </a:tc>
                <a:tc>
                  <a:txBody>
                    <a:bodyPr/>
                    <a:lstStyle/>
                    <a:p>
                      <a:r>
                        <a:rPr lang="en-US" sz="1000" dirty="0"/>
                        <a:t>Phase 2</a:t>
                      </a:r>
                    </a:p>
                  </a:txBody>
                  <a:tcPr/>
                </a:tc>
                <a:tc>
                  <a:txBody>
                    <a:bodyPr/>
                    <a:lstStyle/>
                    <a:p>
                      <a:r>
                        <a:rPr lang="en-US" sz="1000" dirty="0"/>
                        <a:t>Total</a:t>
                      </a:r>
                    </a:p>
                  </a:txBody>
                  <a:tcPr/>
                </a:tc>
                <a:extLst>
                  <a:ext uri="{0D108BD9-81ED-4DB2-BD59-A6C34878D82A}">
                    <a16:rowId xmlns:a16="http://schemas.microsoft.com/office/drawing/2014/main" val="1276199313"/>
                  </a:ext>
                </a:extLst>
              </a:tr>
              <a:tr h="0">
                <a:tc>
                  <a:txBody>
                    <a:bodyPr/>
                    <a:lstStyle/>
                    <a:p>
                      <a:r>
                        <a:rPr lang="en-US" sz="1000" dirty="0"/>
                        <a:t>Proposed</a:t>
                      </a:r>
                    </a:p>
                  </a:txBody>
                  <a:tcPr/>
                </a:tc>
                <a:tc>
                  <a:txBody>
                    <a:bodyPr/>
                    <a:lstStyle/>
                    <a:p>
                      <a:endParaRPr lang="en-US" sz="1000" dirty="0"/>
                    </a:p>
                  </a:txBody>
                  <a:tcPr/>
                </a:tc>
                <a:tc>
                  <a:txBody>
                    <a:bodyPr/>
                    <a:lstStyle/>
                    <a:p>
                      <a:endParaRPr lang="en-US" sz="1000"/>
                    </a:p>
                  </a:txBody>
                  <a:tcPr/>
                </a:tc>
                <a:tc>
                  <a:txBody>
                    <a:bodyPr/>
                    <a:lstStyle/>
                    <a:p>
                      <a:endParaRPr lang="en-US" sz="1000" dirty="0"/>
                    </a:p>
                  </a:txBody>
                  <a:tcPr/>
                </a:tc>
                <a:extLst>
                  <a:ext uri="{0D108BD9-81ED-4DB2-BD59-A6C34878D82A}">
                    <a16:rowId xmlns:a16="http://schemas.microsoft.com/office/drawing/2014/main" val="488190593"/>
                  </a:ext>
                </a:extLst>
              </a:tr>
            </a:tbl>
          </a:graphicData>
        </a:graphic>
      </p:graphicFrame>
      <p:sp>
        <p:nvSpPr>
          <p:cNvPr id="7" name="Text Placeholder 19">
            <a:extLst>
              <a:ext uri="{FF2B5EF4-FFF2-40B4-BE49-F238E27FC236}">
                <a16:creationId xmlns:a16="http://schemas.microsoft.com/office/drawing/2014/main" id="{F87A2533-0B68-A4B6-141B-23CA8A5369F1}"/>
              </a:ext>
            </a:extLst>
          </p:cNvPr>
          <p:cNvSpPr txBox="1">
            <a:spLocks/>
          </p:cNvSpPr>
          <p:nvPr/>
        </p:nvSpPr>
        <p:spPr>
          <a:xfrm>
            <a:off x="6292329" y="5724464"/>
            <a:ext cx="4070489" cy="284156"/>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latin typeface="Calibri" panose="020F0502020204030204" pitchFamily="34" charset="0"/>
                <a:cs typeface="Calibri" panose="020F0502020204030204" pitchFamily="34" charset="0"/>
              </a:rPr>
              <a:t>Please summarize cost per phase in the table below</a:t>
            </a:r>
            <a:endParaRPr lang="en-US" dirty="0">
              <a:latin typeface="Calibri" panose="020F0502020204030204" pitchFamily="34" charset="0"/>
              <a:cs typeface="Calibri" panose="020F0502020204030204" pitchFamily="34" charset="0"/>
            </a:endParaRPr>
          </a:p>
          <a:p>
            <a:pPr marL="1028700" lvl="1"/>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7E34EC80757442BC3EDFE7444BF242" ma:contentTypeVersion="12" ma:contentTypeDescription="Create a new document." ma:contentTypeScope="" ma:versionID="063fc60fd746333c0cdacd55de305fff">
  <xsd:schema xmlns:xsd="http://www.w3.org/2001/XMLSchema" xmlns:xs="http://www.w3.org/2001/XMLSchema" xmlns:p="http://schemas.microsoft.com/office/2006/metadata/properties" xmlns:ns2="48143005-0f77-413e-8c54-d520342aeb02" xmlns:ns3="cb79e462-3a2d-4d5a-8e05-58ac45c301b0" targetNamespace="http://schemas.microsoft.com/office/2006/metadata/properties" ma:root="true" ma:fieldsID="eb6c526e419616af4e4f0f7bd563422a" ns2:_="" ns3:_="">
    <xsd:import namespace="48143005-0f77-413e-8c54-d520342aeb02"/>
    <xsd:import namespace="cb79e462-3a2d-4d5a-8e05-58ac45c301b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143005-0f77-413e-8c54-d520342aeb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9aa863f-a18b-4de0-9c78-b693d194da8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b79e462-3a2d-4d5a-8e05-58ac45c301b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549f237-0689-4d0f-980e-6c96a3df9bd2}" ma:internalName="TaxCatchAll" ma:showField="CatchAllData" ma:web="cb79e462-3a2d-4d5a-8e05-58ac45c301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8143005-0f77-413e-8c54-d520342aeb02">
      <Terms xmlns="http://schemas.microsoft.com/office/infopath/2007/PartnerControls"/>
    </lcf76f155ced4ddcb4097134ff3c332f>
    <TaxCatchAll xmlns="cb79e462-3a2d-4d5a-8e05-58ac45c301b0" xsi:nil="true"/>
  </documentManagement>
</p:properties>
</file>

<file path=customXml/itemProps1.xml><?xml version="1.0" encoding="utf-8"?>
<ds:datastoreItem xmlns:ds="http://schemas.openxmlformats.org/officeDocument/2006/customXml" ds:itemID="{355C017D-6D3B-443C-ACFF-E0DA84BDB7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143005-0f77-413e-8c54-d520342aeb02"/>
    <ds:schemaRef ds:uri="cb79e462-3a2d-4d5a-8e05-58ac45c301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186013F-9D5B-46B3-A677-3DDDC10878A6}">
  <ds:schemaRefs>
    <ds:schemaRef ds:uri="http://schemas.microsoft.com/sharepoint/v3/contenttype/forms"/>
  </ds:schemaRefs>
</ds:datastoreItem>
</file>

<file path=customXml/itemProps3.xml><?xml version="1.0" encoding="utf-8"?>
<ds:datastoreItem xmlns:ds="http://schemas.openxmlformats.org/officeDocument/2006/customXml" ds:itemID="{8EF37E45-24B4-4784-B3DC-D2C520FDAAEE}">
  <ds:schemaRefs>
    <ds:schemaRef ds:uri="http://schemas.microsoft.com/office/2006/documentManagement/types"/>
    <ds:schemaRef ds:uri="28374824-52aa-4248-bcfd-5ad3eb03580e"/>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www.w3.org/XML/1998/namespace"/>
    <ds:schemaRef ds:uri="48143005-0f77-413e-8c54-d520342aeb02"/>
    <ds:schemaRef ds:uri="cb79e462-3a2d-4d5a-8e05-58ac45c301b0"/>
  </ds:schemaRefs>
</ds:datastoreItem>
</file>

<file path=docProps/app.xml><?xml version="1.0" encoding="utf-8"?>
<Properties xmlns="http://schemas.openxmlformats.org/officeDocument/2006/extended-properties" xmlns:vt="http://schemas.openxmlformats.org/officeDocument/2006/docPropsVTypes">
  <Template>blank</Template>
  <TotalTime>2354</TotalTime>
  <Words>337</Words>
  <Application>Microsoft Office PowerPoint</Application>
  <PresentationFormat>Widescreen</PresentationFormat>
  <Paragraphs>36</Paragraphs>
  <Slides>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MS PGothic</vt:lpstr>
      <vt:lpstr>Arial</vt:lpstr>
      <vt:lpstr>Calibri</vt:lpstr>
      <vt:lpstr>Tahoma</vt:lpstr>
      <vt:lpstr>Times New Roman</vt:lpstr>
      <vt:lpstr>1_blank</vt:lpstr>
      <vt:lpstr>Proposal Summary Slide Instructions and Template</vt:lpstr>
      <vt:lpstr>Proposal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Swan, David (contr-bto)</cp:lastModifiedBy>
  <cp:revision>123</cp:revision>
  <cp:lastPrinted>2011-09-22T20:00:03Z</cp:lastPrinted>
  <dcterms:created xsi:type="dcterms:W3CDTF">2012-01-24T15:16:44Z</dcterms:created>
  <dcterms:modified xsi:type="dcterms:W3CDTF">2025-06-02T19:29:28Z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0x0101009E7E34EC80757442BC3EDFE7444BF242</vt:lpwstr>
  </property>
  <property fmtid="{D5CDD505-2E9C-101B-9397-08002B2CF9AE}" pid="3" name="MediaServiceImageTags">
    <vt:lpwstr/>
  </property>
</Properties>
</file>