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67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50A23-0E19-4F85-9D67-038903528594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75FE0-2A35-4782-BC4D-6FC17B5CA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260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50A23-0E19-4F85-9D67-038903528594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75FE0-2A35-4782-BC4D-6FC17B5CA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586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50A23-0E19-4F85-9D67-038903528594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75FE0-2A35-4782-BC4D-6FC17B5CA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349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50A23-0E19-4F85-9D67-038903528594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75FE0-2A35-4782-BC4D-6FC17B5CA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031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50A23-0E19-4F85-9D67-038903528594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75FE0-2A35-4782-BC4D-6FC17B5CA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341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50A23-0E19-4F85-9D67-038903528594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75FE0-2A35-4782-BC4D-6FC17B5CA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792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50A23-0E19-4F85-9D67-038903528594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75FE0-2A35-4782-BC4D-6FC17B5CA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006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50A23-0E19-4F85-9D67-038903528594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75FE0-2A35-4782-BC4D-6FC17B5CA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662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50A23-0E19-4F85-9D67-038903528594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75FE0-2A35-4782-BC4D-6FC17B5CA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559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50A23-0E19-4F85-9D67-038903528594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75FE0-2A35-4782-BC4D-6FC17B5CA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141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50A23-0E19-4F85-9D67-038903528594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75FE0-2A35-4782-BC4D-6FC17B5CA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063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50A23-0E19-4F85-9D67-038903528594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75FE0-2A35-4782-BC4D-6FC17B5CA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6053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95" y="260801"/>
            <a:ext cx="7162705" cy="537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00400" y="5867400"/>
            <a:ext cx="2654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DCID screen and </a:t>
            </a:r>
            <a:r>
              <a:rPr lang="en-US" dirty="0" err="1" smtClean="0"/>
              <a:t>headgate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9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S:\AFRP\Deer Cr\DCID\DCID dam perpendicula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514" y="152400"/>
            <a:ext cx="4858140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629400" y="1752600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DCID dam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13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S:\AFRP\Deer Cr\DCID\DCID dam from abov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90" y="304800"/>
            <a:ext cx="7782310" cy="583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52549" y="6248400"/>
            <a:ext cx="4332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DCID dam from above, looking downstream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57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S:\AFRP\Deer Cr\DCID\stream upstream of DCID first be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8600"/>
            <a:ext cx="7883950" cy="591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74178" y="6248400"/>
            <a:ext cx="2364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DCID, upstream of dam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35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929" y="261748"/>
            <a:ext cx="6860871" cy="5148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67897" y="5715000"/>
            <a:ext cx="3304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DCID screen and bypass entrance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 rot="10800000">
            <a:off x="7010400" y="3124200"/>
            <a:ext cx="1371600" cy="2286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077200" y="3276600"/>
            <a:ext cx="10177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Bypass </a:t>
            </a:r>
          </a:p>
          <a:p>
            <a:r>
              <a:rPr lang="en-US" dirty="0" smtClean="0"/>
              <a:t>entrance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00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S:\AFRP\Deer Cr\DCID\DCID bypass outle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4103225" cy="547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S:\AFRP\Deer Cr\DCID\DCID bypass outlet to strea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76200"/>
            <a:ext cx="4103224" cy="547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18179" y="5562600"/>
            <a:ext cx="1958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DCID bypass outlet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469600" y="5562600"/>
            <a:ext cx="2912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DCID bypass outlet to stream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91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:\AFRP\Deer Cr\DCID\DCID headgate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27" y="152400"/>
            <a:ext cx="4503307" cy="600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43200" y="6183868"/>
            <a:ext cx="3301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DCID </a:t>
            </a:r>
            <a:r>
              <a:rPr lang="en-US" dirty="0" err="1" smtClean="0"/>
              <a:t>headgate</a:t>
            </a:r>
            <a:r>
              <a:rPr lang="en-US" dirty="0" smtClean="0"/>
              <a:t>, downstream side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30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:\AFRP\Deer Cr\DCID\DCID headgate stream sid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66708"/>
            <a:ext cx="7934734" cy="595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81649" y="6324600"/>
            <a:ext cx="3014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DCID </a:t>
            </a:r>
            <a:r>
              <a:rPr lang="en-US" dirty="0" err="1" smtClean="0"/>
              <a:t>headgate</a:t>
            </a:r>
            <a:r>
              <a:rPr lang="en-US" dirty="0" smtClean="0"/>
              <a:t>, upstream side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66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:\AFRP\Deer Cr\DCID\DCID ditch from stream to headgat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52400"/>
            <a:ext cx="4217533" cy="562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90246" y="5943600"/>
            <a:ext cx="3558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DCID ditch from stream to </a:t>
            </a:r>
            <a:r>
              <a:rPr lang="en-US" dirty="0" err="1" smtClean="0"/>
              <a:t>headgate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69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:\AFRP\Deer Cr\DCID\DCID ditch intak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"/>
            <a:ext cx="7782359" cy="583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62200" y="6172200"/>
            <a:ext cx="4521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DCID ditch entrance and river left side of dam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60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:\AFRP\Deer Cr\DCID\DCID dam and ditc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04800"/>
            <a:ext cx="7731502" cy="579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84656" y="6172200"/>
            <a:ext cx="2049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DCID dam and ditch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00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S:\AFRP\Deer Cr\DCID\DCID dam 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"/>
            <a:ext cx="7822571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55980" y="6096000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DCID dam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 rot="20986803">
            <a:off x="2181689" y="3793370"/>
            <a:ext cx="1496990" cy="164491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90600" y="3810000"/>
            <a:ext cx="1247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Dam apron</a:t>
            </a:r>
            <a:endParaRPr lang="en-US" b="1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00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66</Words>
  <Application>Microsoft Office PowerPoint</Application>
  <PresentationFormat>On-screen Show (4:3)</PresentationFormat>
  <Paragraphs>16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Olson, Brenda</dc:creator>
  <cp:lastModifiedBy>Olson, Brenda</cp:lastModifiedBy>
  <cp:revision>5</cp:revision>
  <dcterms:created xsi:type="dcterms:W3CDTF">2013-06-17T18:31:04Z</dcterms:created>
  <dcterms:modified xsi:type="dcterms:W3CDTF">2013-06-17T19:48:19Z</dcterms:modified>
</cp:coreProperties>
</file>