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  <p:sldMasterId id="2147483760" r:id="rId5"/>
  </p:sldMasterIdLst>
  <p:notesMasterIdLst>
    <p:notesMasterId r:id="rId13"/>
  </p:notesMasterIdLst>
  <p:handoutMasterIdLst>
    <p:handoutMasterId r:id="rId14"/>
  </p:handoutMasterIdLst>
  <p:sldIdLst>
    <p:sldId id="269" r:id="rId6"/>
    <p:sldId id="270" r:id="rId7"/>
    <p:sldId id="271" r:id="rId8"/>
    <p:sldId id="272" r:id="rId9"/>
    <p:sldId id="273" r:id="rId10"/>
    <p:sldId id="274" r:id="rId11"/>
    <p:sldId id="275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244AB2-62C2-4103-8EB7-E62D32439BAA}" v="24" dt="2025-12-17T19:42:38.9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159" autoAdjust="0"/>
  </p:normalViewPr>
  <p:slideViewPr>
    <p:cSldViewPr snapToGrid="0" showGuides="1">
      <p:cViewPr varScale="1">
        <p:scale>
          <a:sx n="104" d="100"/>
          <a:sy n="104" d="100"/>
        </p:scale>
        <p:origin x="870" y="114"/>
      </p:cViewPr>
      <p:guideLst>
        <p:guide orient="horz" pos="2162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>
        <p:scale>
          <a:sx n="140" d="100"/>
          <a:sy n="140" d="100"/>
        </p:scale>
        <p:origin x="1830" y="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ard, Steven (contr-bto)" userId="16253381-6fee-4527-8396-2a66bbf2fe5a" providerId="ADAL" clId="{055CFE17-D694-4F51-B399-16710FFE8EC4}"/>
    <pc:docChg chg="undo custSel modSld">
      <pc:chgData name="Guard, Steven (contr-bto)" userId="16253381-6fee-4527-8396-2a66bbf2fe5a" providerId="ADAL" clId="{055CFE17-D694-4F51-B399-16710FFE8EC4}" dt="2025-12-17T19:43:01.033" v="141" actId="478"/>
      <pc:docMkLst>
        <pc:docMk/>
      </pc:docMkLst>
      <pc:sldChg chg="addSp delSp modSp mod">
        <pc:chgData name="Guard, Steven (contr-bto)" userId="16253381-6fee-4527-8396-2a66bbf2fe5a" providerId="ADAL" clId="{055CFE17-D694-4F51-B399-16710FFE8EC4}" dt="2025-12-17T19:43:01.033" v="141" actId="478"/>
        <pc:sldMkLst>
          <pc:docMk/>
          <pc:sldMk cId="3588806805" sldId="269"/>
        </pc:sldMkLst>
        <pc:spChg chg="del">
          <ac:chgData name="Guard, Steven (contr-bto)" userId="16253381-6fee-4527-8396-2a66bbf2fe5a" providerId="ADAL" clId="{055CFE17-D694-4F51-B399-16710FFE8EC4}" dt="2025-12-17T19:40:40.664" v="93" actId="478"/>
          <ac:spMkLst>
            <pc:docMk/>
            <pc:sldMk cId="3588806805" sldId="269"/>
            <ac:spMk id="2" creationId="{00000000-0000-0000-0000-000000000000}"/>
          </ac:spMkLst>
        </pc:spChg>
        <pc:spChg chg="add del mod">
          <ac:chgData name="Guard, Steven (contr-bto)" userId="16253381-6fee-4527-8396-2a66bbf2fe5a" providerId="ADAL" clId="{055CFE17-D694-4F51-B399-16710FFE8EC4}" dt="2025-12-17T19:43:01.033" v="141" actId="478"/>
          <ac:spMkLst>
            <pc:docMk/>
            <pc:sldMk cId="3588806805" sldId="269"/>
            <ac:spMk id="4" creationId="{B3EE4806-4890-C920-05FB-CDB7732EE23C}"/>
          </ac:spMkLst>
        </pc:spChg>
        <pc:spChg chg="mod">
          <ac:chgData name="Guard, Steven (contr-bto)" userId="16253381-6fee-4527-8396-2a66bbf2fe5a" providerId="ADAL" clId="{055CFE17-D694-4F51-B399-16710FFE8EC4}" dt="2025-12-17T19:40:37.757" v="92"/>
          <ac:spMkLst>
            <pc:docMk/>
            <pc:sldMk cId="3588806805" sldId="269"/>
            <ac:spMk id="17" creationId="{00000000-0000-0000-0000-000000000000}"/>
          </ac:spMkLst>
        </pc:spChg>
        <pc:spChg chg="mod">
          <ac:chgData name="Guard, Steven (contr-bto)" userId="16253381-6fee-4527-8396-2a66bbf2fe5a" providerId="ADAL" clId="{055CFE17-D694-4F51-B399-16710FFE8EC4}" dt="2025-12-17T19:40:36.684" v="91" actId="21"/>
          <ac:spMkLst>
            <pc:docMk/>
            <pc:sldMk cId="3588806805" sldId="269"/>
            <ac:spMk id="18" creationId="{00000000-0000-0000-0000-000000000000}"/>
          </ac:spMkLst>
        </pc:spChg>
        <pc:cxnChg chg="add mod">
          <ac:chgData name="Guard, Steven (contr-bto)" userId="16253381-6fee-4527-8396-2a66bbf2fe5a" providerId="ADAL" clId="{055CFE17-D694-4F51-B399-16710FFE8EC4}" dt="2025-12-17T19:40:13.961" v="68" actId="1076"/>
          <ac:cxnSpMkLst>
            <pc:docMk/>
            <pc:sldMk cId="3588806805" sldId="269"/>
            <ac:cxnSpMk id="3" creationId="{AF68ACB8-7E2D-18AB-5FB2-5CAA4B9B658C}"/>
          </ac:cxnSpMkLst>
        </pc:cxnChg>
      </pc:sldChg>
      <pc:sldChg chg="addSp delSp modSp mod">
        <pc:chgData name="Guard, Steven (contr-bto)" userId="16253381-6fee-4527-8396-2a66bbf2fe5a" providerId="ADAL" clId="{055CFE17-D694-4F51-B399-16710FFE8EC4}" dt="2025-12-17T19:42:43.740" v="135" actId="478"/>
        <pc:sldMkLst>
          <pc:docMk/>
          <pc:sldMk cId="3605454896" sldId="270"/>
        </pc:sldMkLst>
        <pc:spChg chg="del">
          <ac:chgData name="Guard, Steven (contr-bto)" userId="16253381-6fee-4527-8396-2a66bbf2fe5a" providerId="ADAL" clId="{055CFE17-D694-4F51-B399-16710FFE8EC4}" dt="2025-12-17T19:40:44.903" v="94" actId="478"/>
          <ac:spMkLst>
            <pc:docMk/>
            <pc:sldMk cId="3605454896" sldId="270"/>
            <ac:spMk id="2" creationId="{00000000-0000-0000-0000-000000000000}"/>
          </ac:spMkLst>
        </pc:spChg>
        <pc:spChg chg="add del mod">
          <ac:chgData name="Guard, Steven (contr-bto)" userId="16253381-6fee-4527-8396-2a66bbf2fe5a" providerId="ADAL" clId="{055CFE17-D694-4F51-B399-16710FFE8EC4}" dt="2025-12-17T19:42:43.740" v="135" actId="478"/>
          <ac:spMkLst>
            <pc:docMk/>
            <pc:sldMk cId="3605454896" sldId="270"/>
            <ac:spMk id="6" creationId="{D4509527-F34A-332B-CD88-24BF1CE7A744}"/>
          </ac:spMkLst>
        </pc:spChg>
        <pc:spChg chg="add del mod">
          <ac:chgData name="Guard, Steven (contr-bto)" userId="16253381-6fee-4527-8396-2a66bbf2fe5a" providerId="ADAL" clId="{055CFE17-D694-4F51-B399-16710FFE8EC4}" dt="2025-12-17T19:41:04.906" v="99" actId="478"/>
          <ac:spMkLst>
            <pc:docMk/>
            <pc:sldMk cId="3605454896" sldId="270"/>
            <ac:spMk id="7" creationId="{09FDE0BE-4961-3B09-C66B-40D3F3B9D2E2}"/>
          </ac:spMkLst>
        </pc:spChg>
        <pc:cxnChg chg="add">
          <ac:chgData name="Guard, Steven (contr-bto)" userId="16253381-6fee-4527-8396-2a66bbf2fe5a" providerId="ADAL" clId="{055CFE17-D694-4F51-B399-16710FFE8EC4}" dt="2025-12-17T19:40:01.289" v="61" actId="11529"/>
          <ac:cxnSpMkLst>
            <pc:docMk/>
            <pc:sldMk cId="3605454896" sldId="270"/>
            <ac:cxnSpMk id="5" creationId="{7C8AFCF7-F372-9AC7-6A24-9AC31FCD7F08}"/>
          </ac:cxnSpMkLst>
        </pc:cxnChg>
      </pc:sldChg>
      <pc:sldChg chg="addSp delSp modSp mod">
        <pc:chgData name="Guard, Steven (contr-bto)" userId="16253381-6fee-4527-8396-2a66bbf2fe5a" providerId="ADAL" clId="{055CFE17-D694-4F51-B399-16710FFE8EC4}" dt="2025-12-17T19:42:45.783" v="136" actId="478"/>
        <pc:sldMkLst>
          <pc:docMk/>
          <pc:sldMk cId="3510119516" sldId="271"/>
        </pc:sldMkLst>
        <pc:spChg chg="del">
          <ac:chgData name="Guard, Steven (contr-bto)" userId="16253381-6fee-4527-8396-2a66bbf2fe5a" providerId="ADAL" clId="{055CFE17-D694-4F51-B399-16710FFE8EC4}" dt="2025-12-17T19:41:08.455" v="100" actId="478"/>
          <ac:spMkLst>
            <pc:docMk/>
            <pc:sldMk cId="3510119516" sldId="271"/>
            <ac:spMk id="2" creationId="{3A12BFD1-F1AE-015A-FCB0-B9A85C7347CD}"/>
          </ac:spMkLst>
        </pc:spChg>
        <pc:spChg chg="add del mod">
          <ac:chgData name="Guard, Steven (contr-bto)" userId="16253381-6fee-4527-8396-2a66bbf2fe5a" providerId="ADAL" clId="{055CFE17-D694-4F51-B399-16710FFE8EC4}" dt="2025-12-17T19:42:38.839" v="133" actId="478"/>
          <ac:spMkLst>
            <pc:docMk/>
            <pc:sldMk cId="3510119516" sldId="271"/>
            <ac:spMk id="5" creationId="{04C32DDB-1652-0CE1-D4FB-AEB5B5DA361F}"/>
          </ac:spMkLst>
        </pc:spChg>
        <pc:spChg chg="add del mod">
          <ac:chgData name="Guard, Steven (contr-bto)" userId="16253381-6fee-4527-8396-2a66bbf2fe5a" providerId="ADAL" clId="{055CFE17-D694-4F51-B399-16710FFE8EC4}" dt="2025-12-17T19:42:45.783" v="136" actId="478"/>
          <ac:spMkLst>
            <pc:docMk/>
            <pc:sldMk cId="3510119516" sldId="271"/>
            <ac:spMk id="6" creationId="{EB613EC8-A6DC-427C-1CAB-A70B848AD5E3}"/>
          </ac:spMkLst>
        </pc:spChg>
        <pc:cxnChg chg="add mod">
          <ac:chgData name="Guard, Steven (contr-bto)" userId="16253381-6fee-4527-8396-2a66bbf2fe5a" providerId="ADAL" clId="{055CFE17-D694-4F51-B399-16710FFE8EC4}" dt="2025-12-17T19:40:03.441" v="62"/>
          <ac:cxnSpMkLst>
            <pc:docMk/>
            <pc:sldMk cId="3510119516" sldId="271"/>
            <ac:cxnSpMk id="4" creationId="{EEE5B960-F149-7922-8F55-57BCBD629975}"/>
          </ac:cxnSpMkLst>
        </pc:cxnChg>
      </pc:sldChg>
      <pc:sldChg chg="addSp delSp modSp mod">
        <pc:chgData name="Guard, Steven (contr-bto)" userId="16253381-6fee-4527-8396-2a66bbf2fe5a" providerId="ADAL" clId="{055CFE17-D694-4F51-B399-16710FFE8EC4}" dt="2025-12-17T19:42:48.567" v="137" actId="478"/>
        <pc:sldMkLst>
          <pc:docMk/>
          <pc:sldMk cId="2437098196" sldId="272"/>
        </pc:sldMkLst>
        <pc:spChg chg="del">
          <ac:chgData name="Guard, Steven (contr-bto)" userId="16253381-6fee-4527-8396-2a66bbf2fe5a" providerId="ADAL" clId="{055CFE17-D694-4F51-B399-16710FFE8EC4}" dt="2025-12-17T19:41:12.025" v="102" actId="478"/>
          <ac:spMkLst>
            <pc:docMk/>
            <pc:sldMk cId="2437098196" sldId="272"/>
            <ac:spMk id="2" creationId="{AEBDDAEA-EEF9-C222-7E2E-D313BD556B18}"/>
          </ac:spMkLst>
        </pc:spChg>
        <pc:spChg chg="add del mod">
          <ac:chgData name="Guard, Steven (contr-bto)" userId="16253381-6fee-4527-8396-2a66bbf2fe5a" providerId="ADAL" clId="{055CFE17-D694-4F51-B399-16710FFE8EC4}" dt="2025-12-17T19:42:35.688" v="131" actId="478"/>
          <ac:spMkLst>
            <pc:docMk/>
            <pc:sldMk cId="2437098196" sldId="272"/>
            <ac:spMk id="5" creationId="{255B0A94-BBF3-30A5-11A9-165B1755632A}"/>
          </ac:spMkLst>
        </pc:spChg>
        <pc:spChg chg="add del mod">
          <ac:chgData name="Guard, Steven (contr-bto)" userId="16253381-6fee-4527-8396-2a66bbf2fe5a" providerId="ADAL" clId="{055CFE17-D694-4F51-B399-16710FFE8EC4}" dt="2025-12-17T19:42:48.567" v="137" actId="478"/>
          <ac:spMkLst>
            <pc:docMk/>
            <pc:sldMk cId="2437098196" sldId="272"/>
            <ac:spMk id="6" creationId="{BFFA0965-AC2E-13CC-0411-AC49ACAABA0B}"/>
          </ac:spMkLst>
        </pc:spChg>
        <pc:cxnChg chg="add mod">
          <ac:chgData name="Guard, Steven (contr-bto)" userId="16253381-6fee-4527-8396-2a66bbf2fe5a" providerId="ADAL" clId="{055CFE17-D694-4F51-B399-16710FFE8EC4}" dt="2025-12-17T19:40:04.362" v="63"/>
          <ac:cxnSpMkLst>
            <pc:docMk/>
            <pc:sldMk cId="2437098196" sldId="272"/>
            <ac:cxnSpMk id="4" creationId="{C9833DDB-2D5C-CAD7-70F5-D4179BBD7E59}"/>
          </ac:cxnSpMkLst>
        </pc:cxnChg>
      </pc:sldChg>
      <pc:sldChg chg="addSp delSp modSp mod">
        <pc:chgData name="Guard, Steven (contr-bto)" userId="16253381-6fee-4527-8396-2a66bbf2fe5a" providerId="ADAL" clId="{055CFE17-D694-4F51-B399-16710FFE8EC4}" dt="2025-12-17T19:42:51.225" v="138" actId="478"/>
        <pc:sldMkLst>
          <pc:docMk/>
          <pc:sldMk cId="2289392542" sldId="273"/>
        </pc:sldMkLst>
        <pc:spChg chg="del">
          <ac:chgData name="Guard, Steven (contr-bto)" userId="16253381-6fee-4527-8396-2a66bbf2fe5a" providerId="ADAL" clId="{055CFE17-D694-4F51-B399-16710FFE8EC4}" dt="2025-12-17T19:41:15.256" v="104" actId="478"/>
          <ac:spMkLst>
            <pc:docMk/>
            <pc:sldMk cId="2289392542" sldId="273"/>
            <ac:spMk id="2" creationId="{9037CD7F-11F9-B4C7-26C7-63C6000A8286}"/>
          </ac:spMkLst>
        </pc:spChg>
        <pc:spChg chg="add del mod">
          <ac:chgData name="Guard, Steven (contr-bto)" userId="16253381-6fee-4527-8396-2a66bbf2fe5a" providerId="ADAL" clId="{055CFE17-D694-4F51-B399-16710FFE8EC4}" dt="2025-12-17T19:42:10.632" v="114" actId="478"/>
          <ac:spMkLst>
            <pc:docMk/>
            <pc:sldMk cId="2289392542" sldId="273"/>
            <ac:spMk id="7" creationId="{154239CF-CEF9-D670-0874-4BA9C5F62917}"/>
          </ac:spMkLst>
        </pc:spChg>
        <pc:spChg chg="add del">
          <ac:chgData name="Guard, Steven (contr-bto)" userId="16253381-6fee-4527-8396-2a66bbf2fe5a" providerId="ADAL" clId="{055CFE17-D694-4F51-B399-16710FFE8EC4}" dt="2025-12-17T19:42:12.253" v="116" actId="22"/>
          <ac:spMkLst>
            <pc:docMk/>
            <pc:sldMk cId="2289392542" sldId="273"/>
            <ac:spMk id="9" creationId="{EC30B376-2842-D4FA-E985-764EFFF454EC}"/>
          </ac:spMkLst>
        </pc:spChg>
        <pc:spChg chg="add del mod">
          <ac:chgData name="Guard, Steven (contr-bto)" userId="16253381-6fee-4527-8396-2a66bbf2fe5a" providerId="ADAL" clId="{055CFE17-D694-4F51-B399-16710FFE8EC4}" dt="2025-12-17T19:42:51.225" v="138" actId="478"/>
          <ac:spMkLst>
            <pc:docMk/>
            <pc:sldMk cId="2289392542" sldId="273"/>
            <ac:spMk id="10" creationId="{E38040B2-E985-CFC0-131F-10DEFE7B91B8}"/>
          </ac:spMkLst>
        </pc:spChg>
        <pc:cxnChg chg="add mod">
          <ac:chgData name="Guard, Steven (contr-bto)" userId="16253381-6fee-4527-8396-2a66bbf2fe5a" providerId="ADAL" clId="{055CFE17-D694-4F51-B399-16710FFE8EC4}" dt="2025-12-17T19:40:05.367" v="64"/>
          <ac:cxnSpMkLst>
            <pc:docMk/>
            <pc:sldMk cId="2289392542" sldId="273"/>
            <ac:cxnSpMk id="6" creationId="{4768572B-60C5-33ED-27FF-B7EB46D3E445}"/>
          </ac:cxnSpMkLst>
        </pc:cxnChg>
      </pc:sldChg>
      <pc:sldChg chg="addSp delSp modSp mod">
        <pc:chgData name="Guard, Steven (contr-bto)" userId="16253381-6fee-4527-8396-2a66bbf2fe5a" providerId="ADAL" clId="{055CFE17-D694-4F51-B399-16710FFE8EC4}" dt="2025-12-17T19:42:53.481" v="139" actId="478"/>
        <pc:sldMkLst>
          <pc:docMk/>
          <pc:sldMk cId="4068397439" sldId="274"/>
        </pc:sldMkLst>
        <pc:spChg chg="del">
          <ac:chgData name="Guard, Steven (contr-bto)" userId="16253381-6fee-4527-8396-2a66bbf2fe5a" providerId="ADAL" clId="{055CFE17-D694-4F51-B399-16710FFE8EC4}" dt="2025-12-17T19:41:18.279" v="106" actId="478"/>
          <ac:spMkLst>
            <pc:docMk/>
            <pc:sldMk cId="4068397439" sldId="274"/>
            <ac:spMk id="2" creationId="{E304071A-3775-A12C-5794-D1F0A532EC95}"/>
          </ac:spMkLst>
        </pc:spChg>
        <pc:spChg chg="add del mod">
          <ac:chgData name="Guard, Steven (contr-bto)" userId="16253381-6fee-4527-8396-2a66bbf2fe5a" providerId="ADAL" clId="{055CFE17-D694-4F51-B399-16710FFE8EC4}" dt="2025-12-17T19:42:53.481" v="139" actId="478"/>
          <ac:spMkLst>
            <pc:docMk/>
            <pc:sldMk cId="4068397439" sldId="274"/>
            <ac:spMk id="7" creationId="{7555EB2C-C12F-9E61-79B1-3E6A2832F535}"/>
          </ac:spMkLst>
        </pc:spChg>
        <pc:cxnChg chg="add mod">
          <ac:chgData name="Guard, Steven (contr-bto)" userId="16253381-6fee-4527-8396-2a66bbf2fe5a" providerId="ADAL" clId="{055CFE17-D694-4F51-B399-16710FFE8EC4}" dt="2025-12-17T19:40:06.328" v="65"/>
          <ac:cxnSpMkLst>
            <pc:docMk/>
            <pc:sldMk cId="4068397439" sldId="274"/>
            <ac:cxnSpMk id="6" creationId="{0C18C906-F1C7-05C1-73B8-DAD56B975D14}"/>
          </ac:cxnSpMkLst>
        </pc:cxnChg>
      </pc:sldChg>
      <pc:sldChg chg="addSp delSp modSp mod">
        <pc:chgData name="Guard, Steven (contr-bto)" userId="16253381-6fee-4527-8396-2a66bbf2fe5a" providerId="ADAL" clId="{055CFE17-D694-4F51-B399-16710FFE8EC4}" dt="2025-12-17T19:42:56.007" v="140" actId="478"/>
        <pc:sldMkLst>
          <pc:docMk/>
          <pc:sldMk cId="120638497" sldId="275"/>
        </pc:sldMkLst>
        <pc:spChg chg="del">
          <ac:chgData name="Guard, Steven (contr-bto)" userId="16253381-6fee-4527-8396-2a66bbf2fe5a" providerId="ADAL" clId="{055CFE17-D694-4F51-B399-16710FFE8EC4}" dt="2025-12-17T19:41:22.343" v="108" actId="478"/>
          <ac:spMkLst>
            <pc:docMk/>
            <pc:sldMk cId="120638497" sldId="275"/>
            <ac:spMk id="2" creationId="{50AAE5DD-2AF6-1455-FB81-2095FCE404DF}"/>
          </ac:spMkLst>
        </pc:spChg>
        <pc:spChg chg="add del mod">
          <ac:chgData name="Guard, Steven (contr-bto)" userId="16253381-6fee-4527-8396-2a66bbf2fe5a" providerId="ADAL" clId="{055CFE17-D694-4F51-B399-16710FFE8EC4}" dt="2025-12-17T19:42:30.665" v="128" actId="478"/>
          <ac:spMkLst>
            <pc:docMk/>
            <pc:sldMk cId="120638497" sldId="275"/>
            <ac:spMk id="7" creationId="{54D353CF-5370-9A1A-C075-6F72DAFA5EDC}"/>
          </ac:spMkLst>
        </pc:spChg>
        <pc:spChg chg="add del mod">
          <ac:chgData name="Guard, Steven (contr-bto)" userId="16253381-6fee-4527-8396-2a66bbf2fe5a" providerId="ADAL" clId="{055CFE17-D694-4F51-B399-16710FFE8EC4}" dt="2025-12-17T19:42:56.007" v="140" actId="478"/>
          <ac:spMkLst>
            <pc:docMk/>
            <pc:sldMk cId="120638497" sldId="275"/>
            <ac:spMk id="8" creationId="{4670C472-D564-B0B8-D4E1-88A2B397096D}"/>
          </ac:spMkLst>
        </pc:spChg>
        <pc:cxnChg chg="add mod">
          <ac:chgData name="Guard, Steven (contr-bto)" userId="16253381-6fee-4527-8396-2a66bbf2fe5a" providerId="ADAL" clId="{055CFE17-D694-4F51-B399-16710FFE8EC4}" dt="2025-12-17T19:40:07.008" v="66"/>
          <ac:cxnSpMkLst>
            <pc:docMk/>
            <pc:sldMk cId="120638497" sldId="275"/>
            <ac:cxnSpMk id="6" creationId="{C39B0EDF-AFC4-233A-F985-D66B97077704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5904C4-010F-4896-9D22-0FDDB5A0FF93}" type="datetimeFigureOut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12/17/2025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Distribution Statement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899D1F1-6DC0-4977-808C-FD0BF7AD2565}" type="slidenum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‹#›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472D17-4339-E86C-14D6-1EA5F07B44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853" y="176644"/>
            <a:ext cx="1065105" cy="59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592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92715C0D-0E45-40B4-BE1B-664AAA8E6B7F}" type="datetimeFigureOut">
              <a:rPr lang="en-US" smtClean="0"/>
              <a:pPr/>
              <a:t>12/17/2025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89535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648200"/>
            <a:ext cx="5608320" cy="395097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Distribution Statement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639B577F-6036-4BCD-9021-A736CBC2873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A0D950-07C9-53C3-2A0C-9886CC9988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399" y="169820"/>
            <a:ext cx="985673" cy="54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33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B577F-6036-4BCD-9021-A736CBC2873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093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B577F-6036-4BCD-9021-A736CBC2873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603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5874D-C77E-FE2F-E311-7275058FB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461BAA-896C-9BD3-215E-DFCDB0DA2B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F7C9B8-9C4A-7678-3F39-D710997226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346646-DF93-C020-1C54-6D54F41B42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B577F-6036-4BCD-9021-A736CBC2873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243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B3018-6FE4-8780-7B11-B3D384053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7C68DE-6536-8A7B-7C59-443C457698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0FC8CD-B50E-7E7D-10A8-D30BACDEDC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7177A0-4949-5A0F-3D66-46BEC09D08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B577F-6036-4BCD-9021-A736CBC2873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311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0167" y="1456511"/>
            <a:ext cx="10363200" cy="457200"/>
          </a:xfrm>
        </p:spPr>
        <p:txBody>
          <a:bodyPr anchor="b" anchorCtr="0"/>
          <a:lstStyle>
            <a:lvl1pPr algn="ctr">
              <a:defRPr sz="2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2057400"/>
            <a:ext cx="8534400" cy="1752600"/>
          </a:xfrm>
        </p:spPr>
        <p:txBody>
          <a:bodyPr/>
          <a:lstStyle>
            <a:lvl1pPr marL="0" indent="0" algn="ctr">
              <a:buNone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add briefer names</a:t>
            </a:r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508000" y="19796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1834195" y="4049487"/>
            <a:ext cx="8524567" cy="720221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“Briefing prepared for”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653367" y="4790049"/>
            <a:ext cx="4876799" cy="322825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Date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0281" y="5207387"/>
            <a:ext cx="1722970" cy="95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1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112209"/>
            <a:ext cx="1241441" cy="69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8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3352798"/>
            <a:ext cx="10363200" cy="465138"/>
          </a:xfrm>
        </p:spPr>
        <p:txBody>
          <a:bodyPr/>
          <a:lstStyle>
            <a:lvl1pPr algn="ctr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112209"/>
            <a:ext cx="1241441" cy="69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1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876300" y="4329372"/>
            <a:ext cx="10363200" cy="1461828"/>
          </a:xfrm>
        </p:spPr>
        <p:txBody>
          <a:bodyPr anchor="t"/>
          <a:lstStyle>
            <a:lvl1pPr algn="l">
              <a:defRPr sz="2400" b="1" baseline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4341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892629" y="2954111"/>
            <a:ext cx="10363200" cy="1379538"/>
          </a:xfrm>
        </p:spPr>
        <p:txBody>
          <a:bodyPr anchor="b"/>
          <a:lstStyle>
            <a:lvl1pPr algn="l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112209"/>
            <a:ext cx="1241441" cy="69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76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>
            <a:off x="558800" y="1143000"/>
            <a:ext cx="11074400" cy="5334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/>
            </a:lvl2pPr>
            <a:lvl3pPr marL="1143000" indent="-228600">
              <a:buFont typeface="Arial" pitchFamily="34" charset="0"/>
              <a:buChar char="•"/>
              <a:defRPr sz="1400"/>
            </a:lvl3pPr>
            <a:lvl4pPr marL="1600200" indent="-228600">
              <a:buFont typeface="Arial" pitchFamily="34" charset="0"/>
              <a:buChar char="•"/>
              <a:defRPr sz="1300"/>
            </a:lvl4pPr>
            <a:lvl5pPr marL="2057400" indent="-228600">
              <a:buFont typeface="Arial" pitchFamily="34" charset="0"/>
              <a:buChar char="•"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199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112209"/>
            <a:ext cx="1241441" cy="69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0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and_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112209"/>
            <a:ext cx="1241441" cy="691068"/>
          </a:xfrm>
          <a:prstGeom prst="rect">
            <a:avLst/>
          </a:prstGeom>
        </p:spPr>
      </p:pic>
      <p:cxnSp>
        <p:nvCxnSpPr>
          <p:cNvPr id="8" name="Straight Connector 7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31146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wo_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110744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09600" y="3581400"/>
            <a:ext cx="110744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112209"/>
            <a:ext cx="1241441" cy="691068"/>
          </a:xfrm>
          <a:prstGeom prst="rect">
            <a:avLst/>
          </a:prstGeom>
        </p:spPr>
      </p:pic>
      <p:cxnSp>
        <p:nvCxnSpPr>
          <p:cNvPr id="10" name="Straight Connector 9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3282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53848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197600" y="1066800"/>
            <a:ext cx="53848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112209"/>
            <a:ext cx="1241441" cy="691068"/>
          </a:xfrm>
          <a:prstGeom prst="rect">
            <a:avLst/>
          </a:prstGeom>
        </p:spPr>
      </p:pic>
      <p:cxnSp>
        <p:nvCxnSpPr>
          <p:cNvPr id="10" name="Straight Connector 9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1495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43688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/>
          </p:nvPr>
        </p:nvSpPr>
        <p:spPr>
          <a:xfrm>
            <a:off x="81280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112209"/>
            <a:ext cx="1241441" cy="691068"/>
          </a:xfrm>
          <a:prstGeom prst="rect">
            <a:avLst/>
          </a:prstGeom>
        </p:spPr>
      </p:pic>
      <p:cxnSp>
        <p:nvCxnSpPr>
          <p:cNvPr id="11" name="Straight Connector 10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65018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Four_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4" y="1066800"/>
            <a:ext cx="5377545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193975" y="1066800"/>
            <a:ext cx="5490031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/>
          </p:nvPr>
        </p:nvSpPr>
        <p:spPr>
          <a:xfrm>
            <a:off x="6193970" y="3521528"/>
            <a:ext cx="5490031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6"/>
          </p:nvPr>
        </p:nvSpPr>
        <p:spPr>
          <a:xfrm>
            <a:off x="605976" y="3529693"/>
            <a:ext cx="5377545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112209"/>
            <a:ext cx="1241441" cy="691068"/>
          </a:xfrm>
          <a:prstGeom prst="rect">
            <a:avLst/>
          </a:prstGeom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59495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Six_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4"/>
          </p:nvPr>
        </p:nvSpPr>
        <p:spPr>
          <a:xfrm>
            <a:off x="4368800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616857" y="3535137"/>
            <a:ext cx="3556000" cy="2359479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6"/>
          </p:nvPr>
        </p:nvSpPr>
        <p:spPr>
          <a:xfrm>
            <a:off x="8120743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7"/>
          </p:nvPr>
        </p:nvSpPr>
        <p:spPr>
          <a:xfrm>
            <a:off x="8128000" y="3535137"/>
            <a:ext cx="3556000" cy="2359479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8"/>
          </p:nvPr>
        </p:nvSpPr>
        <p:spPr>
          <a:xfrm>
            <a:off x="4376059" y="3537858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112209"/>
            <a:ext cx="1241441" cy="691068"/>
          </a:xfrm>
          <a:prstGeom prst="rect">
            <a:avLst/>
          </a:prstGeom>
        </p:spPr>
      </p:pic>
      <p:cxnSp>
        <p:nvCxnSpPr>
          <p:cNvPr id="15" name="Straight Connector 14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66887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4"/>
          </p:nvPr>
        </p:nvSpPr>
        <p:spPr>
          <a:xfrm>
            <a:off x="4713516" y="1066801"/>
            <a:ext cx="6970485" cy="4811486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751422" y="1763489"/>
            <a:ext cx="3831468" cy="4115027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762002" y="1066800"/>
            <a:ext cx="3828143" cy="696687"/>
          </a:xfrm>
        </p:spPr>
        <p:txBody>
          <a:bodyPr anchor="b"/>
          <a:lstStyle>
            <a:lvl1pPr algn="l">
              <a:defRPr sz="2000" b="1"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112209"/>
            <a:ext cx="1241441" cy="691068"/>
          </a:xfrm>
          <a:prstGeom prst="rect">
            <a:avLst/>
          </a:prstGeom>
        </p:spPr>
      </p:pic>
      <p:cxnSp>
        <p:nvCxnSpPr>
          <p:cNvPr id="11" name="Straight Connector 10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9653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4550365" y="3979891"/>
            <a:ext cx="3030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www.darpa.mil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0364" y="2222047"/>
            <a:ext cx="3030308" cy="168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81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Placeholder 73"/>
          <p:cNvSpPr>
            <a:spLocks noGrp="1"/>
          </p:cNvSpPr>
          <p:nvPr>
            <p:ph type="body" sz="quarter" idx="36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35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Text Placeholder 67"/>
          <p:cNvSpPr>
            <a:spLocks noGrp="1"/>
          </p:cNvSpPr>
          <p:nvPr>
            <p:ph type="body" sz="quarter" idx="34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PE: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1392061" y="110094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PROJECT:</a:t>
            </a:r>
          </a:p>
        </p:txBody>
      </p:sp>
      <p:sp>
        <p:nvSpPr>
          <p:cNvPr id="54" name="TextBox 53"/>
          <p:cNvSpPr txBox="1"/>
          <p:nvPr userDrawn="1"/>
        </p:nvSpPr>
        <p:spPr>
          <a:xfrm>
            <a:off x="3009902" y="110094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RDDS PG #: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73943" y="1100945"/>
            <a:ext cx="992009" cy="246888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238766" y="1100946"/>
            <a:ext cx="66953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4030131" y="1100946"/>
            <a:ext cx="1387124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8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19973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9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096341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0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79800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11079800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FY20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10101659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FY19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9123517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FY18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2455863" algn="l"/>
              </a:tabLst>
            </a:pPr>
            <a:r>
              <a:rPr lang="en-US" sz="1000" dirty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2455863" algn="l"/>
              </a:tabLst>
              <a:defRPr/>
            </a:pPr>
            <a:r>
              <a:rPr lang="en-US" sz="1000" dirty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39"/>
          </p:nvPr>
        </p:nvSpPr>
        <p:spPr>
          <a:xfrm>
            <a:off x="10803240" y="6553200"/>
            <a:ext cx="1016000" cy="292102"/>
          </a:xfrm>
        </p:spPr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112209"/>
            <a:ext cx="1241441" cy="691068"/>
          </a:xfrm>
          <a:prstGeom prst="rect">
            <a:avLst/>
          </a:prstGeom>
        </p:spPr>
      </p:pic>
      <p:sp>
        <p:nvSpPr>
          <p:cNvPr id="3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 dirty="0">
                <a:solidFill>
                  <a:prstClr val="white">
                    <a:lumMod val="50000"/>
                  </a:prstClr>
                </a:solidFill>
              </a:rPr>
              <a:t>Distribution authorized to U.S. Government Agencies only. Other requests for this document shall be referred to DARPA Director’s Office.</a:t>
            </a:r>
          </a:p>
        </p:txBody>
      </p:sp>
    </p:spTree>
    <p:extLst>
      <p:ext uri="{BB962C8B-B14F-4D97-AF65-F5344CB8AC3E}">
        <p14:creationId xmlns:p14="http://schemas.microsoft.com/office/powerpoint/2010/main" val="3262936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Placeholder 73"/>
          <p:cNvSpPr>
            <a:spLocks noGrp="1"/>
          </p:cNvSpPr>
          <p:nvPr>
            <p:ph type="body" sz="quarter" idx="36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35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Text Placeholder 67"/>
          <p:cNvSpPr>
            <a:spLocks noGrp="1"/>
          </p:cNvSpPr>
          <p:nvPr>
            <p:ph type="body" sz="quarter" idx="34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73941" y="1100945"/>
            <a:ext cx="1987296" cy="246888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3203771" y="1100946"/>
            <a:ext cx="165811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5851173" y="1100946"/>
            <a:ext cx="1387124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8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22068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9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111545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0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95004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3" name="TextBox 32"/>
          <p:cNvSpPr txBox="1"/>
          <p:nvPr userDrawn="1"/>
        </p:nvSpPr>
        <p:spPr>
          <a:xfrm>
            <a:off x="2376359" y="1109506"/>
            <a:ext cx="1056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PROJECT:</a:t>
            </a:r>
          </a:p>
        </p:txBody>
      </p:sp>
      <p:sp>
        <p:nvSpPr>
          <p:cNvPr id="34" name="TextBox 33"/>
          <p:cNvSpPr txBox="1"/>
          <p:nvPr userDrawn="1"/>
        </p:nvSpPr>
        <p:spPr>
          <a:xfrm>
            <a:off x="4819654" y="110950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RDDS</a:t>
            </a:r>
            <a:r>
              <a:rPr lang="en-US" sz="1000" baseline="0" dirty="0">
                <a:latin typeface="+mn-lt"/>
              </a:rPr>
              <a:t> PG #</a:t>
            </a:r>
            <a:r>
              <a:rPr lang="en-US" sz="1000" dirty="0">
                <a:latin typeface="+mn-lt"/>
              </a:rPr>
              <a:t>:</a:t>
            </a:r>
          </a:p>
        </p:txBody>
      </p:sp>
      <p:sp>
        <p:nvSpPr>
          <p:cNvPr id="35" name="TextBox 34"/>
          <p:cNvSpPr txBox="1"/>
          <p:nvPr userDrawn="1"/>
        </p:nvSpPr>
        <p:spPr>
          <a:xfrm>
            <a:off x="11085197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FY20</a:t>
            </a:r>
          </a:p>
        </p:txBody>
      </p:sp>
      <p:sp>
        <p:nvSpPr>
          <p:cNvPr id="36" name="TextBox 35"/>
          <p:cNvSpPr txBox="1"/>
          <p:nvPr userDrawn="1"/>
        </p:nvSpPr>
        <p:spPr>
          <a:xfrm>
            <a:off x="10106128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FY19</a:t>
            </a:r>
          </a:p>
        </p:txBody>
      </p:sp>
      <p:sp>
        <p:nvSpPr>
          <p:cNvPr id="37" name="TextBox 36"/>
          <p:cNvSpPr txBox="1"/>
          <p:nvPr userDrawn="1"/>
        </p:nvSpPr>
        <p:spPr>
          <a:xfrm>
            <a:off x="9130605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FY18</a:t>
            </a:r>
          </a:p>
        </p:txBody>
      </p:sp>
      <p:sp>
        <p:nvSpPr>
          <p:cNvPr id="38" name="TextBox 37"/>
          <p:cNvSpPr txBox="1"/>
          <p:nvPr userDrawn="1"/>
        </p:nvSpPr>
        <p:spPr>
          <a:xfrm>
            <a:off x="8155245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PROJECT</a:t>
            </a:r>
          </a:p>
        </p:txBody>
      </p:sp>
      <p:sp>
        <p:nvSpPr>
          <p:cNvPr id="39" name="TextBox 38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PE: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7" hasCustomPrompt="1"/>
          </p:nvPr>
        </p:nvSpPr>
        <p:spPr>
          <a:xfrm>
            <a:off x="9115229" y="874914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8" hasCustomPrompt="1"/>
          </p:nvPr>
        </p:nvSpPr>
        <p:spPr>
          <a:xfrm>
            <a:off x="10111545" y="87468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9" hasCustomPrompt="1"/>
          </p:nvPr>
        </p:nvSpPr>
        <p:spPr>
          <a:xfrm>
            <a:off x="11095004" y="87468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40" hasCustomPrompt="1"/>
          </p:nvPr>
        </p:nvSpPr>
        <p:spPr>
          <a:xfrm>
            <a:off x="8124905" y="112194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-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1" hasCustomPrompt="1"/>
          </p:nvPr>
        </p:nvSpPr>
        <p:spPr>
          <a:xfrm>
            <a:off x="8124905" y="874688"/>
            <a:ext cx="975360" cy="228600"/>
          </a:xfrm>
        </p:spPr>
        <p:txBody>
          <a:bodyPr/>
          <a:lstStyle>
            <a:lvl1pPr algn="ctr"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-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tabLst>
                <a:tab pos="2455863" algn="l"/>
              </a:tabLst>
            </a:pPr>
            <a:r>
              <a:rPr lang="en-US" sz="1000" baseline="0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55863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112209"/>
            <a:ext cx="1241441" cy="691068"/>
          </a:xfrm>
          <a:prstGeom prst="rect">
            <a:avLst/>
          </a:prstGeom>
        </p:spPr>
      </p:pic>
      <p:sp>
        <p:nvSpPr>
          <p:cNvPr id="41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 dirty="0">
                <a:solidFill>
                  <a:prstClr val="white">
                    <a:lumMod val="50000"/>
                  </a:prstClr>
                </a:solidFill>
              </a:rPr>
              <a:t>Distribution authorized to U.S. Government Agencies only. Other requests for this document shall be referred to DARPA Director’s Office.</a:t>
            </a:r>
          </a:p>
        </p:txBody>
      </p:sp>
    </p:spTree>
    <p:extLst>
      <p:ext uri="{BB962C8B-B14F-4D97-AF65-F5344CB8AC3E}">
        <p14:creationId xmlns:p14="http://schemas.microsoft.com/office/powerpoint/2010/main" val="4105798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70"/>
          <p:cNvSpPr>
            <a:spLocks noGrp="1"/>
          </p:cNvSpPr>
          <p:nvPr>
            <p:ph type="body" sz="quarter" idx="49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sp>
        <p:nvSpPr>
          <p:cNvPr id="63" name="Text Placeholder 6"/>
          <p:cNvSpPr>
            <a:spLocks noGrp="1"/>
          </p:cNvSpPr>
          <p:nvPr>
            <p:ph type="body" sz="quarter" idx="47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sp>
        <p:nvSpPr>
          <p:cNvPr id="62" name="Text Placeholder 6"/>
          <p:cNvSpPr>
            <a:spLocks noGrp="1"/>
          </p:cNvSpPr>
          <p:nvPr>
            <p:ph type="body" sz="quarter" idx="46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60" name="Text Placeholder 67"/>
          <p:cNvSpPr>
            <a:spLocks noGrp="1"/>
          </p:cNvSpPr>
          <p:nvPr>
            <p:ph type="body" sz="quarter" idx="43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cxnSp>
        <p:nvCxnSpPr>
          <p:cNvPr id="41" name="Straight Connector 40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/>
          <p:cNvSpPr txBox="1"/>
          <p:nvPr userDrawn="1"/>
        </p:nvSpPr>
        <p:spPr>
          <a:xfrm>
            <a:off x="2953687" y="1124895"/>
            <a:ext cx="1056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PROJECT: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PE: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5901886" y="1115063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RDDS</a:t>
            </a:r>
            <a:r>
              <a:rPr lang="en-US" sz="1000" baseline="0" dirty="0">
                <a:latin typeface="+mn-lt"/>
              </a:rPr>
              <a:t> PG #</a:t>
            </a:r>
            <a:r>
              <a:rPr lang="en-US" sz="1000" dirty="0">
                <a:latin typeface="+mn-lt"/>
              </a:rPr>
              <a:t>: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64472" y="1095399"/>
            <a:ext cx="2764371" cy="246221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baseline="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3768343" y="1095399"/>
            <a:ext cx="229721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6934856" y="1105231"/>
            <a:ext cx="1213629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 marL="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000" dirty="0">
                <a:latin typeface="+mn-lt"/>
                <a:cs typeface="+mn-cs"/>
              </a:defRPr>
            </a:lvl1pPr>
          </a:lstStyle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-</a:t>
            </a:r>
          </a:p>
        </p:txBody>
      </p:sp>
      <p:sp>
        <p:nvSpPr>
          <p:cNvPr id="19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31097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106128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4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85197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2" name="Text Placeholder 39"/>
          <p:cNvSpPr>
            <a:spLocks noGrp="1"/>
          </p:cNvSpPr>
          <p:nvPr>
            <p:ph type="body" sz="quarter" idx="31" hasCustomPrompt="1"/>
          </p:nvPr>
        </p:nvSpPr>
        <p:spPr>
          <a:xfrm>
            <a:off x="9131097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4" name="Text Placeholder 39"/>
          <p:cNvSpPr>
            <a:spLocks noGrp="1"/>
          </p:cNvSpPr>
          <p:nvPr>
            <p:ph type="body" sz="quarter" idx="32" hasCustomPrompt="1"/>
          </p:nvPr>
        </p:nvSpPr>
        <p:spPr>
          <a:xfrm>
            <a:off x="10106128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3" name="Text Placeholder 39"/>
          <p:cNvSpPr>
            <a:spLocks noGrp="1"/>
          </p:cNvSpPr>
          <p:nvPr>
            <p:ph type="body" sz="quarter" idx="33" hasCustomPrompt="1"/>
          </p:nvPr>
        </p:nvSpPr>
        <p:spPr>
          <a:xfrm>
            <a:off x="11085197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085197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FY20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0106128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FY19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9131097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FY18</a:t>
            </a:r>
          </a:p>
        </p:txBody>
      </p:sp>
      <p:sp>
        <p:nvSpPr>
          <p:cNvPr id="45" name="TextBox 44"/>
          <p:cNvSpPr txBox="1"/>
          <p:nvPr userDrawn="1"/>
        </p:nvSpPr>
        <p:spPr>
          <a:xfrm>
            <a:off x="8152193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PROJECT</a:t>
            </a:r>
          </a:p>
        </p:txBody>
      </p:sp>
      <p:sp>
        <p:nvSpPr>
          <p:cNvPr id="46" name="Text Placeholder 39"/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8152193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48" name="Text Placeholder 39"/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8152193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cxnSp>
        <p:nvCxnSpPr>
          <p:cNvPr id="42" name="Straight Connector 41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Straight Connector 46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TextBox 38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49" name="Text Placeholder 39"/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9131097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0" name="Text Placeholder 39"/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10106620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1" name="Text Placeholder 39"/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11085197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2" name="Text Placeholder 39"/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152193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73"/>
          <p:cNvSpPr>
            <a:spLocks noGrp="1"/>
          </p:cNvSpPr>
          <p:nvPr>
            <p:ph type="body" sz="quarter" idx="40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5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tabLst>
                <a:tab pos="2455863" algn="l"/>
              </a:tabLst>
            </a:pPr>
            <a:r>
              <a:rPr lang="en-US" sz="1000" baseline="0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55863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112209"/>
            <a:ext cx="1241441" cy="691068"/>
          </a:xfrm>
          <a:prstGeom prst="rect">
            <a:avLst/>
          </a:prstGeom>
        </p:spPr>
      </p:pic>
      <p:sp>
        <p:nvSpPr>
          <p:cNvPr id="5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 dirty="0">
                <a:solidFill>
                  <a:prstClr val="white">
                    <a:lumMod val="50000"/>
                  </a:prstClr>
                </a:solidFill>
              </a:rPr>
              <a:t>Distribution authorized to U.S. Government Agencies only. Other requests for this document shall be referred to DARPA Director’s Office.</a:t>
            </a:r>
          </a:p>
        </p:txBody>
      </p:sp>
    </p:spTree>
    <p:extLst>
      <p:ext uri="{BB962C8B-B14F-4D97-AF65-F5344CB8AC3E}">
        <p14:creationId xmlns:p14="http://schemas.microsoft.com/office/powerpoint/2010/main" val="362144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_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 rot="5400000">
            <a:off x="2603497" y="-1333497"/>
            <a:ext cx="6400803" cy="9525001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/>
            </a:lvl2pPr>
            <a:lvl3pPr marL="1143000" indent="-228600">
              <a:buFont typeface="Arial" pitchFamily="34" charset="0"/>
              <a:buChar char="•"/>
              <a:defRPr sz="1400"/>
            </a:lvl3pPr>
            <a:lvl4pPr marL="1600200" indent="-228600">
              <a:buFont typeface="Arial" pitchFamily="34" charset="0"/>
              <a:buChar char="•"/>
              <a:defRPr sz="1300"/>
            </a:lvl4pPr>
            <a:lvl5pPr marL="2057400" indent="-228600">
              <a:buFont typeface="Arial" pitchFamily="34" charset="0"/>
              <a:buChar char="•"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 rot="5400000">
            <a:off x="-2447443" y="3228446"/>
            <a:ext cx="5546817" cy="397933"/>
          </a:xfrm>
        </p:spPr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 rot="5400000">
            <a:off x="56713" y="6309160"/>
            <a:ext cx="530038" cy="389469"/>
          </a:xfrm>
        </p:spPr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 rot="5400000">
            <a:off x="9074222" y="3657674"/>
            <a:ext cx="5041761" cy="901700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 flipH="1">
            <a:off x="11022546" y="228601"/>
            <a:ext cx="2117" cy="6410325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0974382" y="472024"/>
            <a:ext cx="1241441" cy="69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472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libri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99A654-EF72-2C8D-5E9F-0B315443AB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94866" y="844064"/>
            <a:ext cx="8811006" cy="495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907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 We 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36C28C-4832-18A7-BFD9-87A706BA93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1568" y="646959"/>
            <a:ext cx="5576125" cy="556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64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ron Sharpens Ir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57E457-83D8-B228-28E3-CF49BED34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43200" y="61912"/>
            <a:ext cx="670560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973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cause its h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AI-generated content may be incorrect.">
            <a:extLst>
              <a:ext uri="{FF2B5EF4-FFF2-40B4-BE49-F238E27FC236}">
                <a16:creationId xmlns:a16="http://schemas.microsoft.com/office/drawing/2014/main" id="{D3EDE350-B45A-9AEA-4407-E253487F7B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453" y="923111"/>
            <a:ext cx="8894140" cy="501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9991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ve H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9F586A-7AC6-F28D-D57D-DAB4D5AD4E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6552" y="731230"/>
            <a:ext cx="6398895" cy="555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1402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olent Exec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129D06-6C93-BB44-3497-A547C8FA1B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04260" y="582831"/>
            <a:ext cx="4983480" cy="569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99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wn your sh*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5A4BDF-BFD6-18D2-FCCC-2E1C56F78B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83331" y="774382"/>
            <a:ext cx="6225338" cy="530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9598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l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14A5D5-AE9A-66F0-1F56-7EC0DA64D4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8375" y="1509712"/>
            <a:ext cx="7715250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22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wnersh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DB99D6-FFDE-5A5C-2E66-20720847E5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2127" y="640225"/>
            <a:ext cx="5587746" cy="557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5931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um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3">
            <a:extLst>
              <a:ext uri="{FF2B5EF4-FFF2-40B4-BE49-F238E27FC236}">
                <a16:creationId xmlns:a16="http://schemas.microsoft.com/office/drawing/2014/main" id="{9981BAC4-1AFB-E562-A69A-820897331DE0}"/>
              </a:ext>
            </a:extLst>
          </p:cNvPr>
          <p:cNvSpPr/>
          <p:nvPr userDrawn="1"/>
        </p:nvSpPr>
        <p:spPr>
          <a:xfrm>
            <a:off x="3659001" y="1009089"/>
            <a:ext cx="4873998" cy="4839821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1059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C777AAB7-C5B5-6F58-C422-5EAEAFE0772A}"/>
              </a:ext>
            </a:extLst>
          </p:cNvPr>
          <p:cNvSpPr/>
          <p:nvPr userDrawn="1"/>
        </p:nvSpPr>
        <p:spPr>
          <a:xfrm>
            <a:off x="3233737" y="595312"/>
            <a:ext cx="5724525" cy="5667375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3238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ate shiny ey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3">
            <a:extLst>
              <a:ext uri="{FF2B5EF4-FFF2-40B4-BE49-F238E27FC236}">
                <a16:creationId xmlns:a16="http://schemas.microsoft.com/office/drawing/2014/main" id="{45E894AD-AF19-80E5-F2D4-66FBFB2F3EE7}"/>
              </a:ext>
            </a:extLst>
          </p:cNvPr>
          <p:cNvSpPr/>
          <p:nvPr userDrawn="1"/>
        </p:nvSpPr>
        <p:spPr>
          <a:xfrm>
            <a:off x="3109912" y="514350"/>
            <a:ext cx="5972175" cy="582930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9224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5">
            <a:extLst>
              <a:ext uri="{FF2B5EF4-FFF2-40B4-BE49-F238E27FC236}">
                <a16:creationId xmlns:a16="http://schemas.microsoft.com/office/drawing/2014/main" id="{D358A50D-822C-C81F-8337-BBE621DEF897}"/>
              </a:ext>
            </a:extLst>
          </p:cNvPr>
          <p:cNvSpPr/>
          <p:nvPr userDrawn="1"/>
        </p:nvSpPr>
        <p:spPr>
          <a:xfrm>
            <a:off x="3005137" y="466725"/>
            <a:ext cx="5872163" cy="59245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9667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is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3">
            <a:extLst>
              <a:ext uri="{FF2B5EF4-FFF2-40B4-BE49-F238E27FC236}">
                <a16:creationId xmlns:a16="http://schemas.microsoft.com/office/drawing/2014/main" id="{783766F0-1D41-08B2-DDA2-A67F25DE086F}"/>
              </a:ext>
            </a:extLst>
          </p:cNvPr>
          <p:cNvSpPr/>
          <p:nvPr userDrawn="1"/>
        </p:nvSpPr>
        <p:spPr>
          <a:xfrm>
            <a:off x="3233737" y="504825"/>
            <a:ext cx="5724525" cy="58483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2822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ising g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7886C12B-58FA-6A6E-8FDF-E323A48D7223}"/>
              </a:ext>
            </a:extLst>
          </p:cNvPr>
          <p:cNvSpPr/>
          <p:nvPr userDrawn="1"/>
        </p:nvSpPr>
        <p:spPr>
          <a:xfrm>
            <a:off x="3462337" y="600075"/>
            <a:ext cx="5267325" cy="56578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473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ime here is fin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565C9D93-23E4-4ED3-2DC6-9CC58B71ABBD}"/>
              </a:ext>
            </a:extLst>
          </p:cNvPr>
          <p:cNvSpPr/>
          <p:nvPr userDrawn="1"/>
        </p:nvSpPr>
        <p:spPr>
          <a:xfrm>
            <a:off x="3509962" y="714375"/>
            <a:ext cx="5172075" cy="54292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971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 we lose - glo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B039C301-6879-0413-57D8-B57F42942EF4}"/>
              </a:ext>
            </a:extLst>
          </p:cNvPr>
          <p:cNvSpPr/>
          <p:nvPr userDrawn="1"/>
        </p:nvSpPr>
        <p:spPr>
          <a:xfrm>
            <a:off x="3395662" y="419100"/>
            <a:ext cx="5400675" cy="601980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985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ke the impossible poss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D717E093-8010-AF92-7F86-E6403CAF4F7B}"/>
              </a:ext>
            </a:extLst>
          </p:cNvPr>
          <p:cNvSpPr/>
          <p:nvPr userDrawn="1"/>
        </p:nvSpPr>
        <p:spPr>
          <a:xfrm>
            <a:off x="2489597" y="828675"/>
            <a:ext cx="7212806" cy="5200650"/>
          </a:xfrm>
          <a:custGeom>
            <a:avLst/>
            <a:gdLst/>
            <a:ahLst/>
            <a:cxnLst/>
            <a:rect l="l" t="t" r="r" b="b"/>
            <a:pathLst>
              <a:path w="9929812" h="7943850">
                <a:moveTo>
                  <a:pt x="0" y="0"/>
                </a:moveTo>
                <a:lnTo>
                  <a:pt x="9929812" y="0"/>
                </a:lnTo>
                <a:lnTo>
                  <a:pt x="9929812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759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s only impossible o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ED9E9AC5-FEEF-9740-6F3A-685E5341871E}"/>
              </a:ext>
            </a:extLst>
          </p:cNvPr>
          <p:cNvSpPr/>
          <p:nvPr userDrawn="1"/>
        </p:nvSpPr>
        <p:spPr>
          <a:xfrm>
            <a:off x="3152775" y="171450"/>
            <a:ext cx="5886450" cy="651510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8636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the cant be d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3A33EFB3-03DB-1944-D6C8-EC0F0E8D459F}"/>
              </a:ext>
            </a:extLst>
          </p:cNvPr>
          <p:cNvSpPr/>
          <p:nvPr userDrawn="1"/>
        </p:nvSpPr>
        <p:spPr>
          <a:xfrm>
            <a:off x="2933700" y="447675"/>
            <a:ext cx="6324600" cy="59626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7977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race the 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679BBC-FB82-4A3B-9F19-F802B5F9DE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9829" y="471480"/>
            <a:ext cx="5892342" cy="591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317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ailbreak your mi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5">
            <a:extLst>
              <a:ext uri="{FF2B5EF4-FFF2-40B4-BE49-F238E27FC236}">
                <a16:creationId xmlns:a16="http://schemas.microsoft.com/office/drawing/2014/main" id="{3BBCD4EA-7D90-0798-E27C-5C773F681E08}"/>
              </a:ext>
            </a:extLst>
          </p:cNvPr>
          <p:cNvSpPr/>
          <p:nvPr userDrawn="1"/>
        </p:nvSpPr>
        <p:spPr>
          <a:xfrm>
            <a:off x="3095625" y="390525"/>
            <a:ext cx="6296025" cy="60769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90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8190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erate quick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7CE6C0-01B0-BE04-2E90-B5EABBC2DD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25" y="809625"/>
            <a:ext cx="523875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50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lace the urg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79C9FF-B282-069C-68AA-B502F1244B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57575" y="790575"/>
            <a:ext cx="5276850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5116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next st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23A4E3-DB2B-1371-3642-030E9DF3A6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67075" y="600075"/>
            <a:ext cx="565785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4255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 looks like a brick w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0FE0D7-98ED-9E89-52E5-53D10F02B4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90900" y="581025"/>
            <a:ext cx="5695950" cy="56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78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cuase its h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1A78D9F0-F156-977E-4059-5D656F641449}"/>
              </a:ext>
            </a:extLst>
          </p:cNvPr>
          <p:cNvSpPr/>
          <p:nvPr userDrawn="1"/>
        </p:nvSpPr>
        <p:spPr>
          <a:xfrm>
            <a:off x="3333750" y="257175"/>
            <a:ext cx="6096000" cy="63436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067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l lea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35C601-6AE4-9534-876D-B9420A6A5D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7100" y="800100"/>
            <a:ext cx="52578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0049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mission to experi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C72D39-18CE-C7F5-94AD-32013009AF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14725" y="847725"/>
            <a:ext cx="5162550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0540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gnify the bright spo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494C5E6B-06AA-1955-D111-745D936C3764}"/>
              </a:ext>
            </a:extLst>
          </p:cNvPr>
          <p:cNvSpPr/>
          <p:nvPr userDrawn="1"/>
        </p:nvSpPr>
        <p:spPr>
          <a:xfrm>
            <a:off x="3057525" y="695325"/>
            <a:ext cx="6076950" cy="5467350"/>
          </a:xfrm>
          <a:custGeom>
            <a:avLst/>
            <a:gdLst/>
            <a:ahLst/>
            <a:cxnLst/>
            <a:rect l="l" t="t" r="r" b="b"/>
            <a:pathLst>
              <a:path w="7914061" h="7943850">
                <a:moveTo>
                  <a:pt x="0" y="0"/>
                </a:moveTo>
                <a:lnTo>
                  <a:pt x="7914061" y="0"/>
                </a:lnTo>
                <a:lnTo>
                  <a:pt x="7914061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0891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ning creates clar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2B31AAE8-66FC-AF6A-96C7-4DFE77D90D98}"/>
              </a:ext>
            </a:extLst>
          </p:cNvPr>
          <p:cNvSpPr/>
          <p:nvPr userDrawn="1"/>
        </p:nvSpPr>
        <p:spPr>
          <a:xfrm>
            <a:off x="3395662" y="647700"/>
            <a:ext cx="5400675" cy="556260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6105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edback is a 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2DDF465F-B84C-6B0A-1173-5FA36FD0D0EF}"/>
              </a:ext>
            </a:extLst>
          </p:cNvPr>
          <p:cNvSpPr/>
          <p:nvPr userDrawn="1"/>
        </p:nvSpPr>
        <p:spPr>
          <a:xfrm>
            <a:off x="3555820" y="876300"/>
            <a:ext cx="5080360" cy="5410200"/>
          </a:xfrm>
          <a:custGeom>
            <a:avLst/>
            <a:gdLst/>
            <a:ahLst/>
            <a:cxnLst/>
            <a:rect l="l" t="t" r="r" b="b"/>
            <a:pathLst>
              <a:path w="7912819" h="7943850">
                <a:moveTo>
                  <a:pt x="0" y="0"/>
                </a:moveTo>
                <a:lnTo>
                  <a:pt x="7912820" y="0"/>
                </a:lnTo>
                <a:lnTo>
                  <a:pt x="791282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8906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ce teaches story reac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A0A1B355-D1E2-2569-08A5-C2C14E4E85FD}"/>
              </a:ext>
            </a:extLst>
          </p:cNvPr>
          <p:cNvSpPr/>
          <p:nvPr userDrawn="1"/>
        </p:nvSpPr>
        <p:spPr>
          <a:xfrm>
            <a:off x="3076575" y="452437"/>
            <a:ext cx="6810375" cy="5953125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118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ody has all the answ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B1664778-761D-0B3B-4B02-A6C3A7BE3221}"/>
              </a:ext>
            </a:extLst>
          </p:cNvPr>
          <p:cNvSpPr/>
          <p:nvPr userDrawn="1"/>
        </p:nvSpPr>
        <p:spPr>
          <a:xfrm>
            <a:off x="3407490" y="607855"/>
            <a:ext cx="5377020" cy="5642290"/>
          </a:xfrm>
          <a:custGeom>
            <a:avLst/>
            <a:gdLst/>
            <a:ahLst/>
            <a:cxnLst/>
            <a:rect l="l" t="t" r="r" b="b"/>
            <a:pathLst>
              <a:path w="7439340" h="7439340">
                <a:moveTo>
                  <a:pt x="0" y="0"/>
                </a:moveTo>
                <a:lnTo>
                  <a:pt x="7439340" y="0"/>
                </a:lnTo>
                <a:lnTo>
                  <a:pt x="7439340" y="7439340"/>
                </a:lnTo>
                <a:lnTo>
                  <a:pt x="0" y="7439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871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impossible o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6C3C67C5-8D60-2A58-FA78-9A018F2C474E}"/>
              </a:ext>
            </a:extLst>
          </p:cNvPr>
          <p:cNvSpPr/>
          <p:nvPr userDrawn="1"/>
        </p:nvSpPr>
        <p:spPr>
          <a:xfrm>
            <a:off x="3186112" y="638175"/>
            <a:ext cx="5819775" cy="55816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7856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o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AA43BE1E-8EBA-D02A-337A-2FBCBCE44902}"/>
              </a:ext>
            </a:extLst>
          </p:cNvPr>
          <p:cNvSpPr/>
          <p:nvPr userDrawn="1"/>
        </p:nvSpPr>
        <p:spPr>
          <a:xfrm>
            <a:off x="3538537" y="590550"/>
            <a:ext cx="5114925" cy="567690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6979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gn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2FD487E3-A9DD-EC0D-129F-B8793BC28F19}"/>
              </a:ext>
            </a:extLst>
          </p:cNvPr>
          <p:cNvSpPr/>
          <p:nvPr userDrawn="1"/>
        </p:nvSpPr>
        <p:spPr>
          <a:xfrm>
            <a:off x="3471862" y="771525"/>
            <a:ext cx="5248275" cy="53149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807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ked to do the imposs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4BCA1EA4-02C0-D1F2-2A75-A069DB349A75}"/>
              </a:ext>
            </a:extLst>
          </p:cNvPr>
          <p:cNvSpPr/>
          <p:nvPr userDrawn="1"/>
        </p:nvSpPr>
        <p:spPr>
          <a:xfrm>
            <a:off x="3624262" y="600075"/>
            <a:ext cx="4943475" cy="56578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281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the wag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1415CF-DF7C-5B70-F279-5629D7E408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32434" y="667553"/>
            <a:ext cx="5527132" cy="552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275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 serial reciproc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CE64E273-49F9-20C3-2EBF-242965575F60}"/>
              </a:ext>
            </a:extLst>
          </p:cNvPr>
          <p:cNvSpPr/>
          <p:nvPr userDrawn="1"/>
        </p:nvSpPr>
        <p:spPr>
          <a:xfrm>
            <a:off x="3186112" y="571500"/>
            <a:ext cx="5819775" cy="571500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1128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ere focus go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5">
            <a:extLst>
              <a:ext uri="{FF2B5EF4-FFF2-40B4-BE49-F238E27FC236}">
                <a16:creationId xmlns:a16="http://schemas.microsoft.com/office/drawing/2014/main" id="{963D89B9-C735-B60A-1EEB-4517E0E1742F}"/>
              </a:ext>
            </a:extLst>
          </p:cNvPr>
          <p:cNvSpPr/>
          <p:nvPr userDrawn="1"/>
        </p:nvSpPr>
        <p:spPr>
          <a:xfrm>
            <a:off x="3205162" y="561975"/>
            <a:ext cx="5781675" cy="57340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2774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arity is k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179A081F-F84A-F99A-B421-CDA4A24420D2}"/>
              </a:ext>
            </a:extLst>
          </p:cNvPr>
          <p:cNvSpPr/>
          <p:nvPr userDrawn="1"/>
        </p:nvSpPr>
        <p:spPr>
          <a:xfrm>
            <a:off x="3277005" y="438150"/>
            <a:ext cx="5981295" cy="6267450"/>
          </a:xfrm>
          <a:custGeom>
            <a:avLst/>
            <a:gdLst/>
            <a:ahLst/>
            <a:cxnLst/>
            <a:rect l="l" t="t" r="r" b="b"/>
            <a:pathLst>
              <a:path w="7923990" h="7943850">
                <a:moveTo>
                  <a:pt x="0" y="0"/>
                </a:moveTo>
                <a:lnTo>
                  <a:pt x="7923990" y="0"/>
                </a:lnTo>
                <a:lnTo>
                  <a:pt x="792399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" r="-30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97220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to the cool stu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0830F71E-7194-BD38-1A5A-E8AD202C007A}"/>
              </a:ext>
            </a:extLst>
          </p:cNvPr>
          <p:cNvSpPr/>
          <p:nvPr userDrawn="1"/>
        </p:nvSpPr>
        <p:spPr>
          <a:xfrm>
            <a:off x="3224212" y="400050"/>
            <a:ext cx="5743575" cy="605790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4108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sk and rew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07BD4A29-575D-D1AD-AA29-522F42987A09}"/>
              </a:ext>
            </a:extLst>
          </p:cNvPr>
          <p:cNvSpPr/>
          <p:nvPr userDrawn="1"/>
        </p:nvSpPr>
        <p:spPr>
          <a:xfrm>
            <a:off x="2990850" y="600075"/>
            <a:ext cx="6210300" cy="5657850"/>
          </a:xfrm>
          <a:custGeom>
            <a:avLst/>
            <a:gdLst/>
            <a:ahLst/>
            <a:cxnLst/>
            <a:rect l="l" t="t" r="r" b="b"/>
            <a:pathLst>
              <a:path w="7894201" h="7943850">
                <a:moveTo>
                  <a:pt x="0" y="0"/>
                </a:moveTo>
                <a:lnTo>
                  <a:pt x="7894201" y="0"/>
                </a:lnTo>
                <a:lnTo>
                  <a:pt x="7894201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7274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s lear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6A8E8C45-087E-94C4-DEA0-3E8FEBDE9718}"/>
              </a:ext>
            </a:extLst>
          </p:cNvPr>
          <p:cNvSpPr/>
          <p:nvPr userDrawn="1"/>
        </p:nvSpPr>
        <p:spPr>
          <a:xfrm>
            <a:off x="3519487" y="371475"/>
            <a:ext cx="5153025" cy="61150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0485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deate iterate innov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D6BA300A-D0A1-BA94-7FEC-E0436BDD7AC1}"/>
              </a:ext>
            </a:extLst>
          </p:cNvPr>
          <p:cNvSpPr/>
          <p:nvPr userDrawn="1"/>
        </p:nvSpPr>
        <p:spPr>
          <a:xfrm>
            <a:off x="1410232" y="968971"/>
            <a:ext cx="9371536" cy="4920057"/>
          </a:xfrm>
          <a:custGeom>
            <a:avLst/>
            <a:gdLst/>
            <a:ahLst/>
            <a:cxnLst/>
            <a:rect l="l" t="t" r="r" b="b"/>
            <a:pathLst>
              <a:path w="9371536" h="4920057">
                <a:moveTo>
                  <a:pt x="0" y="0"/>
                </a:moveTo>
                <a:lnTo>
                  <a:pt x="9371537" y="0"/>
                </a:lnTo>
                <a:lnTo>
                  <a:pt x="9371537" y="4920056"/>
                </a:lnTo>
                <a:lnTo>
                  <a:pt x="0" y="49200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096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wer proj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E84468F0-674D-B876-6160-DE6E4D10D905}"/>
              </a:ext>
            </a:extLst>
          </p:cNvPr>
          <p:cNvSpPr/>
          <p:nvPr userDrawn="1"/>
        </p:nvSpPr>
        <p:spPr>
          <a:xfrm>
            <a:off x="841375" y="723900"/>
            <a:ext cx="10509250" cy="5410200"/>
          </a:xfrm>
          <a:custGeom>
            <a:avLst/>
            <a:gdLst/>
            <a:ahLst/>
            <a:cxnLst/>
            <a:rect l="l" t="t" r="r" b="b"/>
            <a:pathLst>
              <a:path w="14122400" h="7943850">
                <a:moveTo>
                  <a:pt x="0" y="0"/>
                </a:moveTo>
                <a:lnTo>
                  <a:pt x="14122400" y="0"/>
                </a:lnTo>
                <a:lnTo>
                  <a:pt x="1412240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8048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od data kills bad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5DDE0DA0-7741-5911-E773-F23B1E419A06}"/>
              </a:ext>
            </a:extLst>
          </p:cNvPr>
          <p:cNvSpPr/>
          <p:nvPr userDrawn="1"/>
        </p:nvSpPr>
        <p:spPr>
          <a:xfrm>
            <a:off x="993775" y="647700"/>
            <a:ext cx="10204450" cy="5562600"/>
          </a:xfrm>
          <a:custGeom>
            <a:avLst/>
            <a:gdLst/>
            <a:ahLst/>
            <a:cxnLst/>
            <a:rect l="l" t="t" r="r" b="b"/>
            <a:pathLst>
              <a:path w="14122400" h="7943850">
                <a:moveTo>
                  <a:pt x="0" y="0"/>
                </a:moveTo>
                <a:lnTo>
                  <a:pt x="14122400" y="0"/>
                </a:lnTo>
                <a:lnTo>
                  <a:pt x="1412240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0584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lts dont eq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5">
            <a:extLst>
              <a:ext uri="{FF2B5EF4-FFF2-40B4-BE49-F238E27FC236}">
                <a16:creationId xmlns:a16="http://schemas.microsoft.com/office/drawing/2014/main" id="{C1965D3A-DDA2-62BA-D411-68BFD046886C}"/>
              </a:ext>
            </a:extLst>
          </p:cNvPr>
          <p:cNvSpPr/>
          <p:nvPr userDrawn="1"/>
        </p:nvSpPr>
        <p:spPr>
          <a:xfrm>
            <a:off x="3556000" y="784225"/>
            <a:ext cx="5080000" cy="5289550"/>
          </a:xfrm>
          <a:custGeom>
            <a:avLst/>
            <a:gdLst/>
            <a:ahLst/>
            <a:cxnLst/>
            <a:rect l="l" t="t" r="r" b="b"/>
            <a:pathLst>
              <a:path w="7797800" h="7797800">
                <a:moveTo>
                  <a:pt x="0" y="0"/>
                </a:moveTo>
                <a:lnTo>
                  <a:pt x="7797800" y="0"/>
                </a:lnTo>
                <a:lnTo>
                  <a:pt x="7797800" y="7797800"/>
                </a:lnTo>
                <a:lnTo>
                  <a:pt x="0" y="7797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2649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 you see a 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637260FE-210B-DB75-7D84-109A85070D22}"/>
              </a:ext>
            </a:extLst>
          </p:cNvPr>
          <p:cNvSpPr/>
          <p:nvPr userDrawn="1"/>
        </p:nvSpPr>
        <p:spPr>
          <a:xfrm>
            <a:off x="3100387" y="438150"/>
            <a:ext cx="5991225" cy="598170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65008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tch your rea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2952107E-7A09-D272-36AF-57575BCE70F2}"/>
              </a:ext>
            </a:extLst>
          </p:cNvPr>
          <p:cNvSpPr/>
          <p:nvPr userDrawn="1"/>
        </p:nvSpPr>
        <p:spPr>
          <a:xfrm>
            <a:off x="3362325" y="466725"/>
            <a:ext cx="5743575" cy="59245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9771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edback takes us high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ED205E08-804C-4E0D-6388-3B54FF8AAA8A}"/>
              </a:ext>
            </a:extLst>
          </p:cNvPr>
          <p:cNvSpPr/>
          <p:nvPr userDrawn="1"/>
        </p:nvSpPr>
        <p:spPr>
          <a:xfrm>
            <a:off x="3481387" y="666750"/>
            <a:ext cx="5229225" cy="552450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7632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edback is f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3FA5EDC8-2646-24F1-5877-C964C23F9BA7}"/>
              </a:ext>
            </a:extLst>
          </p:cNvPr>
          <p:cNvSpPr/>
          <p:nvPr userDrawn="1"/>
        </p:nvSpPr>
        <p:spPr>
          <a:xfrm>
            <a:off x="3319462" y="247650"/>
            <a:ext cx="5553075" cy="636270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37940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eply aligned on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2E8775F4-4937-6097-D5AD-94E393A7F972}"/>
              </a:ext>
            </a:extLst>
          </p:cNvPr>
          <p:cNvSpPr/>
          <p:nvPr userDrawn="1"/>
        </p:nvSpPr>
        <p:spPr>
          <a:xfrm>
            <a:off x="3195637" y="714375"/>
            <a:ext cx="5800725" cy="54292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09529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ucces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5C4A7742-74BC-65BC-2EF6-3AA925B6E6E5}"/>
              </a:ext>
            </a:extLst>
          </p:cNvPr>
          <p:cNvSpPr/>
          <p:nvPr userDrawn="1"/>
        </p:nvSpPr>
        <p:spPr>
          <a:xfrm>
            <a:off x="809625" y="517930"/>
            <a:ext cx="10572750" cy="5822140"/>
          </a:xfrm>
          <a:custGeom>
            <a:avLst/>
            <a:gdLst/>
            <a:ahLst/>
            <a:cxnLst/>
            <a:rect l="l" t="t" r="r" b="b"/>
            <a:pathLst>
              <a:path w="14122400" h="7943850">
                <a:moveTo>
                  <a:pt x="0" y="0"/>
                </a:moveTo>
                <a:lnTo>
                  <a:pt x="14122400" y="0"/>
                </a:lnTo>
                <a:lnTo>
                  <a:pt x="1412240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627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into the imposs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0DAF6A6C-8B24-E277-5BCB-E0ACE34E4401}"/>
              </a:ext>
            </a:extLst>
          </p:cNvPr>
          <p:cNvSpPr/>
          <p:nvPr userDrawn="1"/>
        </p:nvSpPr>
        <p:spPr>
          <a:xfrm>
            <a:off x="3338512" y="485775"/>
            <a:ext cx="5514975" cy="58864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51586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cellence is the relentles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C733EFEB-72E5-8143-BDEB-83AADB445F7D}"/>
              </a:ext>
            </a:extLst>
          </p:cNvPr>
          <p:cNvSpPr/>
          <p:nvPr userDrawn="1"/>
        </p:nvSpPr>
        <p:spPr>
          <a:xfrm>
            <a:off x="3376612" y="523875"/>
            <a:ext cx="5438775" cy="58102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10395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nge is const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597241EE-45DB-76AF-AF4F-43DB713ED549}"/>
              </a:ext>
            </a:extLst>
          </p:cNvPr>
          <p:cNvSpPr/>
          <p:nvPr userDrawn="1"/>
        </p:nvSpPr>
        <p:spPr>
          <a:xfrm>
            <a:off x="3405187" y="476250"/>
            <a:ext cx="5381625" cy="590550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9692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know its h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7131F197-A864-F37C-108F-3AF1561AC6B9}"/>
              </a:ext>
            </a:extLst>
          </p:cNvPr>
          <p:cNvSpPr/>
          <p:nvPr userDrawn="1"/>
        </p:nvSpPr>
        <p:spPr>
          <a:xfrm>
            <a:off x="2871787" y="180975"/>
            <a:ext cx="6448425" cy="64960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9543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rd but beautifu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BB86FAE5-2827-2015-4513-98FF813EF397}"/>
              </a:ext>
            </a:extLst>
          </p:cNvPr>
          <p:cNvSpPr/>
          <p:nvPr userDrawn="1"/>
        </p:nvSpPr>
        <p:spPr>
          <a:xfrm>
            <a:off x="3433762" y="400050"/>
            <a:ext cx="5324475" cy="605790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863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6">
            <a:extLst>
              <a:ext uri="{FF2B5EF4-FFF2-40B4-BE49-F238E27FC236}">
                <a16:creationId xmlns:a16="http://schemas.microsoft.com/office/drawing/2014/main" id="{44FEF83C-8E17-C6A9-1302-A54C6B16B888}"/>
              </a:ext>
            </a:extLst>
          </p:cNvPr>
          <p:cNvSpPr/>
          <p:nvPr userDrawn="1"/>
        </p:nvSpPr>
        <p:spPr>
          <a:xfrm>
            <a:off x="3324225" y="228600"/>
            <a:ext cx="5876925" cy="61150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879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eme tea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F3DD7AFA-3189-B2D4-6E6D-02F85A40AE21}"/>
              </a:ext>
            </a:extLst>
          </p:cNvPr>
          <p:cNvSpPr/>
          <p:nvPr userDrawn="1"/>
        </p:nvSpPr>
        <p:spPr>
          <a:xfrm>
            <a:off x="3281362" y="533400"/>
            <a:ext cx="5629275" cy="579120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3591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en risk l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4CF2061C-3299-801C-8A34-B0CDDB3D184A}"/>
              </a:ext>
            </a:extLst>
          </p:cNvPr>
          <p:cNvSpPr/>
          <p:nvPr userDrawn="1"/>
        </p:nvSpPr>
        <p:spPr>
          <a:xfrm>
            <a:off x="3090862" y="457200"/>
            <a:ext cx="6010275" cy="594360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32325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t on the fu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6D5BC7E9-6356-27A4-D561-BDDEAA3BCDD3}"/>
              </a:ext>
            </a:extLst>
          </p:cNvPr>
          <p:cNvSpPr/>
          <p:nvPr userDrawn="1"/>
        </p:nvSpPr>
        <p:spPr>
          <a:xfrm>
            <a:off x="2962275" y="585787"/>
            <a:ext cx="5800725" cy="5686425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5870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 to disc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07A8D4FD-06CF-964D-E1A9-4E2220618F08}"/>
              </a:ext>
            </a:extLst>
          </p:cNvPr>
          <p:cNvSpPr/>
          <p:nvPr userDrawn="1"/>
        </p:nvSpPr>
        <p:spPr>
          <a:xfrm>
            <a:off x="3014662" y="485775"/>
            <a:ext cx="6162675" cy="58864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16037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n 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5C08DEA4-7924-4E65-AB60-FCAB5FAA0EDF}"/>
              </a:ext>
            </a:extLst>
          </p:cNvPr>
          <p:cNvSpPr/>
          <p:nvPr userDrawn="1"/>
        </p:nvSpPr>
        <p:spPr>
          <a:xfrm>
            <a:off x="3090862" y="504825"/>
            <a:ext cx="6010275" cy="5848350"/>
          </a:xfrm>
          <a:custGeom>
            <a:avLst/>
            <a:gdLst/>
            <a:ahLst/>
            <a:cxnLst/>
            <a:rect l="l" t="t" r="r" b="b"/>
            <a:pathLst>
              <a:path w="7943850" h="7943850">
                <a:moveTo>
                  <a:pt x="0" y="0"/>
                </a:moveTo>
                <a:lnTo>
                  <a:pt x="7943850" y="0"/>
                </a:lnTo>
                <a:lnTo>
                  <a:pt x="7943850" y="7943850"/>
                </a:lnTo>
                <a:lnTo>
                  <a:pt x="0" y="7943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35553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ising each others g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844245-13D4-324F-C55E-78774530FB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43287" y="781050"/>
            <a:ext cx="5305425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2676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li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F19B79-4890-6FF3-0D84-D8BE818218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04298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n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44D0D4-6214-7B02-E1F2-6F3AEA6F91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427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slideLayout" Target="../slideLayouts/slideLayout43.xml"/><Relationship Id="rId39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38.xml"/><Relationship Id="rId34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64.xml"/><Relationship Id="rId50" Type="http://schemas.openxmlformats.org/officeDocument/2006/relationships/slideLayout" Target="../slideLayouts/slideLayout67.xml"/><Relationship Id="rId55" Type="http://schemas.openxmlformats.org/officeDocument/2006/relationships/slideLayout" Target="../slideLayouts/slideLayout72.xml"/><Relationship Id="rId63" Type="http://schemas.openxmlformats.org/officeDocument/2006/relationships/slideLayout" Target="../slideLayouts/slideLayout80.xml"/><Relationship Id="rId68" Type="http://schemas.openxmlformats.org/officeDocument/2006/relationships/slideLayout" Target="../slideLayouts/slideLayout85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6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32" Type="http://schemas.openxmlformats.org/officeDocument/2006/relationships/slideLayout" Target="../slideLayouts/slideLayout49.xml"/><Relationship Id="rId37" Type="http://schemas.openxmlformats.org/officeDocument/2006/relationships/slideLayout" Target="../slideLayouts/slideLayout54.xml"/><Relationship Id="rId40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62.xml"/><Relationship Id="rId53" Type="http://schemas.openxmlformats.org/officeDocument/2006/relationships/slideLayout" Target="../slideLayouts/slideLayout70.xml"/><Relationship Id="rId58" Type="http://schemas.openxmlformats.org/officeDocument/2006/relationships/slideLayout" Target="../slideLayouts/slideLayout75.xml"/><Relationship Id="rId66" Type="http://schemas.openxmlformats.org/officeDocument/2006/relationships/slideLayout" Target="../slideLayouts/slideLayout83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28" Type="http://schemas.openxmlformats.org/officeDocument/2006/relationships/slideLayout" Target="../slideLayouts/slideLayout45.xml"/><Relationship Id="rId36" Type="http://schemas.openxmlformats.org/officeDocument/2006/relationships/slideLayout" Target="../slideLayouts/slideLayout53.xml"/><Relationship Id="rId49" Type="http://schemas.openxmlformats.org/officeDocument/2006/relationships/slideLayout" Target="../slideLayouts/slideLayout66.xml"/><Relationship Id="rId57" Type="http://schemas.openxmlformats.org/officeDocument/2006/relationships/slideLayout" Target="../slideLayouts/slideLayout74.xml"/><Relationship Id="rId61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31" Type="http://schemas.openxmlformats.org/officeDocument/2006/relationships/slideLayout" Target="../slideLayouts/slideLayout48.xml"/><Relationship Id="rId44" Type="http://schemas.openxmlformats.org/officeDocument/2006/relationships/slideLayout" Target="../slideLayouts/slideLayout61.xml"/><Relationship Id="rId52" Type="http://schemas.openxmlformats.org/officeDocument/2006/relationships/slideLayout" Target="../slideLayouts/slideLayout69.xml"/><Relationship Id="rId60" Type="http://schemas.openxmlformats.org/officeDocument/2006/relationships/slideLayout" Target="../slideLayouts/slideLayout77.xml"/><Relationship Id="rId6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44.xml"/><Relationship Id="rId30" Type="http://schemas.openxmlformats.org/officeDocument/2006/relationships/slideLayout" Target="../slideLayouts/slideLayout47.xml"/><Relationship Id="rId35" Type="http://schemas.openxmlformats.org/officeDocument/2006/relationships/slideLayout" Target="../slideLayouts/slideLayout52.xml"/><Relationship Id="rId43" Type="http://schemas.openxmlformats.org/officeDocument/2006/relationships/slideLayout" Target="../slideLayouts/slideLayout60.xml"/><Relationship Id="rId48" Type="http://schemas.openxmlformats.org/officeDocument/2006/relationships/slideLayout" Target="../slideLayouts/slideLayout65.xml"/><Relationship Id="rId56" Type="http://schemas.openxmlformats.org/officeDocument/2006/relationships/slideLayout" Target="../slideLayouts/slideLayout73.xml"/><Relationship Id="rId64" Type="http://schemas.openxmlformats.org/officeDocument/2006/relationships/slideLayout" Target="../slideLayouts/slideLayout81.xml"/><Relationship Id="rId69" Type="http://schemas.openxmlformats.org/officeDocument/2006/relationships/slideLayout" Target="../slideLayouts/slideLayout86.xml"/><Relationship Id="rId8" Type="http://schemas.openxmlformats.org/officeDocument/2006/relationships/slideLayout" Target="../slideLayouts/slideLayout25.xml"/><Relationship Id="rId51" Type="http://schemas.openxmlformats.org/officeDocument/2006/relationships/slideLayout" Target="../slideLayouts/slideLayout68.xml"/><Relationship Id="rId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slideLayout" Target="../slideLayouts/slideLayout42.xml"/><Relationship Id="rId33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55.xml"/><Relationship Id="rId46" Type="http://schemas.openxmlformats.org/officeDocument/2006/relationships/slideLayout" Target="../slideLayouts/slideLayout63.xml"/><Relationship Id="rId59" Type="http://schemas.openxmlformats.org/officeDocument/2006/relationships/slideLayout" Target="../slideLayouts/slideLayout76.xml"/><Relationship Id="rId67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37.xml"/><Relationship Id="rId41" Type="http://schemas.openxmlformats.org/officeDocument/2006/relationships/slideLayout" Target="../slideLayouts/slideLayout58.xml"/><Relationship Id="rId54" Type="http://schemas.openxmlformats.org/officeDocument/2006/relationships/slideLayout" Target="../slideLayouts/slideLayout71.xml"/><Relationship Id="rId62" Type="http://schemas.openxmlformats.org/officeDocument/2006/relationships/slideLayout" Target="../slideLayouts/slideLayout79.xml"/><Relationship Id="rId7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8000" y="1219200"/>
            <a:ext cx="11176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8000" y="6550026"/>
            <a:ext cx="8636000" cy="298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3240" y="6553200"/>
            <a:ext cx="1016000" cy="29210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fld id="{231CC523-8BC6-4921-807A-66BD262F3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Title Placeholder 9"/>
          <p:cNvSpPr>
            <a:spLocks noGrp="1"/>
          </p:cNvSpPr>
          <p:nvPr>
            <p:ph type="title"/>
          </p:nvPr>
        </p:nvSpPr>
        <p:spPr bwMode="auto">
          <a:xfrm>
            <a:off x="2163233" y="152400"/>
            <a:ext cx="952076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94E2C-28A1-4ACF-BE1C-DC6E3E3FF6B4}" type="datetimeFigureOut">
              <a:rPr lang="en-US" smtClean="0"/>
              <a:t>12/17/2025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2" r:id="rId3"/>
    <p:sldLayoutId id="2147483720" r:id="rId4"/>
    <p:sldLayoutId id="2147483721" r:id="rId5"/>
    <p:sldLayoutId id="2147483723" r:id="rId6"/>
    <p:sldLayoutId id="2147483725" r:id="rId7"/>
    <p:sldLayoutId id="2147483726" r:id="rId8"/>
    <p:sldLayoutId id="2147483729" r:id="rId9"/>
    <p:sldLayoutId id="2147483728" r:id="rId10"/>
    <p:sldLayoutId id="2147483727" r:id="rId11"/>
    <p:sldLayoutId id="2147483730" r:id="rId12"/>
    <p:sldLayoutId id="2147483731" r:id="rId13"/>
    <p:sldLayoutId id="2147483757" r:id="rId14"/>
    <p:sldLayoutId id="2147483758" r:id="rId15"/>
    <p:sldLayoutId id="2147483759" r:id="rId16"/>
    <p:sldLayoutId id="2147483754" r:id="rId17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Tahoma" pitchFamily="34" charset="0"/>
          <a:ea typeface="+mj-ea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CDC88A-E3FC-A8D4-9348-6E4B24F44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6CF623-7691-F209-0B5C-CF11AC12E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23F96-58A5-4B67-107D-A513ABE76E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40BD42-5EB3-484C-BFBE-E9C0AA3B3BA4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E2151-1FF7-2E54-3197-E7F54879BF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D2F68-0317-CEE0-16DF-56B06D66C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D9658F-1733-4E6C-A5EC-6791F848E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454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827" r:id="rId2"/>
    <p:sldLayoutId id="2147483828" r:id="rId3"/>
    <p:sldLayoutId id="2147483829" r:id="rId4"/>
    <p:sldLayoutId id="2147483831" r:id="rId5"/>
    <p:sldLayoutId id="2147483832" r:id="rId6"/>
    <p:sldLayoutId id="2147483830" r:id="rId7"/>
    <p:sldLayoutId id="2147483826" r:id="rId8"/>
    <p:sldLayoutId id="2147483833" r:id="rId9"/>
    <p:sldLayoutId id="2147483825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  <p:sldLayoutId id="2147483768" r:id="rId17"/>
    <p:sldLayoutId id="2147483769" r:id="rId18"/>
    <p:sldLayoutId id="2147483770" r:id="rId19"/>
    <p:sldLayoutId id="2147483771" r:id="rId20"/>
    <p:sldLayoutId id="2147483772" r:id="rId21"/>
    <p:sldLayoutId id="2147483773" r:id="rId22"/>
    <p:sldLayoutId id="2147483774" r:id="rId23"/>
    <p:sldLayoutId id="2147483775" r:id="rId24"/>
    <p:sldLayoutId id="2147483776" r:id="rId25"/>
    <p:sldLayoutId id="2147483777" r:id="rId26"/>
    <p:sldLayoutId id="2147483780" r:id="rId27"/>
    <p:sldLayoutId id="2147483778" r:id="rId28"/>
    <p:sldLayoutId id="2147483779" r:id="rId29"/>
    <p:sldLayoutId id="2147483781" r:id="rId30"/>
    <p:sldLayoutId id="2147483782" r:id="rId31"/>
    <p:sldLayoutId id="2147483783" r:id="rId32"/>
    <p:sldLayoutId id="2147483784" r:id="rId33"/>
    <p:sldLayoutId id="2147483785" r:id="rId34"/>
    <p:sldLayoutId id="2147483786" r:id="rId35"/>
    <p:sldLayoutId id="2147483787" r:id="rId36"/>
    <p:sldLayoutId id="2147483788" r:id="rId37"/>
    <p:sldLayoutId id="2147483789" r:id="rId38"/>
    <p:sldLayoutId id="2147483791" r:id="rId39"/>
    <p:sldLayoutId id="2147483792" r:id="rId40"/>
    <p:sldLayoutId id="2147483793" r:id="rId41"/>
    <p:sldLayoutId id="2147483794" r:id="rId42"/>
    <p:sldLayoutId id="2147483795" r:id="rId43"/>
    <p:sldLayoutId id="2147483796" r:id="rId44"/>
    <p:sldLayoutId id="2147483797" r:id="rId45"/>
    <p:sldLayoutId id="2147483798" r:id="rId46"/>
    <p:sldLayoutId id="2147483799" r:id="rId47"/>
    <p:sldLayoutId id="2147483800" r:id="rId48"/>
    <p:sldLayoutId id="2147483801" r:id="rId49"/>
    <p:sldLayoutId id="2147483802" r:id="rId50"/>
    <p:sldLayoutId id="2147483803" r:id="rId51"/>
    <p:sldLayoutId id="2147483804" r:id="rId52"/>
    <p:sldLayoutId id="2147483805" r:id="rId53"/>
    <p:sldLayoutId id="2147483806" r:id="rId54"/>
    <p:sldLayoutId id="2147483807" r:id="rId55"/>
    <p:sldLayoutId id="2147483808" r:id="rId56"/>
    <p:sldLayoutId id="2147483809" r:id="rId57"/>
    <p:sldLayoutId id="2147483810" r:id="rId58"/>
    <p:sldLayoutId id="2147483811" r:id="rId59"/>
    <p:sldLayoutId id="2147483812" r:id="rId60"/>
    <p:sldLayoutId id="2147483813" r:id="rId61"/>
    <p:sldLayoutId id="2147483814" r:id="rId62"/>
    <p:sldLayoutId id="2147483815" r:id="rId63"/>
    <p:sldLayoutId id="2147483816" r:id="rId64"/>
    <p:sldLayoutId id="2147483818" r:id="rId65"/>
    <p:sldLayoutId id="2147483817" r:id="rId66"/>
    <p:sldLayoutId id="2147483819" r:id="rId67"/>
    <p:sldLayoutId id="2147483823" r:id="rId68"/>
    <p:sldLayoutId id="2147483824" r:id="rId6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 Slide (does not count towards to slide limit)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Organization Name(s)</a:t>
            </a:r>
          </a:p>
          <a:p>
            <a:r>
              <a:rPr lang="en-US" dirty="0"/>
              <a:t>Technical POC Name(s) </a:t>
            </a:r>
          </a:p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F68ACB8-7E2D-18AB-5FB2-5CAA4B9B658C}"/>
              </a:ext>
            </a:extLst>
          </p:cNvPr>
          <p:cNvCxnSpPr/>
          <p:nvPr/>
        </p:nvCxnSpPr>
        <p:spPr bwMode="auto">
          <a:xfrm>
            <a:off x="540327" y="2038927"/>
            <a:ext cx="1126044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88806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1CC523-8BC6-4921-807A-66BD262F34A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5" name="Content Placeholder 3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Describe how the approach satisfies the Protean program goals, as outlined in the Research Announcement (RA). </a:t>
            </a:r>
          </a:p>
          <a:p>
            <a:endParaRPr lang="en-US" dirty="0"/>
          </a:p>
        </p:txBody>
      </p:sp>
      <p:sp>
        <p:nvSpPr>
          <p:cNvPr id="34" name="Title 3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Technical Approach slide 1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C8AFCF7-F372-9AC7-6A24-9AC31FCD7F08}"/>
              </a:ext>
            </a:extLst>
          </p:cNvPr>
          <p:cNvCxnSpPr/>
          <p:nvPr/>
        </p:nvCxnSpPr>
        <p:spPr bwMode="auto">
          <a:xfrm>
            <a:off x="558800" y="886691"/>
            <a:ext cx="1126044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605454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8BD2E19-AE60-641B-3A8F-9B4BBFEA3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47194E-3C73-F77C-5FD3-2F5BB3D030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1CC523-8BC6-4921-807A-66BD262F34A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EB815ED7-DAEB-14DD-5E7C-B063E36B424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Describe how the approach satisfies the Protean program goals, as outlined in the Research Announcement (RA). </a:t>
            </a:r>
          </a:p>
          <a:p>
            <a:endParaRPr lang="en-US" dirty="0"/>
          </a:p>
        </p:txBody>
      </p:sp>
      <p:sp>
        <p:nvSpPr>
          <p:cNvPr id="34" name="Title 33">
            <a:extLst>
              <a:ext uri="{FF2B5EF4-FFF2-40B4-BE49-F238E27FC236}">
                <a16:creationId xmlns:a16="http://schemas.microsoft.com/office/drawing/2014/main" id="{6EBFBB4D-9AEF-A5BA-1C4D-7693A339D3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Technical Approach slide 2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EE5B960-F149-7922-8F55-57BCBD629975}"/>
              </a:ext>
            </a:extLst>
          </p:cNvPr>
          <p:cNvCxnSpPr/>
          <p:nvPr/>
        </p:nvCxnSpPr>
        <p:spPr bwMode="auto">
          <a:xfrm>
            <a:off x="558800" y="886691"/>
            <a:ext cx="1126044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10119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45EF4A4-C6E0-5101-95F3-1B64892E7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693A04-5A9E-FF6B-1A7A-CC981D2169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1CC523-8BC6-4921-807A-66BD262F34A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117AAFF6-F2AA-9304-64F2-91F54A58AE7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Describe what’s innovative in this approach compared to state-of-the-art (</a:t>
            </a:r>
            <a:r>
              <a:rPr lang="en-US" dirty="0" err="1"/>
              <a:t>SoA</a:t>
            </a:r>
            <a:r>
              <a:rPr lang="en-US" dirty="0"/>
              <a:t>).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4" name="Title 33">
            <a:extLst>
              <a:ext uri="{FF2B5EF4-FFF2-40B4-BE49-F238E27FC236}">
                <a16:creationId xmlns:a16="http://schemas.microsoft.com/office/drawing/2014/main" id="{E321DFF1-9874-B338-D8F9-3EC962DF8D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Innovation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9833DDB-2D5C-CAD7-70F5-D4179BBD7E59}"/>
              </a:ext>
            </a:extLst>
          </p:cNvPr>
          <p:cNvCxnSpPr/>
          <p:nvPr/>
        </p:nvCxnSpPr>
        <p:spPr bwMode="auto">
          <a:xfrm>
            <a:off x="558800" y="886691"/>
            <a:ext cx="1126044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437098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D51F01-E108-D7E2-F6D4-3B005C2381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5B09CD-9A8D-A4B4-895E-9B978A0D685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Describe how the approach advances the DARPA mission to create and prevent technological surprise for national security.</a:t>
            </a: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2790E98-66F9-60CA-CF38-3D32FB78AC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Contribution to the DARPA Mission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68572B-60C5-33ED-27FF-B7EB46D3E445}"/>
              </a:ext>
            </a:extLst>
          </p:cNvPr>
          <p:cNvCxnSpPr/>
          <p:nvPr/>
        </p:nvCxnSpPr>
        <p:spPr bwMode="auto">
          <a:xfrm>
            <a:off x="558800" y="886691"/>
            <a:ext cx="1126044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289392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F28ECE0-4AB1-72E3-0DFC-C5C51A879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AA270E-06F9-588C-AA29-DD77C343DD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387744-4100-7448-F96B-5A5E569CE54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Describe how the assembled proposing team’s background and expertise supports the submission, and is relevant for program success.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DA1A62F-483B-7B86-5BC7-FF39CEBFFE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Team and Personnel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18C906-F1C7-05C1-73B8-DAD56B975D14}"/>
              </a:ext>
            </a:extLst>
          </p:cNvPr>
          <p:cNvCxnSpPr/>
          <p:nvPr/>
        </p:nvCxnSpPr>
        <p:spPr bwMode="auto">
          <a:xfrm>
            <a:off x="558800" y="886691"/>
            <a:ext cx="1126044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068397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24E4EC6-289F-8180-112A-40B43FF50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C70AAC-21A6-B651-9959-14E73058B1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96B450-A3F9-9B35-23F1-6649649D31B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List key references that support the Oral Abstract submission to Protean.</a:t>
            </a: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5745A4C-E145-54A4-9FFA-0F67A97044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Relevant references (does not count towards to slide limit)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39B0EDF-AFC4-233A-F985-D66B97077704}"/>
              </a:ext>
            </a:extLst>
          </p:cNvPr>
          <p:cNvCxnSpPr/>
          <p:nvPr/>
        </p:nvCxnSpPr>
        <p:spPr bwMode="auto">
          <a:xfrm>
            <a:off x="558800" y="886691"/>
            <a:ext cx="1126044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20638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22225">
          <a:solidFill>
            <a:schemeClr val="tx1"/>
          </a:solidFill>
          <a:round/>
          <a:headEnd/>
          <a:tailEnd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</a:objectDefaults>
  <a:extraClrSchemeLst/>
  <a:extLst>
    <a:ext uri="{05A4C25C-085E-4340-85A3-A5531E510DB2}">
      <thm15:themeFamily xmlns:thm15="http://schemas.microsoft.com/office/thememl/2012/main" name="BTO_Template_Semiotics_FINAL" id="{8861B8D5-4E91-4182-9B38-4B3055B0F194}" vid="{E617C72D-1CC9-4350-A73C-188AAAAE5E2D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TO_Template_Semiotics_FINAL" id="{8861B8D5-4E91-4182-9B38-4B3055B0F194}" vid="{A6B2914F-61E5-49A7-A3C1-523A604CA4C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b79e462-3a2d-4d5a-8e05-58ac45c301b0" xsi:nil="true"/>
    <lcf76f155ced4ddcb4097134ff3c332f xmlns="30999bb8-9155-4879-ad06-6e7779a6b91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080B89D9E20647BFC284E92ED14684" ma:contentTypeVersion="14" ma:contentTypeDescription="Create a new document." ma:contentTypeScope="" ma:versionID="d72cfcf3e4916e17cf61c94d0641279e">
  <xsd:schema xmlns:xsd="http://www.w3.org/2001/XMLSchema" xmlns:xs="http://www.w3.org/2001/XMLSchema" xmlns:p="http://schemas.microsoft.com/office/2006/metadata/properties" xmlns:ns2="30999bb8-9155-4879-ad06-6e7779a6b915" xmlns:ns3="cb79e462-3a2d-4d5a-8e05-58ac45c301b0" targetNamespace="http://schemas.microsoft.com/office/2006/metadata/properties" ma:root="true" ma:fieldsID="fccf7967559f53f4c76afb158040a9b5" ns2:_="" ns3:_="">
    <xsd:import namespace="30999bb8-9155-4879-ad06-6e7779a6b915"/>
    <xsd:import namespace="cb79e462-3a2d-4d5a-8e05-58ac45c301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999bb8-9155-4879-ad06-6e7779a6b9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9aa863f-a18b-4de0-9c78-b693d194da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79e462-3a2d-4d5a-8e05-58ac45c301b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549f237-0689-4d0f-980e-6c96a3df9bd2}" ma:internalName="TaxCatchAll" ma:showField="CatchAllData" ma:web="cb79e462-3a2d-4d5a-8e05-58ac45c301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1B6CDBD-AE42-4073-9C09-4F5229E57A1F}">
  <ds:schemaRefs>
    <ds:schemaRef ds:uri="http://schemas.microsoft.com/office/2006/metadata/properties"/>
    <ds:schemaRef ds:uri="http://schemas.microsoft.com/office/infopath/2007/PartnerControls"/>
    <ds:schemaRef ds:uri="cb79e462-3a2d-4d5a-8e05-58ac45c301b0"/>
    <ds:schemaRef ds:uri="30999bb8-9155-4879-ad06-6e7779a6b915"/>
  </ds:schemaRefs>
</ds:datastoreItem>
</file>

<file path=customXml/itemProps2.xml><?xml version="1.0" encoding="utf-8"?>
<ds:datastoreItem xmlns:ds="http://schemas.openxmlformats.org/officeDocument/2006/customXml" ds:itemID="{7819DE42-4CE2-4B65-9ADD-9975703D24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37DD4F-B473-44C9-B403-5A0AE209E5DE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18</TotalTime>
  <Words>160</Words>
  <Application>Microsoft Office PowerPoint</Application>
  <PresentationFormat>Widescreen</PresentationFormat>
  <Paragraphs>25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Tahoma</vt:lpstr>
      <vt:lpstr>Office Theme</vt:lpstr>
      <vt:lpstr>Custom Design</vt:lpstr>
      <vt:lpstr>Title Slide (does not count towards to slide limit)</vt:lpstr>
      <vt:lpstr>Technical Approach slide 1</vt:lpstr>
      <vt:lpstr>Technical Approach slide 2</vt:lpstr>
      <vt:lpstr>Innovation </vt:lpstr>
      <vt:lpstr>Contribution to the DARPA Mission</vt:lpstr>
      <vt:lpstr>Team and Personnel</vt:lpstr>
      <vt:lpstr>Relevant references (does not count towards to slide limit)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Poss, Zachary (contr-bto)</dc:creator>
  <cp:lastModifiedBy>Guard, Steven (contr-bto)</cp:lastModifiedBy>
  <cp:revision>1</cp:revision>
  <cp:lastPrinted>2011-09-22T20:00:03Z</cp:lastPrinted>
  <dcterms:created xsi:type="dcterms:W3CDTF">2025-12-17T18:17:13Z</dcterms:created>
  <dcterms:modified xsi:type="dcterms:W3CDTF">2025-12-17T19:43:06Z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0x010100F9080B89D9E20647BFC284E92ED14684</vt:lpwstr>
  </property>
  <property fmtid="{D5CDD505-2E9C-101B-9397-08002B2CF9AE}" pid="3" name="MediaServiceImageTags">
    <vt:lpwstr/>
  </property>
</Properties>
</file>