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embeddedFontLst>
    <p:embeddedFont>
      <p:font typeface="Calibri" panose="020F0502020204030204" pitchFamily="34" charset="0"/>
      <p:regular r:id="rId20"/>
      <p:bold r:id="rId21"/>
      <p:italic r:id="rId22"/>
      <p:boldItalic r:id="rId23"/>
    </p:embeddedFont>
    <p:embeddedFont>
      <p:font typeface="Gill Sans"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58"/>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Again, all of the information requested is about your organization either looking back as is the case with the first criterion or the present status of your organization in terms of the present capabilities.  These are the two technical evaluation criteria that must be addressed in your Summary Application.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An applicant need not possess all of the qualification we are seeking in order to apply.  Rather, we will be considering the totality of the qualifications that is included in the application.     </a:t>
            </a:r>
            <a:endParaRPr/>
          </a:p>
        </p:txBody>
      </p:sp>
      <p:sp>
        <p:nvSpPr>
          <p:cNvPr id="302" name="Google Shape;30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If you are considering the submission of an application, please begin the DUNS registration process.  We have included as Attachment F of the NOFO instructions.  This is an important element that should not be left until the last minute.  If you are having problems registering, please contact us.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 order to be fair to each applicant, we have been very specific concerning the format of applications.  This is necessary so that we are fair to each applicant and we have a consistent application evaluation process.  If you are confused by any of the instructions, this is the time to seek clarification.  </a:t>
            </a:r>
            <a:endParaRPr/>
          </a:p>
        </p:txBody>
      </p:sp>
      <p:sp>
        <p:nvSpPr>
          <p:cNvPr id="310" name="Google Shape;31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6c64437c04_2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g6c64437c04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6c64437c04_2_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g6c64437c04_2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000"/>
          </a:p>
        </p:txBody>
      </p:sp>
      <p:sp>
        <p:nvSpPr>
          <p:cNvPr id="334" name="Google Shape;33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6c617c1c9f_2_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g6c617c1c9f_2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Please note the submission date.  In our consideration, given the type and amount of information to be included in the application, we believe that even with the holidays, this is a reasonable amount of time to prepare an application - assuming you have already started.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Further, to provide you insight in our tentative timeline, we have included in Attachment G our estimation concerning the timing associated with this process moving towards conclusion.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 speak for all of us at USAID that wish you good luck in the submission of an application.  </a:t>
            </a:r>
            <a:endParaRPr/>
          </a:p>
        </p:txBody>
      </p:sp>
      <p:sp>
        <p:nvSpPr>
          <p:cNvPr id="350" name="Google Shape;350;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With that, we would welcome any questions.  </a:t>
            </a:r>
            <a:endParaRPr/>
          </a:p>
        </p:txBody>
      </p:sp>
      <p:sp>
        <p:nvSpPr>
          <p:cNvPr id="358" name="Google Shape;358;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Our intention today is ensure a consistent and accurate understanding of our NFO.  Therefore, this morning  we will review the key elements of the solicitation to heighten your understanding of the document.  If you have any feedback concerning whether this session is helpful, we would be pleased if you let us know.</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If an organization is not here, they are still welcome to submit an application.  So, attendance at this event is not a pre-condition to the submission of an application.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put a finer point on it, our intent here is to present the NFO, not to change it so please do not accept anything said here today as changing what is in the NFO.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Rather, all changes to the NFO will be in writing and issued on the same website the NFO is posted, grants.gov.  If you believe something said here is not consistent with what is expressed in the NFO, please follow what is in the NFO.  I would encourage you to check this website often to check whether any changes were made to the NFO.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We intend to consider what we hear here today and decide whether we should change any aspect of the solicitation document as it currently exists.  </a:t>
            </a:r>
            <a:endParaRPr/>
          </a:p>
        </p:txBody>
      </p:sp>
      <p:sp>
        <p:nvSpPr>
          <p:cNvPr id="255" name="Google Shape;25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479ead8315_2_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479ead8315_2_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g479ead8315_2_3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6ce77e34ff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6ce77e34f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g6ce77e34ff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As you saw in the solicitation document, we are accepting applications from local Vietnamese entities only.  The NFO at Section C.1 includes all of the particulars in this regard.  If there is any question as to whether your organization is eligible, I’d suggest that you contact us to sort that out - before you commit the time and effort necessary to apply.  I am not going to add to this definition here but rather I simply did want to bring this to your attention.   </a:t>
            </a:r>
            <a:endParaRPr/>
          </a:p>
        </p:txBody>
      </p:sp>
      <p:sp>
        <p:nvSpPr>
          <p:cNvPr id="286" name="Google Shape;28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purpose of this staged approach is to reduce the burden on applicants - by asking for a very light summary application that focuses solely on your own organization.  So, we hope we’ve accomplished this objective.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be clear, to respond to this solicitation and be considered, you need only prepare and submit the summary application.  While we’ve take the liberty to outline the entire process in the NFO to convey the entirety of the process,  you need not complete a full application unless/until notified by USAID.  </a:t>
            </a:r>
            <a:endParaRPr/>
          </a:p>
        </p:txBody>
      </p:sp>
      <p:sp>
        <p:nvSpPr>
          <p:cNvPr id="294" name="Google Shape;29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Full Red">
  <p:cSld name="Cover - Full Red">
    <p:bg>
      <p:bgPr>
        <a:solidFill>
          <a:srgbClr val="BA0C2F"/>
        </a:solidFill>
        <a:effectLst/>
      </p:bgPr>
    </p:bg>
    <p:spTree>
      <p:nvGrpSpPr>
        <p:cNvPr id="1" name="Shape 16"/>
        <p:cNvGrpSpPr/>
        <p:nvPr/>
      </p:nvGrpSpPr>
      <p:grpSpPr>
        <a:xfrm>
          <a:off x="0" y="0"/>
          <a:ext cx="0" cy="0"/>
          <a:chOff x="0" y="0"/>
          <a:chExt cx="0" cy="0"/>
        </a:xfrm>
      </p:grpSpPr>
      <p:pic>
        <p:nvPicPr>
          <p:cNvPr id="17" name="Google Shape;17;p2" descr="USAID_Logo_White_v02.png"/>
          <p:cNvPicPr preferRelativeResize="0"/>
          <p:nvPr/>
        </p:nvPicPr>
        <p:blipFill rotWithShape="1">
          <a:blip r:embed="rId2">
            <a:alphaModFix/>
          </a:blip>
          <a:srcRect/>
          <a:stretch/>
        </p:blipFill>
        <p:spPr>
          <a:xfrm>
            <a:off x="683805" y="685800"/>
            <a:ext cx="1828800" cy="544010"/>
          </a:xfrm>
          <a:prstGeom prst="rect">
            <a:avLst/>
          </a:prstGeom>
          <a:noFill/>
          <a:ln>
            <a:noFill/>
          </a:ln>
        </p:spPr>
      </p:pic>
      <p:sp>
        <p:nvSpPr>
          <p:cNvPr id="18" name="Google Shape;18;p2"/>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2"/>
          <p:cNvSpPr txBox="1">
            <a:spLocks noGrp="1"/>
          </p:cNvSpPr>
          <p:nvPr>
            <p:ph type="ctrTitle"/>
          </p:nvPr>
        </p:nvSpPr>
        <p:spPr>
          <a:xfrm>
            <a:off x="685800" y="2133600"/>
            <a:ext cx="5486400" cy="16002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FFFFFF"/>
              </a:buClr>
              <a:buSzPts val="3200"/>
              <a:buFont typeface="Gill Sans"/>
              <a:buNone/>
              <a:defRPr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
          <p:cNvSpPr txBox="1">
            <a:spLocks noGrp="1"/>
          </p:cNvSpPr>
          <p:nvPr>
            <p:ph type="subTitle" idx="1"/>
          </p:nvPr>
        </p:nvSpPr>
        <p:spPr>
          <a:xfrm>
            <a:off x="685800" y="4114800"/>
            <a:ext cx="3429000" cy="1600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FFFFFF"/>
              </a:buClr>
              <a:buSzPts val="1800"/>
              <a:buNone/>
              <a:defRPr sz="1800">
                <a:solidFill>
                  <a:srgbClr val="FFFFFF"/>
                </a:solidFill>
              </a:defRPr>
            </a:lvl1pPr>
            <a:lvl2pPr lvl="1" algn="ctr">
              <a:lnSpc>
                <a:spcPct val="100000"/>
              </a:lnSpc>
              <a:spcBef>
                <a:spcPts val="1200"/>
              </a:spcBef>
              <a:spcAft>
                <a:spcPts val="0"/>
              </a:spcAft>
              <a:buClr>
                <a:srgbClr val="888888"/>
              </a:buClr>
              <a:buSzPts val="2000"/>
              <a:buNone/>
              <a:defRPr>
                <a:solidFill>
                  <a:srgbClr val="888888"/>
                </a:solidFill>
              </a:defRPr>
            </a:lvl2pPr>
            <a:lvl3pPr lvl="2" algn="ctr">
              <a:lnSpc>
                <a:spcPct val="100000"/>
              </a:lnSpc>
              <a:spcBef>
                <a:spcPts val="1200"/>
              </a:spcBef>
              <a:spcAft>
                <a:spcPts val="0"/>
              </a:spcAft>
              <a:buClr>
                <a:srgbClr val="888888"/>
              </a:buClr>
              <a:buSzPts val="1800"/>
              <a:buNone/>
              <a:defRPr>
                <a:solidFill>
                  <a:srgbClr val="888888"/>
                </a:solidFill>
              </a:defRPr>
            </a:lvl3pPr>
            <a:lvl4pPr lvl="3" algn="ctr">
              <a:lnSpc>
                <a:spcPct val="100000"/>
              </a:lnSpc>
              <a:spcBef>
                <a:spcPts val="320"/>
              </a:spcBef>
              <a:spcAft>
                <a:spcPts val="0"/>
              </a:spcAft>
              <a:buClr>
                <a:srgbClr val="888888"/>
              </a:buClr>
              <a:buSzPts val="1600"/>
              <a:buNone/>
              <a:defRPr>
                <a:solidFill>
                  <a:srgbClr val="888888"/>
                </a:solidFill>
              </a:defRPr>
            </a:lvl4pPr>
            <a:lvl5pPr lvl="4" algn="ctr">
              <a:lnSpc>
                <a:spcPct val="100000"/>
              </a:lnSpc>
              <a:spcBef>
                <a:spcPts val="280"/>
              </a:spcBef>
              <a:spcAft>
                <a:spcPts val="0"/>
              </a:spcAft>
              <a:buClr>
                <a:srgbClr val="888888"/>
              </a:buClr>
              <a:buSzPts val="14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cxnSp>
        <p:nvCxnSpPr>
          <p:cNvPr id="22" name="Google Shape;22;p2"/>
          <p:cNvCxnSpPr/>
          <p:nvPr/>
        </p:nvCxnSpPr>
        <p:spPr>
          <a:xfrm>
            <a:off x="762000" y="3886200"/>
            <a:ext cx="320040" cy="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ed/White 1 Content">
  <p:cSld name="Red/White 1 Content">
    <p:bg>
      <p:bgPr>
        <a:solidFill>
          <a:schemeClr val="lt1"/>
        </a:solidFill>
        <a:effectLst/>
      </p:bgPr>
    </p:bg>
    <p:spTree>
      <p:nvGrpSpPr>
        <p:cNvPr id="1" name="Shape 80"/>
        <p:cNvGrpSpPr/>
        <p:nvPr/>
      </p:nvGrpSpPr>
      <p:grpSpPr>
        <a:xfrm>
          <a:off x="0" y="0"/>
          <a:ext cx="0" cy="0"/>
          <a:chOff x="0" y="0"/>
          <a:chExt cx="0" cy="0"/>
        </a:xfrm>
      </p:grpSpPr>
      <p:sp>
        <p:nvSpPr>
          <p:cNvPr id="81" name="Google Shape;81;p11"/>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rgbClr val="6C6463"/>
              </a:buClr>
              <a:buSzPts val="1800"/>
              <a:buChar char="•"/>
              <a:defRPr/>
            </a:lvl1pPr>
            <a:lvl2pPr marL="914400" lvl="1" indent="-342900" algn="l">
              <a:lnSpc>
                <a:spcPct val="100000"/>
              </a:lnSpc>
              <a:spcBef>
                <a:spcPts val="1200"/>
              </a:spcBef>
              <a:spcAft>
                <a:spcPts val="0"/>
              </a:spcAft>
              <a:buClr>
                <a:srgbClr val="6C6463"/>
              </a:buClr>
              <a:buSzPts val="1800"/>
              <a:buChar char="–"/>
              <a:defRPr/>
            </a:lvl2pPr>
            <a:lvl3pPr marL="1371600" lvl="2" indent="-342900" algn="l">
              <a:lnSpc>
                <a:spcPct val="100000"/>
              </a:lnSpc>
              <a:spcBef>
                <a:spcPts val="1200"/>
              </a:spcBef>
              <a:spcAft>
                <a:spcPts val="0"/>
              </a:spcAft>
              <a:buClr>
                <a:srgbClr val="6C6463"/>
              </a:buClr>
              <a:buSzPts val="1800"/>
              <a:buChar char="•"/>
              <a:defRPr/>
            </a:lvl3pPr>
            <a:lvl4pPr marL="1828800" lvl="3" indent="-342900" algn="l">
              <a:lnSpc>
                <a:spcPct val="100000"/>
              </a:lnSpc>
              <a:spcBef>
                <a:spcPts val="360"/>
              </a:spcBef>
              <a:spcAft>
                <a:spcPts val="0"/>
              </a:spcAft>
              <a:buClr>
                <a:srgbClr val="6C6463"/>
              </a:buClr>
              <a:buSzPts val="1800"/>
              <a:buChar char="–"/>
              <a:defRPr/>
            </a:lvl4pPr>
            <a:lvl5pPr marL="2286000" lvl="4" indent="-342900" algn="l">
              <a:lnSpc>
                <a:spcPct val="100000"/>
              </a:lnSpc>
              <a:spcBef>
                <a:spcPts val="360"/>
              </a:spcBef>
              <a:spcAft>
                <a:spcPts val="0"/>
              </a:spcAft>
              <a:buClr>
                <a:srgbClr val="6C6463"/>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2" name="Google Shape;82;p11"/>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1"/>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1"/>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85" name="Google Shape;85;p11"/>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ed/White 2 Content">
  <p:cSld name="Red/White 2 Content">
    <p:bg>
      <p:bgPr>
        <a:solidFill>
          <a:schemeClr val="lt1"/>
        </a:solidFill>
        <a:effectLst/>
      </p:bgPr>
    </p:bg>
    <p:spTree>
      <p:nvGrpSpPr>
        <p:cNvPr id="1" name="Shape 86"/>
        <p:cNvGrpSpPr/>
        <p:nvPr/>
      </p:nvGrpSpPr>
      <p:grpSpPr>
        <a:xfrm>
          <a:off x="0" y="0"/>
          <a:ext cx="0" cy="0"/>
          <a:chOff x="0" y="0"/>
          <a:chExt cx="0" cy="0"/>
        </a:xfrm>
      </p:grpSpPr>
      <p:sp>
        <p:nvSpPr>
          <p:cNvPr id="87" name="Google Shape;87;p12"/>
          <p:cNvSpPr txBox="1">
            <a:spLocks noGrp="1"/>
          </p:cNvSpPr>
          <p:nvPr>
            <p:ph type="body" idx="1"/>
          </p:nvPr>
        </p:nvSpPr>
        <p:spPr>
          <a:xfrm>
            <a:off x="686104" y="1600200"/>
            <a:ext cx="38096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88" name="Google Shape;88;p12"/>
          <p:cNvSpPr txBox="1">
            <a:spLocks noGrp="1"/>
          </p:cNvSpPr>
          <p:nvPr>
            <p:ph type="body" idx="2"/>
          </p:nvPr>
        </p:nvSpPr>
        <p:spPr>
          <a:xfrm>
            <a:off x="4648200" y="1600200"/>
            <a:ext cx="38103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89" name="Google Shape;89;p12"/>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2"/>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2"/>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12"/>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ed/White 3 Content">
  <p:cSld name="Red/White 3 Content">
    <p:bg>
      <p:bgPr>
        <a:solidFill>
          <a:schemeClr val="lt1"/>
        </a:solidFill>
        <a:effectLst/>
      </p:bgPr>
    </p:bg>
    <p:spTree>
      <p:nvGrpSpPr>
        <p:cNvPr id="1" name="Shape 93"/>
        <p:cNvGrpSpPr/>
        <p:nvPr/>
      </p:nvGrpSpPr>
      <p:grpSpPr>
        <a:xfrm>
          <a:off x="0" y="0"/>
          <a:ext cx="0" cy="0"/>
          <a:chOff x="0" y="0"/>
          <a:chExt cx="0" cy="0"/>
        </a:xfrm>
      </p:grpSpPr>
      <p:sp>
        <p:nvSpPr>
          <p:cNvPr id="94" name="Google Shape;94;p13"/>
          <p:cNvSpPr txBox="1">
            <a:spLocks noGrp="1"/>
          </p:cNvSpPr>
          <p:nvPr>
            <p:ph type="body" idx="1"/>
          </p:nvPr>
        </p:nvSpPr>
        <p:spPr>
          <a:xfrm>
            <a:off x="686104" y="1600200"/>
            <a:ext cx="25142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5" name="Google Shape;95;p13"/>
          <p:cNvSpPr txBox="1">
            <a:spLocks noGrp="1"/>
          </p:cNvSpPr>
          <p:nvPr>
            <p:ph type="body" idx="2"/>
          </p:nvPr>
        </p:nvSpPr>
        <p:spPr>
          <a:xfrm>
            <a:off x="5943600"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6" name="Google Shape;96;p13"/>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3"/>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3"/>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13"/>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3"/>
          <p:cNvSpPr txBox="1">
            <a:spLocks noGrp="1"/>
          </p:cNvSpPr>
          <p:nvPr>
            <p:ph type="body" idx="3"/>
          </p:nvPr>
        </p:nvSpPr>
        <p:spPr>
          <a:xfrm>
            <a:off x="3314548"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ed/White 1 Content + Bottom Photo">
  <p:cSld name="Red/White 1 Content + Bottom Photo">
    <p:bg>
      <p:bgPr>
        <a:solidFill>
          <a:schemeClr val="lt1"/>
        </a:solidFill>
        <a:effectLst/>
      </p:bgPr>
    </p:bg>
    <p:spTree>
      <p:nvGrpSpPr>
        <p:cNvPr id="1" name="Shape 101"/>
        <p:cNvGrpSpPr/>
        <p:nvPr/>
      </p:nvGrpSpPr>
      <p:grpSpPr>
        <a:xfrm>
          <a:off x="0" y="0"/>
          <a:ext cx="0" cy="0"/>
          <a:chOff x="0" y="0"/>
          <a:chExt cx="0" cy="0"/>
        </a:xfrm>
      </p:grpSpPr>
      <p:sp>
        <p:nvSpPr>
          <p:cNvPr id="102" name="Google Shape;102;p14"/>
          <p:cNvSpPr>
            <a:spLocks noGrp="1"/>
          </p:cNvSpPr>
          <p:nvPr>
            <p:ph type="pic" idx="2"/>
          </p:nvPr>
        </p:nvSpPr>
        <p:spPr>
          <a:xfrm>
            <a:off x="152400" y="3429000"/>
            <a:ext cx="8839200" cy="3276600"/>
          </a:xfrm>
          <a:prstGeom prst="rect">
            <a:avLst/>
          </a:prstGeom>
          <a:solidFill>
            <a:srgbClr val="CFCDC9"/>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03" name="Google Shape;103;p14"/>
          <p:cNvSpPr txBox="1">
            <a:spLocks noGrp="1"/>
          </p:cNvSpPr>
          <p:nvPr>
            <p:ph type="body" idx="1"/>
          </p:nvPr>
        </p:nvSpPr>
        <p:spPr>
          <a:xfrm>
            <a:off x="685800" y="1600200"/>
            <a:ext cx="7772400" cy="16002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a:solidFill>
                  <a:srgbClr val="6C6463"/>
                </a:solidFill>
              </a:defRPr>
            </a:lvl1pPr>
            <a:lvl2pPr marL="914400" lvl="1" indent="-355600" algn="l">
              <a:lnSpc>
                <a:spcPct val="100000"/>
              </a:lnSpc>
              <a:spcBef>
                <a:spcPts val="1200"/>
              </a:spcBef>
              <a:spcAft>
                <a:spcPts val="0"/>
              </a:spcAft>
              <a:buClr>
                <a:srgbClr val="6C6463"/>
              </a:buClr>
              <a:buSzPts val="2000"/>
              <a:buChar char="–"/>
              <a:defRPr>
                <a:solidFill>
                  <a:srgbClr val="6C6463"/>
                </a:solidFill>
              </a:defRPr>
            </a:lvl2pPr>
            <a:lvl3pPr marL="1371600" lvl="2" indent="-342900" algn="l">
              <a:lnSpc>
                <a:spcPct val="100000"/>
              </a:lnSpc>
              <a:spcBef>
                <a:spcPts val="1200"/>
              </a:spcBef>
              <a:spcAft>
                <a:spcPts val="0"/>
              </a:spcAft>
              <a:buClr>
                <a:srgbClr val="6C6463"/>
              </a:buClr>
              <a:buSzPts val="1800"/>
              <a:buChar char="•"/>
              <a:defRPr>
                <a:solidFill>
                  <a:srgbClr val="6C6463"/>
                </a:solidFill>
              </a:defRPr>
            </a:lvl3pPr>
            <a:lvl4pPr marL="1828800" lvl="3" indent="-330200" algn="l">
              <a:lnSpc>
                <a:spcPct val="100000"/>
              </a:lnSpc>
              <a:spcBef>
                <a:spcPts val="320"/>
              </a:spcBef>
              <a:spcAft>
                <a:spcPts val="0"/>
              </a:spcAft>
              <a:buClr>
                <a:srgbClr val="6C6463"/>
              </a:buClr>
              <a:buSzPts val="1600"/>
              <a:buChar char="–"/>
              <a:defRPr>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4" name="Google Shape;104;p14"/>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4"/>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4"/>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14"/>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4"/>
          <p:cNvSpPr txBox="1">
            <a:spLocks noGrp="1"/>
          </p:cNvSpPr>
          <p:nvPr>
            <p:ph type="body" idx="3"/>
          </p:nvPr>
        </p:nvSpPr>
        <p:spPr>
          <a:xfrm rot="-5400000">
            <a:off x="7527667" y="47082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Red/White 1 Content + Right Photo">
  <p:cSld name="Red/White 1 Content + Right Photo">
    <p:bg>
      <p:bgPr>
        <a:solidFill>
          <a:schemeClr val="lt1"/>
        </a:solidFill>
        <a:effectLst/>
      </p:bgPr>
    </p:bg>
    <p:spTree>
      <p:nvGrpSpPr>
        <p:cNvPr id="1" name="Shape 109"/>
        <p:cNvGrpSpPr/>
        <p:nvPr/>
      </p:nvGrpSpPr>
      <p:grpSpPr>
        <a:xfrm>
          <a:off x="0" y="0"/>
          <a:ext cx="0" cy="0"/>
          <a:chOff x="0" y="0"/>
          <a:chExt cx="0" cy="0"/>
        </a:xfrm>
      </p:grpSpPr>
      <p:sp>
        <p:nvSpPr>
          <p:cNvPr id="110" name="Google Shape;110;p15"/>
          <p:cNvSpPr>
            <a:spLocks noGrp="1"/>
          </p:cNvSpPr>
          <p:nvPr>
            <p:ph type="pic" idx="2"/>
          </p:nvPr>
        </p:nvSpPr>
        <p:spPr>
          <a:xfrm>
            <a:off x="4572000" y="152400"/>
            <a:ext cx="4419600" cy="6553200"/>
          </a:xfrm>
          <a:prstGeom prst="rect">
            <a:avLst/>
          </a:prstGeom>
          <a:solidFill>
            <a:srgbClr val="CFCDC9"/>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11" name="Google Shape;111;p15"/>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13" name="Google Shape;113;p15"/>
          <p:cNvSpPr txBox="1">
            <a:spLocks noGrp="1"/>
          </p:cNvSpPr>
          <p:nvPr>
            <p:ph type="body" idx="1"/>
          </p:nvPr>
        </p:nvSpPr>
        <p:spPr>
          <a:xfrm>
            <a:off x="685800" y="2057401"/>
            <a:ext cx="3657600" cy="4114799"/>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4" name="Google Shape;114;p15"/>
          <p:cNvSpPr txBox="1">
            <a:spLocks noGrp="1"/>
          </p:cNvSpPr>
          <p:nvPr>
            <p:ph type="title"/>
          </p:nvPr>
        </p:nvSpPr>
        <p:spPr>
          <a:xfrm>
            <a:off x="685800" y="408204"/>
            <a:ext cx="3657296" cy="138988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15"/>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ed/White Title Only">
  <p:cSld name="Red/White Title Only">
    <p:bg>
      <p:bgPr>
        <a:solidFill>
          <a:schemeClr val="lt1"/>
        </a:solidFill>
        <a:effectLst/>
      </p:bgPr>
    </p:bg>
    <p:spTree>
      <p:nvGrpSpPr>
        <p:cNvPr id="1" name="Shape 116"/>
        <p:cNvGrpSpPr/>
        <p:nvPr/>
      </p:nvGrpSpPr>
      <p:grpSpPr>
        <a:xfrm>
          <a:off x="0" y="0"/>
          <a:ext cx="0" cy="0"/>
          <a:chOff x="0" y="0"/>
          <a:chExt cx="0" cy="0"/>
        </a:xfrm>
      </p:grpSpPr>
      <p:sp>
        <p:nvSpPr>
          <p:cNvPr id="117" name="Google Shape;117;p16"/>
          <p:cNvSpPr>
            <a:spLocks noGrp="1"/>
          </p:cNvSpPr>
          <p:nvPr>
            <p:ph type="pic" idx="2"/>
          </p:nvPr>
        </p:nvSpPr>
        <p:spPr>
          <a:xfrm>
            <a:off x="152400" y="152400"/>
            <a:ext cx="4419600" cy="6553200"/>
          </a:xfrm>
          <a:prstGeom prst="rect">
            <a:avLst/>
          </a:prstGeom>
          <a:solidFill>
            <a:srgbClr val="CFCDC9"/>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18" name="Google Shape;118;p16"/>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chemeClr val="l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16"/>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20" name="Google Shape;120;p16"/>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1" name="Google Shape;121;p16"/>
          <p:cNvSpPr txBox="1">
            <a:spLocks noGrp="1"/>
          </p:cNvSpPr>
          <p:nvPr>
            <p:ph type="title"/>
          </p:nvPr>
        </p:nvSpPr>
        <p:spPr>
          <a:xfrm>
            <a:off x="4877104" y="2971800"/>
            <a:ext cx="3885896" cy="95410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act Info">
  <p:cSld name="Contact Info">
    <p:spTree>
      <p:nvGrpSpPr>
        <p:cNvPr id="1" name="Shape 122"/>
        <p:cNvGrpSpPr/>
        <p:nvPr/>
      </p:nvGrpSpPr>
      <p:grpSpPr>
        <a:xfrm>
          <a:off x="0" y="0"/>
          <a:ext cx="0" cy="0"/>
          <a:chOff x="0" y="0"/>
          <a:chExt cx="0" cy="0"/>
        </a:xfrm>
      </p:grpSpPr>
      <p:sp>
        <p:nvSpPr>
          <p:cNvPr id="123" name="Google Shape;123;p17"/>
          <p:cNvSpPr/>
          <p:nvPr/>
        </p:nvSpPr>
        <p:spPr>
          <a:xfrm>
            <a:off x="152400" y="150420"/>
            <a:ext cx="8839200" cy="6537870"/>
          </a:xfrm>
          <a:prstGeom prst="rect">
            <a:avLst/>
          </a:prstGeom>
          <a:noFill/>
          <a:ln>
            <a:noFill/>
          </a:ln>
        </p:spPr>
      </p:sp>
      <p:sp>
        <p:nvSpPr>
          <p:cNvPr id="124" name="Google Shape;124;p17"/>
          <p:cNvSpPr txBox="1">
            <a:spLocks noGrp="1"/>
          </p:cNvSpPr>
          <p:nvPr>
            <p:ph type="body" idx="1"/>
          </p:nvPr>
        </p:nvSpPr>
        <p:spPr>
          <a:xfrm rot="-5400000">
            <a:off x="75276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5" name="Google Shape;125;p17"/>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7"/>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127" name="Google Shape;127;p17" descr="USAID_Logo_White_v02.png"/>
          <p:cNvPicPr preferRelativeResize="0"/>
          <p:nvPr/>
        </p:nvPicPr>
        <p:blipFill rotWithShape="1">
          <a:blip r:embed="rId2">
            <a:alphaModFix/>
          </a:blip>
          <a:srcRect/>
          <a:stretch/>
        </p:blipFill>
        <p:spPr>
          <a:xfrm>
            <a:off x="685800" y="5943600"/>
            <a:ext cx="1536970" cy="457200"/>
          </a:xfrm>
          <a:prstGeom prst="rect">
            <a:avLst/>
          </a:prstGeom>
          <a:noFill/>
          <a:ln>
            <a:noFill/>
          </a:ln>
        </p:spPr>
      </p:pic>
      <p:sp>
        <p:nvSpPr>
          <p:cNvPr id="128" name="Google Shape;128;p17"/>
          <p:cNvSpPr txBox="1">
            <a:spLocks noGrp="1"/>
          </p:cNvSpPr>
          <p:nvPr>
            <p:ph type="subTitle" idx="2"/>
          </p:nvPr>
        </p:nvSpPr>
        <p:spPr>
          <a:xfrm>
            <a:off x="685800" y="41148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45700" rIns="91425" bIns="45700" anchor="t" anchorCtr="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ctr">
              <a:lnSpc>
                <a:spcPct val="100000"/>
              </a:lnSpc>
              <a:spcBef>
                <a:spcPts val="1200"/>
              </a:spcBef>
              <a:spcAft>
                <a:spcPts val="0"/>
              </a:spcAft>
              <a:buClr>
                <a:srgbClr val="888888"/>
              </a:buClr>
              <a:buSzPts val="2000"/>
              <a:buNone/>
              <a:defRPr>
                <a:solidFill>
                  <a:srgbClr val="888888"/>
                </a:solidFill>
              </a:defRPr>
            </a:lvl2pPr>
            <a:lvl3pPr lvl="2" algn="ctr">
              <a:lnSpc>
                <a:spcPct val="100000"/>
              </a:lnSpc>
              <a:spcBef>
                <a:spcPts val="1200"/>
              </a:spcBef>
              <a:spcAft>
                <a:spcPts val="0"/>
              </a:spcAft>
              <a:buClr>
                <a:srgbClr val="888888"/>
              </a:buClr>
              <a:buSzPts val="1800"/>
              <a:buNone/>
              <a:defRPr>
                <a:solidFill>
                  <a:srgbClr val="888888"/>
                </a:solidFill>
              </a:defRPr>
            </a:lvl3pPr>
            <a:lvl4pPr lvl="3" algn="ctr">
              <a:lnSpc>
                <a:spcPct val="100000"/>
              </a:lnSpc>
              <a:spcBef>
                <a:spcPts val="320"/>
              </a:spcBef>
              <a:spcAft>
                <a:spcPts val="0"/>
              </a:spcAft>
              <a:buClr>
                <a:srgbClr val="888888"/>
              </a:buClr>
              <a:buSzPts val="1600"/>
              <a:buNone/>
              <a:defRPr>
                <a:solidFill>
                  <a:srgbClr val="888888"/>
                </a:solidFill>
              </a:defRPr>
            </a:lvl4pPr>
            <a:lvl5pPr lvl="4" algn="ctr">
              <a:lnSpc>
                <a:spcPct val="100000"/>
              </a:lnSpc>
              <a:spcBef>
                <a:spcPts val="280"/>
              </a:spcBef>
              <a:spcAft>
                <a:spcPts val="0"/>
              </a:spcAft>
              <a:buClr>
                <a:srgbClr val="888888"/>
              </a:buClr>
              <a:buSzPts val="14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cxnSp>
        <p:nvCxnSpPr>
          <p:cNvPr id="129" name="Google Shape;129;p17"/>
          <p:cNvCxnSpPr/>
          <p:nvPr/>
        </p:nvCxnSpPr>
        <p:spPr>
          <a:xfrm>
            <a:off x="762000" y="3886200"/>
            <a:ext cx="32004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 Full Blue">
  <p:cSld name="Cover - Full Blue">
    <p:bg>
      <p:bgPr>
        <a:solidFill>
          <a:srgbClr val="002F6C"/>
        </a:solidFill>
        <a:effectLst/>
      </p:bgPr>
    </p:bg>
    <p:spTree>
      <p:nvGrpSpPr>
        <p:cNvPr id="1" name="Shape 130"/>
        <p:cNvGrpSpPr/>
        <p:nvPr/>
      </p:nvGrpSpPr>
      <p:grpSpPr>
        <a:xfrm>
          <a:off x="0" y="0"/>
          <a:ext cx="0" cy="0"/>
          <a:chOff x="0" y="0"/>
          <a:chExt cx="0" cy="0"/>
        </a:xfrm>
      </p:grpSpPr>
      <p:pic>
        <p:nvPicPr>
          <p:cNvPr id="131" name="Google Shape;131;p18" descr="USAID_Logo_White_v02.png"/>
          <p:cNvPicPr preferRelativeResize="0"/>
          <p:nvPr/>
        </p:nvPicPr>
        <p:blipFill rotWithShape="1">
          <a:blip r:embed="rId2">
            <a:alphaModFix/>
          </a:blip>
          <a:srcRect/>
          <a:stretch/>
        </p:blipFill>
        <p:spPr>
          <a:xfrm>
            <a:off x="683805" y="685800"/>
            <a:ext cx="1828800" cy="544010"/>
          </a:xfrm>
          <a:prstGeom prst="rect">
            <a:avLst/>
          </a:prstGeom>
          <a:noFill/>
          <a:ln>
            <a:noFill/>
          </a:ln>
        </p:spPr>
      </p:pic>
      <p:sp>
        <p:nvSpPr>
          <p:cNvPr id="132" name="Google Shape;132;p18"/>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18"/>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18"/>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35" name="Google Shape;135;p18"/>
          <p:cNvSpPr txBox="1">
            <a:spLocks noGrp="1"/>
          </p:cNvSpPr>
          <p:nvPr>
            <p:ph type="ctrTitle"/>
          </p:nvPr>
        </p:nvSpPr>
        <p:spPr>
          <a:xfrm>
            <a:off x="685800" y="2133600"/>
            <a:ext cx="5486400" cy="16002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FFFFFF"/>
              </a:buClr>
              <a:buSzPts val="3200"/>
              <a:buFont typeface="Gill Sans"/>
              <a:buNone/>
              <a:defRPr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18"/>
          <p:cNvSpPr txBox="1">
            <a:spLocks noGrp="1"/>
          </p:cNvSpPr>
          <p:nvPr>
            <p:ph type="subTitle" idx="1"/>
          </p:nvPr>
        </p:nvSpPr>
        <p:spPr>
          <a:xfrm>
            <a:off x="685800" y="4114800"/>
            <a:ext cx="3429000" cy="1600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FFFFFF"/>
              </a:buClr>
              <a:buSzPts val="1800"/>
              <a:buNone/>
              <a:defRPr sz="1800">
                <a:solidFill>
                  <a:srgbClr val="FFFFFF"/>
                </a:solidFill>
              </a:defRPr>
            </a:lvl1pPr>
            <a:lvl2pPr lvl="1" algn="ctr">
              <a:lnSpc>
                <a:spcPct val="100000"/>
              </a:lnSpc>
              <a:spcBef>
                <a:spcPts val="1200"/>
              </a:spcBef>
              <a:spcAft>
                <a:spcPts val="0"/>
              </a:spcAft>
              <a:buClr>
                <a:srgbClr val="888888"/>
              </a:buClr>
              <a:buSzPts val="2000"/>
              <a:buNone/>
              <a:defRPr>
                <a:solidFill>
                  <a:srgbClr val="888888"/>
                </a:solidFill>
              </a:defRPr>
            </a:lvl2pPr>
            <a:lvl3pPr lvl="2" algn="ctr">
              <a:lnSpc>
                <a:spcPct val="100000"/>
              </a:lnSpc>
              <a:spcBef>
                <a:spcPts val="1200"/>
              </a:spcBef>
              <a:spcAft>
                <a:spcPts val="0"/>
              </a:spcAft>
              <a:buClr>
                <a:srgbClr val="888888"/>
              </a:buClr>
              <a:buSzPts val="1800"/>
              <a:buNone/>
              <a:defRPr>
                <a:solidFill>
                  <a:srgbClr val="888888"/>
                </a:solidFill>
              </a:defRPr>
            </a:lvl3pPr>
            <a:lvl4pPr lvl="3" algn="ctr">
              <a:lnSpc>
                <a:spcPct val="100000"/>
              </a:lnSpc>
              <a:spcBef>
                <a:spcPts val="320"/>
              </a:spcBef>
              <a:spcAft>
                <a:spcPts val="0"/>
              </a:spcAft>
              <a:buClr>
                <a:srgbClr val="888888"/>
              </a:buClr>
              <a:buSzPts val="1600"/>
              <a:buNone/>
              <a:defRPr>
                <a:solidFill>
                  <a:srgbClr val="888888"/>
                </a:solidFill>
              </a:defRPr>
            </a:lvl4pPr>
            <a:lvl5pPr lvl="4" algn="ctr">
              <a:lnSpc>
                <a:spcPct val="100000"/>
              </a:lnSpc>
              <a:spcBef>
                <a:spcPts val="280"/>
              </a:spcBef>
              <a:spcAft>
                <a:spcPts val="0"/>
              </a:spcAft>
              <a:buClr>
                <a:srgbClr val="888888"/>
              </a:buClr>
              <a:buSzPts val="14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cxnSp>
        <p:nvCxnSpPr>
          <p:cNvPr id="137" name="Google Shape;137;p18"/>
          <p:cNvCxnSpPr/>
          <p:nvPr/>
        </p:nvCxnSpPr>
        <p:spPr>
          <a:xfrm>
            <a:off x="762000" y="3886200"/>
            <a:ext cx="320040" cy="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vider - Full Blue">
  <p:cSld name="Divider - Full Blue">
    <p:bg>
      <p:bgPr>
        <a:solidFill>
          <a:srgbClr val="002F6C"/>
        </a:solidFill>
        <a:effectLst/>
      </p:bgPr>
    </p:bg>
    <p:spTree>
      <p:nvGrpSpPr>
        <p:cNvPr id="1" name="Shape 138"/>
        <p:cNvGrpSpPr/>
        <p:nvPr/>
      </p:nvGrpSpPr>
      <p:grpSpPr>
        <a:xfrm>
          <a:off x="0" y="0"/>
          <a:ext cx="0" cy="0"/>
          <a:chOff x="0" y="0"/>
          <a:chExt cx="0" cy="0"/>
        </a:xfrm>
      </p:grpSpPr>
      <p:sp>
        <p:nvSpPr>
          <p:cNvPr id="139" name="Google Shape;139;p19"/>
          <p:cNvSpPr txBox="1">
            <a:spLocks noGrp="1"/>
          </p:cNvSpPr>
          <p:nvPr>
            <p:ph type="title"/>
          </p:nvPr>
        </p:nvSpPr>
        <p:spPr>
          <a:xfrm>
            <a:off x="1143000" y="827782"/>
            <a:ext cx="5486400" cy="107721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FFFFFF"/>
              </a:buClr>
              <a:buSzPts val="3200"/>
              <a:buFont typeface="Gill Sans"/>
              <a:buNone/>
              <a:defRPr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9"/>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19"/>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9"/>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143" name="Google Shape;143;p19" descr="USAID_Logo_White_v02.png"/>
          <p:cNvPicPr preferRelativeResize="0"/>
          <p:nvPr/>
        </p:nvPicPr>
        <p:blipFill rotWithShape="1">
          <a:blip r:embed="rId2">
            <a:alphaModFix/>
          </a:blip>
          <a:srcRect/>
          <a:stretch/>
        </p:blipFill>
        <p:spPr>
          <a:xfrm>
            <a:off x="685800" y="5943600"/>
            <a:ext cx="1536970" cy="457200"/>
          </a:xfrm>
          <a:prstGeom prst="rect">
            <a:avLst/>
          </a:prstGeom>
          <a:noFill/>
          <a:ln>
            <a:noFill/>
          </a:ln>
        </p:spPr>
      </p:pic>
      <p:cxnSp>
        <p:nvCxnSpPr>
          <p:cNvPr id="144" name="Google Shape;144;p19"/>
          <p:cNvCxnSpPr/>
          <p:nvPr/>
        </p:nvCxnSpPr>
        <p:spPr>
          <a:xfrm>
            <a:off x="746760" y="990600"/>
            <a:ext cx="32004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ue/Gray 1 Content">
  <p:cSld name="Blue/Gray 1 Content">
    <p:bg>
      <p:bgPr>
        <a:solidFill>
          <a:srgbClr val="CFCDC9"/>
        </a:solidFill>
        <a:effectLst/>
      </p:bgPr>
    </p:bg>
    <p:spTree>
      <p:nvGrpSpPr>
        <p:cNvPr id="1" name="Shape 145"/>
        <p:cNvGrpSpPr/>
        <p:nvPr/>
      </p:nvGrpSpPr>
      <p:grpSpPr>
        <a:xfrm>
          <a:off x="0" y="0"/>
          <a:ext cx="0" cy="0"/>
          <a:chOff x="0" y="0"/>
          <a:chExt cx="0" cy="0"/>
        </a:xfrm>
      </p:grpSpPr>
      <p:sp>
        <p:nvSpPr>
          <p:cNvPr id="146" name="Google Shape;146;p20"/>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rgbClr val="6C6463"/>
              </a:buClr>
              <a:buSzPts val="1800"/>
              <a:buChar char="•"/>
              <a:defRPr/>
            </a:lvl1pPr>
            <a:lvl2pPr marL="914400" lvl="1" indent="-342900" algn="l">
              <a:lnSpc>
                <a:spcPct val="100000"/>
              </a:lnSpc>
              <a:spcBef>
                <a:spcPts val="1200"/>
              </a:spcBef>
              <a:spcAft>
                <a:spcPts val="0"/>
              </a:spcAft>
              <a:buClr>
                <a:srgbClr val="6C6463"/>
              </a:buClr>
              <a:buSzPts val="1800"/>
              <a:buChar char="–"/>
              <a:defRPr/>
            </a:lvl2pPr>
            <a:lvl3pPr marL="1371600" lvl="2" indent="-342900" algn="l">
              <a:lnSpc>
                <a:spcPct val="100000"/>
              </a:lnSpc>
              <a:spcBef>
                <a:spcPts val="1200"/>
              </a:spcBef>
              <a:spcAft>
                <a:spcPts val="0"/>
              </a:spcAft>
              <a:buClr>
                <a:srgbClr val="6C6463"/>
              </a:buClr>
              <a:buSzPts val="1800"/>
              <a:buChar char="•"/>
              <a:defRPr/>
            </a:lvl3pPr>
            <a:lvl4pPr marL="1828800" lvl="3" indent="-342900" algn="l">
              <a:lnSpc>
                <a:spcPct val="100000"/>
              </a:lnSpc>
              <a:spcBef>
                <a:spcPts val="360"/>
              </a:spcBef>
              <a:spcAft>
                <a:spcPts val="0"/>
              </a:spcAft>
              <a:buClr>
                <a:srgbClr val="6C6463"/>
              </a:buClr>
              <a:buSzPts val="1800"/>
              <a:buChar char="–"/>
              <a:defRPr/>
            </a:lvl4pPr>
            <a:lvl5pPr marL="2286000" lvl="4" indent="-342900" algn="l">
              <a:lnSpc>
                <a:spcPct val="100000"/>
              </a:lnSpc>
              <a:spcBef>
                <a:spcPts val="360"/>
              </a:spcBef>
              <a:spcAft>
                <a:spcPts val="0"/>
              </a:spcAft>
              <a:buClr>
                <a:srgbClr val="6C6463"/>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7" name="Google Shape;147;p20"/>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20"/>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20"/>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50" name="Google Shape;150;p20"/>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ed/Gray 1 Content">
  <p:cSld name="Red/Gray 1 Content">
    <p:bg>
      <p:bgPr>
        <a:solidFill>
          <a:srgbClr val="CFCDC9"/>
        </a:solid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rgbClr val="6C6463"/>
              </a:buClr>
              <a:buSzPts val="1800"/>
              <a:buChar char="•"/>
              <a:defRPr/>
            </a:lvl1pPr>
            <a:lvl2pPr marL="914400" lvl="1" indent="-342900" algn="l">
              <a:lnSpc>
                <a:spcPct val="100000"/>
              </a:lnSpc>
              <a:spcBef>
                <a:spcPts val="1200"/>
              </a:spcBef>
              <a:spcAft>
                <a:spcPts val="0"/>
              </a:spcAft>
              <a:buClr>
                <a:srgbClr val="6C6463"/>
              </a:buClr>
              <a:buSzPts val="1800"/>
              <a:buChar char="–"/>
              <a:defRPr/>
            </a:lvl2pPr>
            <a:lvl3pPr marL="1371600" lvl="2" indent="-342900" algn="l">
              <a:lnSpc>
                <a:spcPct val="100000"/>
              </a:lnSpc>
              <a:spcBef>
                <a:spcPts val="1200"/>
              </a:spcBef>
              <a:spcAft>
                <a:spcPts val="0"/>
              </a:spcAft>
              <a:buClr>
                <a:srgbClr val="6C6463"/>
              </a:buClr>
              <a:buSzPts val="1800"/>
              <a:buChar char="•"/>
              <a:defRPr/>
            </a:lvl3pPr>
            <a:lvl4pPr marL="1828800" lvl="3" indent="-342900" algn="l">
              <a:lnSpc>
                <a:spcPct val="100000"/>
              </a:lnSpc>
              <a:spcBef>
                <a:spcPts val="360"/>
              </a:spcBef>
              <a:spcAft>
                <a:spcPts val="0"/>
              </a:spcAft>
              <a:buClr>
                <a:srgbClr val="6C6463"/>
              </a:buClr>
              <a:buSzPts val="1800"/>
              <a:buChar char="–"/>
              <a:defRPr/>
            </a:lvl4pPr>
            <a:lvl5pPr marL="2286000" lvl="4" indent="-342900" algn="l">
              <a:lnSpc>
                <a:spcPct val="100000"/>
              </a:lnSpc>
              <a:spcBef>
                <a:spcPts val="360"/>
              </a:spcBef>
              <a:spcAft>
                <a:spcPts val="0"/>
              </a:spcAft>
              <a:buClr>
                <a:srgbClr val="6C6463"/>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5" name="Google Shape;25;p3"/>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3"/>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ue/Gray 2 Content">
  <p:cSld name="Blue/Gray 2 Content">
    <p:spTree>
      <p:nvGrpSpPr>
        <p:cNvPr id="1" name="Shape 151"/>
        <p:cNvGrpSpPr/>
        <p:nvPr/>
      </p:nvGrpSpPr>
      <p:grpSpPr>
        <a:xfrm>
          <a:off x="0" y="0"/>
          <a:ext cx="0" cy="0"/>
          <a:chOff x="0" y="0"/>
          <a:chExt cx="0" cy="0"/>
        </a:xfrm>
      </p:grpSpPr>
      <p:sp>
        <p:nvSpPr>
          <p:cNvPr id="152" name="Google Shape;152;p21"/>
          <p:cNvSpPr txBox="1">
            <a:spLocks noGrp="1"/>
          </p:cNvSpPr>
          <p:nvPr>
            <p:ph type="body" idx="1"/>
          </p:nvPr>
        </p:nvSpPr>
        <p:spPr>
          <a:xfrm>
            <a:off x="686104" y="1600200"/>
            <a:ext cx="38096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53" name="Google Shape;153;p21"/>
          <p:cNvSpPr txBox="1">
            <a:spLocks noGrp="1"/>
          </p:cNvSpPr>
          <p:nvPr>
            <p:ph type="body" idx="2"/>
          </p:nvPr>
        </p:nvSpPr>
        <p:spPr>
          <a:xfrm>
            <a:off x="4648200" y="1600200"/>
            <a:ext cx="38103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54" name="Google Shape;154;p21"/>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1"/>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21"/>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21"/>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ue/Gray 3 Content">
  <p:cSld name="Blue/Gray 3 Content">
    <p:bg>
      <p:bgPr>
        <a:solidFill>
          <a:srgbClr val="CFCDC9"/>
        </a:solidFill>
        <a:effectLst/>
      </p:bgPr>
    </p:bg>
    <p:spTree>
      <p:nvGrpSpPr>
        <p:cNvPr id="1" name="Shape 158"/>
        <p:cNvGrpSpPr/>
        <p:nvPr/>
      </p:nvGrpSpPr>
      <p:grpSpPr>
        <a:xfrm>
          <a:off x="0" y="0"/>
          <a:ext cx="0" cy="0"/>
          <a:chOff x="0" y="0"/>
          <a:chExt cx="0" cy="0"/>
        </a:xfrm>
      </p:grpSpPr>
      <p:sp>
        <p:nvSpPr>
          <p:cNvPr id="159" name="Google Shape;159;p22"/>
          <p:cNvSpPr txBox="1">
            <a:spLocks noGrp="1"/>
          </p:cNvSpPr>
          <p:nvPr>
            <p:ph type="body" idx="1"/>
          </p:nvPr>
        </p:nvSpPr>
        <p:spPr>
          <a:xfrm>
            <a:off x="686104" y="1600200"/>
            <a:ext cx="25142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60" name="Google Shape;160;p22"/>
          <p:cNvSpPr txBox="1">
            <a:spLocks noGrp="1"/>
          </p:cNvSpPr>
          <p:nvPr>
            <p:ph type="body" idx="2"/>
          </p:nvPr>
        </p:nvSpPr>
        <p:spPr>
          <a:xfrm>
            <a:off x="5943600"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61" name="Google Shape;161;p22"/>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2"/>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22"/>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64" name="Google Shape;164;p22"/>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2"/>
          <p:cNvSpPr txBox="1">
            <a:spLocks noGrp="1"/>
          </p:cNvSpPr>
          <p:nvPr>
            <p:ph type="body" idx="3"/>
          </p:nvPr>
        </p:nvSpPr>
        <p:spPr>
          <a:xfrm>
            <a:off x="3314548"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ue/Gray 1 Content + Bottom Photo">
  <p:cSld name="Blue/Gray 1 Content + Bottom Photo">
    <p:bg>
      <p:bgPr>
        <a:solidFill>
          <a:srgbClr val="CFCDC9"/>
        </a:solidFill>
        <a:effectLst/>
      </p:bgPr>
    </p:bg>
    <p:spTree>
      <p:nvGrpSpPr>
        <p:cNvPr id="1" name="Shape 166"/>
        <p:cNvGrpSpPr/>
        <p:nvPr/>
      </p:nvGrpSpPr>
      <p:grpSpPr>
        <a:xfrm>
          <a:off x="0" y="0"/>
          <a:ext cx="0" cy="0"/>
          <a:chOff x="0" y="0"/>
          <a:chExt cx="0" cy="0"/>
        </a:xfrm>
      </p:grpSpPr>
      <p:sp>
        <p:nvSpPr>
          <p:cNvPr id="167" name="Google Shape;167;p23"/>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68" name="Google Shape;168;p23"/>
          <p:cNvSpPr txBox="1">
            <a:spLocks noGrp="1"/>
          </p:cNvSpPr>
          <p:nvPr>
            <p:ph type="body" idx="1"/>
          </p:nvPr>
        </p:nvSpPr>
        <p:spPr>
          <a:xfrm rot="-5400000">
            <a:off x="7527667" y="47082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9" name="Google Shape;169;p23"/>
          <p:cNvSpPr txBox="1">
            <a:spLocks noGrp="1"/>
          </p:cNvSpPr>
          <p:nvPr>
            <p:ph type="body" idx="3"/>
          </p:nvPr>
        </p:nvSpPr>
        <p:spPr>
          <a:xfrm>
            <a:off x="685800" y="1600200"/>
            <a:ext cx="7772400" cy="16002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a:solidFill>
                  <a:srgbClr val="6C6463"/>
                </a:solidFill>
              </a:defRPr>
            </a:lvl1pPr>
            <a:lvl2pPr marL="914400" lvl="1" indent="-355600" algn="l">
              <a:lnSpc>
                <a:spcPct val="100000"/>
              </a:lnSpc>
              <a:spcBef>
                <a:spcPts val="1200"/>
              </a:spcBef>
              <a:spcAft>
                <a:spcPts val="0"/>
              </a:spcAft>
              <a:buClr>
                <a:srgbClr val="6C6463"/>
              </a:buClr>
              <a:buSzPts val="2000"/>
              <a:buChar char="–"/>
              <a:defRPr>
                <a:solidFill>
                  <a:srgbClr val="6C6463"/>
                </a:solidFill>
              </a:defRPr>
            </a:lvl2pPr>
            <a:lvl3pPr marL="1371600" lvl="2" indent="-342900" algn="l">
              <a:lnSpc>
                <a:spcPct val="100000"/>
              </a:lnSpc>
              <a:spcBef>
                <a:spcPts val="1200"/>
              </a:spcBef>
              <a:spcAft>
                <a:spcPts val="0"/>
              </a:spcAft>
              <a:buClr>
                <a:srgbClr val="6C6463"/>
              </a:buClr>
              <a:buSzPts val="1800"/>
              <a:buChar char="•"/>
              <a:defRPr>
                <a:solidFill>
                  <a:srgbClr val="6C6463"/>
                </a:solidFill>
              </a:defRPr>
            </a:lvl3pPr>
            <a:lvl4pPr marL="1828800" lvl="3" indent="-330200" algn="l">
              <a:lnSpc>
                <a:spcPct val="100000"/>
              </a:lnSpc>
              <a:spcBef>
                <a:spcPts val="320"/>
              </a:spcBef>
              <a:spcAft>
                <a:spcPts val="0"/>
              </a:spcAft>
              <a:buClr>
                <a:srgbClr val="6C6463"/>
              </a:buClr>
              <a:buSzPts val="1600"/>
              <a:buChar char="–"/>
              <a:defRPr>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0" name="Google Shape;170;p23"/>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23"/>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3"/>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73" name="Google Shape;173;p23"/>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ue/Gray 1 Content + Right Photo">
  <p:cSld name="Blue/Gray 1 Content + Right Photo">
    <p:bg>
      <p:bgPr>
        <a:solidFill>
          <a:srgbClr val="CFCDC9"/>
        </a:solidFill>
        <a:effectLst/>
      </p:bgPr>
    </p:bg>
    <p:spTree>
      <p:nvGrpSpPr>
        <p:cNvPr id="1" name="Shape 174"/>
        <p:cNvGrpSpPr/>
        <p:nvPr/>
      </p:nvGrpSpPr>
      <p:grpSpPr>
        <a:xfrm>
          <a:off x="0" y="0"/>
          <a:ext cx="0" cy="0"/>
          <a:chOff x="0" y="0"/>
          <a:chExt cx="0" cy="0"/>
        </a:xfrm>
      </p:grpSpPr>
      <p:sp>
        <p:nvSpPr>
          <p:cNvPr id="175" name="Google Shape;175;p24"/>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76" name="Google Shape;176;p24"/>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4"/>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78" name="Google Shape;178;p24"/>
          <p:cNvSpPr txBox="1">
            <a:spLocks noGrp="1"/>
          </p:cNvSpPr>
          <p:nvPr>
            <p:ph type="body" idx="1"/>
          </p:nvPr>
        </p:nvSpPr>
        <p:spPr>
          <a:xfrm>
            <a:off x="685800" y="2057400"/>
            <a:ext cx="3657600" cy="41148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9" name="Google Shape;179;p24"/>
          <p:cNvSpPr txBox="1">
            <a:spLocks noGrp="1"/>
          </p:cNvSpPr>
          <p:nvPr>
            <p:ph type="title"/>
          </p:nvPr>
        </p:nvSpPr>
        <p:spPr>
          <a:xfrm>
            <a:off x="685800" y="408204"/>
            <a:ext cx="3657296" cy="138988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4"/>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ue/Gray Title Only">
  <p:cSld name="Blue/Gray Title Only">
    <p:bg>
      <p:bgPr>
        <a:solidFill>
          <a:srgbClr val="CFCDC9"/>
        </a:solidFill>
        <a:effectLst/>
      </p:bgPr>
    </p:bg>
    <p:spTree>
      <p:nvGrpSpPr>
        <p:cNvPr id="1" name="Shape 181"/>
        <p:cNvGrpSpPr/>
        <p:nvPr/>
      </p:nvGrpSpPr>
      <p:grpSpPr>
        <a:xfrm>
          <a:off x="0" y="0"/>
          <a:ext cx="0" cy="0"/>
          <a:chOff x="0" y="0"/>
          <a:chExt cx="0" cy="0"/>
        </a:xfrm>
      </p:grpSpPr>
      <p:sp>
        <p:nvSpPr>
          <p:cNvPr id="182" name="Google Shape;182;p25"/>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83" name="Google Shape;183;p25"/>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chemeClr val="l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85" name="Google Shape;185;p25"/>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6" name="Google Shape;186;p25"/>
          <p:cNvSpPr txBox="1">
            <a:spLocks noGrp="1"/>
          </p:cNvSpPr>
          <p:nvPr>
            <p:ph type="title"/>
          </p:nvPr>
        </p:nvSpPr>
        <p:spPr>
          <a:xfrm>
            <a:off x="4877104" y="2971800"/>
            <a:ext cx="3885896" cy="954107"/>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ue/White 1 Content">
  <p:cSld name="Blue/White 1 Content">
    <p:bg>
      <p:bgPr>
        <a:solidFill>
          <a:schemeClr val="lt1"/>
        </a:solidFill>
        <a:effectLst/>
      </p:bgPr>
    </p:bg>
    <p:spTree>
      <p:nvGrpSpPr>
        <p:cNvPr id="1" name="Shape 187"/>
        <p:cNvGrpSpPr/>
        <p:nvPr/>
      </p:nvGrpSpPr>
      <p:grpSpPr>
        <a:xfrm>
          <a:off x="0" y="0"/>
          <a:ext cx="0" cy="0"/>
          <a:chOff x="0" y="0"/>
          <a:chExt cx="0" cy="0"/>
        </a:xfrm>
      </p:grpSpPr>
      <p:sp>
        <p:nvSpPr>
          <p:cNvPr id="188" name="Google Shape;188;p26"/>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rgbClr val="6C6463"/>
              </a:buClr>
              <a:buSzPts val="1800"/>
              <a:buChar char="•"/>
              <a:defRPr/>
            </a:lvl1pPr>
            <a:lvl2pPr marL="914400" lvl="1" indent="-342900" algn="l">
              <a:lnSpc>
                <a:spcPct val="100000"/>
              </a:lnSpc>
              <a:spcBef>
                <a:spcPts val="1200"/>
              </a:spcBef>
              <a:spcAft>
                <a:spcPts val="0"/>
              </a:spcAft>
              <a:buClr>
                <a:srgbClr val="6C6463"/>
              </a:buClr>
              <a:buSzPts val="1800"/>
              <a:buChar char="–"/>
              <a:defRPr/>
            </a:lvl2pPr>
            <a:lvl3pPr marL="1371600" lvl="2" indent="-342900" algn="l">
              <a:lnSpc>
                <a:spcPct val="100000"/>
              </a:lnSpc>
              <a:spcBef>
                <a:spcPts val="1200"/>
              </a:spcBef>
              <a:spcAft>
                <a:spcPts val="0"/>
              </a:spcAft>
              <a:buClr>
                <a:srgbClr val="6C6463"/>
              </a:buClr>
              <a:buSzPts val="1800"/>
              <a:buChar char="•"/>
              <a:defRPr/>
            </a:lvl3pPr>
            <a:lvl4pPr marL="1828800" lvl="3" indent="-342900" algn="l">
              <a:lnSpc>
                <a:spcPct val="100000"/>
              </a:lnSpc>
              <a:spcBef>
                <a:spcPts val="360"/>
              </a:spcBef>
              <a:spcAft>
                <a:spcPts val="0"/>
              </a:spcAft>
              <a:buClr>
                <a:srgbClr val="6C6463"/>
              </a:buClr>
              <a:buSzPts val="1800"/>
              <a:buChar char="–"/>
              <a:defRPr/>
            </a:lvl4pPr>
            <a:lvl5pPr marL="2286000" lvl="4" indent="-342900" algn="l">
              <a:lnSpc>
                <a:spcPct val="100000"/>
              </a:lnSpc>
              <a:spcBef>
                <a:spcPts val="360"/>
              </a:spcBef>
              <a:spcAft>
                <a:spcPts val="0"/>
              </a:spcAft>
              <a:buClr>
                <a:srgbClr val="6C6463"/>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9" name="Google Shape;189;p26"/>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6"/>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6"/>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92" name="Google Shape;192;p26"/>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ue/White 2 Content">
  <p:cSld name="Blue/White 2 Content">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body" idx="1"/>
          </p:nvPr>
        </p:nvSpPr>
        <p:spPr>
          <a:xfrm>
            <a:off x="686104" y="1600200"/>
            <a:ext cx="38096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95" name="Google Shape;195;p27"/>
          <p:cNvSpPr txBox="1">
            <a:spLocks noGrp="1"/>
          </p:cNvSpPr>
          <p:nvPr>
            <p:ph type="body" idx="2"/>
          </p:nvPr>
        </p:nvSpPr>
        <p:spPr>
          <a:xfrm>
            <a:off x="4648200" y="1600200"/>
            <a:ext cx="38103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96" name="Google Shape;196;p27"/>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27"/>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27"/>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99" name="Google Shape;199;p27"/>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ue/White 3 Content">
  <p:cSld name="Blue/White 3 Content">
    <p:bg>
      <p:bgPr>
        <a:solidFill>
          <a:schemeClr val="lt1"/>
        </a:solidFill>
        <a:effectLst/>
      </p:bgPr>
    </p:bg>
    <p:spTree>
      <p:nvGrpSpPr>
        <p:cNvPr id="1" name="Shape 200"/>
        <p:cNvGrpSpPr/>
        <p:nvPr/>
      </p:nvGrpSpPr>
      <p:grpSpPr>
        <a:xfrm>
          <a:off x="0" y="0"/>
          <a:ext cx="0" cy="0"/>
          <a:chOff x="0" y="0"/>
          <a:chExt cx="0" cy="0"/>
        </a:xfrm>
      </p:grpSpPr>
      <p:sp>
        <p:nvSpPr>
          <p:cNvPr id="201" name="Google Shape;201;p28"/>
          <p:cNvSpPr txBox="1">
            <a:spLocks noGrp="1"/>
          </p:cNvSpPr>
          <p:nvPr>
            <p:ph type="body" idx="1"/>
          </p:nvPr>
        </p:nvSpPr>
        <p:spPr>
          <a:xfrm>
            <a:off x="686104" y="1600200"/>
            <a:ext cx="25142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02" name="Google Shape;202;p28"/>
          <p:cNvSpPr txBox="1">
            <a:spLocks noGrp="1"/>
          </p:cNvSpPr>
          <p:nvPr>
            <p:ph type="body" idx="2"/>
          </p:nvPr>
        </p:nvSpPr>
        <p:spPr>
          <a:xfrm>
            <a:off x="5943600"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03" name="Google Shape;203;p28"/>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p28"/>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p28"/>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06" name="Google Shape;206;p28"/>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28"/>
          <p:cNvSpPr txBox="1">
            <a:spLocks noGrp="1"/>
          </p:cNvSpPr>
          <p:nvPr>
            <p:ph type="body" idx="3"/>
          </p:nvPr>
        </p:nvSpPr>
        <p:spPr>
          <a:xfrm>
            <a:off x="3314548"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ue/White 1 Content + Bottom Photo">
  <p:cSld name="Blue/White 1 Content + Bottom Photo">
    <p:bg>
      <p:bgPr>
        <a:solidFill>
          <a:schemeClr val="lt1"/>
        </a:solidFill>
        <a:effectLst/>
      </p:bgPr>
    </p:bg>
    <p:spTree>
      <p:nvGrpSpPr>
        <p:cNvPr id="1" name="Shape 208"/>
        <p:cNvGrpSpPr/>
        <p:nvPr/>
      </p:nvGrpSpPr>
      <p:grpSpPr>
        <a:xfrm>
          <a:off x="0" y="0"/>
          <a:ext cx="0" cy="0"/>
          <a:chOff x="0" y="0"/>
          <a:chExt cx="0" cy="0"/>
        </a:xfrm>
      </p:grpSpPr>
      <p:sp>
        <p:nvSpPr>
          <p:cNvPr id="209" name="Google Shape;209;p29"/>
          <p:cNvSpPr>
            <a:spLocks noGrp="1"/>
          </p:cNvSpPr>
          <p:nvPr>
            <p:ph type="pic" idx="2"/>
          </p:nvPr>
        </p:nvSpPr>
        <p:spPr>
          <a:xfrm>
            <a:off x="152400" y="3429000"/>
            <a:ext cx="8839200" cy="3276600"/>
          </a:xfrm>
          <a:prstGeom prst="rect">
            <a:avLst/>
          </a:prstGeom>
          <a:solidFill>
            <a:srgbClr val="CFCDC9"/>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210" name="Google Shape;210;p29"/>
          <p:cNvSpPr txBox="1">
            <a:spLocks noGrp="1"/>
          </p:cNvSpPr>
          <p:nvPr>
            <p:ph type="body" idx="1"/>
          </p:nvPr>
        </p:nvSpPr>
        <p:spPr>
          <a:xfrm rot="-5400000">
            <a:off x="7527667" y="47082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1" name="Google Shape;211;p29"/>
          <p:cNvSpPr txBox="1">
            <a:spLocks noGrp="1"/>
          </p:cNvSpPr>
          <p:nvPr>
            <p:ph type="body" idx="3"/>
          </p:nvPr>
        </p:nvSpPr>
        <p:spPr>
          <a:xfrm>
            <a:off x="685800" y="1600200"/>
            <a:ext cx="7772400" cy="16002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a:solidFill>
                  <a:srgbClr val="6C6463"/>
                </a:solidFill>
              </a:defRPr>
            </a:lvl1pPr>
            <a:lvl2pPr marL="914400" lvl="1" indent="-355600" algn="l">
              <a:lnSpc>
                <a:spcPct val="100000"/>
              </a:lnSpc>
              <a:spcBef>
                <a:spcPts val="1200"/>
              </a:spcBef>
              <a:spcAft>
                <a:spcPts val="0"/>
              </a:spcAft>
              <a:buClr>
                <a:srgbClr val="6C6463"/>
              </a:buClr>
              <a:buSzPts val="2000"/>
              <a:buChar char="–"/>
              <a:defRPr>
                <a:solidFill>
                  <a:srgbClr val="6C6463"/>
                </a:solidFill>
              </a:defRPr>
            </a:lvl2pPr>
            <a:lvl3pPr marL="1371600" lvl="2" indent="-342900" algn="l">
              <a:lnSpc>
                <a:spcPct val="100000"/>
              </a:lnSpc>
              <a:spcBef>
                <a:spcPts val="1200"/>
              </a:spcBef>
              <a:spcAft>
                <a:spcPts val="0"/>
              </a:spcAft>
              <a:buClr>
                <a:srgbClr val="6C6463"/>
              </a:buClr>
              <a:buSzPts val="1800"/>
              <a:buChar char="•"/>
              <a:defRPr>
                <a:solidFill>
                  <a:srgbClr val="6C6463"/>
                </a:solidFill>
              </a:defRPr>
            </a:lvl3pPr>
            <a:lvl4pPr marL="1828800" lvl="3" indent="-330200" algn="l">
              <a:lnSpc>
                <a:spcPct val="100000"/>
              </a:lnSpc>
              <a:spcBef>
                <a:spcPts val="320"/>
              </a:spcBef>
              <a:spcAft>
                <a:spcPts val="0"/>
              </a:spcAft>
              <a:buClr>
                <a:srgbClr val="6C6463"/>
              </a:buClr>
              <a:buSzPts val="1600"/>
              <a:buChar char="–"/>
              <a:defRPr>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2" name="Google Shape;212;p29"/>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29"/>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29"/>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15" name="Google Shape;215;p29"/>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ue/White 1 Content + Right Photo">
  <p:cSld name="Blue/White 1 Content + Right Photo">
    <p:bg>
      <p:bgPr>
        <a:solidFill>
          <a:schemeClr val="lt1"/>
        </a:solidFill>
        <a:effectLst/>
      </p:bgPr>
    </p:bg>
    <p:spTree>
      <p:nvGrpSpPr>
        <p:cNvPr id="1" name="Shape 216"/>
        <p:cNvGrpSpPr/>
        <p:nvPr/>
      </p:nvGrpSpPr>
      <p:grpSpPr>
        <a:xfrm>
          <a:off x="0" y="0"/>
          <a:ext cx="0" cy="0"/>
          <a:chOff x="0" y="0"/>
          <a:chExt cx="0" cy="0"/>
        </a:xfrm>
      </p:grpSpPr>
      <p:sp>
        <p:nvSpPr>
          <p:cNvPr id="217" name="Google Shape;217;p30"/>
          <p:cNvSpPr>
            <a:spLocks noGrp="1"/>
          </p:cNvSpPr>
          <p:nvPr>
            <p:ph type="pic" idx="2"/>
          </p:nvPr>
        </p:nvSpPr>
        <p:spPr>
          <a:xfrm>
            <a:off x="4572000" y="152400"/>
            <a:ext cx="4419600" cy="6553200"/>
          </a:xfrm>
          <a:prstGeom prst="rect">
            <a:avLst/>
          </a:prstGeom>
          <a:solidFill>
            <a:srgbClr val="CFCDC9"/>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218" name="Google Shape;218;p30"/>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30"/>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30"/>
          <p:cNvSpPr txBox="1">
            <a:spLocks noGrp="1"/>
          </p:cNvSpPr>
          <p:nvPr>
            <p:ph type="body" idx="1"/>
          </p:nvPr>
        </p:nvSpPr>
        <p:spPr>
          <a:xfrm>
            <a:off x="685800" y="2057400"/>
            <a:ext cx="3657600" cy="41148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1" name="Google Shape;221;p30"/>
          <p:cNvSpPr txBox="1">
            <a:spLocks noGrp="1"/>
          </p:cNvSpPr>
          <p:nvPr>
            <p:ph type="title"/>
          </p:nvPr>
        </p:nvSpPr>
        <p:spPr>
          <a:xfrm>
            <a:off x="685800" y="408204"/>
            <a:ext cx="3657296" cy="138988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30"/>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ed/Gray 1 Content + Bottom Photo">
  <p:cSld name="Red/Gray 1 Content + Bottom Photo">
    <p:bg>
      <p:bgPr>
        <a:solidFill>
          <a:srgbClr val="CFCDC9"/>
        </a:solidFill>
        <a:effectLst/>
      </p:bgPr>
    </p:bg>
    <p:spTree>
      <p:nvGrpSpPr>
        <p:cNvPr id="1" name="Shape 28"/>
        <p:cNvGrpSpPr/>
        <p:nvPr/>
      </p:nvGrpSpPr>
      <p:grpSpPr>
        <a:xfrm>
          <a:off x="0" y="0"/>
          <a:ext cx="0" cy="0"/>
          <a:chOff x="0" y="0"/>
          <a:chExt cx="0" cy="0"/>
        </a:xfrm>
      </p:grpSpPr>
      <p:sp>
        <p:nvSpPr>
          <p:cNvPr id="29" name="Google Shape;29;p4"/>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30" name="Google Shape;30;p4"/>
          <p:cNvSpPr txBox="1">
            <a:spLocks noGrp="1"/>
          </p:cNvSpPr>
          <p:nvPr>
            <p:ph type="body" idx="1"/>
          </p:nvPr>
        </p:nvSpPr>
        <p:spPr>
          <a:xfrm>
            <a:off x="685800" y="1600200"/>
            <a:ext cx="7772400" cy="16002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a:solidFill>
                  <a:srgbClr val="6C6463"/>
                </a:solidFill>
              </a:defRPr>
            </a:lvl1pPr>
            <a:lvl2pPr marL="914400" lvl="1" indent="-355600" algn="l">
              <a:lnSpc>
                <a:spcPct val="100000"/>
              </a:lnSpc>
              <a:spcBef>
                <a:spcPts val="1200"/>
              </a:spcBef>
              <a:spcAft>
                <a:spcPts val="0"/>
              </a:spcAft>
              <a:buClr>
                <a:srgbClr val="6C6463"/>
              </a:buClr>
              <a:buSzPts val="2000"/>
              <a:buChar char="–"/>
              <a:defRPr>
                <a:solidFill>
                  <a:srgbClr val="6C6463"/>
                </a:solidFill>
              </a:defRPr>
            </a:lvl2pPr>
            <a:lvl3pPr marL="1371600" lvl="2" indent="-342900" algn="l">
              <a:lnSpc>
                <a:spcPct val="100000"/>
              </a:lnSpc>
              <a:spcBef>
                <a:spcPts val="1200"/>
              </a:spcBef>
              <a:spcAft>
                <a:spcPts val="0"/>
              </a:spcAft>
              <a:buClr>
                <a:srgbClr val="6C6463"/>
              </a:buClr>
              <a:buSzPts val="1800"/>
              <a:buChar char="•"/>
              <a:defRPr>
                <a:solidFill>
                  <a:srgbClr val="6C6463"/>
                </a:solidFill>
              </a:defRPr>
            </a:lvl3pPr>
            <a:lvl4pPr marL="1828800" lvl="3" indent="-330200" algn="l">
              <a:lnSpc>
                <a:spcPct val="100000"/>
              </a:lnSpc>
              <a:spcBef>
                <a:spcPts val="320"/>
              </a:spcBef>
              <a:spcAft>
                <a:spcPts val="0"/>
              </a:spcAft>
              <a:buClr>
                <a:srgbClr val="6C6463"/>
              </a:buClr>
              <a:buSzPts val="1600"/>
              <a:buChar char="–"/>
              <a:defRPr>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 name="Google Shape;31;p4"/>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4"/>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
          <p:cNvSpPr txBox="1">
            <a:spLocks noGrp="1"/>
          </p:cNvSpPr>
          <p:nvPr>
            <p:ph type="body" idx="3"/>
          </p:nvPr>
        </p:nvSpPr>
        <p:spPr>
          <a:xfrm rot="-5400000">
            <a:off x="7527667" y="47082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ue/White Title + Left Photo">
  <p:cSld name="Blue/White Title + Left Photo">
    <p:bg>
      <p:bgPr>
        <a:solidFill>
          <a:schemeClr val="lt1"/>
        </a:solidFill>
        <a:effectLst/>
      </p:bgPr>
    </p:bg>
    <p:spTree>
      <p:nvGrpSpPr>
        <p:cNvPr id="1" name="Shape 223"/>
        <p:cNvGrpSpPr/>
        <p:nvPr/>
      </p:nvGrpSpPr>
      <p:grpSpPr>
        <a:xfrm>
          <a:off x="0" y="0"/>
          <a:ext cx="0" cy="0"/>
          <a:chOff x="0" y="0"/>
          <a:chExt cx="0" cy="0"/>
        </a:xfrm>
      </p:grpSpPr>
      <p:sp>
        <p:nvSpPr>
          <p:cNvPr id="224" name="Google Shape;224;p31"/>
          <p:cNvSpPr>
            <a:spLocks noGrp="1"/>
          </p:cNvSpPr>
          <p:nvPr>
            <p:ph type="pic" idx="2"/>
          </p:nvPr>
        </p:nvSpPr>
        <p:spPr>
          <a:xfrm>
            <a:off x="152400" y="152400"/>
            <a:ext cx="4419600" cy="6553200"/>
          </a:xfrm>
          <a:prstGeom prst="rect">
            <a:avLst/>
          </a:prstGeom>
          <a:solidFill>
            <a:srgbClr val="CFCDC9"/>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225" name="Google Shape;225;p31"/>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chemeClr val="l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31"/>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27" name="Google Shape;227;p31"/>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8" name="Google Shape;228;p31"/>
          <p:cNvSpPr txBox="1">
            <a:spLocks noGrp="1"/>
          </p:cNvSpPr>
          <p:nvPr>
            <p:ph type="title"/>
          </p:nvPr>
        </p:nvSpPr>
        <p:spPr>
          <a:xfrm>
            <a:off x="4877104" y="2971800"/>
            <a:ext cx="3885896" cy="95410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0067B9"/>
              </a:buClr>
              <a:buSzPts val="2800"/>
              <a:buFont typeface="Gill Sans"/>
              <a:buNone/>
              <a:defRPr>
                <a:solidFill>
                  <a:srgbClr val="0067B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Full Photo">
  <p:cSld name="Cover - Full Photo">
    <p:bg>
      <p:bgPr>
        <a:solidFill>
          <a:schemeClr val="dk1"/>
        </a:solidFill>
        <a:effectLst/>
      </p:bgPr>
    </p:bg>
    <p:spTree>
      <p:nvGrpSpPr>
        <p:cNvPr id="1" name="Shape 36"/>
        <p:cNvGrpSpPr/>
        <p:nvPr/>
      </p:nvGrpSpPr>
      <p:grpSpPr>
        <a:xfrm>
          <a:off x="0" y="0"/>
          <a:ext cx="0" cy="0"/>
          <a:chOff x="0" y="0"/>
          <a:chExt cx="0" cy="0"/>
        </a:xfrm>
      </p:grpSpPr>
      <p:pic>
        <p:nvPicPr>
          <p:cNvPr id="37" name="Google Shape;37;p5"/>
          <p:cNvPicPr preferRelativeResize="0"/>
          <p:nvPr/>
        </p:nvPicPr>
        <p:blipFill rotWithShape="1">
          <a:blip r:embed="rId2">
            <a:alphaModFix/>
          </a:blip>
          <a:srcRect t="18271" r="14286" b="14718"/>
          <a:stretch/>
        </p:blipFill>
        <p:spPr>
          <a:xfrm>
            <a:off x="152400" y="152398"/>
            <a:ext cx="8839200" cy="6553201"/>
          </a:xfrm>
          <a:prstGeom prst="rect">
            <a:avLst/>
          </a:prstGeom>
          <a:solidFill>
            <a:srgbClr val="CFCDC9"/>
          </a:solidFill>
          <a:ln>
            <a:noFill/>
          </a:ln>
        </p:spPr>
      </p:pic>
      <p:sp>
        <p:nvSpPr>
          <p:cNvPr id="38" name="Google Shape;38;p5"/>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600" b="0" i="0">
                <a:solidFill>
                  <a:srgbClr val="FFFFFF"/>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5"/>
          <p:cNvSpPr txBox="1">
            <a:spLocks noGrp="1"/>
          </p:cNvSpPr>
          <p:nvPr>
            <p:ph type="ctrTitle"/>
          </p:nvPr>
        </p:nvSpPr>
        <p:spPr>
          <a:xfrm>
            <a:off x="685800" y="2362200"/>
            <a:ext cx="5486400" cy="1600200"/>
          </a:xfrm>
          <a:prstGeom prst="rect">
            <a:avLst/>
          </a:prstGeom>
          <a:noFill/>
          <a:ln>
            <a:noFill/>
          </a:ln>
          <a:effectLst>
            <a:outerShdw blurRad="254000" algn="tl" rotWithShape="0">
              <a:srgbClr val="000000">
                <a:alpha val="20000"/>
              </a:srgbClr>
            </a:outerShdw>
          </a:effectLst>
        </p:spPr>
        <p:txBody>
          <a:bodyPr spcFirstLastPara="1" wrap="square" lIns="91425" tIns="45700" rIns="91425" bIns="45700" anchor="b" anchorCtr="0">
            <a:noAutofit/>
          </a:bodyPr>
          <a:lstStyle>
            <a:lvl1pPr lvl="0" algn="l">
              <a:lnSpc>
                <a:spcPct val="100000"/>
              </a:lnSpc>
              <a:spcBef>
                <a:spcPts val="0"/>
              </a:spcBef>
              <a:spcAft>
                <a:spcPts val="0"/>
              </a:spcAft>
              <a:buClr>
                <a:schemeClr val="lt1"/>
              </a:buClr>
              <a:buSzPts val="3200"/>
              <a:buFont typeface="Gill Sans"/>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
          <p:cNvSpPr txBox="1">
            <a:spLocks noGrp="1"/>
          </p:cNvSpPr>
          <p:nvPr>
            <p:ph type="subTitle" idx="1"/>
          </p:nvPr>
        </p:nvSpPr>
        <p:spPr>
          <a:xfrm>
            <a:off x="683805" y="44196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45700" rIns="91425" bIns="45700" anchor="t" anchorCtr="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ctr">
              <a:lnSpc>
                <a:spcPct val="100000"/>
              </a:lnSpc>
              <a:spcBef>
                <a:spcPts val="1200"/>
              </a:spcBef>
              <a:spcAft>
                <a:spcPts val="0"/>
              </a:spcAft>
              <a:buClr>
                <a:srgbClr val="888888"/>
              </a:buClr>
              <a:buSzPts val="2000"/>
              <a:buNone/>
              <a:defRPr>
                <a:solidFill>
                  <a:srgbClr val="888888"/>
                </a:solidFill>
              </a:defRPr>
            </a:lvl2pPr>
            <a:lvl3pPr lvl="2" algn="ctr">
              <a:lnSpc>
                <a:spcPct val="100000"/>
              </a:lnSpc>
              <a:spcBef>
                <a:spcPts val="1200"/>
              </a:spcBef>
              <a:spcAft>
                <a:spcPts val="0"/>
              </a:spcAft>
              <a:buClr>
                <a:srgbClr val="888888"/>
              </a:buClr>
              <a:buSzPts val="1800"/>
              <a:buNone/>
              <a:defRPr>
                <a:solidFill>
                  <a:srgbClr val="888888"/>
                </a:solidFill>
              </a:defRPr>
            </a:lvl3pPr>
            <a:lvl4pPr lvl="3" algn="ctr">
              <a:lnSpc>
                <a:spcPct val="100000"/>
              </a:lnSpc>
              <a:spcBef>
                <a:spcPts val="320"/>
              </a:spcBef>
              <a:spcAft>
                <a:spcPts val="0"/>
              </a:spcAft>
              <a:buClr>
                <a:srgbClr val="888888"/>
              </a:buClr>
              <a:buSzPts val="1600"/>
              <a:buNone/>
              <a:defRPr>
                <a:solidFill>
                  <a:srgbClr val="888888"/>
                </a:solidFill>
              </a:defRPr>
            </a:lvl4pPr>
            <a:lvl5pPr lvl="4" algn="ctr">
              <a:lnSpc>
                <a:spcPct val="100000"/>
              </a:lnSpc>
              <a:spcBef>
                <a:spcPts val="280"/>
              </a:spcBef>
              <a:spcAft>
                <a:spcPts val="0"/>
              </a:spcAft>
              <a:buClr>
                <a:srgbClr val="888888"/>
              </a:buClr>
              <a:buSzPts val="14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cxnSp>
        <p:nvCxnSpPr>
          <p:cNvPr id="43" name="Google Shape;43;p5"/>
          <p:cNvCxnSpPr/>
          <p:nvPr/>
        </p:nvCxnSpPr>
        <p:spPr>
          <a:xfrm>
            <a:off x="762000" y="4114800"/>
            <a:ext cx="32004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sp>
        <p:nvSpPr>
          <p:cNvPr id="44" name="Google Shape;44;p5"/>
          <p:cNvSpPr txBox="1">
            <a:spLocks noGrp="1"/>
          </p:cNvSpPr>
          <p:nvPr>
            <p:ph type="body" idx="2"/>
          </p:nvPr>
        </p:nvSpPr>
        <p:spPr>
          <a:xfrm rot="-5400000">
            <a:off x="75276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600"/>
              <a:buNone/>
              <a:defRPr sz="600">
                <a:solidFill>
                  <a:schemeClr val="lt1"/>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45" name="Google Shape;45;p5" descr="USAID_Logo_White_v02.png"/>
          <p:cNvPicPr preferRelativeResize="0"/>
          <p:nvPr/>
        </p:nvPicPr>
        <p:blipFill rotWithShape="1">
          <a:blip r:embed="rId3">
            <a:alphaModFix/>
          </a:blip>
          <a:srcRect/>
          <a:stretch/>
        </p:blipFill>
        <p:spPr>
          <a:xfrm>
            <a:off x="683805" y="685800"/>
            <a:ext cx="1828800" cy="544010"/>
          </a:xfrm>
          <a:prstGeom prst="rect">
            <a:avLst/>
          </a:prstGeom>
          <a:noFill/>
          <a:ln>
            <a:noFill/>
          </a:ln>
          <a:effectLst>
            <a:outerShdw blurRad="254000" algn="tl" rotWithShape="0">
              <a:srgbClr val="000000">
                <a:alpha val="2000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 Full Red" type="titleOnly">
  <p:cSld name="TITLE_ONLY">
    <p:bg>
      <p:bgPr>
        <a:solidFill>
          <a:srgbClr val="BA0C2F"/>
        </a:solidFill>
        <a:effectLst/>
      </p:bgPr>
    </p:bg>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1143000" y="827782"/>
            <a:ext cx="5486400" cy="107721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FFFFFF"/>
              </a:buClr>
              <a:buSzPts val="3200"/>
              <a:buFont typeface="Gill Sans"/>
              <a:buNone/>
              <a:defRPr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50" name="Google Shape;50;p6" descr="USAID_Logo_White_v02.png"/>
          <p:cNvPicPr preferRelativeResize="0"/>
          <p:nvPr/>
        </p:nvPicPr>
        <p:blipFill rotWithShape="1">
          <a:blip r:embed="rId2">
            <a:alphaModFix/>
          </a:blip>
          <a:srcRect/>
          <a:stretch/>
        </p:blipFill>
        <p:spPr>
          <a:xfrm>
            <a:off x="685800" y="5943600"/>
            <a:ext cx="1536970" cy="457200"/>
          </a:xfrm>
          <a:prstGeom prst="rect">
            <a:avLst/>
          </a:prstGeom>
          <a:noFill/>
          <a:ln>
            <a:noFill/>
          </a:ln>
        </p:spPr>
      </p:pic>
      <p:cxnSp>
        <p:nvCxnSpPr>
          <p:cNvPr id="51" name="Google Shape;51;p6"/>
          <p:cNvCxnSpPr/>
          <p:nvPr/>
        </p:nvCxnSpPr>
        <p:spPr>
          <a:xfrm>
            <a:off x="746760" y="990600"/>
            <a:ext cx="32004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ed/Gray 2 Content">
  <p:cSld name="Red/Gray 2 Content">
    <p:bg>
      <p:bgPr>
        <a:solidFill>
          <a:srgbClr val="CFCDC9"/>
        </a:solidFill>
        <a:effectLst/>
      </p:bgPr>
    </p:bg>
    <p:spTree>
      <p:nvGrpSpPr>
        <p:cNvPr id="1" name="Shape 52"/>
        <p:cNvGrpSpPr/>
        <p:nvPr/>
      </p:nvGrpSpPr>
      <p:grpSpPr>
        <a:xfrm>
          <a:off x="0" y="0"/>
          <a:ext cx="0" cy="0"/>
          <a:chOff x="0" y="0"/>
          <a:chExt cx="0" cy="0"/>
        </a:xfrm>
      </p:grpSpPr>
      <p:sp>
        <p:nvSpPr>
          <p:cNvPr id="53" name="Google Shape;53;p7"/>
          <p:cNvSpPr txBox="1">
            <a:spLocks noGrp="1"/>
          </p:cNvSpPr>
          <p:nvPr>
            <p:ph type="body" idx="1"/>
          </p:nvPr>
        </p:nvSpPr>
        <p:spPr>
          <a:xfrm>
            <a:off x="686104" y="1600200"/>
            <a:ext cx="38096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54" name="Google Shape;54;p7"/>
          <p:cNvSpPr txBox="1">
            <a:spLocks noGrp="1"/>
          </p:cNvSpPr>
          <p:nvPr>
            <p:ph type="body" idx="2"/>
          </p:nvPr>
        </p:nvSpPr>
        <p:spPr>
          <a:xfrm>
            <a:off x="4648200" y="1600200"/>
            <a:ext cx="38103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6C6463"/>
              </a:buClr>
              <a:buSzPts val="1600"/>
              <a:buChar char="»"/>
              <a:defRPr sz="1600">
                <a:solidFill>
                  <a:srgbClr val="6C6463"/>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55" name="Google Shape;55;p7"/>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58" name="Google Shape;58;p7"/>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ed/Gray 3 Content">
  <p:cSld name="Red/Gray 3 Content">
    <p:bg>
      <p:bgPr>
        <a:solidFill>
          <a:srgbClr val="CFCDC9"/>
        </a:solidFill>
        <a:effectLst/>
      </p:bgPr>
    </p:bg>
    <p:spTree>
      <p:nvGrpSpPr>
        <p:cNvPr id="1" name="Shape 59"/>
        <p:cNvGrpSpPr/>
        <p:nvPr/>
      </p:nvGrpSpPr>
      <p:grpSpPr>
        <a:xfrm>
          <a:off x="0" y="0"/>
          <a:ext cx="0" cy="0"/>
          <a:chOff x="0" y="0"/>
          <a:chExt cx="0" cy="0"/>
        </a:xfrm>
      </p:grpSpPr>
      <p:sp>
        <p:nvSpPr>
          <p:cNvPr id="60" name="Google Shape;60;p8"/>
          <p:cNvSpPr txBox="1">
            <a:spLocks noGrp="1"/>
          </p:cNvSpPr>
          <p:nvPr>
            <p:ph type="body" idx="1"/>
          </p:nvPr>
        </p:nvSpPr>
        <p:spPr>
          <a:xfrm>
            <a:off x="686104" y="1600200"/>
            <a:ext cx="2514296"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61" name="Google Shape;61;p8"/>
          <p:cNvSpPr txBox="1">
            <a:spLocks noGrp="1"/>
          </p:cNvSpPr>
          <p:nvPr>
            <p:ph type="body" idx="2"/>
          </p:nvPr>
        </p:nvSpPr>
        <p:spPr>
          <a:xfrm>
            <a:off x="5943600"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62" name="Google Shape;62;p8"/>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8"/>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6C64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8"/>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8"/>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8"/>
          <p:cNvSpPr txBox="1">
            <a:spLocks noGrp="1"/>
          </p:cNvSpPr>
          <p:nvPr>
            <p:ph type="body" idx="3"/>
          </p:nvPr>
        </p:nvSpPr>
        <p:spPr>
          <a:xfrm>
            <a:off x="3314548" y="1600200"/>
            <a:ext cx="2514904" cy="457200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30200" algn="l">
              <a:lnSpc>
                <a:spcPct val="100000"/>
              </a:lnSpc>
              <a:spcBef>
                <a:spcPts val="320"/>
              </a:spcBef>
              <a:spcAft>
                <a:spcPts val="0"/>
              </a:spcAft>
              <a:buClr>
                <a:srgbClr val="FFFFFF"/>
              </a:buClr>
              <a:buSzPts val="1600"/>
              <a:buChar char="»"/>
              <a:defRPr sz="1600">
                <a:solidFill>
                  <a:srgbClr val="FFFFF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ed/Gray 1 Content + Right Photo">
  <p:cSld name="Red/Gray 1 Content + Right Photo">
    <p:bg>
      <p:bgPr>
        <a:solidFill>
          <a:srgbClr val="CFCDC9"/>
        </a:solidFill>
        <a:effectLst/>
      </p:bgPr>
    </p:bg>
    <p:spTree>
      <p:nvGrpSpPr>
        <p:cNvPr id="1" name="Shape 67"/>
        <p:cNvGrpSpPr/>
        <p:nvPr/>
      </p:nvGrpSpPr>
      <p:grpSpPr>
        <a:xfrm>
          <a:off x="0" y="0"/>
          <a:ext cx="0" cy="0"/>
          <a:chOff x="0" y="0"/>
          <a:chExt cx="0" cy="0"/>
        </a:xfrm>
      </p:grpSpPr>
      <p:sp>
        <p:nvSpPr>
          <p:cNvPr id="68" name="Google Shape;68;p9"/>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69" name="Google Shape;69;p9"/>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rgbClr val="6C6463"/>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9"/>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FFFFFF"/>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71" name="Google Shape;71;p9"/>
          <p:cNvSpPr txBox="1">
            <a:spLocks noGrp="1"/>
          </p:cNvSpPr>
          <p:nvPr>
            <p:ph type="body" idx="1"/>
          </p:nvPr>
        </p:nvSpPr>
        <p:spPr>
          <a:xfrm>
            <a:off x="685800" y="2057401"/>
            <a:ext cx="3657600" cy="4114799"/>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0"/>
              </a:spcBef>
              <a:spcAft>
                <a:spcPts val="0"/>
              </a:spcAft>
              <a:buClr>
                <a:srgbClr val="6C6463"/>
              </a:buClr>
              <a:buSzPts val="2000"/>
              <a:buChar char="•"/>
              <a:defRPr sz="2000">
                <a:solidFill>
                  <a:srgbClr val="6C6463"/>
                </a:solidFill>
              </a:defRPr>
            </a:lvl1pPr>
            <a:lvl2pPr marL="914400" lvl="1" indent="-342900" algn="l">
              <a:lnSpc>
                <a:spcPct val="100000"/>
              </a:lnSpc>
              <a:spcBef>
                <a:spcPts val="1200"/>
              </a:spcBef>
              <a:spcAft>
                <a:spcPts val="0"/>
              </a:spcAft>
              <a:buClr>
                <a:srgbClr val="6C6463"/>
              </a:buClr>
              <a:buSzPts val="1800"/>
              <a:buChar char="–"/>
              <a:defRPr sz="1800">
                <a:solidFill>
                  <a:srgbClr val="6C6463"/>
                </a:solidFill>
              </a:defRPr>
            </a:lvl2pPr>
            <a:lvl3pPr marL="1371600" lvl="2" indent="-330200" algn="l">
              <a:lnSpc>
                <a:spcPct val="100000"/>
              </a:lnSpc>
              <a:spcBef>
                <a:spcPts val="1200"/>
              </a:spcBef>
              <a:spcAft>
                <a:spcPts val="0"/>
              </a:spcAft>
              <a:buClr>
                <a:srgbClr val="6C6463"/>
              </a:buClr>
              <a:buSzPts val="1600"/>
              <a:buChar char="•"/>
              <a:defRPr sz="1600">
                <a:solidFill>
                  <a:srgbClr val="6C6463"/>
                </a:solidFill>
              </a:defRPr>
            </a:lvl3pPr>
            <a:lvl4pPr marL="1828800" lvl="3" indent="-317500" algn="l">
              <a:lnSpc>
                <a:spcPct val="100000"/>
              </a:lnSpc>
              <a:spcBef>
                <a:spcPts val="280"/>
              </a:spcBef>
              <a:spcAft>
                <a:spcPts val="0"/>
              </a:spcAft>
              <a:buClr>
                <a:srgbClr val="6C6463"/>
              </a:buClr>
              <a:buSzPts val="1400"/>
              <a:buChar char="–"/>
              <a:defRPr sz="1400">
                <a:solidFill>
                  <a:srgbClr val="6C6463"/>
                </a:solidFill>
              </a:defRPr>
            </a:lvl4pPr>
            <a:lvl5pPr marL="2286000" lvl="4" indent="-317500" algn="l">
              <a:lnSpc>
                <a:spcPct val="100000"/>
              </a:lnSpc>
              <a:spcBef>
                <a:spcPts val="280"/>
              </a:spcBef>
              <a:spcAft>
                <a:spcPts val="0"/>
              </a:spcAft>
              <a:buClr>
                <a:srgbClr val="FFFFFF"/>
              </a:buClr>
              <a:buSzPts val="1400"/>
              <a:buChar char="»"/>
              <a:defRPr>
                <a:solidFill>
                  <a:srgbClr val="FFFFFF"/>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2" name="Google Shape;72;p9"/>
          <p:cNvSpPr txBox="1">
            <a:spLocks noGrp="1"/>
          </p:cNvSpPr>
          <p:nvPr>
            <p:ph type="title"/>
          </p:nvPr>
        </p:nvSpPr>
        <p:spPr>
          <a:xfrm>
            <a:off x="685800" y="408204"/>
            <a:ext cx="3657296" cy="138988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9"/>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ed/Gray Title Only">
  <p:cSld name="Red/Gray Title Only">
    <p:bg>
      <p:bgPr>
        <a:solidFill>
          <a:srgbClr val="CFCDC9"/>
        </a:solidFill>
        <a:effectLst/>
      </p:bgPr>
    </p:bg>
    <p:spTree>
      <p:nvGrpSpPr>
        <p:cNvPr id="1" name="Shape 74"/>
        <p:cNvGrpSpPr/>
        <p:nvPr/>
      </p:nvGrpSpPr>
      <p:grpSpPr>
        <a:xfrm>
          <a:off x="0" y="0"/>
          <a:ext cx="0" cy="0"/>
          <a:chOff x="0" y="0"/>
          <a:chExt cx="0" cy="0"/>
        </a:xfrm>
      </p:grpSpPr>
      <p:sp>
        <p:nvSpPr>
          <p:cNvPr id="75" name="Google Shape;75;p10"/>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45700" rIns="91425" bIns="45700" anchor="t" anchorCtr="0">
            <a:noAutofit/>
          </a:bodyPr>
          <a:lstStyle>
            <a:lvl1pPr marR="0" lvl="0" algn="l" rtl="0">
              <a:lnSpc>
                <a:spcPct val="100000"/>
              </a:lnSpc>
              <a:spcBef>
                <a:spcPts val="240"/>
              </a:spcBef>
              <a:spcAft>
                <a:spcPts val="0"/>
              </a:spcAft>
              <a:buClr>
                <a:srgbClr val="6C6463"/>
              </a:buClr>
              <a:buSzPts val="1200"/>
              <a:buFont typeface="Arial"/>
              <a:buNone/>
              <a:defRPr sz="12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76" name="Google Shape;76;p10"/>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600" b="0" i="0">
                <a:solidFill>
                  <a:schemeClr val="l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0"/>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10"/>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FFFFF"/>
              </a:buClr>
              <a:buSzPts val="600"/>
              <a:buNone/>
              <a:defRPr sz="600">
                <a:solidFill>
                  <a:srgbClr val="FFFFFF"/>
                </a:solidFill>
              </a:defRPr>
            </a:lvl1pPr>
            <a:lvl2pPr marL="914400" lvl="1" indent="-228600" algn="l">
              <a:lnSpc>
                <a:spcPct val="100000"/>
              </a:lnSpc>
              <a:spcBef>
                <a:spcPts val="1200"/>
              </a:spcBef>
              <a:spcAft>
                <a:spcPts val="0"/>
              </a:spcAft>
              <a:buClr>
                <a:schemeClr val="lt1"/>
              </a:buClr>
              <a:buSzPts val="1800"/>
              <a:buNone/>
              <a:defRPr sz="1800">
                <a:solidFill>
                  <a:schemeClr val="lt1"/>
                </a:solidFill>
              </a:defRPr>
            </a:lvl2pPr>
            <a:lvl3pPr marL="1371600" lvl="2" indent="-228600" algn="l">
              <a:lnSpc>
                <a:spcPct val="100000"/>
              </a:lnSpc>
              <a:spcBef>
                <a:spcPts val="1200"/>
              </a:spcBef>
              <a:spcAft>
                <a:spcPts val="0"/>
              </a:spcAft>
              <a:buClr>
                <a:schemeClr val="lt1"/>
              </a:buClr>
              <a:buSzPts val="1600"/>
              <a:buNone/>
              <a:defRPr sz="1600">
                <a:solidFill>
                  <a:schemeClr val="lt1"/>
                </a:solidFill>
              </a:defRPr>
            </a:lvl3pPr>
            <a:lvl4pPr marL="1828800" lvl="3" indent="-228600" algn="l">
              <a:lnSpc>
                <a:spcPct val="100000"/>
              </a:lnSpc>
              <a:spcBef>
                <a:spcPts val="280"/>
              </a:spcBef>
              <a:spcAft>
                <a:spcPts val="0"/>
              </a:spcAft>
              <a:buClr>
                <a:schemeClr val="lt1"/>
              </a:buClr>
              <a:buSzPts val="1400"/>
              <a:buNone/>
              <a:defRPr sz="1400">
                <a:solidFill>
                  <a:schemeClr val="lt1"/>
                </a:solidFill>
              </a:defRPr>
            </a:lvl4pPr>
            <a:lvl5pPr marL="2286000" lvl="4" indent="-228600" algn="l">
              <a:lnSpc>
                <a:spcPct val="100000"/>
              </a:lnSpc>
              <a:spcBef>
                <a:spcPts val="240"/>
              </a:spcBef>
              <a:spcAft>
                <a:spcPts val="0"/>
              </a:spcAft>
              <a:buClr>
                <a:schemeClr val="lt1"/>
              </a:buClr>
              <a:buSzPts val="1200"/>
              <a:buNone/>
              <a:defRPr sz="1200">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9" name="Google Shape;79;p10"/>
          <p:cNvSpPr txBox="1">
            <a:spLocks noGrp="1"/>
          </p:cNvSpPr>
          <p:nvPr>
            <p:ph type="title"/>
          </p:nvPr>
        </p:nvSpPr>
        <p:spPr>
          <a:xfrm>
            <a:off x="4877104" y="2971800"/>
            <a:ext cx="3885896" cy="95410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BA0C2F"/>
              </a:buClr>
              <a:buSzPts val="2800"/>
              <a:buFont typeface="Gill Sans"/>
              <a:buNone/>
              <a:defRPr>
                <a:solidFill>
                  <a:srgbClr val="BA0C2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BA0C2F"/>
              </a:buClr>
              <a:buSzPts val="2800"/>
              <a:buFont typeface="Gill Sans"/>
              <a:buNone/>
              <a:defRPr sz="2800" b="0" i="0" u="none" strike="noStrike" cap="none">
                <a:solidFill>
                  <a:srgbClr val="BA0C2F"/>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85800" y="1600200"/>
            <a:ext cx="7772400" cy="41148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Gill Sans"/>
                <a:ea typeface="Gill Sans"/>
                <a:cs typeface="Gill Sans"/>
                <a:sym typeface="Gill Sans"/>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Gill Sans"/>
                <a:ea typeface="Gill Sans"/>
                <a:cs typeface="Gill Sans"/>
                <a:sym typeface="Gill Sans"/>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Gill Sans"/>
                <a:ea typeface="Gill Sans"/>
                <a:cs typeface="Gill Sans"/>
                <a:sym typeface="Gill Sans"/>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Gill Sans"/>
                <a:ea typeface="Gill Sans"/>
                <a:cs typeface="Gill Sans"/>
                <a:sym typeface="Gill Sans"/>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2" name="Google Shape;12;p1"/>
          <p:cNvSpPr txBox="1">
            <a:spLocks noGrp="1"/>
          </p:cNvSpPr>
          <p:nvPr>
            <p:ph type="dt" idx="10"/>
          </p:nvPr>
        </p:nvSpPr>
        <p:spPr>
          <a:xfrm>
            <a:off x="152400" y="6539224"/>
            <a:ext cx="2133600" cy="16637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1"/>
          <p:cNvSpPr txBox="1">
            <a:spLocks noGrp="1"/>
          </p:cNvSpPr>
          <p:nvPr>
            <p:ph type="ftr" idx="11"/>
          </p:nvPr>
        </p:nvSpPr>
        <p:spPr>
          <a:xfrm>
            <a:off x="3124200" y="6539224"/>
            <a:ext cx="2895600" cy="16637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1"/>
          <p:cNvSpPr txBox="1">
            <a:spLocks noGrp="1"/>
          </p:cNvSpPr>
          <p:nvPr>
            <p:ph type="sldNum" idx="12"/>
          </p:nvPr>
        </p:nvSpPr>
        <p:spPr>
          <a:xfrm>
            <a:off x="6858000" y="6539224"/>
            <a:ext cx="2133600" cy="16637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1"/>
          <p:cNvSpPr/>
          <p:nvPr/>
        </p:nvSpPr>
        <p:spPr>
          <a:xfrm>
            <a:off x="0" y="0"/>
            <a:ext cx="9144000" cy="6858000"/>
          </a:xfrm>
          <a:prstGeom prst="frame">
            <a:avLst>
              <a:gd name="adj1" fmla="val 2222"/>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Gill Sans"/>
              <a:ea typeface="Gill Sans"/>
              <a:cs typeface="Gill Sans"/>
              <a:sym typeface="Gill Sans"/>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2"/>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3/7/2019`1</a:t>
            </a:r>
            <a:endParaRPr/>
          </a:p>
        </p:txBody>
      </p:sp>
      <p:sp>
        <p:nvSpPr>
          <p:cNvPr id="234" name="Google Shape;234;p32"/>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a:t>
            </a:fld>
            <a:endParaRPr/>
          </a:p>
        </p:txBody>
      </p:sp>
      <p:sp>
        <p:nvSpPr>
          <p:cNvPr id="235" name="Google Shape;235;p32"/>
          <p:cNvSpPr txBox="1">
            <a:spLocks noGrp="1"/>
          </p:cNvSpPr>
          <p:nvPr>
            <p:ph type="ctrTitle"/>
          </p:nvPr>
        </p:nvSpPr>
        <p:spPr>
          <a:xfrm>
            <a:off x="685800" y="2133600"/>
            <a:ext cx="5486400" cy="1600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FFFFFF"/>
              </a:buClr>
              <a:buSzPts val="3200"/>
              <a:buFont typeface="Gill Sans"/>
              <a:buNone/>
            </a:pPr>
            <a:r>
              <a:rPr lang="en-US"/>
              <a:t>USAID DISABILITY PROJECT</a:t>
            </a:r>
            <a:br>
              <a:rPr lang="en-US"/>
            </a:br>
            <a:r>
              <a:rPr lang="en-US">
                <a:solidFill>
                  <a:srgbClr val="000000"/>
                </a:solidFill>
              </a:rPr>
              <a:t>PRE-APPLICATION CONFERENCE </a:t>
            </a:r>
            <a:endParaRPr>
              <a:solidFill>
                <a:srgbClr val="000000"/>
              </a:solidFill>
            </a:endParaRPr>
          </a:p>
        </p:txBody>
      </p:sp>
      <p:sp>
        <p:nvSpPr>
          <p:cNvPr id="236" name="Google Shape;236;p32"/>
          <p:cNvSpPr txBox="1">
            <a:spLocks noGrp="1"/>
          </p:cNvSpPr>
          <p:nvPr>
            <p:ph type="subTitle" idx="1"/>
          </p:nvPr>
        </p:nvSpPr>
        <p:spPr>
          <a:xfrm>
            <a:off x="685800" y="4114800"/>
            <a:ext cx="3429000" cy="1600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1800"/>
              <a:buNone/>
            </a:pPr>
            <a:r>
              <a:rPr lang="en-US"/>
              <a:t>Notice of Funding Opportunity</a:t>
            </a:r>
            <a:endParaRPr/>
          </a:p>
          <a:p>
            <a:pPr marL="0" lvl="0" indent="0" algn="l" rtl="0">
              <a:lnSpc>
                <a:spcPct val="90000"/>
              </a:lnSpc>
              <a:spcBef>
                <a:spcPts val="1200"/>
              </a:spcBef>
              <a:spcAft>
                <a:spcPts val="0"/>
              </a:spcAft>
              <a:buSzPts val="1800"/>
              <a:buNone/>
            </a:pPr>
            <a:r>
              <a:rPr lang="en-US"/>
              <a:t>NFO 72044020RFA00001</a:t>
            </a:r>
            <a:endParaRPr/>
          </a:p>
          <a:p>
            <a:pPr marL="0" lvl="0" indent="0" algn="l" rtl="0">
              <a:lnSpc>
                <a:spcPct val="90000"/>
              </a:lnSpc>
              <a:spcBef>
                <a:spcPts val="1200"/>
              </a:spcBef>
              <a:spcAft>
                <a:spcPts val="0"/>
              </a:spcAft>
              <a:buSzPts val="1800"/>
              <a:buNone/>
            </a:pPr>
            <a:r>
              <a:rPr lang="en-US"/>
              <a:t>December 19, 2019</a:t>
            </a:r>
            <a:endParaRPr/>
          </a:p>
          <a:p>
            <a:pPr marL="0" lvl="0" indent="0" algn="l" rtl="0">
              <a:lnSpc>
                <a:spcPct val="90000"/>
              </a:lnSpc>
              <a:spcBef>
                <a:spcPts val="1200"/>
              </a:spcBef>
              <a:spcAft>
                <a:spcPts val="0"/>
              </a:spcAft>
              <a:buClr>
                <a:srgbClr val="FFFFFF"/>
              </a:buClr>
              <a:buSzPts val="1800"/>
              <a:buNone/>
            </a:pPr>
            <a:r>
              <a:rPr lang="en-US"/>
              <a:t>Hanoi, Vietnam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1"/>
          <p:cNvSpPr txBox="1">
            <a:spLocks noGrp="1"/>
          </p:cNvSpPr>
          <p:nvPr>
            <p:ph type="body" idx="1"/>
          </p:nvPr>
        </p:nvSpPr>
        <p:spPr>
          <a:xfrm>
            <a:off x="685800" y="2133600"/>
            <a:ext cx="7772400" cy="37338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1200"/>
              </a:spcBef>
              <a:spcAft>
                <a:spcPts val="0"/>
              </a:spcAft>
              <a:buSzPts val="2000"/>
              <a:buAutoNum type="arabicPeriod"/>
            </a:pPr>
            <a:r>
              <a:rPr lang="en-US" dirty="0"/>
              <a:t> Organization Commitment and Prior Success</a:t>
            </a:r>
            <a:endParaRPr dirty="0"/>
          </a:p>
          <a:p>
            <a:pPr marL="457200" lvl="0" indent="0" algn="l" rtl="0">
              <a:lnSpc>
                <a:spcPct val="100000"/>
              </a:lnSpc>
              <a:spcBef>
                <a:spcPts val="1200"/>
              </a:spcBef>
              <a:spcAft>
                <a:spcPts val="0"/>
              </a:spcAft>
              <a:buNone/>
            </a:pPr>
            <a:r>
              <a:rPr lang="en-US" dirty="0"/>
              <a:t>	Experience/success in areas listed in D.7.1.A</a:t>
            </a:r>
            <a:endParaRPr dirty="0"/>
          </a:p>
          <a:p>
            <a:pPr marL="457200" lvl="0" indent="0" algn="l" rtl="0">
              <a:lnSpc>
                <a:spcPct val="100000"/>
              </a:lnSpc>
              <a:spcBef>
                <a:spcPts val="1200"/>
              </a:spcBef>
              <a:spcAft>
                <a:spcPts val="0"/>
              </a:spcAft>
              <a:buNone/>
            </a:pPr>
            <a:endParaRPr dirty="0"/>
          </a:p>
          <a:p>
            <a:pPr marL="101600" lvl="0" indent="0" algn="l" rtl="0">
              <a:lnSpc>
                <a:spcPct val="100000"/>
              </a:lnSpc>
              <a:spcBef>
                <a:spcPts val="1200"/>
              </a:spcBef>
              <a:spcAft>
                <a:spcPts val="0"/>
              </a:spcAft>
              <a:buSzPts val="2000"/>
              <a:buNone/>
            </a:pPr>
            <a:r>
              <a:rPr lang="en-US" dirty="0"/>
              <a:t>II.   Organizational Capability</a:t>
            </a:r>
            <a:endParaRPr dirty="0"/>
          </a:p>
          <a:p>
            <a:pPr marL="457200" lvl="0" indent="0" algn="l" rtl="0">
              <a:lnSpc>
                <a:spcPct val="100000"/>
              </a:lnSpc>
              <a:spcBef>
                <a:spcPts val="1200"/>
              </a:spcBef>
              <a:spcAft>
                <a:spcPts val="0"/>
              </a:spcAft>
              <a:buNone/>
            </a:pPr>
            <a:r>
              <a:rPr lang="en-US" dirty="0"/>
              <a:t>	Present Capability in areas listed in D.7.1.B</a:t>
            </a:r>
            <a:endParaRPr dirty="0"/>
          </a:p>
        </p:txBody>
      </p:sp>
      <p:sp>
        <p:nvSpPr>
          <p:cNvPr id="305" name="Google Shape;305;p41"/>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06" name="Google Shape;306;p41"/>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10</a:t>
            </a:fld>
            <a:endParaRPr/>
          </a:p>
        </p:txBody>
      </p:sp>
      <p:sp>
        <p:nvSpPr>
          <p:cNvPr id="307" name="Google Shape;307;p41"/>
          <p:cNvSpPr txBox="1">
            <a:spLocks noGrp="1"/>
          </p:cNvSpPr>
          <p:nvPr>
            <p:ph type="title"/>
          </p:nvPr>
        </p:nvSpPr>
        <p:spPr>
          <a:xfrm>
            <a:off x="686104" y="609600"/>
            <a:ext cx="7772400" cy="95410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None/>
            </a:pPr>
            <a:r>
              <a:rPr lang="en-US">
                <a:solidFill>
                  <a:srgbClr val="651D32"/>
                </a:solidFill>
              </a:rPr>
              <a:t>Technical Evaluation - Organization Qualifications</a:t>
            </a:r>
            <a:endParaRPr>
              <a:solidFill>
                <a:srgbClr val="651D3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2"/>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p>
            <a:pPr marL="687387" lvl="1" indent="-230187" algn="l" rtl="0">
              <a:spcBef>
                <a:spcPts val="0"/>
              </a:spcBef>
              <a:spcAft>
                <a:spcPts val="0"/>
              </a:spcAft>
              <a:buClr>
                <a:schemeClr val="accent3"/>
              </a:buClr>
              <a:buSzPts val="2000"/>
              <a:buChar char="•"/>
            </a:pPr>
            <a:r>
              <a:rPr lang="en-US">
                <a:solidFill>
                  <a:schemeClr val="accent3"/>
                </a:solidFill>
              </a:rPr>
              <a:t>DUNS Registration</a:t>
            </a:r>
            <a:endParaRPr>
              <a:solidFill>
                <a:schemeClr val="accent3"/>
              </a:solidFill>
            </a:endParaRPr>
          </a:p>
          <a:p>
            <a:pPr marL="914400" lvl="0" indent="0" algn="l" rtl="0">
              <a:spcBef>
                <a:spcPts val="0"/>
              </a:spcBef>
              <a:spcAft>
                <a:spcPts val="0"/>
              </a:spcAft>
              <a:buNone/>
            </a:pPr>
            <a:endParaRPr>
              <a:solidFill>
                <a:schemeClr val="accent3"/>
              </a:solidFill>
            </a:endParaRPr>
          </a:p>
          <a:p>
            <a:pPr marL="687387" lvl="1" indent="-217487" algn="l" rtl="0">
              <a:spcBef>
                <a:spcPts val="0"/>
              </a:spcBef>
              <a:spcAft>
                <a:spcPts val="0"/>
              </a:spcAft>
              <a:buClr>
                <a:schemeClr val="accent3"/>
              </a:buClr>
              <a:buSzPts val="1800"/>
              <a:buChar char="•"/>
            </a:pPr>
            <a:r>
              <a:rPr lang="en-US">
                <a:solidFill>
                  <a:schemeClr val="accent3"/>
                </a:solidFill>
              </a:rPr>
              <a:t>Format and Page Numbering</a:t>
            </a:r>
            <a:endParaRPr>
              <a:solidFill>
                <a:schemeClr val="accent3"/>
              </a:solidFill>
            </a:endParaRPr>
          </a:p>
          <a:p>
            <a:pPr marL="914400" lvl="0" indent="0" algn="l" rtl="0">
              <a:spcBef>
                <a:spcPts val="0"/>
              </a:spcBef>
              <a:spcAft>
                <a:spcPts val="0"/>
              </a:spcAft>
              <a:buNone/>
            </a:pPr>
            <a:endParaRPr>
              <a:solidFill>
                <a:schemeClr val="accent3"/>
              </a:solidFill>
            </a:endParaRPr>
          </a:p>
          <a:p>
            <a:pPr marL="687387" lvl="1" indent="-217487" algn="l" rtl="0">
              <a:spcBef>
                <a:spcPts val="0"/>
              </a:spcBef>
              <a:spcAft>
                <a:spcPts val="0"/>
              </a:spcAft>
              <a:buClr>
                <a:schemeClr val="accent3"/>
              </a:buClr>
              <a:buSzPts val="1800"/>
              <a:buChar char="•"/>
            </a:pPr>
            <a:r>
              <a:rPr lang="en-US">
                <a:solidFill>
                  <a:schemeClr val="accent3"/>
                </a:solidFill>
              </a:rPr>
              <a:t>Submission</a:t>
            </a:r>
            <a:endParaRPr>
              <a:solidFill>
                <a:schemeClr val="accent3"/>
              </a:solidFill>
            </a:endParaRPr>
          </a:p>
          <a:p>
            <a:pPr marL="914400" lvl="0" indent="0" algn="l" rtl="0">
              <a:spcBef>
                <a:spcPts val="0"/>
              </a:spcBef>
              <a:spcAft>
                <a:spcPts val="0"/>
              </a:spcAft>
              <a:buNone/>
            </a:pPr>
            <a:endParaRPr>
              <a:solidFill>
                <a:schemeClr val="accent3"/>
              </a:solidFill>
            </a:endParaRPr>
          </a:p>
          <a:p>
            <a:pPr marL="0" lvl="0" indent="0" algn="l" rtl="0">
              <a:spcBef>
                <a:spcPts val="0"/>
              </a:spcBef>
              <a:spcAft>
                <a:spcPts val="0"/>
              </a:spcAft>
              <a:buNone/>
            </a:pPr>
            <a:r>
              <a:rPr lang="en-US">
                <a:solidFill>
                  <a:schemeClr val="accent3"/>
                </a:solidFill>
              </a:rPr>
              <a:t>	 </a:t>
            </a:r>
            <a:endParaRPr>
              <a:solidFill>
                <a:schemeClr val="accent3"/>
              </a:solidFill>
            </a:endParaRPr>
          </a:p>
        </p:txBody>
      </p:sp>
      <p:sp>
        <p:nvSpPr>
          <p:cNvPr id="313" name="Google Shape;313;p42"/>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14" name="Google Shape;314;p42"/>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11</a:t>
            </a:fld>
            <a:endParaRPr/>
          </a:p>
        </p:txBody>
      </p:sp>
      <p:sp>
        <p:nvSpPr>
          <p:cNvPr id="315" name="Google Shape;315;p42"/>
          <p:cNvSpPr txBox="1">
            <a:spLocks noGrp="1"/>
          </p:cNvSpPr>
          <p:nvPr>
            <p:ph type="title"/>
          </p:nvPr>
        </p:nvSpPr>
        <p:spPr>
          <a:xfrm>
            <a:off x="686104" y="848380"/>
            <a:ext cx="7772400" cy="52322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None/>
            </a:pPr>
            <a:r>
              <a:rPr lang="en-US">
                <a:solidFill>
                  <a:srgbClr val="651D32"/>
                </a:solidFill>
              </a:rPr>
              <a:t>Other Key Reminders</a:t>
            </a:r>
            <a:endParaRPr>
              <a:solidFill>
                <a:srgbClr val="651D3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3"/>
          <p:cNvSpPr txBox="1">
            <a:spLocks noGrp="1"/>
          </p:cNvSpPr>
          <p:nvPr>
            <p:ph type="body" idx="1"/>
          </p:nvPr>
        </p:nvSpPr>
        <p:spPr>
          <a:xfrm>
            <a:off x="685775" y="1600200"/>
            <a:ext cx="7772400" cy="4572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600">
                <a:solidFill>
                  <a:srgbClr val="6C6463"/>
                </a:solidFill>
              </a:rPr>
              <a:t>An evaluation of a prospective recipient’s ability to perform in compliance with USAID regulations</a:t>
            </a:r>
            <a:endParaRPr sz="2600">
              <a:solidFill>
                <a:srgbClr val="6C6463"/>
              </a:solidFill>
            </a:endParaRPr>
          </a:p>
          <a:p>
            <a:pPr marL="0" lvl="0" indent="457200" algn="l" rtl="0">
              <a:lnSpc>
                <a:spcPct val="115000"/>
              </a:lnSpc>
              <a:spcBef>
                <a:spcPts val="0"/>
              </a:spcBef>
              <a:spcAft>
                <a:spcPts val="0"/>
              </a:spcAft>
              <a:buClr>
                <a:schemeClr val="dk1"/>
              </a:buClr>
              <a:buSzPts val="1100"/>
              <a:buFont typeface="Arial"/>
              <a:buNone/>
            </a:pPr>
            <a:r>
              <a:rPr lang="en-US" sz="2600">
                <a:solidFill>
                  <a:srgbClr val="6C6463"/>
                </a:solidFill>
              </a:rPr>
              <a:t>– Adequacy of accounting system</a:t>
            </a:r>
            <a:endParaRPr sz="2600">
              <a:solidFill>
                <a:srgbClr val="6C6463"/>
              </a:solidFill>
            </a:endParaRPr>
          </a:p>
          <a:p>
            <a:pPr marL="0" lvl="0" indent="457200" algn="l" rtl="0">
              <a:lnSpc>
                <a:spcPct val="115000"/>
              </a:lnSpc>
              <a:spcBef>
                <a:spcPts val="0"/>
              </a:spcBef>
              <a:spcAft>
                <a:spcPts val="0"/>
              </a:spcAft>
              <a:buClr>
                <a:schemeClr val="dk1"/>
              </a:buClr>
              <a:buSzPts val="1100"/>
              <a:buFont typeface="Arial"/>
              <a:buNone/>
            </a:pPr>
            <a:r>
              <a:rPr lang="en-US" sz="2600">
                <a:solidFill>
                  <a:srgbClr val="6C6463"/>
                </a:solidFill>
              </a:rPr>
              <a:t>– Efficiency of Internal control</a:t>
            </a:r>
            <a:endParaRPr sz="2600">
              <a:solidFill>
                <a:srgbClr val="6C6463"/>
              </a:solidFill>
            </a:endParaRPr>
          </a:p>
          <a:p>
            <a:pPr marL="0" lvl="0" indent="457200" algn="l" rtl="0">
              <a:lnSpc>
                <a:spcPct val="115000"/>
              </a:lnSpc>
              <a:spcBef>
                <a:spcPts val="0"/>
              </a:spcBef>
              <a:spcAft>
                <a:spcPts val="0"/>
              </a:spcAft>
              <a:buClr>
                <a:schemeClr val="dk1"/>
              </a:buClr>
              <a:buSzPts val="1100"/>
              <a:buFont typeface="Arial"/>
              <a:buNone/>
            </a:pPr>
            <a:r>
              <a:rPr lang="en-US" sz="2600">
                <a:solidFill>
                  <a:srgbClr val="6C6463"/>
                </a:solidFill>
              </a:rPr>
              <a:t>– Reporting capability </a:t>
            </a:r>
            <a:endParaRPr sz="2600">
              <a:solidFill>
                <a:srgbClr val="6C6463"/>
              </a:solidFill>
            </a:endParaRPr>
          </a:p>
          <a:p>
            <a:pPr marL="0" lvl="0" indent="0" algn="l" rtl="0">
              <a:lnSpc>
                <a:spcPct val="100000"/>
              </a:lnSpc>
              <a:spcBef>
                <a:spcPts val="1200"/>
              </a:spcBef>
              <a:spcAft>
                <a:spcPts val="0"/>
              </a:spcAft>
              <a:buClr>
                <a:srgbClr val="6C6463"/>
              </a:buClr>
              <a:buSzPts val="2000"/>
              <a:buNone/>
            </a:pPr>
            <a:endParaRPr sz="2600"/>
          </a:p>
        </p:txBody>
      </p:sp>
      <p:sp>
        <p:nvSpPr>
          <p:cNvPr id="321" name="Google Shape;321;p43"/>
          <p:cNvSpPr txBox="1">
            <a:spLocks noGrp="1"/>
          </p:cNvSpPr>
          <p:nvPr>
            <p:ph type="dt" idx="10"/>
          </p:nvPr>
        </p:nvSpPr>
        <p:spPr>
          <a:xfrm>
            <a:off x="152400" y="6520934"/>
            <a:ext cx="2133600" cy="184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22" name="Google Shape;322;p43"/>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12</a:t>
            </a:fld>
            <a:endParaRPr/>
          </a:p>
        </p:txBody>
      </p:sp>
      <p:sp>
        <p:nvSpPr>
          <p:cNvPr id="323" name="Google Shape;323;p43"/>
          <p:cNvSpPr txBox="1">
            <a:spLocks noGrp="1"/>
          </p:cNvSpPr>
          <p:nvPr>
            <p:ph type="title"/>
          </p:nvPr>
        </p:nvSpPr>
        <p:spPr>
          <a:xfrm>
            <a:off x="686104" y="848380"/>
            <a:ext cx="7772400" cy="523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Font typeface="Gill Sans"/>
              <a:buNone/>
            </a:pPr>
            <a:r>
              <a:rPr lang="en-US">
                <a:solidFill>
                  <a:srgbClr val="651D32"/>
                </a:solidFill>
              </a:rPr>
              <a:t>PRE-AWARD SURVEY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44"/>
          <p:cNvSpPr txBox="1">
            <a:spLocks noGrp="1"/>
          </p:cNvSpPr>
          <p:nvPr>
            <p:ph type="body" idx="1"/>
          </p:nvPr>
        </p:nvSpPr>
        <p:spPr>
          <a:xfrm>
            <a:off x="686100" y="1464950"/>
            <a:ext cx="8129100" cy="4572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sz="2600">
                <a:solidFill>
                  <a:srgbClr val="651D32"/>
                </a:solidFill>
              </a:rPr>
              <a:t>Documents Needed</a:t>
            </a:r>
            <a:endParaRPr sz="2600">
              <a:solidFill>
                <a:srgbClr val="651D32"/>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•Management Policies</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•Financial Information</a:t>
            </a:r>
            <a:endParaRPr sz="2600">
              <a:solidFill>
                <a:srgbClr val="6C6463"/>
              </a:solidFill>
            </a:endParaRPr>
          </a:p>
          <a:p>
            <a:pPr marL="0" lvl="0" indent="457200" algn="l" rtl="0">
              <a:lnSpc>
                <a:spcPct val="115000"/>
              </a:lnSpc>
              <a:spcBef>
                <a:spcPts val="0"/>
              </a:spcBef>
              <a:spcAft>
                <a:spcPts val="0"/>
              </a:spcAft>
              <a:buClr>
                <a:schemeClr val="dk1"/>
              </a:buClr>
              <a:buSzPts val="1100"/>
              <a:buNone/>
            </a:pPr>
            <a:r>
              <a:rPr lang="en-US" sz="2600">
                <a:solidFill>
                  <a:srgbClr val="6C6463"/>
                </a:solidFill>
              </a:rPr>
              <a:t>–</a:t>
            </a:r>
            <a:r>
              <a:rPr lang="en-US" sz="2600" i="1">
                <a:solidFill>
                  <a:srgbClr val="6C6463"/>
                </a:solidFill>
              </a:rPr>
              <a:t>Chart of Accounts</a:t>
            </a:r>
            <a:endParaRPr sz="2600" i="1">
              <a:solidFill>
                <a:srgbClr val="6C6463"/>
              </a:solidFill>
            </a:endParaRPr>
          </a:p>
          <a:p>
            <a:pPr marL="0" lvl="0" indent="457200" algn="l" rtl="0">
              <a:lnSpc>
                <a:spcPct val="115000"/>
              </a:lnSpc>
              <a:spcBef>
                <a:spcPts val="0"/>
              </a:spcBef>
              <a:spcAft>
                <a:spcPts val="0"/>
              </a:spcAft>
              <a:buClr>
                <a:schemeClr val="dk1"/>
              </a:buClr>
              <a:buSzPts val="1100"/>
              <a:buNone/>
            </a:pPr>
            <a:r>
              <a:rPr lang="en-US" sz="2600">
                <a:solidFill>
                  <a:srgbClr val="6C6463"/>
                </a:solidFill>
              </a:rPr>
              <a:t>–</a:t>
            </a:r>
            <a:r>
              <a:rPr lang="en-US" sz="2600" i="1">
                <a:solidFill>
                  <a:srgbClr val="6C6463"/>
                </a:solidFill>
              </a:rPr>
              <a:t>Books of Accounts, Supporting Documentation</a:t>
            </a:r>
            <a:endParaRPr sz="2600" i="1">
              <a:solidFill>
                <a:srgbClr val="6C6463"/>
              </a:solidFill>
            </a:endParaRPr>
          </a:p>
          <a:p>
            <a:pPr marL="0" lvl="0" indent="457200" algn="l" rtl="0">
              <a:lnSpc>
                <a:spcPct val="115000"/>
              </a:lnSpc>
              <a:spcBef>
                <a:spcPts val="0"/>
              </a:spcBef>
              <a:spcAft>
                <a:spcPts val="0"/>
              </a:spcAft>
              <a:buClr>
                <a:schemeClr val="dk1"/>
              </a:buClr>
              <a:buSzPts val="1100"/>
              <a:buNone/>
            </a:pPr>
            <a:r>
              <a:rPr lang="en-US" sz="2600">
                <a:solidFill>
                  <a:srgbClr val="6C6463"/>
                </a:solidFill>
              </a:rPr>
              <a:t>–</a:t>
            </a:r>
            <a:r>
              <a:rPr lang="en-US" sz="2600" i="1">
                <a:solidFill>
                  <a:srgbClr val="6C6463"/>
                </a:solidFill>
              </a:rPr>
              <a:t>Bank Reconciliation Statements</a:t>
            </a:r>
            <a:endParaRPr sz="2600" i="1">
              <a:solidFill>
                <a:srgbClr val="6C6463"/>
              </a:solidFill>
            </a:endParaRPr>
          </a:p>
          <a:p>
            <a:pPr marL="457200" lvl="0" indent="0" algn="l" rtl="0">
              <a:lnSpc>
                <a:spcPct val="115000"/>
              </a:lnSpc>
              <a:spcBef>
                <a:spcPts val="0"/>
              </a:spcBef>
              <a:spcAft>
                <a:spcPts val="0"/>
              </a:spcAft>
              <a:buClr>
                <a:schemeClr val="dk1"/>
              </a:buClr>
              <a:buSzPts val="1100"/>
              <a:buNone/>
            </a:pPr>
            <a:r>
              <a:rPr lang="en-US" sz="2600">
                <a:solidFill>
                  <a:srgbClr val="6C6463"/>
                </a:solidFill>
              </a:rPr>
              <a:t>–</a:t>
            </a:r>
            <a:r>
              <a:rPr lang="en-US" sz="2600" i="1">
                <a:solidFill>
                  <a:srgbClr val="6C6463"/>
                </a:solidFill>
              </a:rPr>
              <a:t>Copies of Audited F/S (for the last 3 years if available)</a:t>
            </a:r>
            <a:endParaRPr sz="2600" i="1">
              <a:solidFill>
                <a:srgbClr val="6C6463"/>
              </a:solidFill>
            </a:endParaRPr>
          </a:p>
          <a:p>
            <a:pPr marL="0" lvl="0" indent="457200" algn="l" rtl="0">
              <a:lnSpc>
                <a:spcPct val="115000"/>
              </a:lnSpc>
              <a:spcBef>
                <a:spcPts val="0"/>
              </a:spcBef>
              <a:spcAft>
                <a:spcPts val="0"/>
              </a:spcAft>
              <a:buClr>
                <a:schemeClr val="dk1"/>
              </a:buClr>
              <a:buSzPts val="1100"/>
              <a:buNone/>
            </a:pPr>
            <a:r>
              <a:rPr lang="en-US" sz="2600">
                <a:solidFill>
                  <a:srgbClr val="6C6463"/>
                </a:solidFill>
              </a:rPr>
              <a:t>–</a:t>
            </a:r>
            <a:r>
              <a:rPr lang="en-US" sz="2600" i="1">
                <a:solidFill>
                  <a:srgbClr val="6C6463"/>
                </a:solidFill>
              </a:rPr>
              <a:t>Financial Reports</a:t>
            </a:r>
            <a:endParaRPr sz="2600" i="1">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•Procurement Policies &amp; Procedures</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•Organizational Structure &amp; Personnel</a:t>
            </a:r>
            <a:endParaRPr sz="2600">
              <a:solidFill>
                <a:srgbClr val="6C6463"/>
              </a:solidFill>
            </a:endParaRPr>
          </a:p>
          <a:p>
            <a:pPr marL="0" lvl="0" indent="0" algn="l" rtl="0">
              <a:lnSpc>
                <a:spcPct val="115000"/>
              </a:lnSpc>
              <a:spcBef>
                <a:spcPts val="0"/>
              </a:spcBef>
              <a:spcAft>
                <a:spcPts val="0"/>
              </a:spcAft>
              <a:buClr>
                <a:schemeClr val="dk1"/>
              </a:buClr>
              <a:buSzPts val="1100"/>
              <a:buNone/>
            </a:pPr>
            <a:endParaRPr sz="2600">
              <a:solidFill>
                <a:srgbClr val="6C6463"/>
              </a:solidFill>
            </a:endParaRPr>
          </a:p>
          <a:p>
            <a:pPr marL="0" lvl="0" indent="0" algn="l" rtl="0">
              <a:lnSpc>
                <a:spcPct val="100000"/>
              </a:lnSpc>
              <a:spcBef>
                <a:spcPts val="1200"/>
              </a:spcBef>
              <a:spcAft>
                <a:spcPts val="0"/>
              </a:spcAft>
              <a:buClr>
                <a:srgbClr val="6C6463"/>
              </a:buClr>
              <a:buSzPts val="2000"/>
              <a:buNone/>
            </a:pPr>
            <a:endParaRPr sz="2600"/>
          </a:p>
        </p:txBody>
      </p:sp>
      <p:sp>
        <p:nvSpPr>
          <p:cNvPr id="329" name="Google Shape;329;p44"/>
          <p:cNvSpPr txBox="1">
            <a:spLocks noGrp="1"/>
          </p:cNvSpPr>
          <p:nvPr>
            <p:ph type="dt" idx="10"/>
          </p:nvPr>
        </p:nvSpPr>
        <p:spPr>
          <a:xfrm>
            <a:off x="152400" y="6520934"/>
            <a:ext cx="2133600" cy="184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30" name="Google Shape;330;p4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13</a:t>
            </a:fld>
            <a:endParaRPr/>
          </a:p>
        </p:txBody>
      </p:sp>
      <p:sp>
        <p:nvSpPr>
          <p:cNvPr id="331" name="Google Shape;331;p44"/>
          <p:cNvSpPr txBox="1">
            <a:spLocks noGrp="1"/>
          </p:cNvSpPr>
          <p:nvPr>
            <p:ph type="title"/>
          </p:nvPr>
        </p:nvSpPr>
        <p:spPr>
          <a:xfrm>
            <a:off x="686104" y="848380"/>
            <a:ext cx="7772400" cy="523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Font typeface="Gill Sans"/>
              <a:buNone/>
            </a:pPr>
            <a:r>
              <a:rPr lang="en-US">
                <a:solidFill>
                  <a:srgbClr val="651D32"/>
                </a:solidFill>
              </a:rPr>
              <a:t>PRE-AWARD SURVEY (Continued)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5"/>
          <p:cNvSpPr txBox="1">
            <a:spLocks noGrp="1"/>
          </p:cNvSpPr>
          <p:nvPr>
            <p:ph type="body" idx="1"/>
          </p:nvPr>
        </p:nvSpPr>
        <p:spPr>
          <a:xfrm>
            <a:off x="476100" y="1934725"/>
            <a:ext cx="8515500" cy="2816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600">
                <a:solidFill>
                  <a:srgbClr val="6C6463"/>
                </a:solidFill>
              </a:rPr>
              <a:t>• ADS 591: Annual Audit Requirements</a:t>
            </a:r>
            <a:endParaRPr sz="2600">
              <a:solidFill>
                <a:srgbClr val="6C6463"/>
              </a:solidFill>
            </a:endParaRPr>
          </a:p>
          <a:p>
            <a:pPr marL="0" lvl="0" indent="457200" algn="l" rtl="0">
              <a:lnSpc>
                <a:spcPct val="115000"/>
              </a:lnSpc>
              <a:spcBef>
                <a:spcPts val="0"/>
              </a:spcBef>
              <a:spcAft>
                <a:spcPts val="0"/>
              </a:spcAft>
              <a:buClr>
                <a:schemeClr val="dk1"/>
              </a:buClr>
              <a:buSzPts val="1100"/>
              <a:buFont typeface="Arial"/>
              <a:buNone/>
            </a:pPr>
            <a:r>
              <a:rPr lang="en-US" sz="2600">
                <a:solidFill>
                  <a:srgbClr val="6C6463"/>
                </a:solidFill>
              </a:rPr>
              <a:t>– Award requirement</a:t>
            </a:r>
            <a:endParaRPr sz="2600">
              <a:solidFill>
                <a:srgbClr val="6C6463"/>
              </a:solidFill>
            </a:endParaRPr>
          </a:p>
          <a:p>
            <a:pPr marL="0" lvl="0" indent="0" algn="l" rtl="0">
              <a:lnSpc>
                <a:spcPct val="115000"/>
              </a:lnSpc>
              <a:spcBef>
                <a:spcPts val="0"/>
              </a:spcBef>
              <a:spcAft>
                <a:spcPts val="0"/>
              </a:spcAft>
              <a:buClr>
                <a:schemeClr val="dk1"/>
              </a:buClr>
              <a:buSzPts val="1100"/>
              <a:buFont typeface="Arial"/>
              <a:buNone/>
            </a:pPr>
            <a:r>
              <a:rPr lang="en-US" sz="2600">
                <a:solidFill>
                  <a:srgbClr val="6C6463"/>
                </a:solidFill>
              </a:rPr>
              <a:t>•USAID Financial Audit Guidelines for Non-US Organizations</a:t>
            </a:r>
            <a:endParaRPr sz="2600">
              <a:solidFill>
                <a:srgbClr val="6C6463"/>
              </a:solidFill>
            </a:endParaRPr>
          </a:p>
          <a:p>
            <a:pPr marL="0" lvl="0" indent="0" algn="l" rtl="0">
              <a:lnSpc>
                <a:spcPct val="115000"/>
              </a:lnSpc>
              <a:spcBef>
                <a:spcPts val="0"/>
              </a:spcBef>
              <a:spcAft>
                <a:spcPts val="0"/>
              </a:spcAft>
              <a:buClr>
                <a:schemeClr val="dk1"/>
              </a:buClr>
              <a:buSzPts val="1100"/>
              <a:buFont typeface="Arial"/>
              <a:buNone/>
            </a:pPr>
            <a:r>
              <a:rPr lang="en-US" sz="2600">
                <a:solidFill>
                  <a:srgbClr val="6C6463"/>
                </a:solidFill>
              </a:rPr>
              <a:t>•Audit Threshold ($750,000)</a:t>
            </a:r>
            <a:endParaRPr sz="2600">
              <a:solidFill>
                <a:srgbClr val="6C6463"/>
              </a:solidFill>
            </a:endParaRPr>
          </a:p>
          <a:p>
            <a:pPr marL="0" lvl="0" indent="0" algn="l" rtl="0">
              <a:lnSpc>
                <a:spcPct val="115000"/>
              </a:lnSpc>
              <a:spcBef>
                <a:spcPts val="0"/>
              </a:spcBef>
              <a:spcAft>
                <a:spcPts val="0"/>
              </a:spcAft>
              <a:buClr>
                <a:schemeClr val="dk1"/>
              </a:buClr>
              <a:buSzPts val="1100"/>
              <a:buFont typeface="Arial"/>
              <a:buNone/>
            </a:pPr>
            <a:r>
              <a:rPr lang="en-US" sz="2600">
                <a:solidFill>
                  <a:srgbClr val="6C6463"/>
                </a:solidFill>
              </a:rPr>
              <a:t>•Annual audit requirements also applied for sub-awards</a:t>
            </a:r>
            <a:endParaRPr sz="2600">
              <a:solidFill>
                <a:srgbClr val="6C6463"/>
              </a:solidFill>
            </a:endParaRPr>
          </a:p>
          <a:p>
            <a:pPr marL="0" lvl="0" indent="0" algn="l" rtl="0">
              <a:lnSpc>
                <a:spcPct val="100000"/>
              </a:lnSpc>
              <a:spcBef>
                <a:spcPts val="1200"/>
              </a:spcBef>
              <a:spcAft>
                <a:spcPts val="0"/>
              </a:spcAft>
              <a:buClr>
                <a:srgbClr val="6C6463"/>
              </a:buClr>
              <a:buSzPts val="2000"/>
              <a:buNone/>
            </a:pPr>
            <a:endParaRPr sz="2600"/>
          </a:p>
        </p:txBody>
      </p:sp>
      <p:sp>
        <p:nvSpPr>
          <p:cNvPr id="337" name="Google Shape;337;p45"/>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38" name="Google Shape;338;p4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14</a:t>
            </a:fld>
            <a:endParaRPr/>
          </a:p>
        </p:txBody>
      </p:sp>
      <p:sp>
        <p:nvSpPr>
          <p:cNvPr id="339" name="Google Shape;339;p45"/>
          <p:cNvSpPr txBox="1">
            <a:spLocks noGrp="1"/>
          </p:cNvSpPr>
          <p:nvPr>
            <p:ph type="title"/>
          </p:nvPr>
        </p:nvSpPr>
        <p:spPr>
          <a:xfrm>
            <a:off x="686104" y="848380"/>
            <a:ext cx="7772400" cy="52322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Font typeface="Gill Sans"/>
              <a:buNone/>
            </a:pPr>
            <a:r>
              <a:rPr lang="en-US">
                <a:solidFill>
                  <a:srgbClr val="651D32"/>
                </a:solidFill>
              </a:rPr>
              <a:t>AUDIT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6"/>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sz="2600">
                <a:solidFill>
                  <a:srgbClr val="651D32"/>
                </a:solidFill>
              </a:rPr>
              <a:t>Recipient Responsibilities</a:t>
            </a:r>
            <a:endParaRPr sz="2600">
              <a:solidFill>
                <a:srgbClr val="651D32"/>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•Provide USAID financial reports</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•Prepare financial statements</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•Select audit firm among eligible firms</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•Contract audit firm</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•Provide comments to draft audit report</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•Implement audit recommendations</a:t>
            </a:r>
            <a:endParaRPr sz="2600">
              <a:solidFill>
                <a:srgbClr val="6C6463"/>
              </a:solidFill>
            </a:endParaRPr>
          </a:p>
          <a:p>
            <a:pPr marL="0" lvl="0" indent="0" algn="l" rtl="0">
              <a:lnSpc>
                <a:spcPct val="115000"/>
              </a:lnSpc>
              <a:spcBef>
                <a:spcPts val="0"/>
              </a:spcBef>
              <a:spcAft>
                <a:spcPts val="0"/>
              </a:spcAft>
              <a:buClr>
                <a:schemeClr val="dk1"/>
              </a:buClr>
              <a:buSzPts val="1100"/>
              <a:buNone/>
            </a:pPr>
            <a:r>
              <a:rPr lang="en-US" sz="2600">
                <a:solidFill>
                  <a:srgbClr val="6C6463"/>
                </a:solidFill>
              </a:rPr>
              <a:t>•Maintain supporting documentation (books and records open for 3 years)</a:t>
            </a:r>
            <a:endParaRPr sz="2600">
              <a:solidFill>
                <a:srgbClr val="6C6463"/>
              </a:solidFill>
            </a:endParaRPr>
          </a:p>
          <a:p>
            <a:pPr marL="0" lvl="0" indent="0" algn="l" rtl="0">
              <a:lnSpc>
                <a:spcPct val="115000"/>
              </a:lnSpc>
              <a:spcBef>
                <a:spcPts val="0"/>
              </a:spcBef>
              <a:spcAft>
                <a:spcPts val="0"/>
              </a:spcAft>
              <a:buClr>
                <a:schemeClr val="dk1"/>
              </a:buClr>
              <a:buSzPts val="1100"/>
              <a:buNone/>
            </a:pPr>
            <a:endParaRPr sz="2600">
              <a:solidFill>
                <a:srgbClr val="6C6463"/>
              </a:solidFill>
            </a:endParaRPr>
          </a:p>
          <a:p>
            <a:pPr marL="0" lvl="0" indent="0" algn="l" rtl="0">
              <a:lnSpc>
                <a:spcPct val="100000"/>
              </a:lnSpc>
              <a:spcBef>
                <a:spcPts val="1200"/>
              </a:spcBef>
              <a:spcAft>
                <a:spcPts val="0"/>
              </a:spcAft>
              <a:buClr>
                <a:srgbClr val="6C6463"/>
              </a:buClr>
              <a:buSzPts val="2000"/>
              <a:buNone/>
            </a:pPr>
            <a:endParaRPr sz="2600"/>
          </a:p>
        </p:txBody>
      </p:sp>
      <p:sp>
        <p:nvSpPr>
          <p:cNvPr id="345" name="Google Shape;345;p46"/>
          <p:cNvSpPr txBox="1">
            <a:spLocks noGrp="1"/>
          </p:cNvSpPr>
          <p:nvPr>
            <p:ph type="dt" idx="10"/>
          </p:nvPr>
        </p:nvSpPr>
        <p:spPr>
          <a:xfrm>
            <a:off x="152400" y="6520934"/>
            <a:ext cx="2133600" cy="184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46" name="Google Shape;346;p46"/>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15</a:t>
            </a:fld>
            <a:endParaRPr/>
          </a:p>
        </p:txBody>
      </p:sp>
      <p:sp>
        <p:nvSpPr>
          <p:cNvPr id="347" name="Google Shape;347;p46"/>
          <p:cNvSpPr txBox="1">
            <a:spLocks noGrp="1"/>
          </p:cNvSpPr>
          <p:nvPr>
            <p:ph type="title"/>
          </p:nvPr>
        </p:nvSpPr>
        <p:spPr>
          <a:xfrm>
            <a:off x="686104" y="848380"/>
            <a:ext cx="7772400" cy="523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rgbClr val="651D32"/>
              </a:buClr>
              <a:buSzPts val="2800"/>
              <a:buFont typeface="Gill Sans"/>
              <a:buNone/>
            </a:pPr>
            <a:r>
              <a:rPr lang="en-US">
                <a:solidFill>
                  <a:srgbClr val="651D32"/>
                </a:solidFill>
              </a:rPr>
              <a:t>AUDIT (Continued)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7"/>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p>
            <a:pPr marL="230187" lvl="0" indent="-230187" algn="l" rtl="0">
              <a:lnSpc>
                <a:spcPct val="100000"/>
              </a:lnSpc>
              <a:spcBef>
                <a:spcPts val="1200"/>
              </a:spcBef>
              <a:spcAft>
                <a:spcPts val="0"/>
              </a:spcAft>
              <a:buClr>
                <a:srgbClr val="6C6463"/>
              </a:buClr>
              <a:buSzPts val="2000"/>
              <a:buChar char="•"/>
            </a:pPr>
            <a:r>
              <a:rPr lang="en-US"/>
              <a:t>Application Due </a:t>
            </a:r>
            <a:r>
              <a:rPr lang="en-US">
                <a:solidFill>
                  <a:srgbClr val="FF0000"/>
                </a:solidFill>
              </a:rPr>
              <a:t>(</a:t>
            </a:r>
            <a:r>
              <a:rPr lang="en-US" b="1">
                <a:solidFill>
                  <a:srgbClr val="FF0000"/>
                </a:solidFill>
              </a:rPr>
              <a:t>February 04, 2020 @ 1600 Hours Hanoi Time</a:t>
            </a:r>
            <a:r>
              <a:rPr lang="en-US">
                <a:solidFill>
                  <a:srgbClr val="FF0000"/>
                </a:solidFill>
              </a:rPr>
              <a:t>)</a:t>
            </a:r>
            <a:endParaRPr>
              <a:solidFill>
                <a:srgbClr val="FF0000"/>
              </a:solidFill>
            </a:endParaRPr>
          </a:p>
          <a:p>
            <a:pPr marL="230188" lvl="0" indent="-217488" algn="l" rtl="0">
              <a:lnSpc>
                <a:spcPct val="100000"/>
              </a:lnSpc>
              <a:spcBef>
                <a:spcPts val="1200"/>
              </a:spcBef>
              <a:spcAft>
                <a:spcPts val="0"/>
              </a:spcAft>
              <a:buClr>
                <a:srgbClr val="6C6463"/>
              </a:buClr>
              <a:buSzPts val="1800"/>
              <a:buChar char="•"/>
            </a:pPr>
            <a:r>
              <a:rPr lang="en-US">
                <a:solidFill>
                  <a:srgbClr val="6C6463"/>
                </a:solidFill>
              </a:rPr>
              <a:t>Estimated Timeline Attachment G</a:t>
            </a:r>
            <a:endParaRPr>
              <a:solidFill>
                <a:srgbClr val="6C6463"/>
              </a:solidFill>
            </a:endParaRPr>
          </a:p>
          <a:p>
            <a:pPr marL="0" lvl="0" indent="0" algn="l" rtl="0">
              <a:lnSpc>
                <a:spcPct val="100000"/>
              </a:lnSpc>
              <a:spcBef>
                <a:spcPts val="600"/>
              </a:spcBef>
              <a:spcAft>
                <a:spcPts val="0"/>
              </a:spcAft>
              <a:buClr>
                <a:srgbClr val="6C6463"/>
              </a:buClr>
              <a:buSzPts val="2000"/>
              <a:buNone/>
            </a:pPr>
            <a:endParaRPr/>
          </a:p>
        </p:txBody>
      </p:sp>
      <p:sp>
        <p:nvSpPr>
          <p:cNvPr id="353" name="Google Shape;353;p47"/>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54" name="Google Shape;354;p47"/>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16</a:t>
            </a:fld>
            <a:endParaRPr/>
          </a:p>
        </p:txBody>
      </p:sp>
      <p:sp>
        <p:nvSpPr>
          <p:cNvPr id="355" name="Google Shape;355;p47"/>
          <p:cNvSpPr txBox="1">
            <a:spLocks noGrp="1"/>
          </p:cNvSpPr>
          <p:nvPr>
            <p:ph type="title"/>
          </p:nvPr>
        </p:nvSpPr>
        <p:spPr>
          <a:xfrm>
            <a:off x="686104" y="848380"/>
            <a:ext cx="7772400" cy="52322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Font typeface="Gill Sans"/>
              <a:buNone/>
            </a:pPr>
            <a:r>
              <a:rPr lang="en-US">
                <a:solidFill>
                  <a:srgbClr val="651D32"/>
                </a:solidFill>
              </a:rPr>
              <a:t>NEXT STEPS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8"/>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6C6463"/>
              </a:buClr>
              <a:buSzPts val="4400"/>
              <a:buNone/>
            </a:pPr>
            <a:r>
              <a:rPr lang="en-US" sz="4400" b="1"/>
              <a:t>Thank You! </a:t>
            </a:r>
            <a:endParaRPr/>
          </a:p>
          <a:p>
            <a:pPr marL="0" lvl="0" indent="0" algn="ctr" rtl="0">
              <a:lnSpc>
                <a:spcPct val="100000"/>
              </a:lnSpc>
              <a:spcBef>
                <a:spcPts val="1200"/>
              </a:spcBef>
              <a:spcAft>
                <a:spcPts val="0"/>
              </a:spcAft>
              <a:buClr>
                <a:srgbClr val="6C6463"/>
              </a:buClr>
              <a:buSzPts val="4400"/>
              <a:buNone/>
            </a:pPr>
            <a:endParaRPr sz="4400" b="1"/>
          </a:p>
          <a:p>
            <a:pPr marL="0" lvl="0" indent="0" algn="ctr" rtl="0">
              <a:lnSpc>
                <a:spcPct val="100000"/>
              </a:lnSpc>
              <a:spcBef>
                <a:spcPts val="1200"/>
              </a:spcBef>
              <a:spcAft>
                <a:spcPts val="0"/>
              </a:spcAft>
              <a:buClr>
                <a:srgbClr val="6C6463"/>
              </a:buClr>
              <a:buSzPts val="4400"/>
              <a:buNone/>
            </a:pPr>
            <a:r>
              <a:rPr lang="en-US" sz="4400" b="1"/>
              <a:t>Questions and Answers</a:t>
            </a:r>
            <a:endParaRPr sz="4400"/>
          </a:p>
          <a:p>
            <a:pPr marL="0" lvl="0" indent="0" algn="l" rtl="0">
              <a:lnSpc>
                <a:spcPct val="100000"/>
              </a:lnSpc>
              <a:spcBef>
                <a:spcPts val="1200"/>
              </a:spcBef>
              <a:spcAft>
                <a:spcPts val="0"/>
              </a:spcAft>
              <a:buClr>
                <a:srgbClr val="6C6463"/>
              </a:buClr>
              <a:buSzPts val="2000"/>
              <a:buNone/>
            </a:pPr>
            <a:endParaRPr/>
          </a:p>
        </p:txBody>
      </p:sp>
      <p:sp>
        <p:nvSpPr>
          <p:cNvPr id="361" name="Google Shape;361;p48"/>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362" name="Google Shape;362;p48"/>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17</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3"/>
          <p:cNvSpPr txBox="1">
            <a:spLocks noGrp="1"/>
          </p:cNvSpPr>
          <p:nvPr>
            <p:ph type="body" idx="1"/>
          </p:nvPr>
        </p:nvSpPr>
        <p:spPr>
          <a:xfrm>
            <a:off x="685800" y="1828800"/>
            <a:ext cx="8077200" cy="3962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6C6463"/>
              </a:buClr>
              <a:buSzPts val="2800"/>
              <a:buNone/>
            </a:pPr>
            <a:r>
              <a:rPr lang="en-US" sz="2800"/>
              <a:t>Christopher Abrams</a:t>
            </a:r>
            <a:endParaRPr sz="2800"/>
          </a:p>
          <a:p>
            <a:pPr marL="0" lvl="0" indent="0" algn="l" rtl="0">
              <a:lnSpc>
                <a:spcPct val="100000"/>
              </a:lnSpc>
              <a:spcBef>
                <a:spcPts val="0"/>
              </a:spcBef>
              <a:spcAft>
                <a:spcPts val="0"/>
              </a:spcAft>
              <a:buClr>
                <a:srgbClr val="6C6463"/>
              </a:buClr>
              <a:buSzPts val="2800"/>
              <a:buNone/>
            </a:pPr>
            <a:endParaRPr sz="2800"/>
          </a:p>
          <a:p>
            <a:pPr marL="0" lvl="0" indent="0" algn="l" rtl="0">
              <a:lnSpc>
                <a:spcPct val="100000"/>
              </a:lnSpc>
              <a:spcBef>
                <a:spcPts val="0"/>
              </a:spcBef>
              <a:spcAft>
                <a:spcPts val="0"/>
              </a:spcAft>
              <a:buClr>
                <a:srgbClr val="6C6463"/>
              </a:buClr>
              <a:buSzPts val="2800"/>
              <a:buNone/>
            </a:pPr>
            <a:r>
              <a:rPr lang="en-US" sz="2800"/>
              <a:t>Director, Environment and Social Development, USAID/Vietnam </a:t>
            </a:r>
            <a:endParaRPr sz="2800"/>
          </a:p>
        </p:txBody>
      </p:sp>
      <p:sp>
        <p:nvSpPr>
          <p:cNvPr id="242" name="Google Shape;242;p33"/>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243" name="Google Shape;243;p33"/>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2</a:t>
            </a:fld>
            <a:endParaRPr/>
          </a:p>
        </p:txBody>
      </p:sp>
      <p:sp>
        <p:nvSpPr>
          <p:cNvPr id="244" name="Google Shape;244;p33"/>
          <p:cNvSpPr txBox="1">
            <a:spLocks noGrp="1"/>
          </p:cNvSpPr>
          <p:nvPr>
            <p:ph type="title"/>
          </p:nvPr>
        </p:nvSpPr>
        <p:spPr>
          <a:xfrm>
            <a:off x="685800" y="685800"/>
            <a:ext cx="8001000" cy="138499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Font typeface="Gill Sans"/>
              <a:buNone/>
            </a:pPr>
            <a:r>
              <a:rPr lang="en-US">
                <a:solidFill>
                  <a:srgbClr val="651D32"/>
                </a:solidFill>
              </a:rPr>
              <a:t>Welcome</a:t>
            </a:r>
            <a:br>
              <a:rPr lang="en-US">
                <a:solidFill>
                  <a:srgbClr val="651D32"/>
                </a:solidFill>
              </a:rPr>
            </a:br>
            <a:br>
              <a:rPr lang="en-US">
                <a:solidFill>
                  <a:srgbClr val="651D32"/>
                </a:solidFill>
              </a:rPr>
            </a:br>
            <a:endParaRPr>
              <a:solidFill>
                <a:srgbClr val="5959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4"/>
          <p:cNvSpPr txBox="1">
            <a:spLocks noGrp="1"/>
          </p:cNvSpPr>
          <p:nvPr>
            <p:ph type="body" idx="1"/>
          </p:nvPr>
        </p:nvSpPr>
        <p:spPr>
          <a:xfrm>
            <a:off x="685800" y="1600200"/>
            <a:ext cx="7772400" cy="49207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Welcome</a:t>
            </a:r>
            <a:endParaRPr/>
          </a:p>
          <a:p>
            <a:pPr marL="0" lvl="0" indent="0" algn="l" rtl="0">
              <a:spcBef>
                <a:spcPts val="0"/>
              </a:spcBef>
              <a:spcAft>
                <a:spcPts val="0"/>
              </a:spcAft>
              <a:buNone/>
            </a:pPr>
            <a:r>
              <a:rPr lang="en-US"/>
              <a:t>Overview</a:t>
            </a:r>
            <a:endParaRPr/>
          </a:p>
          <a:p>
            <a:pPr marL="0" lvl="0" indent="0" algn="l" rtl="0">
              <a:spcBef>
                <a:spcPts val="1200"/>
              </a:spcBef>
              <a:spcAft>
                <a:spcPts val="0"/>
              </a:spcAft>
              <a:buNone/>
            </a:pPr>
            <a:r>
              <a:rPr lang="en-US"/>
              <a:t>Overview of Disability Program</a:t>
            </a:r>
            <a:endParaRPr/>
          </a:p>
          <a:p>
            <a:pPr marL="0" lvl="0" indent="0" algn="l" rtl="0">
              <a:lnSpc>
                <a:spcPct val="100000"/>
              </a:lnSpc>
              <a:spcBef>
                <a:spcPts val="0"/>
              </a:spcBef>
              <a:spcAft>
                <a:spcPts val="0"/>
              </a:spcAft>
              <a:buNone/>
            </a:pPr>
            <a:r>
              <a:rPr lang="en-US"/>
              <a:t>Eligibility</a:t>
            </a:r>
            <a:endParaRPr/>
          </a:p>
          <a:p>
            <a:pPr marL="687388" lvl="1" indent="-230187" algn="l" rtl="0">
              <a:lnSpc>
                <a:spcPct val="100000"/>
              </a:lnSpc>
              <a:spcBef>
                <a:spcPts val="0"/>
              </a:spcBef>
              <a:spcAft>
                <a:spcPts val="0"/>
              </a:spcAft>
              <a:buSzPts val="2000"/>
              <a:buChar char="•"/>
            </a:pPr>
            <a:r>
              <a:rPr lang="en-US"/>
              <a:t>Competition Structure</a:t>
            </a:r>
            <a:endParaRPr/>
          </a:p>
          <a:p>
            <a:pPr marL="687388" lvl="1" indent="-230187" algn="l" rtl="0">
              <a:lnSpc>
                <a:spcPct val="100000"/>
              </a:lnSpc>
              <a:spcBef>
                <a:spcPts val="0"/>
              </a:spcBef>
              <a:spcAft>
                <a:spcPts val="0"/>
              </a:spcAft>
              <a:buSzPts val="2000"/>
              <a:buChar char="•"/>
            </a:pPr>
            <a:r>
              <a:rPr lang="en-US"/>
              <a:t>Technical Evaluation</a:t>
            </a:r>
            <a:endParaRPr/>
          </a:p>
          <a:p>
            <a:pPr marL="687388" lvl="1" indent="-230187" algn="l" rtl="0">
              <a:lnSpc>
                <a:spcPct val="100000"/>
              </a:lnSpc>
              <a:spcBef>
                <a:spcPts val="0"/>
              </a:spcBef>
              <a:spcAft>
                <a:spcPts val="0"/>
              </a:spcAft>
              <a:buSzPts val="2000"/>
              <a:buChar char="•"/>
            </a:pPr>
            <a:r>
              <a:rPr lang="en-US"/>
              <a:t>Other</a:t>
            </a:r>
            <a:endParaRPr/>
          </a:p>
          <a:p>
            <a:pPr marL="0" lvl="0" indent="0" algn="l" rtl="0">
              <a:lnSpc>
                <a:spcPct val="100000"/>
              </a:lnSpc>
              <a:spcBef>
                <a:spcPts val="1200"/>
              </a:spcBef>
              <a:spcAft>
                <a:spcPts val="0"/>
              </a:spcAft>
              <a:buNone/>
            </a:pPr>
            <a:r>
              <a:rPr lang="en-US"/>
              <a:t>Audit</a:t>
            </a:r>
            <a:endParaRPr/>
          </a:p>
          <a:p>
            <a:pPr marL="0" lvl="0" indent="0" algn="l" rtl="0">
              <a:lnSpc>
                <a:spcPct val="100000"/>
              </a:lnSpc>
              <a:spcBef>
                <a:spcPts val="0"/>
              </a:spcBef>
              <a:spcAft>
                <a:spcPts val="0"/>
              </a:spcAft>
              <a:buNone/>
            </a:pPr>
            <a:r>
              <a:rPr lang="en-US"/>
              <a:t>Pre-Award Survey</a:t>
            </a:r>
            <a:endParaRPr/>
          </a:p>
          <a:p>
            <a:pPr marL="0" lvl="0" indent="0" algn="l" rtl="0">
              <a:lnSpc>
                <a:spcPct val="100000"/>
              </a:lnSpc>
              <a:spcBef>
                <a:spcPts val="1200"/>
              </a:spcBef>
              <a:spcAft>
                <a:spcPts val="0"/>
              </a:spcAft>
              <a:buNone/>
            </a:pPr>
            <a:r>
              <a:rPr lang="en-US"/>
              <a:t>Next steps</a:t>
            </a:r>
            <a:endParaRPr/>
          </a:p>
          <a:p>
            <a:pPr marL="0" lvl="0" indent="0" algn="l" rtl="0">
              <a:lnSpc>
                <a:spcPct val="100000"/>
              </a:lnSpc>
              <a:spcBef>
                <a:spcPts val="1200"/>
              </a:spcBef>
              <a:spcAft>
                <a:spcPts val="0"/>
              </a:spcAft>
              <a:buNone/>
            </a:pPr>
            <a:r>
              <a:rPr lang="en-US"/>
              <a:t>Q&amp;A</a:t>
            </a:r>
            <a:endParaRPr/>
          </a:p>
          <a:p>
            <a:pPr marL="0" lvl="0" indent="0" algn="l" rtl="0">
              <a:lnSpc>
                <a:spcPct val="100000"/>
              </a:lnSpc>
              <a:spcBef>
                <a:spcPts val="1200"/>
              </a:spcBef>
              <a:spcAft>
                <a:spcPts val="0"/>
              </a:spcAft>
              <a:buClr>
                <a:srgbClr val="6C6463"/>
              </a:buClr>
              <a:buSzPts val="2000"/>
              <a:buNone/>
            </a:pPr>
            <a:endParaRPr/>
          </a:p>
        </p:txBody>
      </p:sp>
      <p:sp>
        <p:nvSpPr>
          <p:cNvPr id="250" name="Google Shape;250;p34"/>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251" name="Google Shape;251;p34"/>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3</a:t>
            </a:fld>
            <a:endParaRPr/>
          </a:p>
        </p:txBody>
      </p:sp>
      <p:sp>
        <p:nvSpPr>
          <p:cNvPr id="252" name="Google Shape;252;p34"/>
          <p:cNvSpPr txBox="1">
            <a:spLocks noGrp="1"/>
          </p:cNvSpPr>
          <p:nvPr>
            <p:ph type="title"/>
          </p:nvPr>
        </p:nvSpPr>
        <p:spPr>
          <a:xfrm>
            <a:off x="686104" y="417493"/>
            <a:ext cx="7772400" cy="95410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Font typeface="Gill Sans"/>
              <a:buNone/>
            </a:pPr>
            <a:r>
              <a:rPr lang="en-US">
                <a:solidFill>
                  <a:srgbClr val="651D32"/>
                </a:solidFill>
              </a:rPr>
              <a:t>PRE-APPLICATION CONFERENCE </a:t>
            </a:r>
            <a:br>
              <a:rPr lang="en-US">
                <a:solidFill>
                  <a:srgbClr val="002F6C"/>
                </a:solidFill>
              </a:rPr>
            </a:br>
            <a:r>
              <a:rPr lang="en-US"/>
              <a:t>AGENDA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5"/>
          <p:cNvSpPr txBox="1">
            <a:spLocks noGrp="1"/>
          </p:cNvSpPr>
          <p:nvPr>
            <p:ph type="body" idx="1"/>
          </p:nvPr>
        </p:nvSpPr>
        <p:spPr>
          <a:xfrm>
            <a:off x="685800" y="1600200"/>
            <a:ext cx="7772400" cy="4572000"/>
          </a:xfrm>
          <a:prstGeom prst="rect">
            <a:avLst/>
          </a:prstGeom>
          <a:noFill/>
          <a:ln>
            <a:noFill/>
          </a:ln>
        </p:spPr>
        <p:txBody>
          <a:bodyPr spcFirstLastPara="1" wrap="square" lIns="91425" tIns="45700" rIns="91425" bIns="45700" anchor="t" anchorCtr="0">
            <a:noAutofit/>
          </a:bodyPr>
          <a:lstStyle/>
          <a:p>
            <a:pPr marL="230188" lvl="0" indent="-230188" algn="l" rtl="0">
              <a:lnSpc>
                <a:spcPct val="100000"/>
              </a:lnSpc>
              <a:spcBef>
                <a:spcPts val="0"/>
              </a:spcBef>
              <a:spcAft>
                <a:spcPts val="0"/>
              </a:spcAft>
              <a:buClr>
                <a:srgbClr val="6C6463"/>
              </a:buClr>
              <a:buSzPts val="2000"/>
              <a:buChar char="•"/>
            </a:pPr>
            <a:r>
              <a:rPr lang="en-US"/>
              <a:t>Why are we here?</a:t>
            </a:r>
            <a:endParaRPr/>
          </a:p>
          <a:p>
            <a:pPr marL="230188" lvl="0" indent="-230188" algn="l" rtl="0">
              <a:lnSpc>
                <a:spcPct val="100000"/>
              </a:lnSpc>
              <a:spcBef>
                <a:spcPts val="1200"/>
              </a:spcBef>
              <a:spcAft>
                <a:spcPts val="0"/>
              </a:spcAft>
              <a:buClr>
                <a:srgbClr val="6C6463"/>
              </a:buClr>
              <a:buSzPts val="2000"/>
              <a:buChar char="•"/>
            </a:pPr>
            <a:r>
              <a:rPr lang="en-US"/>
              <a:t>The slides from today’s presentation and any questions asked will be posted www.grants.gov</a:t>
            </a:r>
            <a:endParaRPr/>
          </a:p>
          <a:p>
            <a:pPr marL="230187" lvl="0" indent="-230187" algn="l" rtl="0">
              <a:lnSpc>
                <a:spcPct val="100000"/>
              </a:lnSpc>
              <a:spcBef>
                <a:spcPts val="1200"/>
              </a:spcBef>
              <a:spcAft>
                <a:spcPts val="0"/>
              </a:spcAft>
              <a:buClr>
                <a:srgbClr val="6C6463"/>
              </a:buClr>
              <a:buSzPts val="2000"/>
              <a:buChar char="•"/>
            </a:pPr>
            <a:r>
              <a:rPr lang="en-US"/>
              <a:t>For your awareness, we will not identify any participant in attendance when we post a summary of this event.</a:t>
            </a:r>
            <a:endParaRPr/>
          </a:p>
          <a:p>
            <a:pPr marL="230187" lvl="0" indent="-217487" algn="l" rtl="0">
              <a:lnSpc>
                <a:spcPct val="100000"/>
              </a:lnSpc>
              <a:spcBef>
                <a:spcPts val="1200"/>
              </a:spcBef>
              <a:spcAft>
                <a:spcPts val="0"/>
              </a:spcAft>
              <a:buSzPts val="1800"/>
              <a:buChar char="•"/>
            </a:pPr>
            <a:r>
              <a:rPr lang="en-US"/>
              <a:t>Nothing said today will change what is in the NFO rather our intent is to present the NFO as written.</a:t>
            </a:r>
            <a:endParaRPr/>
          </a:p>
          <a:p>
            <a:pPr marL="230188" lvl="0" indent="-217488" algn="l" rtl="0">
              <a:lnSpc>
                <a:spcPct val="100000"/>
              </a:lnSpc>
              <a:spcBef>
                <a:spcPts val="1200"/>
              </a:spcBef>
              <a:spcAft>
                <a:spcPts val="0"/>
              </a:spcAft>
              <a:buSzPts val="1800"/>
              <a:buChar char="•"/>
            </a:pPr>
            <a:r>
              <a:rPr lang="en-US"/>
              <a:t>All changes to the NFO will be done in writing as an amendment to the NFO.  Recommend that you keep checking the site.</a:t>
            </a:r>
            <a:endParaRPr/>
          </a:p>
          <a:p>
            <a:pPr marL="457200" lvl="0" indent="0" algn="l" rtl="0">
              <a:lnSpc>
                <a:spcPct val="100000"/>
              </a:lnSpc>
              <a:spcBef>
                <a:spcPts val="1200"/>
              </a:spcBef>
              <a:spcAft>
                <a:spcPts val="0"/>
              </a:spcAft>
              <a:buNone/>
            </a:pPr>
            <a:endParaRPr/>
          </a:p>
          <a:p>
            <a:pPr marL="0" lvl="0" indent="0" algn="l" rtl="0">
              <a:lnSpc>
                <a:spcPct val="100000"/>
              </a:lnSpc>
              <a:spcBef>
                <a:spcPts val="1200"/>
              </a:spcBef>
              <a:spcAft>
                <a:spcPts val="0"/>
              </a:spcAft>
              <a:buClr>
                <a:srgbClr val="6C6463"/>
              </a:buClr>
              <a:buSzPts val="2000"/>
              <a:buNone/>
            </a:pPr>
            <a:endParaRPr/>
          </a:p>
        </p:txBody>
      </p:sp>
      <p:sp>
        <p:nvSpPr>
          <p:cNvPr id="258" name="Google Shape;258;p35"/>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259" name="Google Shape;259;p3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4</a:t>
            </a:fld>
            <a:endParaRPr/>
          </a:p>
        </p:txBody>
      </p:sp>
      <p:sp>
        <p:nvSpPr>
          <p:cNvPr id="260" name="Google Shape;260;p35"/>
          <p:cNvSpPr txBox="1">
            <a:spLocks noGrp="1"/>
          </p:cNvSpPr>
          <p:nvPr>
            <p:ph type="title"/>
          </p:nvPr>
        </p:nvSpPr>
        <p:spPr>
          <a:xfrm>
            <a:off x="686104" y="848380"/>
            <a:ext cx="7772400" cy="52322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Font typeface="Gill Sans"/>
              <a:buNone/>
            </a:pPr>
            <a:r>
              <a:rPr lang="en-US">
                <a:solidFill>
                  <a:srgbClr val="651D32"/>
                </a:solidFill>
              </a:rPr>
              <a:t>Overview</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6"/>
          <p:cNvSpPr txBox="1">
            <a:spLocks noGrp="1"/>
          </p:cNvSpPr>
          <p:nvPr>
            <p:ph type="body" idx="1"/>
          </p:nvPr>
        </p:nvSpPr>
        <p:spPr>
          <a:xfrm>
            <a:off x="685800" y="1600200"/>
            <a:ext cx="7772400" cy="43272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0"/>
              </a:spcBef>
              <a:spcAft>
                <a:spcPts val="0"/>
              </a:spcAft>
              <a:buSzPts val="1800"/>
              <a:buAutoNum type="arabicPeriod"/>
            </a:pPr>
            <a:r>
              <a:rPr lang="en-US" sz="1800" b="1"/>
              <a:t>Background</a:t>
            </a:r>
            <a:endParaRPr sz="1800" b="1"/>
          </a:p>
          <a:p>
            <a:pPr marL="457200" lvl="0" indent="0" algn="l" rtl="0">
              <a:lnSpc>
                <a:spcPct val="115000"/>
              </a:lnSpc>
              <a:spcBef>
                <a:spcPts val="0"/>
              </a:spcBef>
              <a:spcAft>
                <a:spcPts val="0"/>
              </a:spcAft>
              <a:buNone/>
            </a:pPr>
            <a:endParaRPr sz="1800" b="1"/>
          </a:p>
          <a:p>
            <a:pPr marL="457200" lvl="0" indent="-342900" algn="l" rtl="0">
              <a:lnSpc>
                <a:spcPct val="115000"/>
              </a:lnSpc>
              <a:spcBef>
                <a:spcPts val="0"/>
              </a:spcBef>
              <a:spcAft>
                <a:spcPts val="0"/>
              </a:spcAft>
              <a:buClr>
                <a:srgbClr val="6C6463"/>
              </a:buClr>
              <a:buSzPts val="1800"/>
              <a:buFont typeface="Arial"/>
              <a:buChar char="❖"/>
            </a:pPr>
            <a:r>
              <a:rPr lang="en-US" sz="1800"/>
              <a:t>Vietnam Disability Assistance Project started in 1989 with war victims assistance activities, under Leahy War Victims Fund. </a:t>
            </a:r>
            <a:endParaRPr sz="1800"/>
          </a:p>
          <a:p>
            <a:pPr marL="457200" lvl="0" indent="-342900" algn="l" rtl="0">
              <a:lnSpc>
                <a:spcPct val="115000"/>
              </a:lnSpc>
              <a:spcBef>
                <a:spcPts val="0"/>
              </a:spcBef>
              <a:spcAft>
                <a:spcPts val="0"/>
              </a:spcAft>
              <a:buClr>
                <a:srgbClr val="6C6463"/>
              </a:buClr>
              <a:buSzPts val="1800"/>
              <a:buFont typeface="Arial"/>
              <a:buChar char="❖"/>
            </a:pPr>
            <a:r>
              <a:rPr lang="en-US" sz="1800"/>
              <a:t>From 2012 USAID funding focused on provision of direct health/rehabilitation service in combination with system strengthening in provinces that were heavily sprayed by Agent Orange</a:t>
            </a:r>
            <a:endParaRPr sz="1800"/>
          </a:p>
          <a:p>
            <a:pPr marL="457200" lvl="0" indent="-342900" algn="l" rtl="0">
              <a:lnSpc>
                <a:spcPct val="115000"/>
              </a:lnSpc>
              <a:spcBef>
                <a:spcPts val="0"/>
              </a:spcBef>
              <a:spcAft>
                <a:spcPts val="0"/>
              </a:spcAft>
              <a:buSzPts val="1800"/>
              <a:buChar char="❖"/>
            </a:pPr>
            <a:r>
              <a:rPr lang="en-US" sz="1800"/>
              <a:t>Current Implementing partners: 5 local NGOs, 3 INGOs, working in 8 provinces: Quang Tri, Thua Thien-Hue, Quang Nam, Binh Dinh, Binh Phuoc, Tay Ninh, Dong Nai, and Kon Tum</a:t>
            </a:r>
            <a:endParaRPr sz="1800"/>
          </a:p>
          <a:p>
            <a:pPr marL="457200" lvl="0" indent="-342900" algn="l" rtl="0">
              <a:spcBef>
                <a:spcPts val="0"/>
              </a:spcBef>
              <a:spcAft>
                <a:spcPts val="0"/>
              </a:spcAft>
              <a:buClr>
                <a:schemeClr val="accent3"/>
              </a:buClr>
              <a:buSzPts val="1800"/>
              <a:buChar char="❖"/>
            </a:pPr>
            <a:r>
              <a:rPr lang="en-US" sz="1800">
                <a:solidFill>
                  <a:schemeClr val="accent3"/>
                </a:solidFill>
              </a:rPr>
              <a:t>Government stakeholders engaged: Ministry of Labor, Invalids and Social Affairs, Ministry of Health, Provincial People Committees and Provincial Departments, and other relevant Agencies, universities, hospitals</a:t>
            </a:r>
            <a:endParaRPr sz="1800">
              <a:solidFill>
                <a:schemeClr val="accent3"/>
              </a:solidFill>
            </a:endParaRPr>
          </a:p>
          <a:p>
            <a:pPr marL="457200" lvl="0" indent="-228600" algn="l" rtl="0">
              <a:lnSpc>
                <a:spcPct val="100000"/>
              </a:lnSpc>
              <a:spcBef>
                <a:spcPts val="0"/>
              </a:spcBef>
              <a:spcAft>
                <a:spcPts val="0"/>
              </a:spcAft>
              <a:buClr>
                <a:srgbClr val="6C6463"/>
              </a:buClr>
              <a:buSzPts val="1800"/>
              <a:buNone/>
            </a:pPr>
            <a:endParaRPr sz="1800"/>
          </a:p>
        </p:txBody>
      </p:sp>
      <p:sp>
        <p:nvSpPr>
          <p:cNvPr id="266" name="Google Shape;266;p36"/>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5</a:t>
            </a:fld>
            <a:endParaRPr/>
          </a:p>
        </p:txBody>
      </p:sp>
      <p:sp>
        <p:nvSpPr>
          <p:cNvPr id="267" name="Google Shape;267;p36"/>
          <p:cNvSpPr txBox="1">
            <a:spLocks noGrp="1"/>
          </p:cNvSpPr>
          <p:nvPr>
            <p:ph type="title"/>
          </p:nvPr>
        </p:nvSpPr>
        <p:spPr>
          <a:xfrm>
            <a:off x="686104" y="457200"/>
            <a:ext cx="7772400" cy="914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BA0C2F"/>
              </a:buClr>
              <a:buSzPts val="2800"/>
              <a:buFont typeface="Gill Sans"/>
              <a:buNone/>
            </a:pPr>
            <a:r>
              <a:rPr lang="en-US">
                <a:solidFill>
                  <a:srgbClr val="651D32"/>
                </a:solidFill>
              </a:rPr>
              <a:t>Overview of Disability Program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7"/>
          <p:cNvSpPr txBox="1">
            <a:spLocks noGrp="1"/>
          </p:cNvSpPr>
          <p:nvPr>
            <p:ph type="body" idx="1"/>
          </p:nvPr>
        </p:nvSpPr>
        <p:spPr>
          <a:xfrm>
            <a:off x="685800" y="1186125"/>
            <a:ext cx="7772400" cy="526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800">
              <a:solidFill>
                <a:schemeClr val="accent3"/>
              </a:solidFill>
            </a:endParaRPr>
          </a:p>
          <a:p>
            <a:pPr marL="0" lvl="0" indent="0" algn="l" rtl="0">
              <a:spcBef>
                <a:spcPts val="0"/>
              </a:spcBef>
              <a:spcAft>
                <a:spcPts val="0"/>
              </a:spcAft>
              <a:buNone/>
            </a:pPr>
            <a:r>
              <a:rPr lang="en-US" sz="1800" b="1">
                <a:solidFill>
                  <a:schemeClr val="accent3"/>
                </a:solidFill>
              </a:rPr>
              <a:t>2. Disability Program Result Framework</a:t>
            </a:r>
            <a:endParaRPr sz="1800" b="1">
              <a:solidFill>
                <a:schemeClr val="accent3"/>
              </a:solidFill>
            </a:endParaRPr>
          </a:p>
          <a:p>
            <a:pPr marL="457200" lvl="0" indent="0" algn="l" rtl="0">
              <a:spcBef>
                <a:spcPts val="0"/>
              </a:spcBef>
              <a:spcAft>
                <a:spcPts val="0"/>
              </a:spcAft>
              <a:buNone/>
            </a:pPr>
            <a:endParaRPr sz="1800" b="1">
              <a:solidFill>
                <a:schemeClr val="accent3"/>
              </a:solidFill>
            </a:endParaRPr>
          </a:p>
          <a:p>
            <a:pPr marL="457200" lvl="0" indent="-342900" algn="l" rtl="0">
              <a:lnSpc>
                <a:spcPct val="115000"/>
              </a:lnSpc>
              <a:spcBef>
                <a:spcPts val="0"/>
              </a:spcBef>
              <a:spcAft>
                <a:spcPts val="0"/>
              </a:spcAft>
              <a:buClr>
                <a:schemeClr val="accent3"/>
              </a:buClr>
              <a:buSzPts val="1800"/>
              <a:buChar char="❖"/>
            </a:pPr>
            <a:r>
              <a:rPr lang="en-US" sz="1800">
                <a:solidFill>
                  <a:schemeClr val="accent3"/>
                </a:solidFill>
              </a:rPr>
              <a:t>Goal: Improving the quality of life of persons with disabilities in USAID’s priority provinces</a:t>
            </a:r>
            <a:endParaRPr sz="1800">
              <a:solidFill>
                <a:schemeClr val="accent3"/>
              </a:solidFill>
            </a:endParaRPr>
          </a:p>
          <a:p>
            <a:pPr marL="457200" lvl="0" indent="-342900" algn="l" rtl="0">
              <a:lnSpc>
                <a:spcPct val="115000"/>
              </a:lnSpc>
              <a:spcBef>
                <a:spcPts val="0"/>
              </a:spcBef>
              <a:spcAft>
                <a:spcPts val="0"/>
              </a:spcAft>
              <a:buClr>
                <a:schemeClr val="accent3"/>
              </a:buClr>
              <a:buSzPts val="1800"/>
              <a:buChar char="❖"/>
            </a:pPr>
            <a:r>
              <a:rPr lang="en-US" sz="1800">
                <a:solidFill>
                  <a:schemeClr val="accent3"/>
                </a:solidFill>
              </a:rPr>
              <a:t>Objectives: 1) Rehabilitation services expanded; 2) Social services expanded; 3) Disability policies improved</a:t>
            </a:r>
            <a:endParaRPr sz="1800">
              <a:solidFill>
                <a:schemeClr val="accent3"/>
              </a:solidFill>
            </a:endParaRPr>
          </a:p>
          <a:p>
            <a:pPr marL="457200" lvl="0" indent="-342900" algn="l" rtl="0">
              <a:lnSpc>
                <a:spcPct val="115000"/>
              </a:lnSpc>
              <a:spcBef>
                <a:spcPts val="0"/>
              </a:spcBef>
              <a:spcAft>
                <a:spcPts val="0"/>
              </a:spcAft>
              <a:buClr>
                <a:schemeClr val="accent3"/>
              </a:buClr>
              <a:buSzPts val="1800"/>
              <a:buChar char="❖"/>
            </a:pPr>
            <a:r>
              <a:rPr lang="en-US" sz="1800">
                <a:solidFill>
                  <a:schemeClr val="accent3"/>
                </a:solidFill>
              </a:rPr>
              <a:t>Geographic coverage: provinces that were heavily sprayed with Agent Orange during the U.S-Vietnam War</a:t>
            </a:r>
            <a:endParaRPr sz="1800">
              <a:solidFill>
                <a:schemeClr val="accent3"/>
              </a:solidFill>
            </a:endParaRPr>
          </a:p>
          <a:p>
            <a:pPr marL="457200" lvl="0" indent="-342900" algn="l" rtl="0">
              <a:lnSpc>
                <a:spcPct val="115000"/>
              </a:lnSpc>
              <a:spcBef>
                <a:spcPts val="0"/>
              </a:spcBef>
              <a:spcAft>
                <a:spcPts val="0"/>
              </a:spcAft>
              <a:buClr>
                <a:schemeClr val="accent3"/>
              </a:buClr>
              <a:buSzPts val="1800"/>
              <a:buChar char="❖"/>
            </a:pPr>
            <a:r>
              <a:rPr lang="en-US" sz="1800">
                <a:solidFill>
                  <a:schemeClr val="accent3"/>
                </a:solidFill>
              </a:rPr>
              <a:t>Beneficiaries: persons with severe disabilities, including persons with disabilities who are victims of Agent Orange</a:t>
            </a:r>
            <a:endParaRPr sz="1800">
              <a:solidFill>
                <a:schemeClr val="accent3"/>
              </a:solidFill>
            </a:endParaRPr>
          </a:p>
          <a:p>
            <a:pPr marL="457200" lvl="0" indent="-342900" algn="l" rtl="0">
              <a:lnSpc>
                <a:spcPct val="115000"/>
              </a:lnSpc>
              <a:spcBef>
                <a:spcPts val="0"/>
              </a:spcBef>
              <a:spcAft>
                <a:spcPts val="0"/>
              </a:spcAft>
              <a:buClr>
                <a:schemeClr val="accent3"/>
              </a:buClr>
              <a:buSzPts val="1800"/>
              <a:buChar char="❖"/>
            </a:pPr>
            <a:r>
              <a:rPr lang="en-US" sz="1800">
                <a:solidFill>
                  <a:schemeClr val="accent3"/>
                </a:solidFill>
              </a:rPr>
              <a:t>Government stakeholders engaged: Ministry of Labor, Invalids and Social Affairs, Ministry of Health, Ministry of Defense and its delegated agencies, Provincial People Committees and Provincial Departments, and other relevant Agencies, universities, hospitals, Vietnam Association of Victims of Agent Orange and its provincial chapters</a:t>
            </a:r>
            <a:endParaRPr sz="1800">
              <a:solidFill>
                <a:schemeClr val="accent3"/>
              </a:solidFill>
            </a:endParaRPr>
          </a:p>
          <a:p>
            <a:pPr marL="0" lvl="0" indent="0" algn="l" rtl="0">
              <a:spcBef>
                <a:spcPts val="0"/>
              </a:spcBef>
              <a:spcAft>
                <a:spcPts val="0"/>
              </a:spcAft>
              <a:buNone/>
            </a:pPr>
            <a:endParaRPr sz="1800"/>
          </a:p>
        </p:txBody>
      </p:sp>
      <p:sp>
        <p:nvSpPr>
          <p:cNvPr id="274" name="Google Shape;274;p37"/>
          <p:cNvSpPr txBox="1">
            <a:spLocks noGrp="1"/>
          </p:cNvSpPr>
          <p:nvPr>
            <p:ph type="sldNum" idx="12"/>
          </p:nvPr>
        </p:nvSpPr>
        <p:spPr>
          <a:xfrm>
            <a:off x="6858000" y="6520934"/>
            <a:ext cx="2133600" cy="1848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600"/>
              <a:buFont typeface="Arial"/>
              <a:buNone/>
            </a:pPr>
            <a:fld id="{00000000-1234-1234-1234-123412341234}" type="slidenum">
              <a:rPr lang="en-US"/>
              <a:t>6</a:t>
            </a:fld>
            <a:endParaRPr/>
          </a:p>
        </p:txBody>
      </p:sp>
      <p:sp>
        <p:nvSpPr>
          <p:cNvPr id="275" name="Google Shape;275;p37"/>
          <p:cNvSpPr txBox="1">
            <a:spLocks noGrp="1"/>
          </p:cNvSpPr>
          <p:nvPr>
            <p:ph type="title"/>
          </p:nvPr>
        </p:nvSpPr>
        <p:spPr>
          <a:xfrm>
            <a:off x="686104" y="457200"/>
            <a:ext cx="7772400" cy="9144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solidFill>
                  <a:srgbClr val="651D32"/>
                </a:solidFill>
              </a:rPr>
              <a:t>Program in Brief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8"/>
          <p:cNvSpPr txBox="1">
            <a:spLocks noGrp="1"/>
          </p:cNvSpPr>
          <p:nvPr>
            <p:ph type="body" idx="1"/>
          </p:nvPr>
        </p:nvSpPr>
        <p:spPr>
          <a:xfrm>
            <a:off x="685800" y="1600200"/>
            <a:ext cx="7772400" cy="465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600" b="1" dirty="0">
                <a:solidFill>
                  <a:schemeClr val="accent3"/>
                </a:solidFill>
              </a:rPr>
              <a:t>3.</a:t>
            </a:r>
            <a:r>
              <a:rPr lang="en-US" sz="1800" b="1" dirty="0">
                <a:solidFill>
                  <a:schemeClr val="accent3"/>
                </a:solidFill>
              </a:rPr>
              <a:t> What is USAID looking for?</a:t>
            </a:r>
            <a:endParaRPr sz="1800" b="1" dirty="0">
              <a:solidFill>
                <a:schemeClr val="accent3"/>
              </a:solidFill>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accent3"/>
              </a:solidFill>
            </a:endParaRPr>
          </a:p>
          <a:p>
            <a:pPr marL="457200" lvl="0" indent="-342900" algn="l" rtl="0">
              <a:spcBef>
                <a:spcPts val="0"/>
              </a:spcBef>
              <a:spcAft>
                <a:spcPts val="0"/>
              </a:spcAft>
              <a:buClr>
                <a:schemeClr val="accent3"/>
              </a:buClr>
              <a:buSzPts val="1800"/>
              <a:buChar char="❖"/>
            </a:pPr>
            <a:r>
              <a:rPr lang="en-US" sz="1800" dirty="0">
                <a:solidFill>
                  <a:schemeClr val="accent3"/>
                </a:solidFill>
              </a:rPr>
              <a:t>USAID is soliciting for one or more qualified organizations to manage sub-awards. Successful Prime Awardees are responsible for: </a:t>
            </a:r>
            <a:endParaRPr sz="1800" dirty="0">
              <a:solidFill>
                <a:schemeClr val="accent3"/>
              </a:solidFill>
            </a:endParaRPr>
          </a:p>
          <a:p>
            <a:pPr marL="1085850" lvl="0" indent="-342900" algn="l" rtl="0">
              <a:spcBef>
                <a:spcPts val="0"/>
              </a:spcBef>
              <a:spcAft>
                <a:spcPts val="0"/>
              </a:spcAft>
              <a:buClr>
                <a:schemeClr val="accent3"/>
              </a:buClr>
              <a:buSzPts val="1800"/>
              <a:buChar char="-"/>
            </a:pPr>
            <a:r>
              <a:rPr lang="en-US" sz="1800" dirty="0">
                <a:solidFill>
                  <a:schemeClr val="accent3"/>
                </a:solidFill>
              </a:rPr>
              <a:t>Sub-award making, </a:t>
            </a:r>
            <a:endParaRPr sz="1800" dirty="0">
              <a:solidFill>
                <a:schemeClr val="accent3"/>
              </a:solidFill>
            </a:endParaRPr>
          </a:p>
          <a:p>
            <a:pPr marL="1085850" lvl="0" indent="-342900" algn="l" rtl="0">
              <a:spcBef>
                <a:spcPts val="0"/>
              </a:spcBef>
              <a:spcAft>
                <a:spcPts val="0"/>
              </a:spcAft>
              <a:buClr>
                <a:schemeClr val="accent3"/>
              </a:buClr>
              <a:buSzPts val="1800"/>
              <a:buChar char="-"/>
            </a:pPr>
            <a:r>
              <a:rPr lang="en-US" sz="1800" dirty="0">
                <a:solidFill>
                  <a:schemeClr val="accent3"/>
                </a:solidFill>
              </a:rPr>
              <a:t>Financial management, </a:t>
            </a:r>
            <a:endParaRPr sz="1800" dirty="0">
              <a:solidFill>
                <a:schemeClr val="accent3"/>
              </a:solidFill>
            </a:endParaRPr>
          </a:p>
          <a:p>
            <a:pPr marL="1085850" lvl="0" indent="-342900" algn="l" rtl="0">
              <a:spcBef>
                <a:spcPts val="0"/>
              </a:spcBef>
              <a:spcAft>
                <a:spcPts val="0"/>
              </a:spcAft>
              <a:buClr>
                <a:schemeClr val="accent3"/>
              </a:buClr>
              <a:buSzPts val="1800"/>
              <a:buChar char="-"/>
            </a:pPr>
            <a:r>
              <a:rPr lang="en-US" sz="1800" dirty="0">
                <a:solidFill>
                  <a:schemeClr val="accent3"/>
                </a:solidFill>
              </a:rPr>
              <a:t>Monitoring - evaluation - learning, </a:t>
            </a:r>
            <a:endParaRPr sz="1800" dirty="0">
              <a:solidFill>
                <a:schemeClr val="accent3"/>
              </a:solidFill>
            </a:endParaRPr>
          </a:p>
          <a:p>
            <a:pPr marL="1085850" lvl="0" indent="-342900" algn="l" rtl="0">
              <a:spcBef>
                <a:spcPts val="0"/>
              </a:spcBef>
              <a:spcAft>
                <a:spcPts val="0"/>
              </a:spcAft>
              <a:buClr>
                <a:schemeClr val="accent3"/>
              </a:buClr>
              <a:buSzPts val="1800"/>
              <a:buChar char="-"/>
            </a:pPr>
            <a:r>
              <a:rPr lang="en-US" sz="1800" dirty="0">
                <a:solidFill>
                  <a:schemeClr val="accent3"/>
                </a:solidFill>
              </a:rPr>
              <a:t>Quality assurance and </a:t>
            </a:r>
            <a:endParaRPr sz="1800" dirty="0">
              <a:solidFill>
                <a:schemeClr val="accent3"/>
              </a:solidFill>
            </a:endParaRPr>
          </a:p>
          <a:p>
            <a:pPr marL="1085850" lvl="0" indent="-342900" algn="l" rtl="0">
              <a:spcBef>
                <a:spcPts val="0"/>
              </a:spcBef>
              <a:spcAft>
                <a:spcPts val="0"/>
              </a:spcAft>
              <a:buClr>
                <a:schemeClr val="accent3"/>
              </a:buClr>
              <a:buSzPts val="1800"/>
              <a:buChar char="-"/>
            </a:pPr>
            <a:r>
              <a:rPr lang="en-US" sz="1800" dirty="0">
                <a:solidFill>
                  <a:schemeClr val="accent3"/>
                </a:solidFill>
              </a:rPr>
              <a:t>Building capacity </a:t>
            </a:r>
            <a:endParaRPr sz="1800" dirty="0">
              <a:solidFill>
                <a:schemeClr val="accent3"/>
              </a:solidFill>
            </a:endParaRPr>
          </a:p>
          <a:p>
            <a:pPr marL="457200" marR="0" lvl="0" indent="-342900" algn="l" rtl="0">
              <a:lnSpc>
                <a:spcPct val="100000"/>
              </a:lnSpc>
              <a:spcBef>
                <a:spcPts val="0"/>
              </a:spcBef>
              <a:spcAft>
                <a:spcPts val="0"/>
              </a:spcAft>
              <a:buClr>
                <a:schemeClr val="accent3"/>
              </a:buClr>
              <a:buSzPts val="1800"/>
              <a:buChar char="❖"/>
            </a:pPr>
            <a:r>
              <a:rPr lang="en-US" sz="1800" dirty="0">
                <a:solidFill>
                  <a:schemeClr val="accent3"/>
                </a:solidFill>
              </a:rPr>
              <a:t>Co-creation: potential Prime Awardees will be participating in co-creation process to develop full project description with relevant Government of Vietnam stakeholders </a:t>
            </a:r>
            <a:endParaRPr sz="1800" dirty="0">
              <a:solidFill>
                <a:schemeClr val="accent3"/>
              </a:solidFill>
            </a:endParaRPr>
          </a:p>
          <a:p>
            <a:pPr marL="457200" lvl="0" indent="-342900" algn="l" rtl="0">
              <a:lnSpc>
                <a:spcPct val="115000"/>
              </a:lnSpc>
              <a:spcBef>
                <a:spcPts val="0"/>
              </a:spcBef>
              <a:spcAft>
                <a:spcPts val="0"/>
              </a:spcAft>
              <a:buClr>
                <a:schemeClr val="accent3"/>
              </a:buClr>
              <a:buSzPts val="1800"/>
              <a:buChar char="❖"/>
            </a:pPr>
            <a:r>
              <a:rPr lang="en-US" sz="1800" dirty="0">
                <a:solidFill>
                  <a:schemeClr val="accent3"/>
                </a:solidFill>
              </a:rPr>
              <a:t>Disability service implementation will be provided via sub-awards will be determined in consultation with relevant Government of Vietnam Agencies</a:t>
            </a:r>
            <a:endParaRPr sz="1800" dirty="0">
              <a:solidFill>
                <a:schemeClr val="accent3"/>
              </a:solidFill>
            </a:endParaRPr>
          </a:p>
          <a:p>
            <a:pPr marL="914400" lvl="0" indent="0" algn="l" rtl="0">
              <a:spcBef>
                <a:spcPts val="0"/>
              </a:spcBef>
              <a:spcAft>
                <a:spcPts val="0"/>
              </a:spcAft>
              <a:buClr>
                <a:schemeClr val="dk1"/>
              </a:buClr>
              <a:buSzPts val="1100"/>
              <a:buFont typeface="Arial"/>
              <a:buNone/>
            </a:pPr>
            <a:endParaRPr sz="1800" dirty="0">
              <a:solidFill>
                <a:schemeClr val="accent3"/>
              </a:solidFill>
            </a:endParaRPr>
          </a:p>
          <a:p>
            <a:pPr marL="0" lvl="0" indent="0" algn="l" rtl="0">
              <a:spcBef>
                <a:spcPts val="0"/>
              </a:spcBef>
              <a:spcAft>
                <a:spcPts val="0"/>
              </a:spcAft>
              <a:buNone/>
            </a:pPr>
            <a:endParaRPr dirty="0"/>
          </a:p>
        </p:txBody>
      </p:sp>
      <p:sp>
        <p:nvSpPr>
          <p:cNvPr id="282" name="Google Shape;282;p38"/>
          <p:cNvSpPr txBox="1">
            <a:spLocks noGrp="1"/>
          </p:cNvSpPr>
          <p:nvPr>
            <p:ph type="sldNum" idx="12"/>
          </p:nvPr>
        </p:nvSpPr>
        <p:spPr>
          <a:xfrm>
            <a:off x="6858000" y="6520934"/>
            <a:ext cx="2133600" cy="1848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600"/>
              <a:buFont typeface="Arial"/>
              <a:buNone/>
            </a:pPr>
            <a:fld id="{00000000-1234-1234-1234-123412341234}" type="slidenum">
              <a:rPr lang="en-US"/>
              <a:t>7</a:t>
            </a:fld>
            <a:endParaRPr/>
          </a:p>
        </p:txBody>
      </p:sp>
      <p:sp>
        <p:nvSpPr>
          <p:cNvPr id="283" name="Google Shape;283;p38"/>
          <p:cNvSpPr txBox="1">
            <a:spLocks noGrp="1"/>
          </p:cNvSpPr>
          <p:nvPr>
            <p:ph type="title"/>
          </p:nvPr>
        </p:nvSpPr>
        <p:spPr>
          <a:xfrm>
            <a:off x="686104" y="457200"/>
            <a:ext cx="7772400" cy="9144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100"/>
              <a:buFont typeface="Arial"/>
              <a:buNone/>
            </a:pPr>
            <a:r>
              <a:rPr lang="en-US">
                <a:solidFill>
                  <a:srgbClr val="651D32"/>
                </a:solidFill>
              </a:rPr>
              <a:t>Program in Brief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9"/>
          <p:cNvSpPr txBox="1">
            <a:spLocks noGrp="1"/>
          </p:cNvSpPr>
          <p:nvPr>
            <p:ph type="body" idx="1"/>
          </p:nvPr>
        </p:nvSpPr>
        <p:spPr>
          <a:xfrm>
            <a:off x="686100" y="1905000"/>
            <a:ext cx="7772400" cy="396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sz="1400" b="1" u="sng">
                <a:solidFill>
                  <a:schemeClr val="dk1"/>
                </a:solidFill>
                <a:latin typeface="Times New Roman"/>
                <a:ea typeface="Times New Roman"/>
                <a:cs typeface="Times New Roman"/>
                <a:sym typeface="Times New Roman"/>
              </a:rPr>
              <a:t>Section C.1</a:t>
            </a:r>
            <a:r>
              <a:rPr lang="en-US" sz="1400">
                <a:solidFill>
                  <a:schemeClr val="dk1"/>
                </a:solidFill>
                <a:latin typeface="Times New Roman"/>
                <a:ea typeface="Times New Roman"/>
                <a:cs typeface="Times New Roman"/>
                <a:sym typeface="Times New Roman"/>
              </a:rPr>
              <a:t> of the NFO:  Applications may be submitted by </a:t>
            </a:r>
            <a:r>
              <a:rPr lang="en-US" sz="1400" u="sng">
                <a:solidFill>
                  <a:schemeClr val="dk1"/>
                </a:solidFill>
                <a:latin typeface="Times New Roman"/>
                <a:ea typeface="Times New Roman"/>
                <a:cs typeface="Times New Roman"/>
                <a:sym typeface="Times New Roman"/>
              </a:rPr>
              <a:t>local Vietnam entities only</a:t>
            </a:r>
            <a:endParaRPr sz="1400" u="sng">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None/>
            </a:pP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None/>
            </a:pPr>
            <a:r>
              <a:rPr lang="en-US" sz="1400">
                <a:solidFill>
                  <a:schemeClr val="dk1"/>
                </a:solidFill>
                <a:latin typeface="Times New Roman"/>
                <a:ea typeface="Times New Roman"/>
                <a:cs typeface="Times New Roman"/>
                <a:sym typeface="Times New Roman"/>
              </a:rPr>
              <a:t>The definition of “local Vietnam entity” means an individual, a corporation, a nonprofit organization, or another body of persons that: (1) Is legally organized under the laws of; (2) Has as its principal place of business or operations in (3) Is majority owned by individuals who are citizens or lawful permanent residents of; and (4) Is managed by a governing body the majority of who are citizens or lawful permanent residents of the country of Vietnam. </a:t>
            </a: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None/>
            </a:pP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None/>
            </a:pP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None/>
            </a:pPr>
            <a:r>
              <a:rPr lang="en-US" sz="1400">
                <a:solidFill>
                  <a:schemeClr val="dk1"/>
                </a:solidFill>
                <a:latin typeface="Times New Roman"/>
                <a:ea typeface="Times New Roman"/>
                <a:cs typeface="Times New Roman"/>
                <a:sym typeface="Times New Roman"/>
              </a:rPr>
              <a:t>For purposes of this section, ‘majority owned’ and ‘managed by’ include, without limitation, beneficiary interests and the power, either directly or indirectly, whether exercised or exercisable, to control the election, appointment, or tenure of the organization's managers or a majority of the organization's governing body by any means.</a:t>
            </a: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None/>
            </a:pP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If an organization has a question concerning their own eligibility, please contact us ASAP.</a:t>
            </a:r>
            <a:endParaRPr sz="1400">
              <a:solidFill>
                <a:schemeClr val="dk1"/>
              </a:solidFill>
              <a:latin typeface="Times New Roman"/>
              <a:ea typeface="Times New Roman"/>
              <a:cs typeface="Times New Roman"/>
              <a:sym typeface="Times New Roman"/>
            </a:endParaRPr>
          </a:p>
          <a:p>
            <a:pPr marL="0" lvl="0" indent="0" algn="l" rtl="0">
              <a:lnSpc>
                <a:spcPct val="100000"/>
              </a:lnSpc>
              <a:spcBef>
                <a:spcPts val="1200"/>
              </a:spcBef>
              <a:spcAft>
                <a:spcPts val="0"/>
              </a:spcAft>
              <a:buClr>
                <a:srgbClr val="6C6463"/>
              </a:buClr>
              <a:buSzPts val="2000"/>
              <a:buNone/>
            </a:pPr>
            <a:endParaRPr sz="1200"/>
          </a:p>
        </p:txBody>
      </p:sp>
      <p:sp>
        <p:nvSpPr>
          <p:cNvPr id="289" name="Google Shape;289;p39"/>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290" name="Google Shape;290;p39"/>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8</a:t>
            </a:fld>
            <a:endParaRPr/>
          </a:p>
        </p:txBody>
      </p:sp>
      <p:sp>
        <p:nvSpPr>
          <p:cNvPr id="291" name="Google Shape;291;p39"/>
          <p:cNvSpPr txBox="1">
            <a:spLocks noGrp="1"/>
          </p:cNvSpPr>
          <p:nvPr>
            <p:ph type="title"/>
          </p:nvPr>
        </p:nvSpPr>
        <p:spPr>
          <a:xfrm>
            <a:off x="686104" y="533400"/>
            <a:ext cx="7772400" cy="95410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None/>
            </a:pPr>
            <a:r>
              <a:rPr lang="en-US">
                <a:solidFill>
                  <a:srgbClr val="651D32"/>
                </a:solidFill>
              </a:rPr>
              <a:t>Eligibility - Who May Apply</a:t>
            </a:r>
            <a:endParaRPr>
              <a:solidFill>
                <a:srgbClr val="651D3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0"/>
          <p:cNvSpPr txBox="1">
            <a:spLocks noGrp="1"/>
          </p:cNvSpPr>
          <p:nvPr>
            <p:ph type="body" idx="1"/>
          </p:nvPr>
        </p:nvSpPr>
        <p:spPr>
          <a:xfrm>
            <a:off x="672981" y="2209800"/>
            <a:ext cx="7772400" cy="3733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6C6463"/>
              </a:buClr>
              <a:buSzPts val="2000"/>
              <a:buNone/>
            </a:pPr>
            <a:endParaRPr/>
          </a:p>
          <a:p>
            <a:pPr marL="0" lvl="0" indent="0" algn="l" rtl="0">
              <a:lnSpc>
                <a:spcPct val="100000"/>
              </a:lnSpc>
              <a:spcBef>
                <a:spcPts val="0"/>
              </a:spcBef>
              <a:spcAft>
                <a:spcPts val="0"/>
              </a:spcAft>
              <a:buClr>
                <a:srgbClr val="6C6463"/>
              </a:buClr>
              <a:buSzPts val="2000"/>
              <a:buNone/>
            </a:pPr>
            <a:r>
              <a:rPr lang="en-US"/>
              <a:t>STAGE 1:  Submission of Summary Application (</a:t>
            </a:r>
            <a:r>
              <a:rPr lang="en-US" b="1" u="sng"/>
              <a:t>Section D.6.b</a:t>
            </a:r>
            <a:r>
              <a:rPr lang="en-US"/>
              <a:t>)</a:t>
            </a:r>
            <a:endParaRPr/>
          </a:p>
          <a:p>
            <a:pPr marL="0" lvl="0" indent="0" algn="l" rtl="0">
              <a:lnSpc>
                <a:spcPct val="100000"/>
              </a:lnSpc>
              <a:spcBef>
                <a:spcPts val="0"/>
              </a:spcBef>
              <a:spcAft>
                <a:spcPts val="0"/>
              </a:spcAft>
              <a:buClr>
                <a:srgbClr val="6C6463"/>
              </a:buClr>
              <a:buSzPts val="2000"/>
              <a:buNone/>
            </a:pPr>
            <a:endParaRPr/>
          </a:p>
          <a:p>
            <a:pPr marL="0" lvl="0" indent="0" algn="l" rtl="0">
              <a:lnSpc>
                <a:spcPct val="100000"/>
              </a:lnSpc>
              <a:spcBef>
                <a:spcPts val="0"/>
              </a:spcBef>
              <a:spcAft>
                <a:spcPts val="0"/>
              </a:spcAft>
              <a:buClr>
                <a:srgbClr val="6C6463"/>
              </a:buClr>
              <a:buSzPts val="2000"/>
              <a:buNone/>
            </a:pPr>
            <a:r>
              <a:rPr lang="en-US"/>
              <a:t>Only the Most Highly Rated will be invited to Stage II</a:t>
            </a:r>
            <a:endParaRPr/>
          </a:p>
          <a:p>
            <a:pPr marL="0" lvl="0" indent="0" algn="l" rtl="0">
              <a:lnSpc>
                <a:spcPct val="100000"/>
              </a:lnSpc>
              <a:spcBef>
                <a:spcPts val="0"/>
              </a:spcBef>
              <a:spcAft>
                <a:spcPts val="0"/>
              </a:spcAft>
              <a:buClr>
                <a:srgbClr val="6C6463"/>
              </a:buClr>
              <a:buSzPts val="2000"/>
              <a:buNone/>
            </a:pPr>
            <a:r>
              <a:rPr lang="en-US"/>
              <a:t> </a:t>
            </a:r>
            <a:endParaRPr/>
          </a:p>
          <a:p>
            <a:pPr marL="0" lvl="0" indent="0" algn="l" rtl="0">
              <a:lnSpc>
                <a:spcPct val="100000"/>
              </a:lnSpc>
              <a:spcBef>
                <a:spcPts val="0"/>
              </a:spcBef>
              <a:spcAft>
                <a:spcPts val="0"/>
              </a:spcAft>
              <a:buClr>
                <a:srgbClr val="6C6463"/>
              </a:buClr>
              <a:buSzPts val="2000"/>
              <a:buNone/>
            </a:pPr>
            <a:endParaRPr/>
          </a:p>
          <a:p>
            <a:pPr marL="0" lvl="0" indent="0" algn="l" rtl="0">
              <a:lnSpc>
                <a:spcPct val="100000"/>
              </a:lnSpc>
              <a:spcBef>
                <a:spcPts val="0"/>
              </a:spcBef>
              <a:spcAft>
                <a:spcPts val="0"/>
              </a:spcAft>
              <a:buClr>
                <a:srgbClr val="6C6463"/>
              </a:buClr>
              <a:buSzPts val="2000"/>
              <a:buNone/>
            </a:pPr>
            <a:r>
              <a:rPr lang="en-US"/>
              <a:t>STAGE II:  Collaboration on Program and Validation of Capabilities</a:t>
            </a:r>
            <a:endParaRPr/>
          </a:p>
          <a:p>
            <a:pPr marL="0" lvl="0" indent="0" algn="l" rtl="0">
              <a:lnSpc>
                <a:spcPct val="100000"/>
              </a:lnSpc>
              <a:spcBef>
                <a:spcPts val="0"/>
              </a:spcBef>
              <a:spcAft>
                <a:spcPts val="0"/>
              </a:spcAft>
              <a:buClr>
                <a:srgbClr val="6C6463"/>
              </a:buClr>
              <a:buSzPts val="2000"/>
              <a:buNone/>
            </a:pPr>
            <a:endParaRPr/>
          </a:p>
          <a:p>
            <a:pPr marL="0" lvl="0" indent="0" algn="l" rtl="0">
              <a:lnSpc>
                <a:spcPct val="100000"/>
              </a:lnSpc>
              <a:spcBef>
                <a:spcPts val="0"/>
              </a:spcBef>
              <a:spcAft>
                <a:spcPts val="0"/>
              </a:spcAft>
              <a:buClr>
                <a:srgbClr val="6C6463"/>
              </a:buClr>
              <a:buSzPts val="2000"/>
              <a:buNone/>
            </a:pPr>
            <a:r>
              <a:rPr lang="en-US"/>
              <a:t>Recipient Submission of Full Application (</a:t>
            </a:r>
            <a:r>
              <a:rPr lang="en-US" b="1" u="sng"/>
              <a:t>Attachment A</a:t>
            </a:r>
            <a:r>
              <a:rPr lang="en-US"/>
              <a:t>)</a:t>
            </a:r>
            <a:endParaRPr/>
          </a:p>
        </p:txBody>
      </p:sp>
      <p:sp>
        <p:nvSpPr>
          <p:cNvPr id="297" name="Google Shape;297;p40"/>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3/7/2019</a:t>
            </a:r>
            <a:endParaRPr/>
          </a:p>
        </p:txBody>
      </p:sp>
      <p:sp>
        <p:nvSpPr>
          <p:cNvPr id="298" name="Google Shape;298;p40"/>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00"/>
              <a:buNone/>
            </a:pPr>
            <a:fld id="{00000000-1234-1234-1234-123412341234}" type="slidenum">
              <a:rPr lang="en-US"/>
              <a:t>9</a:t>
            </a:fld>
            <a:endParaRPr/>
          </a:p>
        </p:txBody>
      </p:sp>
      <p:sp>
        <p:nvSpPr>
          <p:cNvPr id="299" name="Google Shape;299;p40"/>
          <p:cNvSpPr txBox="1">
            <a:spLocks noGrp="1"/>
          </p:cNvSpPr>
          <p:nvPr>
            <p:ph type="title"/>
          </p:nvPr>
        </p:nvSpPr>
        <p:spPr>
          <a:xfrm>
            <a:off x="658026" y="990600"/>
            <a:ext cx="7772400" cy="95410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51D32"/>
              </a:buClr>
              <a:buSzPts val="2800"/>
              <a:buNone/>
            </a:pPr>
            <a:r>
              <a:rPr lang="en-US">
                <a:solidFill>
                  <a:srgbClr val="651D32"/>
                </a:solidFill>
              </a:rPr>
              <a:t>Competition Structure</a:t>
            </a:r>
            <a:endParaRPr>
              <a:solidFill>
                <a:srgbClr val="651D32"/>
              </a:solidFill>
            </a:endParaRPr>
          </a:p>
        </p:txBody>
      </p:sp>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002F6C"/>
      </a:dk2>
      <a:lt2>
        <a:srgbClr val="BA0C2F"/>
      </a:lt2>
      <a:accent1>
        <a:srgbClr val="002F6C"/>
      </a:accent1>
      <a:accent2>
        <a:srgbClr val="BA0C2F"/>
      </a:accent2>
      <a:accent3>
        <a:srgbClr val="6C6463"/>
      </a:accent3>
      <a:accent4>
        <a:srgbClr val="000000"/>
      </a:accent4>
      <a:accent5>
        <a:srgbClr val="CFCDC9"/>
      </a:accent5>
      <a:accent6>
        <a:srgbClr val="0067B9"/>
      </a:accent6>
      <a:hlink>
        <a:srgbClr val="6C6463"/>
      </a:hlink>
      <a:folHlink>
        <a:srgbClr val="CFCD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1730</Words>
  <Application>Microsoft Office PowerPoint</Application>
  <PresentationFormat>On-screen Show (4:3)</PresentationFormat>
  <Paragraphs>183</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Times New Roman</vt:lpstr>
      <vt:lpstr>Calibri</vt:lpstr>
      <vt:lpstr>Arial</vt:lpstr>
      <vt:lpstr>Gill Sans</vt:lpstr>
      <vt:lpstr>Office Theme</vt:lpstr>
      <vt:lpstr>USAID DISABILITY PROJECT PRE-APPLICATION CONFERENCE </vt:lpstr>
      <vt:lpstr>Welcome  </vt:lpstr>
      <vt:lpstr>PRE-APPLICATION CONFERENCE  AGENDA</vt:lpstr>
      <vt:lpstr>Overview</vt:lpstr>
      <vt:lpstr>Overview of Disability Program</vt:lpstr>
      <vt:lpstr>Program in Brief </vt:lpstr>
      <vt:lpstr>Program in Brief </vt:lpstr>
      <vt:lpstr>Eligibility - Who May Apply</vt:lpstr>
      <vt:lpstr>Competition Structure</vt:lpstr>
      <vt:lpstr>Technical Evaluation - Organization Qualifications</vt:lpstr>
      <vt:lpstr>Other Key Reminders</vt:lpstr>
      <vt:lpstr>PRE-AWARD SURVEY</vt:lpstr>
      <vt:lpstr>PRE-AWARD SURVEY (Continued)</vt:lpstr>
      <vt:lpstr>AUDIT</vt:lpstr>
      <vt:lpstr>AUDIT (Continued)</vt:lpstr>
      <vt:lpstr>NEXT STEPS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USAID DISABILITY PROJECT PRE-APPLICATION CONFERENCE </dc:title>
  <cp:lastModifiedBy>Trinh Tuong, Van (HANOI/OAA)</cp:lastModifiedBy>
  <cp:revision>2</cp:revision>
  <cp:lastPrinted>2019-12-31T08:23:56Z</cp:lastPrinted>
  <dcterms:modified xsi:type="dcterms:W3CDTF">2019-12-31T08:25:30Z</dcterms:modified>
</cp:coreProperties>
</file>