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8" d="100"/>
          <a:sy n="98" d="100"/>
        </p:scale>
        <p:origin x="118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7/27/2023</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7/27/2023</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a:solidFill>
                  <a:prstClr val="black"/>
                </a:solidFill>
                <a:cs typeface="Tahoma" pitchFamily="34" charset="0"/>
              </a:rPr>
              <a:t>RISKS</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a:solidFill>
                  <a:prstClr val="black"/>
                </a:solidFill>
                <a:cs typeface="Tahoma" pitchFamily="34" charset="0"/>
              </a:rPr>
              <a:t>TEAM</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a:ln>
                  <a:noFill/>
                </a:ln>
                <a:effectLst/>
                <a:uLnTx/>
                <a:uFillTx/>
                <a:latin typeface="Tahoma" pitchFamily="34" charset="0"/>
                <a:ea typeface="ＭＳ Ｐゴシック" pitchFamily="-32" charset="-128"/>
                <a:cs typeface="ＭＳ Ｐゴシック" pitchFamily="-32" charset="-128"/>
              </a:rPr>
              <a:t>Abstract </a:t>
            </a:r>
            <a: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t>Title</a:t>
            </a:r>
            <a:br>
              <a:rPr lang="en-US" dirty="0">
                <a:ea typeface="ＭＳ Ｐゴシック" pitchFamily="-32" charset="-128"/>
                <a:cs typeface="ＭＳ Ｐゴシック" pitchFamily="-32" charset="-128"/>
              </a:rPr>
            </a:br>
            <a:r>
              <a:rPr lang="en-US" sz="1600" dirty="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the risks of the effort.</a:t>
            </a:r>
          </a:p>
          <a:p>
            <a:pPr marL="285750" indent="-285750">
              <a:buFont typeface="Arial" pitchFamily="34" charset="0"/>
              <a:buChar char="•"/>
            </a:pPr>
            <a:endParaRPr lang="en-US" dirty="0">
              <a:solidFill>
                <a:prstClr val="black"/>
              </a:solidFill>
            </a:endParaRPr>
          </a:p>
          <a:p>
            <a:r>
              <a:rPr lang="en-US" dirty="0">
                <a:solidFill>
                  <a:prstClr val="black"/>
                </a:solidFill>
              </a:rPr>
              <a:t>	</a:t>
            </a:r>
          </a:p>
        </p:txBody>
      </p:sp>
      <p:sp>
        <p:nvSpPr>
          <p:cNvPr id="4" name="TextBox 3"/>
          <p:cNvSpPr txBox="1"/>
          <p:nvPr/>
        </p:nvSpPr>
        <p:spPr>
          <a:xfrm>
            <a:off x="4705525" y="1198373"/>
            <a:ext cx="4133675" cy="523220"/>
          </a:xfrm>
          <a:prstGeom prst="rect">
            <a:avLst/>
          </a:prstGeom>
          <a:noFill/>
        </p:spPr>
        <p:txBody>
          <a:bodyPr wrap="square" rtlCol="0">
            <a:spAutoFit/>
          </a:bodyPr>
          <a:lstStyle/>
          <a:p>
            <a:r>
              <a:rPr lang="en-US" sz="1400" dirty="0"/>
              <a:t>Describe the approach to meet the program metrics.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the team and responsibilities. </a:t>
            </a:r>
            <a:endParaRPr lang="en-US" dirty="0">
              <a:solidFill>
                <a:prstClr val="black"/>
              </a:solidFill>
            </a:endParaRPr>
          </a:p>
        </p:txBody>
      </p:sp>
      <p:sp>
        <p:nvSpPr>
          <p:cNvPr id="2" name="Footer Placeholder 1"/>
          <p:cNvSpPr>
            <a:spLocks noGrp="1"/>
          </p:cNvSpPr>
          <p:nvPr>
            <p:ph type="ftr" sz="quarter" idx="10"/>
          </p:nvPr>
        </p:nvSpPr>
        <p:spPr>
          <a:xfrm>
            <a:off x="6122503" y="248107"/>
            <a:ext cx="2956227" cy="298450"/>
          </a:xfrm>
        </p:spPr>
        <p:txBody>
          <a:bodyPr/>
          <a:lstStyle/>
          <a:p>
            <a:pPr>
              <a:defRPr/>
            </a:pPr>
            <a:r>
              <a:rPr lang="en-US" sz="1100" dirty="0">
                <a:solidFill>
                  <a:schemeClr val="tx1"/>
                </a:solidFill>
              </a:rPr>
              <a:t>HR001123S0050 </a:t>
            </a:r>
            <a:r>
              <a:rPr lang="en-US" sz="1100" dirty="0" err="1">
                <a:solidFill>
                  <a:schemeClr val="tx1"/>
                </a:solidFill>
              </a:rPr>
              <a:t>SynQuaNon</a:t>
            </a:r>
            <a:r>
              <a:rPr lang="en-US" sz="1100" dirty="0">
                <a:solidFill>
                  <a:schemeClr val="tx1"/>
                </a:solidFill>
              </a:rPr>
              <a:t> BAA </a:t>
            </a:r>
          </a:p>
          <a:p>
            <a:pPr>
              <a:defRPr/>
            </a:pPr>
            <a:r>
              <a:rPr lang="en-US" sz="1100" dirty="0">
                <a:solidFill>
                  <a:schemeClr val="tx1"/>
                </a:solidFill>
              </a:rPr>
              <a:t>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2.xml><?xml version="1.0" encoding="utf-8"?>
<ds:datastoreItem xmlns:ds="http://schemas.openxmlformats.org/officeDocument/2006/customXml" ds:itemID="{8EF37E45-24B4-4784-B3DC-D2C520FDAAEE}">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2313</TotalTime>
  <Words>57</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90</cp:revision>
  <cp:lastPrinted>2011-09-22T20:00:03Z</cp:lastPrinted>
  <dcterms:created xsi:type="dcterms:W3CDTF">2012-01-24T15:16:44Z</dcterms:created>
  <dcterms:modified xsi:type="dcterms:W3CDTF">2023-07-27T14:19:29Z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