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759" r:id="rId4"/>
  </p:sldMasterIdLst>
  <p:notesMasterIdLst>
    <p:notesMasterId r:id="rId6"/>
  </p:notesMasterIdLst>
  <p:handoutMasterIdLst>
    <p:handoutMasterId r:id="rId7"/>
  </p:handoutMasterIdLst>
  <p:sldIdLst>
    <p:sldId id="280" r:id="rId5"/>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2">
          <p15:clr>
            <a:srgbClr val="A4A3A4"/>
          </p15:clr>
        </p15:guide>
        <p15:guide id="2" pos="2881">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190" autoAdjust="0"/>
    <p:restoredTop sz="91074" autoAdjust="0"/>
  </p:normalViewPr>
  <p:slideViewPr>
    <p:cSldViewPr snapToGrid="0" showGuides="1">
      <p:cViewPr varScale="1">
        <p:scale>
          <a:sx n="104" d="100"/>
          <a:sy n="104" d="100"/>
        </p:scale>
        <p:origin x="1620" y="96"/>
      </p:cViewPr>
      <p:guideLst>
        <p:guide orient="horz" pos="2162"/>
        <p:guide pos="288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showGuides="1">
      <p:cViewPr varScale="1">
        <p:scale>
          <a:sx n="88" d="100"/>
          <a:sy n="88" d="100"/>
        </p:scale>
        <p:origin x="-2310" y="-126"/>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handoutMaster" Target="handoutMasters/handoutMaster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45904C4-010F-4896-9D22-0FDDB5A0FF93}" type="datetimeFigureOut">
              <a:rPr lang="en-US" smtClean="0">
                <a:solidFill>
                  <a:schemeClr val="bg1">
                    <a:lumMod val="65000"/>
                  </a:schemeClr>
                </a:solidFill>
                <a:latin typeface="Tahoma" pitchFamily="34" charset="0"/>
                <a:ea typeface="Tahoma" pitchFamily="34" charset="0"/>
                <a:cs typeface="Tahoma" pitchFamily="34" charset="0"/>
              </a:rPr>
              <a:pPr/>
              <a:t>4/15/2024</a:t>
            </a:fld>
            <a:endParaRPr lang="en-US" dirty="0">
              <a:solidFill>
                <a:schemeClr val="bg1">
                  <a:lumMod val="65000"/>
                </a:schemeClr>
              </a:solidFill>
              <a:latin typeface="Tahoma" pitchFamily="34" charset="0"/>
              <a:ea typeface="Tahoma" pitchFamily="34" charset="0"/>
              <a:cs typeface="Tahoma" pitchFamily="34" charset="0"/>
            </a:endParaRPr>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r>
              <a:rPr lang="en-US" dirty="0">
                <a:solidFill>
                  <a:schemeClr val="bg1">
                    <a:lumMod val="65000"/>
                  </a:schemeClr>
                </a:solidFill>
                <a:latin typeface="Tahoma" pitchFamily="34" charset="0"/>
                <a:ea typeface="Tahoma" pitchFamily="34" charset="0"/>
                <a:cs typeface="Tahoma" pitchFamily="34" charset="0"/>
              </a:rPr>
              <a:t>Distribution Statement</a:t>
            </a:r>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4899D1F1-6DC0-4977-808C-FD0BF7AD2565}" type="slidenum">
              <a:rPr lang="en-US" smtClean="0">
                <a:solidFill>
                  <a:schemeClr val="bg1">
                    <a:lumMod val="65000"/>
                  </a:schemeClr>
                </a:solidFill>
                <a:latin typeface="Tahoma" pitchFamily="34" charset="0"/>
                <a:ea typeface="Tahoma" pitchFamily="34" charset="0"/>
                <a:cs typeface="Tahoma" pitchFamily="34" charset="0"/>
              </a:rPr>
              <a:pPr/>
              <a:t>‹#›</a:t>
            </a:fld>
            <a:endParaRPr lang="en-US" dirty="0">
              <a:solidFill>
                <a:schemeClr val="bg1">
                  <a:lumMod val="65000"/>
                </a:schemeClr>
              </a:solidFill>
              <a:latin typeface="Tahoma" pitchFamily="34" charset="0"/>
              <a:ea typeface="Tahoma" pitchFamily="34" charset="0"/>
              <a:cs typeface="Tahoma" pitchFamily="34" charset="0"/>
            </a:endParaRPr>
          </a:p>
        </p:txBody>
      </p:sp>
      <p:pic>
        <p:nvPicPr>
          <p:cNvPr id="6" name="Picture 6" descr="TITLE-HEADER LOGO.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5787" y="-77470"/>
            <a:ext cx="1582209" cy="1084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45924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solidFill>
                  <a:schemeClr val="bg1">
                    <a:lumMod val="65000"/>
                  </a:schemeClr>
                </a:solidFill>
                <a:latin typeface="Tahoma" pitchFamily="34" charset="0"/>
                <a:ea typeface="Tahoma" pitchFamily="34" charset="0"/>
                <a:cs typeface="Tahoma" pitchFamily="34" charset="0"/>
              </a:defRPr>
            </a:lvl1pPr>
          </a:lstStyle>
          <a:p>
            <a:fld id="{92715C0D-0E45-40B4-BE1B-664AAA8E6B7F}" type="datetimeFigureOut">
              <a:rPr lang="en-US" smtClean="0"/>
              <a:pPr/>
              <a:t>4/15/2024</a:t>
            </a:fld>
            <a:endParaRPr lang="en-US" dirty="0"/>
          </a:p>
        </p:txBody>
      </p:sp>
      <p:sp>
        <p:nvSpPr>
          <p:cNvPr id="4" name="Slide Image Placeholder 3"/>
          <p:cNvSpPr>
            <a:spLocks noGrp="1" noRot="1" noChangeAspect="1"/>
          </p:cNvSpPr>
          <p:nvPr>
            <p:ph type="sldImg" idx="2"/>
          </p:nvPr>
        </p:nvSpPr>
        <p:spPr>
          <a:xfrm>
            <a:off x="1181100" y="895350"/>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648200"/>
            <a:ext cx="5608320" cy="3950970"/>
          </a:xfrm>
          <a:prstGeom prst="rect">
            <a:avLst/>
          </a:prstGeom>
        </p:spPr>
        <p:txBody>
          <a:bodyPr vert="horz" lIns="93177" tIns="46589" rIns="93177" bIns="4658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solidFill>
                  <a:schemeClr val="bg1">
                    <a:lumMod val="65000"/>
                  </a:schemeClr>
                </a:solidFill>
                <a:latin typeface="Tahoma" pitchFamily="34" charset="0"/>
                <a:ea typeface="Tahoma" pitchFamily="34" charset="0"/>
                <a:cs typeface="Tahoma" pitchFamily="34" charset="0"/>
              </a:defRPr>
            </a:lvl1pPr>
          </a:lstStyle>
          <a:p>
            <a:r>
              <a:rPr lang="en-US" dirty="0"/>
              <a:t>Distribution Statement</a:t>
            </a:r>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solidFill>
                  <a:schemeClr val="bg1">
                    <a:lumMod val="65000"/>
                  </a:schemeClr>
                </a:solidFill>
                <a:latin typeface="Tahoma" pitchFamily="34" charset="0"/>
                <a:ea typeface="Tahoma" pitchFamily="34" charset="0"/>
                <a:cs typeface="Tahoma" pitchFamily="34" charset="0"/>
              </a:defRPr>
            </a:lvl1pPr>
          </a:lstStyle>
          <a:p>
            <a:fld id="{639B577F-6036-4BCD-9021-A736CBC28733}" type="slidenum">
              <a:rPr lang="en-US" smtClean="0"/>
              <a:pPr/>
              <a:t>‹#›</a:t>
            </a:fld>
            <a:endParaRPr lang="en-US" dirty="0"/>
          </a:p>
        </p:txBody>
      </p:sp>
      <p:pic>
        <p:nvPicPr>
          <p:cNvPr id="8" name="Picture 6" descr="TITLE-HEADER LOGO.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5787" y="-77470"/>
            <a:ext cx="1582209" cy="1084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86335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Tahoma" pitchFamily="34" charset="0"/>
        <a:ea typeface="Tahoma" pitchFamily="34" charset="0"/>
        <a:cs typeface="Tahoma" pitchFamily="34" charset="0"/>
      </a:defRPr>
    </a:lvl1pPr>
    <a:lvl2pPr marL="457200" algn="l" defTabSz="914400" rtl="0" eaLnBrk="1" latinLnBrk="0" hangingPunct="1">
      <a:defRPr sz="1200" kern="1200">
        <a:solidFill>
          <a:schemeClr val="tx1"/>
        </a:solidFill>
        <a:latin typeface="Tahoma" pitchFamily="34" charset="0"/>
        <a:ea typeface="Tahoma" pitchFamily="34" charset="0"/>
        <a:cs typeface="Tahoma" pitchFamily="34" charset="0"/>
      </a:defRPr>
    </a:lvl2pPr>
    <a:lvl3pPr marL="914400" algn="l" defTabSz="914400" rtl="0" eaLnBrk="1" latinLnBrk="0" hangingPunct="1">
      <a:defRPr sz="1200" kern="1200">
        <a:solidFill>
          <a:schemeClr val="tx1"/>
        </a:solidFill>
        <a:latin typeface="Tahoma" pitchFamily="34" charset="0"/>
        <a:ea typeface="Tahoma" pitchFamily="34" charset="0"/>
        <a:cs typeface="Tahoma" pitchFamily="34" charset="0"/>
      </a:defRPr>
    </a:lvl3pPr>
    <a:lvl4pPr marL="1371600" algn="l" defTabSz="914400" rtl="0" eaLnBrk="1" latinLnBrk="0" hangingPunct="1">
      <a:defRPr sz="1200" kern="1200">
        <a:solidFill>
          <a:schemeClr val="tx1"/>
        </a:solidFill>
        <a:latin typeface="Tahoma" pitchFamily="34" charset="0"/>
        <a:ea typeface="Tahoma" pitchFamily="34" charset="0"/>
        <a:cs typeface="Tahoma" pitchFamily="34" charset="0"/>
      </a:defRPr>
    </a:lvl4pPr>
    <a:lvl5pPr marL="1828800" algn="l" defTabSz="914400" rtl="0" eaLnBrk="1" latinLnBrk="0" hangingPunct="1">
      <a:defRPr sz="1200" kern="1200">
        <a:solidFill>
          <a:schemeClr val="tx1"/>
        </a:solidFill>
        <a:latin typeface="Tahoma" pitchFamily="34" charset="0"/>
        <a:ea typeface="Tahoma" pitchFamily="34" charset="0"/>
        <a:cs typeface="Tahoma"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39B577F-6036-4BCD-9021-A736CBC28733}" type="slidenum">
              <a:rPr lang="en-US" smtClean="0">
                <a:solidFill>
                  <a:prstClr val="black"/>
                </a:solidFill>
              </a:rPr>
              <a:pPr/>
              <a:t>1</a:t>
            </a:fld>
            <a:endParaRPr lang="en-US" dirty="0">
              <a:solidFill>
                <a:prstClr val="black"/>
              </a:solidFill>
            </a:endParaRPr>
          </a:p>
        </p:txBody>
      </p:sp>
    </p:spTree>
    <p:extLst>
      <p:ext uri="{BB962C8B-B14F-4D97-AF65-F5344CB8AC3E}">
        <p14:creationId xmlns:p14="http://schemas.microsoft.com/office/powerpoint/2010/main" val="46152870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_Slid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682625" y="1456511"/>
            <a:ext cx="7772400" cy="457200"/>
          </a:xfrm>
        </p:spPr>
        <p:txBody>
          <a:bodyPr anchor="b" anchorCtr="0"/>
          <a:lstStyle>
            <a:lvl1pPr algn="ctr">
              <a:defRPr sz="2400" b="1">
                <a:latin typeface="Tahoma" pitchFamily="34" charset="0"/>
                <a:ea typeface="Tahoma" pitchFamily="34" charset="0"/>
                <a:cs typeface="Tahoma" pitchFamily="34" charset="0"/>
              </a:defRPr>
            </a:lvl1pPr>
          </a:lstStyle>
          <a:p>
            <a:r>
              <a:rPr lang="en-US"/>
              <a:t>Click to edit Master title style</a:t>
            </a:r>
            <a:endParaRPr lang="en-US" dirty="0"/>
          </a:p>
        </p:txBody>
      </p:sp>
      <p:sp>
        <p:nvSpPr>
          <p:cNvPr id="6" name="Subtitle 2"/>
          <p:cNvSpPr>
            <a:spLocks noGrp="1"/>
          </p:cNvSpPr>
          <p:nvPr>
            <p:ph type="subTitle" idx="1" hasCustomPrompt="1"/>
          </p:nvPr>
        </p:nvSpPr>
        <p:spPr>
          <a:xfrm>
            <a:off x="1371600" y="2057400"/>
            <a:ext cx="6400800" cy="1752600"/>
          </a:xfrm>
        </p:spPr>
        <p:txBody>
          <a:bodyPr/>
          <a:lstStyle>
            <a:lvl1pPr marL="0" indent="0" algn="ctr">
              <a:buNone/>
              <a:defRPr sz="1800">
                <a:latin typeface="Tahoma" pitchFamily="34" charset="0"/>
                <a:ea typeface="Tahoma" pitchFamily="34" charset="0"/>
                <a:cs typeface="Tahoma"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a:t>Click to add briefer names</a:t>
            </a:r>
          </a:p>
        </p:txBody>
      </p:sp>
      <p:cxnSp>
        <p:nvCxnSpPr>
          <p:cNvPr id="7" name="Straight Connector 6"/>
          <p:cNvCxnSpPr>
            <a:cxnSpLocks noChangeShapeType="1"/>
          </p:cNvCxnSpPr>
          <p:nvPr userDrawn="1"/>
        </p:nvCxnSpPr>
        <p:spPr bwMode="auto">
          <a:xfrm>
            <a:off x="381000" y="19796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51280" y="5226161"/>
            <a:ext cx="1241441" cy="749220"/>
          </a:xfrm>
          <a:prstGeom prst="rect">
            <a:avLst/>
          </a:prstGeom>
        </p:spPr>
      </p:pic>
      <p:sp>
        <p:nvSpPr>
          <p:cNvPr id="9" name="Text Placeholder 8"/>
          <p:cNvSpPr>
            <a:spLocks noGrp="1"/>
          </p:cNvSpPr>
          <p:nvPr>
            <p:ph type="body" sz="quarter" idx="12" hasCustomPrompt="1"/>
          </p:nvPr>
        </p:nvSpPr>
        <p:spPr>
          <a:xfrm>
            <a:off x="1375646" y="4049486"/>
            <a:ext cx="6393425" cy="720221"/>
          </a:xfrm>
        </p:spPr>
        <p:txBody>
          <a:bodyPr/>
          <a:lstStyle>
            <a:lvl1pPr algn="ctr" eaLnBrk="1" hangingPunct="1">
              <a:defRPr sz="1600">
                <a:solidFill>
                  <a:schemeClr val="bg1">
                    <a:lumMod val="65000"/>
                  </a:schemeClr>
                </a:solidFill>
              </a:defRPr>
            </a:lvl1pPr>
          </a:lstStyle>
          <a:p>
            <a:pPr eaLnBrk="1" hangingPunct="1"/>
            <a:r>
              <a:rPr lang="en-US" dirty="0">
                <a:latin typeface="Tahoma" charset="0"/>
              </a:rPr>
              <a:t>Click to edit “Briefing prepared for”</a:t>
            </a:r>
          </a:p>
        </p:txBody>
      </p:sp>
      <p:sp>
        <p:nvSpPr>
          <p:cNvPr id="11" name="Text Placeholder 10"/>
          <p:cNvSpPr>
            <a:spLocks noGrp="1"/>
          </p:cNvSpPr>
          <p:nvPr>
            <p:ph type="body" sz="quarter" idx="13" hasCustomPrompt="1"/>
          </p:nvPr>
        </p:nvSpPr>
        <p:spPr>
          <a:xfrm>
            <a:off x="2740025" y="4790048"/>
            <a:ext cx="3657599" cy="322825"/>
          </a:xfrm>
        </p:spPr>
        <p:txBody>
          <a:bodyPr/>
          <a:lstStyle>
            <a:lvl1pPr algn="ctr" eaLnBrk="1" hangingPunct="1">
              <a:defRPr sz="1600">
                <a:solidFill>
                  <a:schemeClr val="bg1">
                    <a:lumMod val="65000"/>
                  </a:schemeClr>
                </a:solidFill>
              </a:defRPr>
            </a:lvl1pPr>
          </a:lstStyle>
          <a:p>
            <a:pPr eaLnBrk="1" hangingPunct="1"/>
            <a:r>
              <a:rPr lang="en-US" dirty="0">
                <a:latin typeface="Tahoma" charset="0"/>
              </a:rPr>
              <a:t>Click to edit Date</a:t>
            </a:r>
          </a:p>
        </p:txBody>
      </p:sp>
    </p:spTree>
    <p:extLst>
      <p:ext uri="{BB962C8B-B14F-4D97-AF65-F5344CB8AC3E}">
        <p14:creationId xmlns:p14="http://schemas.microsoft.com/office/powerpoint/2010/main" val="3421426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_Slide_No Subtitl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685800" y="2514600"/>
            <a:ext cx="7772400" cy="914400"/>
          </a:xfrm>
        </p:spPr>
        <p:txBody>
          <a:bodyPr/>
          <a:lstStyle>
            <a:lvl1pPr algn="ctr">
              <a:defRPr sz="22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6" name="Straight Connector 5"/>
          <p:cNvCxnSpPr>
            <a:cxnSpLocks noChangeShapeType="1"/>
          </p:cNvCxnSpPr>
          <p:nvPr userDrawn="1"/>
        </p:nvCxnSpPr>
        <p:spPr bwMode="auto">
          <a:xfrm>
            <a:off x="381000" y="31988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Tree>
    <p:extLst>
      <p:ext uri="{BB962C8B-B14F-4D97-AF65-F5344CB8AC3E}">
        <p14:creationId xmlns:p14="http://schemas.microsoft.com/office/powerpoint/2010/main" val="2171973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_Slide_Subtitl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685800" y="2514600"/>
            <a:ext cx="7772400" cy="914400"/>
          </a:xfrm>
        </p:spPr>
        <p:txBody>
          <a:bodyPr/>
          <a:lstStyle>
            <a:lvl1pPr algn="ctr">
              <a:defRPr sz="22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6" name="Straight Connector 5"/>
          <p:cNvCxnSpPr>
            <a:cxnSpLocks noChangeShapeType="1"/>
          </p:cNvCxnSpPr>
          <p:nvPr userDrawn="1"/>
        </p:nvCxnSpPr>
        <p:spPr bwMode="auto">
          <a:xfrm>
            <a:off x="381000" y="31988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sp>
        <p:nvSpPr>
          <p:cNvPr id="8" name="Text Placeholder 3"/>
          <p:cNvSpPr>
            <a:spLocks noGrp="1"/>
          </p:cNvSpPr>
          <p:nvPr>
            <p:ph type="body" sz="quarter" idx="12" hasCustomPrompt="1"/>
          </p:nvPr>
        </p:nvSpPr>
        <p:spPr>
          <a:xfrm>
            <a:off x="685800" y="3352798"/>
            <a:ext cx="7772400" cy="465138"/>
          </a:xfrm>
        </p:spPr>
        <p:txBody>
          <a:bodyPr/>
          <a:lstStyle>
            <a:lvl1pPr algn="ctr">
              <a:defRPr sz="1800">
                <a:solidFill>
                  <a:schemeClr val="bg1">
                    <a:lumMod val="65000"/>
                  </a:schemeClr>
                </a:solidFill>
              </a:defRPr>
            </a:lvl1pPr>
          </a:lstStyle>
          <a:p>
            <a:pPr lvl="0"/>
            <a:r>
              <a:rPr lang="en-US" dirty="0"/>
              <a:t>Click to add subtitle</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Tree>
    <p:extLst>
      <p:ext uri="{BB962C8B-B14F-4D97-AF65-F5344CB8AC3E}">
        <p14:creationId xmlns:p14="http://schemas.microsoft.com/office/powerpoint/2010/main" val="25433576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_Header">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hasCustomPrompt="1"/>
          </p:nvPr>
        </p:nvSpPr>
        <p:spPr>
          <a:xfrm>
            <a:off x="657225" y="4329372"/>
            <a:ext cx="7772400" cy="1461828"/>
          </a:xfrm>
        </p:spPr>
        <p:txBody>
          <a:bodyPr anchor="t"/>
          <a:lstStyle>
            <a:lvl1pPr algn="l">
              <a:defRPr sz="2400" b="1" baseline="0">
                <a:latin typeface="Tahoma" pitchFamily="34" charset="0"/>
                <a:ea typeface="Tahoma" pitchFamily="34" charset="0"/>
                <a:cs typeface="Tahoma" pitchFamily="34" charset="0"/>
              </a:defRPr>
            </a:lvl1pPr>
          </a:lstStyle>
          <a:p>
            <a:r>
              <a:rPr lang="en-US" dirty="0"/>
              <a:t>CLICK TO EDIT MASTER TITLE STYLE</a:t>
            </a:r>
          </a:p>
        </p:txBody>
      </p:sp>
      <p:cxnSp>
        <p:nvCxnSpPr>
          <p:cNvPr id="6" name="Straight Connector 5"/>
          <p:cNvCxnSpPr>
            <a:cxnSpLocks noChangeShapeType="1"/>
          </p:cNvCxnSpPr>
          <p:nvPr userDrawn="1"/>
        </p:nvCxnSpPr>
        <p:spPr bwMode="auto">
          <a:xfrm>
            <a:off x="381000" y="43418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sp>
        <p:nvSpPr>
          <p:cNvPr id="7" name="Text Placeholder 3"/>
          <p:cNvSpPr>
            <a:spLocks noGrp="1"/>
          </p:cNvSpPr>
          <p:nvPr>
            <p:ph type="body" sz="quarter" idx="12"/>
          </p:nvPr>
        </p:nvSpPr>
        <p:spPr>
          <a:xfrm>
            <a:off x="669472" y="2954111"/>
            <a:ext cx="7772400" cy="1379538"/>
          </a:xfrm>
        </p:spPr>
        <p:txBody>
          <a:bodyPr anchor="b"/>
          <a:lstStyle>
            <a:lvl1pPr algn="l">
              <a:defRPr sz="1800">
                <a:solidFill>
                  <a:schemeClr val="bg1">
                    <a:lumMod val="65000"/>
                  </a:schemeClr>
                </a:solidFill>
              </a:defRPr>
            </a:lvl1pPr>
          </a:lstStyle>
          <a:p>
            <a:pPr lvl="0"/>
            <a:r>
              <a:rPr lang="en-US"/>
              <a:t>Click to edit Master text styles</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Tree>
    <p:extLst>
      <p:ext uri="{BB962C8B-B14F-4D97-AF65-F5344CB8AC3E}">
        <p14:creationId xmlns:p14="http://schemas.microsoft.com/office/powerpoint/2010/main" val="37510127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_and_Conten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6" name="Title 1"/>
          <p:cNvSpPr>
            <a:spLocks noGrp="1"/>
          </p:cNvSpPr>
          <p:nvPr>
            <p:ph type="ctrTitle"/>
          </p:nvPr>
        </p:nvSpPr>
        <p:spPr>
          <a:xfrm>
            <a:off x="1622425" y="151418"/>
            <a:ext cx="7140575"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7" name="Straight Connector 6"/>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cxnSp>
        <p:nvCxnSpPr>
          <p:cNvPr id="8" name="Straight Connector 7"/>
          <p:cNvCxnSpPr>
            <a:endCxn id="3" idx="0"/>
          </p:cNvCxnSpPr>
          <p:nvPr userDrawn="1"/>
        </p:nvCxnSpPr>
        <p:spPr>
          <a:xfrm flipH="1">
            <a:off x="4572000" y="841688"/>
            <a:ext cx="12825" cy="5708338"/>
          </a:xfrm>
          <a:prstGeom prst="line">
            <a:avLst/>
          </a:prstGeom>
          <a:ln w="3175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a:off x="381000" y="3657600"/>
            <a:ext cx="845820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userDrawn="1"/>
        </p:nvSpPr>
        <p:spPr>
          <a:xfrm>
            <a:off x="1390050" y="893550"/>
            <a:ext cx="1981200" cy="307777"/>
          </a:xfrm>
          <a:prstGeom prst="rect">
            <a:avLst/>
          </a:prstGeom>
          <a:noFill/>
        </p:spPr>
        <p:txBody>
          <a:bodyPr wrap="square" rtlCol="0">
            <a:spAutoFit/>
          </a:bodyPr>
          <a:lstStyle/>
          <a:p>
            <a:pPr algn="ctr"/>
            <a:r>
              <a:rPr lang="en-US" sz="1400" b="1" dirty="0">
                <a:solidFill>
                  <a:prstClr val="black"/>
                </a:solidFill>
                <a:latin typeface="Calibri" panose="020F0502020204030204" pitchFamily="34" charset="0"/>
                <a:cs typeface="Calibri" panose="020F0502020204030204" pitchFamily="34" charset="0"/>
              </a:rPr>
              <a:t>CONCEPT</a:t>
            </a:r>
            <a:endParaRPr lang="en-US" sz="1200" b="1" dirty="0">
              <a:solidFill>
                <a:prstClr val="black"/>
              </a:solidFill>
              <a:latin typeface="Calibri" panose="020F0502020204030204" pitchFamily="34" charset="0"/>
              <a:cs typeface="Calibri" panose="020F0502020204030204" pitchFamily="34" charset="0"/>
            </a:endParaRPr>
          </a:p>
        </p:txBody>
      </p:sp>
      <p:sp>
        <p:nvSpPr>
          <p:cNvPr id="12" name="TextBox 11"/>
          <p:cNvSpPr txBox="1"/>
          <p:nvPr userDrawn="1"/>
        </p:nvSpPr>
        <p:spPr>
          <a:xfrm>
            <a:off x="932850" y="3657600"/>
            <a:ext cx="2895600" cy="307777"/>
          </a:xfrm>
          <a:prstGeom prst="rect">
            <a:avLst/>
          </a:prstGeom>
          <a:noFill/>
        </p:spPr>
        <p:txBody>
          <a:bodyPr wrap="square" rtlCol="0">
            <a:spAutoFit/>
          </a:bodyPr>
          <a:lstStyle/>
          <a:p>
            <a:pPr algn="ctr"/>
            <a:r>
              <a:rPr lang="en-US" sz="1400" b="1" dirty="0">
                <a:solidFill>
                  <a:prstClr val="black"/>
                </a:solidFill>
                <a:latin typeface="Calibri" panose="020F0502020204030204" pitchFamily="34" charset="0"/>
                <a:cs typeface="Calibri" panose="020F0502020204030204" pitchFamily="34" charset="0"/>
              </a:rPr>
              <a:t>IMPACT</a:t>
            </a:r>
            <a:endParaRPr lang="en-US" sz="1200" b="1" dirty="0">
              <a:solidFill>
                <a:prstClr val="black"/>
              </a:solidFill>
              <a:latin typeface="Calibri" panose="020F0502020204030204" pitchFamily="34" charset="0"/>
              <a:cs typeface="Calibri" panose="020F0502020204030204" pitchFamily="34" charset="0"/>
            </a:endParaRPr>
          </a:p>
        </p:txBody>
      </p:sp>
      <p:sp>
        <p:nvSpPr>
          <p:cNvPr id="14" name="TextBox 13"/>
          <p:cNvSpPr txBox="1"/>
          <p:nvPr userDrawn="1"/>
        </p:nvSpPr>
        <p:spPr>
          <a:xfrm>
            <a:off x="5087750" y="3676050"/>
            <a:ext cx="3295650" cy="307777"/>
          </a:xfrm>
          <a:prstGeom prst="rect">
            <a:avLst/>
          </a:prstGeom>
          <a:noFill/>
        </p:spPr>
        <p:txBody>
          <a:bodyPr wrap="square" rtlCol="0">
            <a:spAutoFit/>
          </a:bodyPr>
          <a:lstStyle/>
          <a:p>
            <a:pPr algn="ctr"/>
            <a:r>
              <a:rPr lang="en-US" sz="1400" b="1" dirty="0">
                <a:solidFill>
                  <a:prstClr val="black"/>
                </a:solidFill>
                <a:latin typeface="Calibri" panose="020F0502020204030204" pitchFamily="34" charset="0"/>
                <a:cs typeface="Calibri" panose="020F0502020204030204" pitchFamily="34" charset="0"/>
              </a:rPr>
              <a:t>CONTEXT</a:t>
            </a:r>
            <a:endParaRPr lang="en-US" sz="1200" b="1" dirty="0">
              <a:solidFill>
                <a:prstClr val="black"/>
              </a:solidFill>
              <a:latin typeface="Calibri" panose="020F0502020204030204" pitchFamily="34" charset="0"/>
              <a:cs typeface="Calibri" panose="020F0502020204030204" pitchFamily="34" charset="0"/>
            </a:endParaRPr>
          </a:p>
        </p:txBody>
      </p:sp>
      <p:sp>
        <p:nvSpPr>
          <p:cNvPr id="15" name="TextBox 13"/>
          <p:cNvSpPr txBox="1"/>
          <p:nvPr userDrawn="1"/>
        </p:nvSpPr>
        <p:spPr>
          <a:xfrm>
            <a:off x="4693641" y="933573"/>
            <a:ext cx="3909268"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dirty="0">
                <a:solidFill>
                  <a:prstClr val="black"/>
                </a:solidFill>
                <a:latin typeface="Calibri" panose="020F0502020204030204" pitchFamily="34" charset="0"/>
                <a:cs typeface="Calibri" panose="020F0502020204030204" pitchFamily="34" charset="0"/>
              </a:rPr>
              <a:t>APPROACH</a:t>
            </a:r>
            <a:endParaRPr lang="en-US" sz="1200" b="1" dirty="0">
              <a:solidFill>
                <a:prstClr val="black"/>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70237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ogo_and_Title_Only">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cxnSp>
        <p:nvCxnSpPr>
          <p:cNvPr id="6" name="Straight Connector 5"/>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7" name="Title 1"/>
          <p:cNvSpPr>
            <a:spLocks noGrp="1"/>
          </p:cNvSpPr>
          <p:nvPr>
            <p:ph type="ctrTitle"/>
          </p:nvPr>
        </p:nvSpPr>
        <p:spPr>
          <a:xfrm>
            <a:off x="1622425" y="151418"/>
            <a:ext cx="7140575"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1025215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_Two_Row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0" y="1066800"/>
            <a:ext cx="83058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457200" y="3581400"/>
            <a:ext cx="83058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8" name="Straight Connector 7"/>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9"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446767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ustom_Two_Column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0" y="1066800"/>
            <a:ext cx="40386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4648200" y="1066800"/>
            <a:ext cx="40386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8" name="Straight Connector 7"/>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9" name="Title 1"/>
          <p:cNvSpPr>
            <a:spLocks noGrp="1"/>
          </p:cNvSpPr>
          <p:nvPr>
            <p:ph type="ctrTitle"/>
          </p:nvPr>
        </p:nvSpPr>
        <p:spPr>
          <a:xfrm>
            <a:off x="1622424" y="151418"/>
            <a:ext cx="7140575"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6220508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ustom_Three_Column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0" y="1066800"/>
            <a:ext cx="2667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3276600" y="1066800"/>
            <a:ext cx="2667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quarter" idx="15"/>
          </p:nvPr>
        </p:nvSpPr>
        <p:spPr>
          <a:xfrm>
            <a:off x="6096000" y="1066800"/>
            <a:ext cx="2667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9" name="Straight Connector 8"/>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0" name="Title 1"/>
          <p:cNvSpPr>
            <a:spLocks noGrp="1"/>
          </p:cNvSpPr>
          <p:nvPr>
            <p:ph type="ctrTitle"/>
          </p:nvPr>
        </p:nvSpPr>
        <p:spPr>
          <a:xfrm>
            <a:off x="1622854" y="151418"/>
            <a:ext cx="7140146"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8964243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ustom_Four_Box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2" y="1066800"/>
            <a:ext cx="4033159"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4645481" y="1066800"/>
            <a:ext cx="4117523"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quarter" idx="15"/>
          </p:nvPr>
        </p:nvSpPr>
        <p:spPr>
          <a:xfrm>
            <a:off x="4645477" y="3521528"/>
            <a:ext cx="4117523"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sz="quarter" idx="16"/>
          </p:nvPr>
        </p:nvSpPr>
        <p:spPr>
          <a:xfrm>
            <a:off x="454481" y="3529693"/>
            <a:ext cx="4033159"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0" name="Straight Connector 9"/>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1"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4866402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ustom_Six_Box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6" name="Content Placeholder 2"/>
          <p:cNvSpPr>
            <a:spLocks noGrp="1"/>
          </p:cNvSpPr>
          <p:nvPr>
            <p:ph sz="quarter" idx="13"/>
          </p:nvPr>
        </p:nvSpPr>
        <p:spPr>
          <a:xfrm>
            <a:off x="457200" y="1066800"/>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quarter" idx="14"/>
          </p:nvPr>
        </p:nvSpPr>
        <p:spPr>
          <a:xfrm>
            <a:off x="3276600" y="1066800"/>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sz="quarter" idx="15"/>
          </p:nvPr>
        </p:nvSpPr>
        <p:spPr>
          <a:xfrm>
            <a:off x="462643" y="3535136"/>
            <a:ext cx="2667000" cy="2359479"/>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p:cNvSpPr>
            <a:spLocks noGrp="1"/>
          </p:cNvSpPr>
          <p:nvPr>
            <p:ph sz="quarter" idx="16"/>
          </p:nvPr>
        </p:nvSpPr>
        <p:spPr>
          <a:xfrm>
            <a:off x="6090557" y="1066800"/>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2"/>
          <p:cNvSpPr>
            <a:spLocks noGrp="1"/>
          </p:cNvSpPr>
          <p:nvPr>
            <p:ph sz="quarter" idx="17"/>
          </p:nvPr>
        </p:nvSpPr>
        <p:spPr>
          <a:xfrm>
            <a:off x="6096000" y="3535136"/>
            <a:ext cx="2667000" cy="2359479"/>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2"/>
          <p:cNvSpPr>
            <a:spLocks noGrp="1"/>
          </p:cNvSpPr>
          <p:nvPr>
            <p:ph sz="quarter" idx="18"/>
          </p:nvPr>
        </p:nvSpPr>
        <p:spPr>
          <a:xfrm>
            <a:off x="3282044" y="3537858"/>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3" name="Straight Connector 12"/>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4"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9863217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_Caption">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4"/>
          </p:nvPr>
        </p:nvSpPr>
        <p:spPr>
          <a:xfrm>
            <a:off x="3535137" y="1066801"/>
            <a:ext cx="5227864" cy="4811486"/>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3"/>
          <p:cNvSpPr>
            <a:spLocks noGrp="1"/>
          </p:cNvSpPr>
          <p:nvPr>
            <p:ph type="body" sz="quarter" idx="15"/>
          </p:nvPr>
        </p:nvSpPr>
        <p:spPr>
          <a:xfrm>
            <a:off x="563566" y="1763488"/>
            <a:ext cx="2873601" cy="4115027"/>
          </a:xfrm>
        </p:spPr>
        <p:txBody>
          <a:bodyPr/>
          <a:lstStyle>
            <a:lvl1pPr>
              <a:defRPr sz="1400"/>
            </a:lvl1pPr>
          </a:lstStyle>
          <a:p>
            <a:pPr lvl="0"/>
            <a:r>
              <a:rPr lang="en-US"/>
              <a:t>Click to edit Master text styles</a:t>
            </a:r>
          </a:p>
        </p:txBody>
      </p:sp>
      <p:sp>
        <p:nvSpPr>
          <p:cNvPr id="7" name="Text Placeholder 3"/>
          <p:cNvSpPr>
            <a:spLocks noGrp="1"/>
          </p:cNvSpPr>
          <p:nvPr>
            <p:ph type="body" sz="quarter" idx="16"/>
          </p:nvPr>
        </p:nvSpPr>
        <p:spPr>
          <a:xfrm>
            <a:off x="571501" y="1066799"/>
            <a:ext cx="2871107" cy="696687"/>
          </a:xfrm>
        </p:spPr>
        <p:txBody>
          <a:bodyPr anchor="b"/>
          <a:lstStyle>
            <a:lvl1pPr algn="l">
              <a:defRPr sz="2000" b="1" baseline="0"/>
            </a:lvl1pPr>
          </a:lstStyle>
          <a:p>
            <a:pPr lvl="0"/>
            <a:r>
              <a:rPr lang="en-US"/>
              <a:t>Click to edit Master text styles</a:t>
            </a:r>
          </a:p>
          <a:p>
            <a:pPr lvl="1"/>
            <a:r>
              <a:rPr lang="en-US"/>
              <a:t>Second level</a:t>
            </a:r>
          </a:p>
        </p:txBody>
      </p:sp>
      <p:cxnSp>
        <p:nvCxnSpPr>
          <p:cNvPr id="9" name="Straight Connector 8"/>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0" name="Title 1"/>
          <p:cNvSpPr>
            <a:spLocks noGrp="1"/>
          </p:cNvSpPr>
          <p:nvPr>
            <p:ph type="ctrTitle"/>
          </p:nvPr>
        </p:nvSpPr>
        <p:spPr>
          <a:xfrm>
            <a:off x="1622854" y="151418"/>
            <a:ext cx="7140146"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42895884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cluding_Slid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extBox 4"/>
          <p:cNvSpPr txBox="1"/>
          <p:nvPr userDrawn="1"/>
        </p:nvSpPr>
        <p:spPr>
          <a:xfrm>
            <a:off x="3729431" y="3525877"/>
            <a:ext cx="1716111" cy="369332"/>
          </a:xfrm>
          <a:prstGeom prst="rect">
            <a:avLst/>
          </a:prstGeom>
          <a:noFill/>
        </p:spPr>
        <p:txBody>
          <a:bodyPr wrap="none" rtlCol="0">
            <a:spAutoFit/>
          </a:bodyPr>
          <a:lstStyle/>
          <a:p>
            <a:r>
              <a:rPr lang="en-US" dirty="0">
                <a:solidFill>
                  <a:prstClr val="black"/>
                </a:solidFill>
                <a:ea typeface="Tahoma" pitchFamily="34" charset="0"/>
                <a:cs typeface="Tahoma" pitchFamily="34" charset="0"/>
              </a:rPr>
              <a:t>www.darpa.mil</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75182" y="2531269"/>
            <a:ext cx="1770360" cy="1068427"/>
          </a:xfrm>
          <a:prstGeom prst="rect">
            <a:avLst/>
          </a:prstGeom>
        </p:spPr>
      </p:pic>
    </p:spTree>
    <p:extLst>
      <p:ext uri="{BB962C8B-B14F-4D97-AF65-F5344CB8AC3E}">
        <p14:creationId xmlns:p14="http://schemas.microsoft.com/office/powerpoint/2010/main" val="15990562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ARPA_Quad_Chart_Guidelin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Rectangle 4"/>
          <p:cNvSpPr/>
          <p:nvPr userDrawn="1"/>
        </p:nvSpPr>
        <p:spPr>
          <a:xfrm>
            <a:off x="1447800" y="5181600"/>
            <a:ext cx="1524000" cy="762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Rectangle 5"/>
          <p:cNvSpPr/>
          <p:nvPr userDrawn="1"/>
        </p:nvSpPr>
        <p:spPr>
          <a:xfrm>
            <a:off x="3810000" y="5181600"/>
            <a:ext cx="1524000" cy="7620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 name="Rectangle 6"/>
          <p:cNvSpPr/>
          <p:nvPr userDrawn="1"/>
        </p:nvSpPr>
        <p:spPr>
          <a:xfrm>
            <a:off x="6172200" y="5181600"/>
            <a:ext cx="1524000" cy="762000"/>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TextBox 7"/>
          <p:cNvSpPr txBox="1"/>
          <p:nvPr userDrawn="1"/>
        </p:nvSpPr>
        <p:spPr>
          <a:xfrm>
            <a:off x="1676400" y="5410200"/>
            <a:ext cx="1066800" cy="261610"/>
          </a:xfrm>
          <a:prstGeom prst="rect">
            <a:avLst/>
          </a:prstGeom>
          <a:noFill/>
        </p:spPr>
        <p:txBody>
          <a:bodyPr wrap="square" rtlCol="0">
            <a:spAutoFit/>
          </a:bodyPr>
          <a:lstStyle/>
          <a:p>
            <a:pPr algn="ctr"/>
            <a:r>
              <a:rPr lang="en-US" sz="1100" b="1" dirty="0">
                <a:solidFill>
                  <a:prstClr val="black"/>
                </a:solidFill>
                <a:ea typeface="Tahoma" pitchFamily="34" charset="0"/>
                <a:cs typeface="Tahoma" pitchFamily="34" charset="0"/>
              </a:rPr>
              <a:t>Concept</a:t>
            </a:r>
          </a:p>
        </p:txBody>
      </p:sp>
      <p:sp>
        <p:nvSpPr>
          <p:cNvPr id="9" name="TextBox 8"/>
          <p:cNvSpPr txBox="1"/>
          <p:nvPr userDrawn="1"/>
        </p:nvSpPr>
        <p:spPr>
          <a:xfrm>
            <a:off x="4038600" y="5422272"/>
            <a:ext cx="1066800" cy="261610"/>
          </a:xfrm>
          <a:prstGeom prst="rect">
            <a:avLst/>
          </a:prstGeom>
          <a:noFill/>
        </p:spPr>
        <p:txBody>
          <a:bodyPr wrap="square" rtlCol="0">
            <a:spAutoFit/>
          </a:bodyPr>
          <a:lstStyle/>
          <a:p>
            <a:pPr algn="ctr"/>
            <a:r>
              <a:rPr lang="en-US" sz="1100" b="1" dirty="0">
                <a:solidFill>
                  <a:prstClr val="black"/>
                </a:solidFill>
                <a:ea typeface="Tahoma" pitchFamily="34" charset="0"/>
                <a:cs typeface="Tahoma" pitchFamily="34" charset="0"/>
              </a:rPr>
              <a:t>Prototype</a:t>
            </a:r>
          </a:p>
        </p:txBody>
      </p:sp>
      <p:sp>
        <p:nvSpPr>
          <p:cNvPr id="10" name="TextBox 9"/>
          <p:cNvSpPr txBox="1"/>
          <p:nvPr userDrawn="1"/>
        </p:nvSpPr>
        <p:spPr>
          <a:xfrm>
            <a:off x="6286500" y="5347157"/>
            <a:ext cx="1295400" cy="430887"/>
          </a:xfrm>
          <a:prstGeom prst="rect">
            <a:avLst/>
          </a:prstGeom>
          <a:noFill/>
        </p:spPr>
        <p:txBody>
          <a:bodyPr wrap="square" rtlCol="0">
            <a:spAutoFit/>
          </a:bodyPr>
          <a:lstStyle/>
          <a:p>
            <a:pPr algn="ctr"/>
            <a:r>
              <a:rPr lang="en-US" sz="1100" b="1" dirty="0">
                <a:solidFill>
                  <a:prstClr val="black"/>
                </a:solidFill>
                <a:ea typeface="Tahoma" pitchFamily="34" charset="0"/>
                <a:cs typeface="Tahoma" pitchFamily="34" charset="0"/>
              </a:rPr>
              <a:t>Field Demonstration</a:t>
            </a:r>
          </a:p>
        </p:txBody>
      </p:sp>
      <p:sp>
        <p:nvSpPr>
          <p:cNvPr id="11" name="TextBox 10"/>
          <p:cNvSpPr txBox="1"/>
          <p:nvPr userDrawn="1"/>
        </p:nvSpPr>
        <p:spPr>
          <a:xfrm>
            <a:off x="381000" y="1232807"/>
            <a:ext cx="8382000" cy="3785652"/>
          </a:xfrm>
          <a:prstGeom prst="rect">
            <a:avLst/>
          </a:prstGeom>
          <a:noFill/>
        </p:spPr>
        <p:txBody>
          <a:bodyPr wrap="square" rtlCol="0">
            <a:spAutoFit/>
          </a:bodyPr>
          <a:lstStyle/>
          <a:p>
            <a:pPr marL="342900" indent="-342900" fontAlgn="base">
              <a:spcBef>
                <a:spcPct val="20000"/>
              </a:spcBef>
              <a:buFont typeface="Arial" pitchFamily="34" charset="0"/>
              <a:buNone/>
              <a:defRPr/>
            </a:pPr>
            <a:r>
              <a:rPr lang="en-US" sz="1200" dirty="0">
                <a:solidFill>
                  <a:srgbClr val="000000"/>
                </a:solidFill>
                <a:ea typeface="MS PGothic"/>
                <a:cs typeface="MS PGothic"/>
              </a:rPr>
              <a:t>The following two slides outline the format for two different quad charts that will be used for Congressional Staffer day and internal DARPA use. The only difference between the two quad charts is the bottom right-hand quadrant as follows: </a:t>
            </a:r>
            <a:endParaRPr lang="en-US" sz="1200" dirty="0">
              <a:solidFill>
                <a:prstClr val="black"/>
              </a:solidFill>
              <a:latin typeface="Times New Roman"/>
              <a:ea typeface="Times New Roman"/>
              <a:cs typeface="Tahoma" pitchFamily="34" charset="0"/>
            </a:endParaRPr>
          </a:p>
          <a:p>
            <a:pPr marL="742950" lvl="1" indent="-285750" fontAlgn="base">
              <a:spcBef>
                <a:spcPct val="20000"/>
              </a:spcBef>
              <a:buFont typeface="Arial" pitchFamily="34" charset="0"/>
              <a:buChar char="•"/>
              <a:defRPr/>
            </a:pPr>
            <a:r>
              <a:rPr lang="en-US" sz="1200" dirty="0">
                <a:solidFill>
                  <a:srgbClr val="000000"/>
                </a:solidFill>
                <a:ea typeface="MS PGothic"/>
                <a:cs typeface="MS PGothic"/>
              </a:rPr>
              <a:t>Staffer: Names and locations of performers. </a:t>
            </a:r>
          </a:p>
          <a:p>
            <a:pPr marL="742950" lvl="1" indent="-285750" fontAlgn="base">
              <a:spcBef>
                <a:spcPct val="20000"/>
              </a:spcBef>
              <a:buFont typeface="Arial" pitchFamily="34" charset="0"/>
              <a:buChar char="•"/>
              <a:defRPr/>
            </a:pPr>
            <a:r>
              <a:rPr lang="en-US" sz="1200" dirty="0">
                <a:solidFill>
                  <a:srgbClr val="000000"/>
                </a:solidFill>
                <a:ea typeface="MS PGothic"/>
                <a:cs typeface="MS PGothic"/>
              </a:rPr>
              <a:t>Internal DARPA: Issues/challenges and a spend plan status. </a:t>
            </a:r>
            <a:endParaRPr lang="en-US" sz="1200" dirty="0">
              <a:solidFill>
                <a:prstClr val="black"/>
              </a:solidFill>
              <a:latin typeface="Times New Roman"/>
              <a:ea typeface="Times New Roman"/>
              <a:cs typeface="Times New Roman"/>
            </a:endParaRPr>
          </a:p>
          <a:p>
            <a:pPr marL="342900" indent="-342900" fontAlgn="base">
              <a:spcBef>
                <a:spcPct val="20000"/>
              </a:spcBef>
              <a:buFont typeface="Arial" pitchFamily="34" charset="0"/>
              <a:buNone/>
              <a:defRPr/>
            </a:pPr>
            <a:endParaRPr lang="en-US" sz="1200" dirty="0">
              <a:solidFill>
                <a:prstClr val="black"/>
              </a:solidFill>
              <a:latin typeface="Times New Roman"/>
              <a:ea typeface="Times New Roman"/>
              <a:cs typeface="Times New Roman"/>
            </a:endParaRPr>
          </a:p>
          <a:p>
            <a:pPr marL="342900" indent="-342900" fontAlgn="base">
              <a:spcBef>
                <a:spcPct val="20000"/>
              </a:spcBef>
              <a:buFont typeface="Arial" pitchFamily="34" charset="0"/>
              <a:buNone/>
              <a:defRPr/>
            </a:pPr>
            <a:r>
              <a:rPr lang="en-US" sz="1200" dirty="0">
                <a:solidFill>
                  <a:srgbClr val="000000"/>
                </a:solidFill>
                <a:ea typeface="MS PGothic"/>
                <a:cs typeface="MS PGothic"/>
              </a:rPr>
              <a:t>Formatting for both the internal DARPA and staffer quads:  </a:t>
            </a:r>
            <a:endParaRPr lang="en-US" sz="1200" dirty="0">
              <a:solidFill>
                <a:prstClr val="black"/>
              </a:solidFill>
              <a:latin typeface="Times New Roman"/>
              <a:ea typeface="Times New Roman"/>
              <a:cs typeface="Tahoma" pitchFamily="34" charset="0"/>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Font: </a:t>
            </a:r>
            <a:r>
              <a:rPr lang="en-US" sz="1200" dirty="0">
                <a:solidFill>
                  <a:srgbClr val="000000"/>
                </a:solidFill>
                <a:ea typeface="MS PGothic"/>
                <a:cs typeface="MS PGothic"/>
              </a:rPr>
              <a:t>Tahoma</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Color: </a:t>
            </a:r>
            <a:r>
              <a:rPr lang="en-US" sz="1200" dirty="0">
                <a:solidFill>
                  <a:srgbClr val="000000"/>
                </a:solidFill>
                <a:ea typeface="MS PGothic"/>
                <a:cs typeface="MS PGothic"/>
              </a:rPr>
              <a:t>Font color = black</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Sizes: </a:t>
            </a:r>
            <a:r>
              <a:rPr lang="en-US" sz="1200" dirty="0">
                <a:solidFill>
                  <a:srgbClr val="000000"/>
                </a:solidFill>
                <a:ea typeface="MS PGothic"/>
                <a:cs typeface="MS PGothic"/>
              </a:rPr>
              <a:t>Font size is set at 12 pt., decreasing to 11 pt. and 9 pt. for sub-bullets.  (Recognizing that some programs will have more information needed on the quad charts than others, text size may be reduced but, for ease of </a:t>
            </a:r>
            <a:br>
              <a:rPr lang="en-US" sz="1200" dirty="0">
                <a:solidFill>
                  <a:srgbClr val="000000"/>
                </a:solidFill>
                <a:ea typeface="MS PGothic"/>
                <a:cs typeface="MS PGothic"/>
              </a:rPr>
            </a:br>
            <a:r>
              <a:rPr lang="en-US" sz="1200" dirty="0">
                <a:solidFill>
                  <a:srgbClr val="000000"/>
                </a:solidFill>
                <a:ea typeface="MS PGothic"/>
                <a:cs typeface="MS PGothic"/>
              </a:rPr>
              <a:t>reading, should never be smaller than 9 pt.) </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Font style: </a:t>
            </a:r>
            <a:r>
              <a:rPr lang="en-US" sz="1200" dirty="0">
                <a:solidFill>
                  <a:srgbClr val="000000"/>
                </a:solidFill>
                <a:ea typeface="MS PGothic"/>
                <a:cs typeface="MS PGothic"/>
              </a:rPr>
              <a:t>Avoid the use of bold unless needed</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Bullets and sub-bullets: </a:t>
            </a:r>
            <a:r>
              <a:rPr lang="en-US" sz="1200" dirty="0">
                <a:solidFill>
                  <a:srgbClr val="000000"/>
                </a:solidFill>
                <a:ea typeface="MS PGothic"/>
                <a:cs typeface="MS PGothic"/>
              </a:rPr>
              <a:t>Solid dots</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Status Boxes: </a:t>
            </a:r>
            <a:r>
              <a:rPr lang="en-US" sz="1200" dirty="0">
                <a:solidFill>
                  <a:srgbClr val="000000"/>
                </a:solidFill>
                <a:ea typeface="MS PGothic"/>
                <a:cs typeface="MS PGothic"/>
              </a:rPr>
              <a:t>In the upper right hand corner of each quad chart, there is a placeholder for one of these three boxes. Please replace the existing placeholder with the corresponding box that represents the status of the program:</a:t>
            </a:r>
            <a:endParaRPr lang="en-US" sz="1200" dirty="0">
              <a:solidFill>
                <a:prstClr val="black"/>
              </a:solidFill>
              <a:latin typeface="Times New Roman"/>
              <a:ea typeface="Times New Roman"/>
              <a:cs typeface="Times New Roman"/>
            </a:endParaRPr>
          </a:p>
        </p:txBody>
      </p:sp>
      <p:cxnSp>
        <p:nvCxnSpPr>
          <p:cNvPr id="13" name="Straight Connector 12"/>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4"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7143967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Concept_Program_Status_and_Performers">
    <p:spTree>
      <p:nvGrpSpPr>
        <p:cNvPr id="1" name=""/>
        <p:cNvGrpSpPr/>
        <p:nvPr/>
      </p:nvGrpSpPr>
      <p:grpSpPr>
        <a:xfrm>
          <a:off x="0" y="0"/>
          <a:ext cx="0" cy="0"/>
          <a:chOff x="0" y="0"/>
          <a:chExt cx="0" cy="0"/>
        </a:xfrm>
      </p:grpSpPr>
      <p:sp>
        <p:nvSpPr>
          <p:cNvPr id="10" name="TextBox 9"/>
          <p:cNvSpPr txBox="1"/>
          <p:nvPr userDrawn="1"/>
        </p:nvSpPr>
        <p:spPr>
          <a:xfrm>
            <a:off x="28578" y="1100945"/>
            <a:ext cx="623887" cy="246221"/>
          </a:xfrm>
          <a:prstGeom prst="rect">
            <a:avLst/>
          </a:prstGeom>
          <a:noFill/>
        </p:spPr>
        <p:txBody>
          <a:bodyPr wrap="square" rtlCol="0">
            <a:spAutoFit/>
          </a:bodyPr>
          <a:lstStyle/>
          <a:p>
            <a:r>
              <a:rPr lang="en-US" sz="1000" dirty="0">
                <a:solidFill>
                  <a:prstClr val="black"/>
                </a:solidFill>
              </a:rPr>
              <a:t>PE:</a:t>
            </a:r>
          </a:p>
        </p:txBody>
      </p:sp>
      <p:sp>
        <p:nvSpPr>
          <p:cNvPr id="11" name="TextBox 10"/>
          <p:cNvSpPr txBox="1"/>
          <p:nvPr userDrawn="1"/>
        </p:nvSpPr>
        <p:spPr>
          <a:xfrm>
            <a:off x="1044045" y="1100945"/>
            <a:ext cx="1204913" cy="246221"/>
          </a:xfrm>
          <a:prstGeom prst="rect">
            <a:avLst/>
          </a:prstGeom>
          <a:noFill/>
        </p:spPr>
        <p:txBody>
          <a:bodyPr wrap="square" rtlCol="0">
            <a:spAutoFit/>
          </a:bodyPr>
          <a:lstStyle/>
          <a:p>
            <a:r>
              <a:rPr lang="en-US" sz="1000" dirty="0">
                <a:solidFill>
                  <a:prstClr val="black"/>
                </a:solidFill>
              </a:rPr>
              <a:t>PROJECT:</a:t>
            </a:r>
          </a:p>
        </p:txBody>
      </p:sp>
      <p:sp>
        <p:nvSpPr>
          <p:cNvPr id="12" name="TextBox 11"/>
          <p:cNvSpPr txBox="1"/>
          <p:nvPr userDrawn="1"/>
        </p:nvSpPr>
        <p:spPr>
          <a:xfrm>
            <a:off x="2257426" y="1100945"/>
            <a:ext cx="1204913" cy="246221"/>
          </a:xfrm>
          <a:prstGeom prst="rect">
            <a:avLst/>
          </a:prstGeom>
          <a:noFill/>
        </p:spPr>
        <p:txBody>
          <a:bodyPr wrap="square" rtlCol="0">
            <a:spAutoFit/>
          </a:bodyPr>
          <a:lstStyle/>
          <a:p>
            <a:r>
              <a:rPr lang="en-US" sz="1000" dirty="0">
                <a:solidFill>
                  <a:prstClr val="black"/>
                </a:solidFill>
              </a:rPr>
              <a:t>RDDS PG #:</a:t>
            </a:r>
          </a:p>
        </p:txBody>
      </p:sp>
      <p:sp>
        <p:nvSpPr>
          <p:cNvPr id="23"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24"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25"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19"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0"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13" name="TextBox 12"/>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FY13</a:t>
            </a:r>
          </a:p>
        </p:txBody>
      </p:sp>
      <p:sp>
        <p:nvSpPr>
          <p:cNvPr id="14" name="TextBox 13"/>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FY12</a:t>
            </a:r>
          </a:p>
        </p:txBody>
      </p:sp>
      <p:sp>
        <p:nvSpPr>
          <p:cNvPr id="15" name="TextBox 14"/>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FY11</a:t>
            </a:r>
          </a:p>
        </p:txBody>
      </p:sp>
      <p:sp>
        <p:nvSpPr>
          <p:cNvPr id="16" name="TextBox 15"/>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17" name="TextBox 16"/>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18" name="TextBox 17"/>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sp>
        <p:nvSpPr>
          <p:cNvPr id="26" name="Title 1"/>
          <p:cNvSpPr>
            <a:spLocks noGrp="1"/>
          </p:cNvSpPr>
          <p:nvPr userDrawn="1">
            <p:ph type="ctrTitle" hasCustomPrompt="1"/>
          </p:nvPr>
        </p:nvSpPr>
        <p:spPr>
          <a:xfrm>
            <a:off x="1619250" y="195124"/>
            <a:ext cx="6422572" cy="525236"/>
          </a:xfrm>
        </p:spPr>
        <p:txBody>
          <a:bodyPr>
            <a:normAutofit/>
          </a:bodyPr>
          <a:lstStyle>
            <a:lvl1pPr algn="l">
              <a:defRPr sz="2400" b="0">
                <a:latin typeface="Tahoma" pitchFamily="34" charset="0"/>
                <a:ea typeface="Tahoma" pitchFamily="34" charset="0"/>
                <a:cs typeface="Tahoma" pitchFamily="34" charset="0"/>
              </a:defRPr>
            </a:lvl1pPr>
          </a:lstStyle>
          <a:p>
            <a:r>
              <a:rPr lang="en-US" dirty="0"/>
              <a:t>Program Name (Acronym)</a:t>
            </a:r>
          </a:p>
        </p:txBody>
      </p:sp>
      <p:pic>
        <p:nvPicPr>
          <p:cNvPr id="35" name="Picture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cxnSp>
        <p:nvCxnSpPr>
          <p:cNvPr id="42" name="Straight Connector 4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46"/>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 name="Content Placeholder 6"/>
          <p:cNvSpPr>
            <a:spLocks noGrp="1"/>
          </p:cNvSpPr>
          <p:nvPr userDrawn="1">
            <p:ph sz="quarter" idx="24"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7" name="Content Placeholder 6"/>
          <p:cNvSpPr>
            <a:spLocks noGrp="1"/>
          </p:cNvSpPr>
          <p:nvPr userDrawn="1">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8" name="Content Placeholder 6"/>
          <p:cNvSpPr>
            <a:spLocks noGrp="1"/>
          </p:cNvSpPr>
          <p:nvPr userDrawn="1">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userDrawn="1">
            <p:ph type="body" sz="quarter" idx="27" hasCustomPrompt="1"/>
          </p:nvPr>
        </p:nvSpPr>
        <p:spPr>
          <a:xfrm>
            <a:off x="4684411" y="4332529"/>
            <a:ext cx="2444522" cy="2220671"/>
          </a:xfrm>
        </p:spPr>
        <p:txBody>
          <a:bodyPr/>
          <a:lstStyle>
            <a:lvl1pPr marL="169863" indent="-169863">
              <a:lnSpc>
                <a:spcPct val="100000"/>
              </a:lnSpc>
              <a:spcBef>
                <a:spcPts val="288"/>
              </a:spcBef>
              <a:defRPr sz="1000" baseline="0"/>
            </a:lvl1pPr>
          </a:lstStyle>
          <a:p>
            <a:pPr lvl="0"/>
            <a:r>
              <a:rPr lang="en-US" dirty="0"/>
              <a:t>Click to add performers</a:t>
            </a:r>
          </a:p>
        </p:txBody>
      </p:sp>
      <p:sp>
        <p:nvSpPr>
          <p:cNvPr id="33" name="Text Placeholder 4"/>
          <p:cNvSpPr>
            <a:spLocks noGrp="1"/>
          </p:cNvSpPr>
          <p:nvPr userDrawn="1">
            <p:ph type="body" sz="quarter" idx="28" hasCustomPrompt="1"/>
          </p:nvPr>
        </p:nvSpPr>
        <p:spPr>
          <a:xfrm>
            <a:off x="7128933" y="4332529"/>
            <a:ext cx="1962887" cy="2220686"/>
          </a:xfrm>
        </p:spPr>
        <p:txBody>
          <a:bodyPr/>
          <a:lstStyle>
            <a:lvl1pPr marL="169863" indent="-169863">
              <a:lnSpc>
                <a:spcPct val="100000"/>
              </a:lnSpc>
              <a:spcBef>
                <a:spcPts val="288"/>
              </a:spcBef>
              <a:defRPr sz="1000" baseline="0"/>
            </a:lvl1pPr>
          </a:lstStyle>
          <a:p>
            <a:pPr lvl="0"/>
            <a:r>
              <a:rPr lang="en-US" dirty="0"/>
              <a:t>Click to add locations</a:t>
            </a:r>
          </a:p>
        </p:txBody>
      </p:sp>
      <p:sp>
        <p:nvSpPr>
          <p:cNvPr id="36" name="Rectangle 35"/>
          <p:cNvSpPr/>
          <p:nvPr userDrawn="1"/>
        </p:nvSpPr>
        <p:spPr>
          <a:xfrm>
            <a:off x="4684412" y="4103929"/>
            <a:ext cx="4407408"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2455863" algn="l"/>
              </a:tabLst>
            </a:pPr>
            <a:r>
              <a:rPr lang="en-US" sz="1000" dirty="0">
                <a:solidFill>
                  <a:prstClr val="white"/>
                </a:solidFill>
                <a:ea typeface="Tahoma" pitchFamily="34" charset="0"/>
                <a:cs typeface="Tahoma" pitchFamily="34" charset="0"/>
              </a:rPr>
              <a:t>PERFORMER:	</a:t>
            </a:r>
          </a:p>
        </p:txBody>
      </p:sp>
      <p:sp>
        <p:nvSpPr>
          <p:cNvPr id="39" name="TextBox 38"/>
          <p:cNvSpPr txBox="1"/>
          <p:nvPr userDrawn="1"/>
        </p:nvSpPr>
        <p:spPr>
          <a:xfrm>
            <a:off x="6141092" y="3843864"/>
            <a:ext cx="1614788"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PERFORMERS</a:t>
            </a:r>
          </a:p>
        </p:txBody>
      </p:sp>
      <p:sp>
        <p:nvSpPr>
          <p:cNvPr id="8" name="Rectangle 7"/>
          <p:cNvSpPr/>
          <p:nvPr userDrawn="1"/>
        </p:nvSpPr>
        <p:spPr>
          <a:xfrm>
            <a:off x="7128933" y="4095462"/>
            <a:ext cx="838691" cy="246221"/>
          </a:xfrm>
          <a:prstGeom prst="rect">
            <a:avLst/>
          </a:prstGeom>
        </p:spPr>
        <p:txBody>
          <a:bodyPr wrap="none">
            <a:spAutoFit/>
          </a:bodyPr>
          <a:lstStyle/>
          <a:p>
            <a:pPr>
              <a:tabLst>
                <a:tab pos="2455863" algn="l"/>
              </a:tabLst>
              <a:defRPr/>
            </a:pPr>
            <a:r>
              <a:rPr lang="en-US" sz="1000" dirty="0">
                <a:solidFill>
                  <a:prstClr val="white"/>
                </a:solidFill>
                <a:ea typeface="Tahoma" pitchFamily="34" charset="0"/>
                <a:cs typeface="Tahoma" pitchFamily="34" charset="0"/>
              </a:rPr>
              <a:t>LOCATION:</a:t>
            </a:r>
          </a:p>
        </p:txBody>
      </p:sp>
      <p:cxnSp>
        <p:nvCxnSpPr>
          <p:cNvPr id="41" name="Straight Connector 4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9688769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Concept_Program_Status_and_Performers">
    <p:spTree>
      <p:nvGrpSpPr>
        <p:cNvPr id="1" name=""/>
        <p:cNvGrpSpPr/>
        <p:nvPr/>
      </p:nvGrpSpPr>
      <p:grpSpPr>
        <a:xfrm>
          <a:off x="0" y="0"/>
          <a:ext cx="0" cy="0"/>
          <a:chOff x="0" y="0"/>
          <a:chExt cx="0" cy="0"/>
        </a:xfrm>
      </p:grpSpPr>
      <p:sp>
        <p:nvSpPr>
          <p:cNvPr id="10" name="TextBox 9"/>
          <p:cNvSpPr txBox="1"/>
          <p:nvPr userDrawn="1"/>
        </p:nvSpPr>
        <p:spPr>
          <a:xfrm>
            <a:off x="28578" y="1109505"/>
            <a:ext cx="623887" cy="246221"/>
          </a:xfrm>
          <a:prstGeom prst="rect">
            <a:avLst/>
          </a:prstGeom>
          <a:noFill/>
        </p:spPr>
        <p:txBody>
          <a:bodyPr wrap="square" rtlCol="0">
            <a:spAutoFit/>
          </a:bodyPr>
          <a:lstStyle/>
          <a:p>
            <a:r>
              <a:rPr lang="en-US" sz="1000" dirty="0">
                <a:solidFill>
                  <a:prstClr val="black"/>
                </a:solidFill>
              </a:rPr>
              <a:t>PE:</a:t>
            </a:r>
          </a:p>
        </p:txBody>
      </p:sp>
      <p:sp>
        <p:nvSpPr>
          <p:cNvPr id="11" name="TextBox 10"/>
          <p:cNvSpPr txBox="1"/>
          <p:nvPr userDrawn="1"/>
        </p:nvSpPr>
        <p:spPr>
          <a:xfrm>
            <a:off x="1782269" y="1109505"/>
            <a:ext cx="792555" cy="246221"/>
          </a:xfrm>
          <a:prstGeom prst="rect">
            <a:avLst/>
          </a:prstGeom>
          <a:noFill/>
        </p:spPr>
        <p:txBody>
          <a:bodyPr wrap="square" rtlCol="0">
            <a:spAutoFit/>
          </a:bodyPr>
          <a:lstStyle/>
          <a:p>
            <a:r>
              <a:rPr lang="en-US" sz="1000" dirty="0">
                <a:solidFill>
                  <a:prstClr val="black"/>
                </a:solidFill>
              </a:rPr>
              <a:t>PROJECT:</a:t>
            </a:r>
          </a:p>
        </p:txBody>
      </p:sp>
      <p:sp>
        <p:nvSpPr>
          <p:cNvPr id="12" name="TextBox 11"/>
          <p:cNvSpPr txBox="1"/>
          <p:nvPr userDrawn="1"/>
        </p:nvSpPr>
        <p:spPr>
          <a:xfrm>
            <a:off x="3614740" y="1109505"/>
            <a:ext cx="1204913" cy="246221"/>
          </a:xfrm>
          <a:prstGeom prst="rect">
            <a:avLst/>
          </a:prstGeom>
          <a:noFill/>
        </p:spPr>
        <p:txBody>
          <a:bodyPr wrap="square" rtlCol="0">
            <a:spAutoFit/>
          </a:bodyPr>
          <a:lstStyle/>
          <a:p>
            <a:r>
              <a:rPr lang="en-US" sz="1000" dirty="0">
                <a:solidFill>
                  <a:prstClr val="black"/>
                </a:solidFill>
              </a:rPr>
              <a:t>RDDS PG #:</a:t>
            </a:r>
          </a:p>
        </p:txBody>
      </p:sp>
      <p:sp>
        <p:nvSpPr>
          <p:cNvPr id="23"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24"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25"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1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4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3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34" name="Text Placeholder 39"/>
          <p:cNvSpPr>
            <a:spLocks noGrp="1"/>
          </p:cNvSpPr>
          <p:nvPr>
            <p:ph type="body" sz="quarter" idx="32"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43" name="Text Placeholder 39"/>
          <p:cNvSpPr>
            <a:spLocks noGrp="1"/>
          </p:cNvSpPr>
          <p:nvPr>
            <p:ph type="body" sz="quarter" idx="33"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13" name="TextBox 12"/>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FY13</a:t>
            </a:r>
          </a:p>
        </p:txBody>
      </p:sp>
      <p:sp>
        <p:nvSpPr>
          <p:cNvPr id="14" name="TextBox 13"/>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FY12</a:t>
            </a:r>
          </a:p>
        </p:txBody>
      </p:sp>
      <p:sp>
        <p:nvSpPr>
          <p:cNvPr id="15" name="TextBox 14"/>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FY11</a:t>
            </a:r>
          </a:p>
        </p:txBody>
      </p:sp>
      <p:sp>
        <p:nvSpPr>
          <p:cNvPr id="45" name="TextBox 44"/>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PROJECT</a:t>
            </a:r>
          </a:p>
        </p:txBody>
      </p:sp>
      <p:sp>
        <p:nvSpPr>
          <p:cNvPr id="46" name="Text Placeholder 39"/>
          <p:cNvSpPr>
            <a:spLocks noGrp="1"/>
          </p:cNvSpPr>
          <p:nvPr userDrawn="1">
            <p:ph type="body" sz="quarter" idx="34"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48" name="Text Placeholder 39"/>
          <p:cNvSpPr>
            <a:spLocks noGrp="1"/>
          </p:cNvSpPr>
          <p:nvPr userDrawn="1">
            <p:ph type="body" sz="quarter" idx="35"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3" name="Footer Placeholder 2"/>
          <p:cNvSpPr>
            <a:spLocks noGrp="1"/>
          </p:cNvSpPr>
          <p:nvPr userDrawn="1">
            <p:ph type="ftr" sz="quarter" idx="10"/>
          </p:nvPr>
        </p:nvSpPr>
        <p:spPr/>
        <p:txBody>
          <a:bodyPr/>
          <a:lstStyle/>
          <a:p>
            <a:pPr>
              <a:defRPr/>
            </a:pPr>
            <a:r>
              <a:rPr lang="en-US"/>
              <a:t>DARPA-BAA-14-62    ICONS  </a:t>
            </a:r>
            <a:endParaRPr lang="en-US" dirty="0"/>
          </a:p>
        </p:txBody>
      </p:sp>
      <p:sp>
        <p:nvSpPr>
          <p:cNvPr id="4" name="Slide Number Placeholder 3"/>
          <p:cNvSpPr>
            <a:spLocks noGrp="1"/>
          </p:cNvSpPr>
          <p:nvPr userDrawn="1">
            <p:ph type="sldNum" sz="quarter" idx="11"/>
          </p:nvPr>
        </p:nvSpPr>
        <p:spPr/>
        <p:txBody>
          <a:bodyPr/>
          <a:lstStyle/>
          <a:p>
            <a:pPr>
              <a:defRPr/>
            </a:pPr>
            <a:fld id="{231CC523-8BC6-4921-807A-66BD262F34AB}" type="slidenum">
              <a:rPr lang="en-US" smtClean="0"/>
              <a:pPr>
                <a:defRPr/>
              </a:pPr>
              <a:t>‹#›</a:t>
            </a:fld>
            <a:endParaRPr lang="en-US"/>
          </a:p>
        </p:txBody>
      </p:sp>
      <p:sp>
        <p:nvSpPr>
          <p:cNvPr id="16" name="TextBox 15"/>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17" name="TextBox 16"/>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18" name="TextBox 17"/>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sp>
        <p:nvSpPr>
          <p:cNvPr id="26" name="Title 1"/>
          <p:cNvSpPr>
            <a:spLocks noGrp="1"/>
          </p:cNvSpPr>
          <p:nvPr userDrawn="1">
            <p:ph type="ctrTitle" hasCustomPrompt="1"/>
          </p:nvPr>
        </p:nvSpPr>
        <p:spPr>
          <a:xfrm>
            <a:off x="1619250" y="195124"/>
            <a:ext cx="6422572" cy="525236"/>
          </a:xfrm>
        </p:spPr>
        <p:txBody>
          <a:bodyPr>
            <a:normAutofit/>
          </a:bodyPr>
          <a:lstStyle>
            <a:lvl1pPr algn="l">
              <a:defRPr sz="2400" b="0">
                <a:latin typeface="Tahoma" pitchFamily="34" charset="0"/>
                <a:ea typeface="Tahoma" pitchFamily="34" charset="0"/>
                <a:cs typeface="Tahoma" pitchFamily="34" charset="0"/>
              </a:defRPr>
            </a:lvl1pPr>
          </a:lstStyle>
          <a:p>
            <a:r>
              <a:rPr lang="en-US" dirty="0"/>
              <a:t>Program Name (Acronym)</a:t>
            </a:r>
          </a:p>
        </p:txBody>
      </p:sp>
      <p:pic>
        <p:nvPicPr>
          <p:cNvPr id="35" name="Picture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cxnSp>
        <p:nvCxnSpPr>
          <p:cNvPr id="42" name="Straight Connector 4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46"/>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 name="Content Placeholder 6"/>
          <p:cNvSpPr>
            <a:spLocks noGrp="1"/>
          </p:cNvSpPr>
          <p:nvPr userDrawn="1">
            <p:ph sz="quarter" idx="24"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7" name="Content Placeholder 6"/>
          <p:cNvSpPr>
            <a:spLocks noGrp="1"/>
          </p:cNvSpPr>
          <p:nvPr userDrawn="1">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8" name="Content Placeholder 6"/>
          <p:cNvSpPr>
            <a:spLocks noGrp="1"/>
          </p:cNvSpPr>
          <p:nvPr userDrawn="1">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userDrawn="1">
            <p:ph type="body" sz="quarter" idx="27" hasCustomPrompt="1"/>
          </p:nvPr>
        </p:nvSpPr>
        <p:spPr>
          <a:xfrm>
            <a:off x="4684411" y="4332529"/>
            <a:ext cx="2444522" cy="2220671"/>
          </a:xfrm>
        </p:spPr>
        <p:txBody>
          <a:bodyPr/>
          <a:lstStyle>
            <a:lvl1pPr marL="169863" indent="-169863">
              <a:lnSpc>
                <a:spcPct val="100000"/>
              </a:lnSpc>
              <a:spcBef>
                <a:spcPts val="288"/>
              </a:spcBef>
              <a:defRPr sz="1000" baseline="0"/>
            </a:lvl1pPr>
          </a:lstStyle>
          <a:p>
            <a:pPr lvl="0"/>
            <a:r>
              <a:rPr lang="en-US" dirty="0"/>
              <a:t>Click to add performers</a:t>
            </a:r>
          </a:p>
        </p:txBody>
      </p:sp>
      <p:sp>
        <p:nvSpPr>
          <p:cNvPr id="33" name="Text Placeholder 4"/>
          <p:cNvSpPr>
            <a:spLocks noGrp="1"/>
          </p:cNvSpPr>
          <p:nvPr userDrawn="1">
            <p:ph type="body" sz="quarter" idx="28" hasCustomPrompt="1"/>
          </p:nvPr>
        </p:nvSpPr>
        <p:spPr>
          <a:xfrm>
            <a:off x="7128933" y="4332529"/>
            <a:ext cx="1962887" cy="2220686"/>
          </a:xfrm>
        </p:spPr>
        <p:txBody>
          <a:bodyPr/>
          <a:lstStyle>
            <a:lvl1pPr marL="169863" indent="-169863">
              <a:lnSpc>
                <a:spcPct val="100000"/>
              </a:lnSpc>
              <a:spcBef>
                <a:spcPts val="288"/>
              </a:spcBef>
              <a:defRPr sz="1000" baseline="0"/>
            </a:lvl1pPr>
          </a:lstStyle>
          <a:p>
            <a:pPr lvl="0"/>
            <a:r>
              <a:rPr lang="en-US" dirty="0"/>
              <a:t>Click to add locations</a:t>
            </a:r>
          </a:p>
        </p:txBody>
      </p:sp>
      <p:sp>
        <p:nvSpPr>
          <p:cNvPr id="36" name="Rectangle 35"/>
          <p:cNvSpPr/>
          <p:nvPr userDrawn="1"/>
        </p:nvSpPr>
        <p:spPr>
          <a:xfrm>
            <a:off x="4684412" y="4103929"/>
            <a:ext cx="4407408"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2455863" algn="l"/>
              </a:tabLst>
            </a:pPr>
            <a:r>
              <a:rPr lang="en-US" sz="1000" dirty="0">
                <a:solidFill>
                  <a:prstClr val="white"/>
                </a:solidFill>
                <a:ea typeface="Tahoma" pitchFamily="34" charset="0"/>
                <a:cs typeface="Tahoma" pitchFamily="34" charset="0"/>
              </a:rPr>
              <a:t>PERFORMER:	</a:t>
            </a:r>
          </a:p>
        </p:txBody>
      </p:sp>
      <p:sp>
        <p:nvSpPr>
          <p:cNvPr id="39" name="TextBox 38"/>
          <p:cNvSpPr txBox="1"/>
          <p:nvPr userDrawn="1"/>
        </p:nvSpPr>
        <p:spPr>
          <a:xfrm>
            <a:off x="6141092" y="3843864"/>
            <a:ext cx="1614788"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PERFORMERS</a:t>
            </a:r>
          </a:p>
        </p:txBody>
      </p:sp>
      <p:sp>
        <p:nvSpPr>
          <p:cNvPr id="8" name="Rectangle 7"/>
          <p:cNvSpPr/>
          <p:nvPr userDrawn="1"/>
        </p:nvSpPr>
        <p:spPr>
          <a:xfrm>
            <a:off x="7128933" y="4095462"/>
            <a:ext cx="838691" cy="246221"/>
          </a:xfrm>
          <a:prstGeom prst="rect">
            <a:avLst/>
          </a:prstGeom>
        </p:spPr>
        <p:txBody>
          <a:bodyPr wrap="none">
            <a:spAutoFit/>
          </a:bodyPr>
          <a:lstStyle/>
          <a:p>
            <a:pPr>
              <a:tabLst>
                <a:tab pos="2455863" algn="l"/>
              </a:tabLst>
              <a:defRPr/>
            </a:pPr>
            <a:r>
              <a:rPr lang="en-US" sz="1000" dirty="0">
                <a:solidFill>
                  <a:prstClr val="white"/>
                </a:solidFill>
                <a:ea typeface="Tahoma" pitchFamily="34" charset="0"/>
                <a:cs typeface="Tahoma" pitchFamily="34" charset="0"/>
              </a:rPr>
              <a:t>LOCATION:</a:t>
            </a:r>
          </a:p>
        </p:txBody>
      </p:sp>
      <p:cxnSp>
        <p:nvCxnSpPr>
          <p:cNvPr id="41" name="Straight Connector 4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5743251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Concept_Program_Status_and_Performers">
    <p:spTree>
      <p:nvGrpSpPr>
        <p:cNvPr id="1" name=""/>
        <p:cNvGrpSpPr/>
        <p:nvPr/>
      </p:nvGrpSpPr>
      <p:grpSpPr>
        <a:xfrm>
          <a:off x="0" y="0"/>
          <a:ext cx="0" cy="0"/>
          <a:chOff x="0" y="0"/>
          <a:chExt cx="0" cy="0"/>
        </a:xfrm>
      </p:grpSpPr>
      <p:sp>
        <p:nvSpPr>
          <p:cNvPr id="10" name="TextBox 9"/>
          <p:cNvSpPr txBox="1"/>
          <p:nvPr userDrawn="1"/>
        </p:nvSpPr>
        <p:spPr>
          <a:xfrm>
            <a:off x="0" y="1124894"/>
            <a:ext cx="623887" cy="230832"/>
          </a:xfrm>
          <a:prstGeom prst="rect">
            <a:avLst/>
          </a:prstGeom>
          <a:noFill/>
        </p:spPr>
        <p:txBody>
          <a:bodyPr wrap="square" rtlCol="0">
            <a:spAutoFit/>
          </a:bodyPr>
          <a:lstStyle/>
          <a:p>
            <a:r>
              <a:rPr lang="en-US" sz="900" dirty="0">
                <a:solidFill>
                  <a:prstClr val="black"/>
                </a:solidFill>
              </a:rPr>
              <a:t>PE:</a:t>
            </a:r>
          </a:p>
        </p:txBody>
      </p:sp>
      <p:sp>
        <p:nvSpPr>
          <p:cNvPr id="11" name="TextBox 10"/>
          <p:cNvSpPr txBox="1"/>
          <p:nvPr userDrawn="1"/>
        </p:nvSpPr>
        <p:spPr>
          <a:xfrm>
            <a:off x="2215265" y="1124894"/>
            <a:ext cx="792555" cy="230832"/>
          </a:xfrm>
          <a:prstGeom prst="rect">
            <a:avLst/>
          </a:prstGeom>
          <a:noFill/>
        </p:spPr>
        <p:txBody>
          <a:bodyPr wrap="square" rtlCol="0">
            <a:spAutoFit/>
          </a:bodyPr>
          <a:lstStyle/>
          <a:p>
            <a:r>
              <a:rPr lang="en-US" sz="900" dirty="0">
                <a:solidFill>
                  <a:prstClr val="black"/>
                </a:solidFill>
              </a:rPr>
              <a:t>PROJECT:</a:t>
            </a:r>
          </a:p>
        </p:txBody>
      </p:sp>
      <p:sp>
        <p:nvSpPr>
          <p:cNvPr id="12" name="TextBox 11"/>
          <p:cNvSpPr txBox="1"/>
          <p:nvPr userDrawn="1"/>
        </p:nvSpPr>
        <p:spPr>
          <a:xfrm>
            <a:off x="4426414" y="1124894"/>
            <a:ext cx="1204913" cy="230832"/>
          </a:xfrm>
          <a:prstGeom prst="rect">
            <a:avLst/>
          </a:prstGeom>
          <a:noFill/>
        </p:spPr>
        <p:txBody>
          <a:bodyPr wrap="square" rtlCol="0">
            <a:spAutoFit/>
          </a:bodyPr>
          <a:lstStyle/>
          <a:p>
            <a:r>
              <a:rPr lang="en-US" sz="900" dirty="0">
                <a:solidFill>
                  <a:prstClr val="black"/>
                </a:solidFill>
              </a:rPr>
              <a:t>RDDS PG #:</a:t>
            </a:r>
          </a:p>
        </p:txBody>
      </p:sp>
      <p:sp>
        <p:nvSpPr>
          <p:cNvPr id="23"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24"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25"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19"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40"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32"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34"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43"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13" name="TextBox 12"/>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FY13</a:t>
            </a:r>
          </a:p>
        </p:txBody>
      </p:sp>
      <p:sp>
        <p:nvSpPr>
          <p:cNvPr id="14" name="TextBox 13"/>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FY12</a:t>
            </a:r>
          </a:p>
        </p:txBody>
      </p:sp>
      <p:sp>
        <p:nvSpPr>
          <p:cNvPr id="15" name="TextBox 14"/>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FY11</a:t>
            </a:r>
          </a:p>
        </p:txBody>
      </p:sp>
      <p:sp>
        <p:nvSpPr>
          <p:cNvPr id="45" name="TextBox 44"/>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PROJECT</a:t>
            </a:r>
          </a:p>
        </p:txBody>
      </p:sp>
      <p:sp>
        <p:nvSpPr>
          <p:cNvPr id="46" name="Text Placeholder 39"/>
          <p:cNvSpPr>
            <a:spLocks noGrp="1"/>
          </p:cNvSpPr>
          <p:nvPr userDrawn="1">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48" name="Text Placeholder 39"/>
          <p:cNvSpPr>
            <a:spLocks noGrp="1"/>
          </p:cNvSpPr>
          <p:nvPr userDrawn="1">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3" name="Footer Placeholder 2"/>
          <p:cNvSpPr>
            <a:spLocks noGrp="1"/>
          </p:cNvSpPr>
          <p:nvPr userDrawn="1">
            <p:ph type="ftr" sz="quarter" idx="10"/>
          </p:nvPr>
        </p:nvSpPr>
        <p:spPr/>
        <p:txBody>
          <a:bodyPr/>
          <a:lstStyle/>
          <a:p>
            <a:pPr>
              <a:defRPr/>
            </a:pPr>
            <a:r>
              <a:rPr lang="en-US"/>
              <a:t>DARPA-BAA-14-62    ICONS  </a:t>
            </a:r>
            <a:endParaRPr lang="en-US" dirty="0"/>
          </a:p>
        </p:txBody>
      </p:sp>
      <p:sp>
        <p:nvSpPr>
          <p:cNvPr id="4" name="Slide Number Placeholder 3"/>
          <p:cNvSpPr>
            <a:spLocks noGrp="1"/>
          </p:cNvSpPr>
          <p:nvPr userDrawn="1">
            <p:ph type="sldNum" sz="quarter" idx="11"/>
          </p:nvPr>
        </p:nvSpPr>
        <p:spPr/>
        <p:txBody>
          <a:bodyPr/>
          <a:lstStyle/>
          <a:p>
            <a:pPr>
              <a:defRPr/>
            </a:pPr>
            <a:fld id="{231CC523-8BC6-4921-807A-66BD262F34AB}" type="slidenum">
              <a:rPr lang="en-US" smtClean="0"/>
              <a:pPr>
                <a:defRPr/>
              </a:pPr>
              <a:t>‹#›</a:t>
            </a:fld>
            <a:endParaRPr lang="en-US"/>
          </a:p>
        </p:txBody>
      </p:sp>
      <p:sp>
        <p:nvSpPr>
          <p:cNvPr id="16" name="TextBox 15"/>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17" name="TextBox 16"/>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18" name="TextBox 17"/>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sp>
        <p:nvSpPr>
          <p:cNvPr id="26" name="Title 1"/>
          <p:cNvSpPr>
            <a:spLocks noGrp="1"/>
          </p:cNvSpPr>
          <p:nvPr userDrawn="1">
            <p:ph type="ctrTitle" hasCustomPrompt="1"/>
          </p:nvPr>
        </p:nvSpPr>
        <p:spPr>
          <a:xfrm>
            <a:off x="1619250" y="195124"/>
            <a:ext cx="6422572" cy="525236"/>
          </a:xfrm>
        </p:spPr>
        <p:txBody>
          <a:bodyPr>
            <a:normAutofit/>
          </a:bodyPr>
          <a:lstStyle>
            <a:lvl1pPr algn="l">
              <a:defRPr sz="2400" b="0">
                <a:latin typeface="Tahoma" pitchFamily="34" charset="0"/>
                <a:ea typeface="Tahoma" pitchFamily="34" charset="0"/>
                <a:cs typeface="Tahoma" pitchFamily="34" charset="0"/>
              </a:defRPr>
            </a:lvl1pPr>
          </a:lstStyle>
          <a:p>
            <a:r>
              <a:rPr lang="en-US" dirty="0"/>
              <a:t>Program Name (Acronym)</a:t>
            </a:r>
          </a:p>
        </p:txBody>
      </p:sp>
      <p:pic>
        <p:nvPicPr>
          <p:cNvPr id="35" name="Picture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cxnSp>
        <p:nvCxnSpPr>
          <p:cNvPr id="42" name="Straight Connector 4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46"/>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 name="Content Placeholder 6"/>
          <p:cNvSpPr>
            <a:spLocks noGrp="1"/>
          </p:cNvSpPr>
          <p:nvPr userDrawn="1">
            <p:ph sz="quarter" idx="24"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7" name="Content Placeholder 6"/>
          <p:cNvSpPr>
            <a:spLocks noGrp="1"/>
          </p:cNvSpPr>
          <p:nvPr userDrawn="1">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8" name="Content Placeholder 6"/>
          <p:cNvSpPr>
            <a:spLocks noGrp="1"/>
          </p:cNvSpPr>
          <p:nvPr userDrawn="1">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userDrawn="1">
            <p:ph type="body" sz="quarter" idx="27" hasCustomPrompt="1"/>
          </p:nvPr>
        </p:nvSpPr>
        <p:spPr>
          <a:xfrm>
            <a:off x="4684411" y="4332529"/>
            <a:ext cx="2444522" cy="2220671"/>
          </a:xfrm>
        </p:spPr>
        <p:txBody>
          <a:bodyPr/>
          <a:lstStyle>
            <a:lvl1pPr marL="169863" indent="-169863">
              <a:lnSpc>
                <a:spcPct val="100000"/>
              </a:lnSpc>
              <a:spcBef>
                <a:spcPts val="288"/>
              </a:spcBef>
              <a:defRPr sz="1000" baseline="0"/>
            </a:lvl1pPr>
          </a:lstStyle>
          <a:p>
            <a:pPr lvl="0"/>
            <a:r>
              <a:rPr lang="en-US" dirty="0"/>
              <a:t>Click to add performers</a:t>
            </a:r>
          </a:p>
        </p:txBody>
      </p:sp>
      <p:sp>
        <p:nvSpPr>
          <p:cNvPr id="33" name="Text Placeholder 4"/>
          <p:cNvSpPr>
            <a:spLocks noGrp="1"/>
          </p:cNvSpPr>
          <p:nvPr userDrawn="1">
            <p:ph type="body" sz="quarter" idx="28" hasCustomPrompt="1"/>
          </p:nvPr>
        </p:nvSpPr>
        <p:spPr>
          <a:xfrm>
            <a:off x="7128933" y="4332529"/>
            <a:ext cx="1962887" cy="2220686"/>
          </a:xfrm>
        </p:spPr>
        <p:txBody>
          <a:bodyPr/>
          <a:lstStyle>
            <a:lvl1pPr marL="169863" indent="-169863">
              <a:lnSpc>
                <a:spcPct val="100000"/>
              </a:lnSpc>
              <a:spcBef>
                <a:spcPts val="288"/>
              </a:spcBef>
              <a:defRPr sz="1000" baseline="0"/>
            </a:lvl1pPr>
          </a:lstStyle>
          <a:p>
            <a:pPr lvl="0"/>
            <a:r>
              <a:rPr lang="en-US" dirty="0"/>
              <a:t>Click to add locations</a:t>
            </a:r>
          </a:p>
        </p:txBody>
      </p:sp>
      <p:sp>
        <p:nvSpPr>
          <p:cNvPr id="36" name="Rectangle 35"/>
          <p:cNvSpPr/>
          <p:nvPr userDrawn="1"/>
        </p:nvSpPr>
        <p:spPr>
          <a:xfrm>
            <a:off x="4684412" y="4103929"/>
            <a:ext cx="4407408"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2455863" algn="l"/>
              </a:tabLst>
            </a:pPr>
            <a:r>
              <a:rPr lang="en-US" sz="1000" dirty="0">
                <a:solidFill>
                  <a:prstClr val="white"/>
                </a:solidFill>
                <a:ea typeface="Tahoma" pitchFamily="34" charset="0"/>
                <a:cs typeface="Tahoma" pitchFamily="34" charset="0"/>
              </a:rPr>
              <a:t>PERFORMER:	</a:t>
            </a:r>
          </a:p>
        </p:txBody>
      </p:sp>
      <p:sp>
        <p:nvSpPr>
          <p:cNvPr id="39" name="TextBox 38"/>
          <p:cNvSpPr txBox="1"/>
          <p:nvPr userDrawn="1"/>
        </p:nvSpPr>
        <p:spPr>
          <a:xfrm>
            <a:off x="6141092" y="3843864"/>
            <a:ext cx="1614788"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PERFORMERS</a:t>
            </a:r>
          </a:p>
        </p:txBody>
      </p:sp>
      <p:sp>
        <p:nvSpPr>
          <p:cNvPr id="8" name="Rectangle 7"/>
          <p:cNvSpPr/>
          <p:nvPr userDrawn="1"/>
        </p:nvSpPr>
        <p:spPr>
          <a:xfrm>
            <a:off x="7128933" y="4095462"/>
            <a:ext cx="838691" cy="246221"/>
          </a:xfrm>
          <a:prstGeom prst="rect">
            <a:avLst/>
          </a:prstGeom>
        </p:spPr>
        <p:txBody>
          <a:bodyPr wrap="none">
            <a:spAutoFit/>
          </a:bodyPr>
          <a:lstStyle/>
          <a:p>
            <a:pPr>
              <a:tabLst>
                <a:tab pos="2455863" algn="l"/>
              </a:tabLst>
              <a:defRPr/>
            </a:pPr>
            <a:r>
              <a:rPr lang="en-US" sz="1000" dirty="0">
                <a:solidFill>
                  <a:prstClr val="white"/>
                </a:solidFill>
                <a:ea typeface="Tahoma" pitchFamily="34" charset="0"/>
                <a:cs typeface="Tahoma" pitchFamily="34" charset="0"/>
              </a:rPr>
              <a:t>LOCATION:</a:t>
            </a:r>
          </a:p>
        </p:txBody>
      </p:sp>
      <p:sp>
        <p:nvSpPr>
          <p:cNvPr id="49" name="Text Placeholder 39"/>
          <p:cNvSpPr>
            <a:spLocks noGrp="1"/>
          </p:cNvSpPr>
          <p:nvPr userDrawn="1">
            <p:ph type="body" sz="quarter" idx="36"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50" name="Text Placeholder 39"/>
          <p:cNvSpPr>
            <a:spLocks noGrp="1"/>
          </p:cNvSpPr>
          <p:nvPr userDrawn="1">
            <p:ph type="body" sz="quarter" idx="37"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51" name="Text Placeholder 39"/>
          <p:cNvSpPr>
            <a:spLocks noGrp="1"/>
          </p:cNvSpPr>
          <p:nvPr userDrawn="1">
            <p:ph type="body" sz="quarter" idx="38"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52" name="Text Placeholder 39"/>
          <p:cNvSpPr>
            <a:spLocks noGrp="1"/>
          </p:cNvSpPr>
          <p:nvPr userDrawn="1">
            <p:ph type="body" sz="quarter" idx="39"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41" name="Straight Connector 4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4590175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IRO_Update_Concept_1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13" name="TextBox 12"/>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16"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29"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
        <p:nvSpPr>
          <p:cNvPr id="30" name="Rectangle 29"/>
          <p:cNvSpPr/>
          <p:nvPr userDrawn="1"/>
        </p:nvSpPr>
        <p:spPr>
          <a:xfrm>
            <a:off x="8041821" y="76201"/>
            <a:ext cx="949779" cy="51979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1" name="TextBox 30"/>
          <p:cNvSpPr txBox="1"/>
          <p:nvPr userDrawn="1"/>
        </p:nvSpPr>
        <p:spPr>
          <a:xfrm>
            <a:off x="8041822" y="197126"/>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Concept</a:t>
            </a:r>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35" name="TextBox 34"/>
          <p:cNvSpPr txBox="1"/>
          <p:nvPr userDrawn="1"/>
        </p:nvSpPr>
        <p:spPr>
          <a:xfrm>
            <a:off x="28578" y="1100945"/>
            <a:ext cx="623887" cy="246221"/>
          </a:xfrm>
          <a:prstGeom prst="rect">
            <a:avLst/>
          </a:prstGeom>
          <a:noFill/>
        </p:spPr>
        <p:txBody>
          <a:bodyPr wrap="square" rtlCol="0">
            <a:spAutoFit/>
          </a:bodyPr>
          <a:lstStyle/>
          <a:p>
            <a:r>
              <a:rPr lang="en-US" sz="1000" dirty="0">
                <a:solidFill>
                  <a:prstClr val="black"/>
                </a:solidFill>
              </a:rPr>
              <a:t>PE:</a:t>
            </a:r>
          </a:p>
        </p:txBody>
      </p:sp>
      <p:sp>
        <p:nvSpPr>
          <p:cNvPr id="37" name="TextBox 36"/>
          <p:cNvSpPr txBox="1"/>
          <p:nvPr userDrawn="1"/>
        </p:nvSpPr>
        <p:spPr>
          <a:xfrm>
            <a:off x="1044045" y="1100945"/>
            <a:ext cx="1204913" cy="246221"/>
          </a:xfrm>
          <a:prstGeom prst="rect">
            <a:avLst/>
          </a:prstGeom>
          <a:noFill/>
        </p:spPr>
        <p:txBody>
          <a:bodyPr wrap="square" rtlCol="0">
            <a:spAutoFit/>
          </a:bodyPr>
          <a:lstStyle/>
          <a:p>
            <a:r>
              <a:rPr lang="en-US" sz="1000" dirty="0">
                <a:solidFill>
                  <a:prstClr val="black"/>
                </a:solidFill>
              </a:rPr>
              <a:t>PROJECT:</a:t>
            </a:r>
          </a:p>
        </p:txBody>
      </p:sp>
      <p:sp>
        <p:nvSpPr>
          <p:cNvPr id="38" name="TextBox 37"/>
          <p:cNvSpPr txBox="1"/>
          <p:nvPr userDrawn="1"/>
        </p:nvSpPr>
        <p:spPr>
          <a:xfrm>
            <a:off x="2257426" y="1100945"/>
            <a:ext cx="1204913" cy="246221"/>
          </a:xfrm>
          <a:prstGeom prst="rect">
            <a:avLst/>
          </a:prstGeom>
          <a:noFill/>
        </p:spPr>
        <p:txBody>
          <a:bodyPr wrap="square" rtlCol="0">
            <a:spAutoFit/>
          </a:bodyPr>
          <a:lstStyle/>
          <a:p>
            <a:r>
              <a:rPr lang="en-US" sz="1000" dirty="0">
                <a:solidFill>
                  <a:prstClr val="black"/>
                </a:solidFill>
              </a:rPr>
              <a:t>RDDS PG #:</a:t>
            </a:r>
          </a:p>
        </p:txBody>
      </p:sp>
      <p:sp>
        <p:nvSpPr>
          <p:cNvPr id="39"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40"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41"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42"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3"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5" name="TextBox 44"/>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FY13</a:t>
            </a:r>
          </a:p>
        </p:txBody>
      </p:sp>
      <p:sp>
        <p:nvSpPr>
          <p:cNvPr id="46" name="TextBox 45"/>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FY12</a:t>
            </a:r>
          </a:p>
        </p:txBody>
      </p:sp>
      <p:sp>
        <p:nvSpPr>
          <p:cNvPr id="47" name="TextBox 46"/>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FY11</a:t>
            </a:r>
          </a:p>
        </p:txBody>
      </p:sp>
      <p:sp>
        <p:nvSpPr>
          <p:cNvPr id="48" name="TextBox 47"/>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9" name="TextBox 48"/>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50" name="TextBox 49"/>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52" name="Straight Connector 5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3" name="Straight Connector 52"/>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4" name="Content Placeholder 6"/>
          <p:cNvSpPr>
            <a:spLocks noGrp="1"/>
          </p:cNvSpPr>
          <p:nvPr>
            <p:ph sz="quarter" idx="31"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2" name="Content Placeholder 6"/>
          <p:cNvSpPr>
            <a:spLocks noGrp="1"/>
          </p:cNvSpPr>
          <p:nvPr>
            <p:ph sz="quarter" idx="32"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51" name="Straight Connector 5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7571287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IRO_Update_Prototype_1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0" name="Rectangle 29"/>
          <p:cNvSpPr/>
          <p:nvPr userDrawn="1"/>
        </p:nvSpPr>
        <p:spPr>
          <a:xfrm>
            <a:off x="8041821" y="76201"/>
            <a:ext cx="949779" cy="519793"/>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1" name="TextBox 30"/>
          <p:cNvSpPr txBox="1"/>
          <p:nvPr userDrawn="1"/>
        </p:nvSpPr>
        <p:spPr>
          <a:xfrm>
            <a:off x="8041822" y="197128"/>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Prototype</a:t>
            </a:r>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35" name="TextBox 3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37" name="TextBox 3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38" name="TextBox 3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39" name="TextBox 3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1" name="Straight Connector 4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2" name="Straight Connector 4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3" name="Content Placeholder 6"/>
          <p:cNvSpPr>
            <a:spLocks noGrp="1"/>
          </p:cNvSpPr>
          <p:nvPr>
            <p:ph sz="quarter" idx="31"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5" name="Content Placeholder 6"/>
          <p:cNvSpPr>
            <a:spLocks noGrp="1"/>
          </p:cNvSpPr>
          <p:nvPr>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6" name="Content Placeholder 6"/>
          <p:cNvSpPr>
            <a:spLocks noGrp="1"/>
          </p:cNvSpPr>
          <p:nvPr>
            <p:ph sz="quarter" idx="32"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7" name="TextBox 46"/>
          <p:cNvSpPr txBox="1"/>
          <p:nvPr userDrawn="1"/>
        </p:nvSpPr>
        <p:spPr>
          <a:xfrm>
            <a:off x="28578" y="1100945"/>
            <a:ext cx="623887" cy="246221"/>
          </a:xfrm>
          <a:prstGeom prst="rect">
            <a:avLst/>
          </a:prstGeom>
          <a:noFill/>
        </p:spPr>
        <p:txBody>
          <a:bodyPr wrap="square" rtlCol="0">
            <a:spAutoFit/>
          </a:bodyPr>
          <a:lstStyle/>
          <a:p>
            <a:r>
              <a:rPr lang="en-US" sz="1000" dirty="0">
                <a:solidFill>
                  <a:prstClr val="black"/>
                </a:solidFill>
              </a:rPr>
              <a:t>PE:</a:t>
            </a:r>
          </a:p>
        </p:txBody>
      </p:sp>
      <p:sp>
        <p:nvSpPr>
          <p:cNvPr id="48" name="TextBox 47"/>
          <p:cNvSpPr txBox="1"/>
          <p:nvPr userDrawn="1"/>
        </p:nvSpPr>
        <p:spPr>
          <a:xfrm>
            <a:off x="1044045" y="1100945"/>
            <a:ext cx="1204913" cy="246221"/>
          </a:xfrm>
          <a:prstGeom prst="rect">
            <a:avLst/>
          </a:prstGeom>
          <a:noFill/>
        </p:spPr>
        <p:txBody>
          <a:bodyPr wrap="square" rtlCol="0">
            <a:spAutoFit/>
          </a:bodyPr>
          <a:lstStyle/>
          <a:p>
            <a:r>
              <a:rPr lang="en-US" sz="1000" dirty="0">
                <a:solidFill>
                  <a:prstClr val="black"/>
                </a:solidFill>
              </a:rPr>
              <a:t>PROJECT:</a:t>
            </a:r>
          </a:p>
        </p:txBody>
      </p:sp>
      <p:sp>
        <p:nvSpPr>
          <p:cNvPr id="49" name="TextBox 48"/>
          <p:cNvSpPr txBox="1"/>
          <p:nvPr userDrawn="1"/>
        </p:nvSpPr>
        <p:spPr>
          <a:xfrm>
            <a:off x="2257426" y="1100945"/>
            <a:ext cx="1204913" cy="246221"/>
          </a:xfrm>
          <a:prstGeom prst="rect">
            <a:avLst/>
          </a:prstGeom>
          <a:noFill/>
        </p:spPr>
        <p:txBody>
          <a:bodyPr wrap="square" rtlCol="0">
            <a:spAutoFit/>
          </a:bodyPr>
          <a:lstStyle/>
          <a:p>
            <a:r>
              <a:rPr lang="en-US" sz="1000" dirty="0">
                <a:solidFill>
                  <a:prstClr val="black"/>
                </a:solidFill>
              </a:rPr>
              <a:t>RDDS PG #:</a:t>
            </a:r>
          </a:p>
        </p:txBody>
      </p:sp>
      <p:sp>
        <p:nvSpPr>
          <p:cNvPr id="50"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51"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2"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3"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4"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5"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6" name="TextBox 55"/>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FY13</a:t>
            </a:r>
          </a:p>
        </p:txBody>
      </p:sp>
      <p:sp>
        <p:nvSpPr>
          <p:cNvPr id="57" name="TextBox 56"/>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FY12</a:t>
            </a:r>
          </a:p>
        </p:txBody>
      </p:sp>
      <p:sp>
        <p:nvSpPr>
          <p:cNvPr id="58" name="TextBox 57"/>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FY11</a:t>
            </a:r>
          </a:p>
        </p:txBody>
      </p:sp>
      <p:cxnSp>
        <p:nvCxnSpPr>
          <p:cNvPr id="59" name="Straight Connector 58"/>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6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6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15989124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DIRO_Update_Field Demonstration_1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0" name="Rectangle 29"/>
          <p:cNvSpPr/>
          <p:nvPr userDrawn="1"/>
        </p:nvSpPr>
        <p:spPr>
          <a:xfrm>
            <a:off x="8041821" y="76201"/>
            <a:ext cx="949779" cy="519793"/>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1" name="TextBox 30"/>
          <p:cNvSpPr txBox="1"/>
          <p:nvPr userDrawn="1"/>
        </p:nvSpPr>
        <p:spPr>
          <a:xfrm>
            <a:off x="7968346" y="123651"/>
            <a:ext cx="1102180" cy="415498"/>
          </a:xfrm>
          <a:prstGeom prst="rect">
            <a:avLst/>
          </a:prstGeom>
          <a:noFill/>
        </p:spPr>
        <p:txBody>
          <a:bodyPr wrap="square" rtlCol="0">
            <a:spAutoFit/>
          </a:bodyPr>
          <a:lstStyle/>
          <a:p>
            <a:pPr algn="ctr"/>
            <a:r>
              <a:rPr lang="en-US" sz="1050" dirty="0">
                <a:solidFill>
                  <a:prstClr val="black"/>
                </a:solidFill>
                <a:ea typeface="Tahoma" pitchFamily="34" charset="0"/>
                <a:cs typeface="Tahoma" pitchFamily="34" charset="0"/>
              </a:rPr>
              <a:t>Field</a:t>
            </a:r>
          </a:p>
          <a:p>
            <a:pPr algn="ctr"/>
            <a:r>
              <a:rPr lang="en-US" sz="1050" dirty="0">
                <a:solidFill>
                  <a:prstClr val="black"/>
                </a:solidFill>
                <a:ea typeface="Tahoma" pitchFamily="34" charset="0"/>
                <a:cs typeface="Tahoma" pitchFamily="34" charset="0"/>
              </a:rPr>
              <a:t>Demonstration</a:t>
            </a:r>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35" name="TextBox 3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37" name="TextBox 3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38" name="TextBox 3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39" name="TextBox 3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1" name="Straight Connector 4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2" name="Straight Connector 4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3" name="Content Placeholder 6"/>
          <p:cNvSpPr>
            <a:spLocks noGrp="1"/>
          </p:cNvSpPr>
          <p:nvPr>
            <p:ph sz="quarter" idx="31"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5" name="Content Placeholder 6"/>
          <p:cNvSpPr>
            <a:spLocks noGrp="1"/>
          </p:cNvSpPr>
          <p:nvPr>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6" name="Content Placeholder 6"/>
          <p:cNvSpPr>
            <a:spLocks noGrp="1"/>
          </p:cNvSpPr>
          <p:nvPr>
            <p:ph sz="quarter" idx="32"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7" name="TextBox 46"/>
          <p:cNvSpPr txBox="1"/>
          <p:nvPr userDrawn="1"/>
        </p:nvSpPr>
        <p:spPr>
          <a:xfrm>
            <a:off x="28578" y="1100945"/>
            <a:ext cx="623887" cy="246221"/>
          </a:xfrm>
          <a:prstGeom prst="rect">
            <a:avLst/>
          </a:prstGeom>
          <a:noFill/>
        </p:spPr>
        <p:txBody>
          <a:bodyPr wrap="square" rtlCol="0">
            <a:spAutoFit/>
          </a:bodyPr>
          <a:lstStyle/>
          <a:p>
            <a:r>
              <a:rPr lang="en-US" sz="1000" dirty="0">
                <a:solidFill>
                  <a:prstClr val="black"/>
                </a:solidFill>
              </a:rPr>
              <a:t>PE:</a:t>
            </a:r>
          </a:p>
        </p:txBody>
      </p:sp>
      <p:sp>
        <p:nvSpPr>
          <p:cNvPr id="48" name="TextBox 47"/>
          <p:cNvSpPr txBox="1"/>
          <p:nvPr userDrawn="1"/>
        </p:nvSpPr>
        <p:spPr>
          <a:xfrm>
            <a:off x="1044045" y="1100945"/>
            <a:ext cx="1204913" cy="246221"/>
          </a:xfrm>
          <a:prstGeom prst="rect">
            <a:avLst/>
          </a:prstGeom>
          <a:noFill/>
        </p:spPr>
        <p:txBody>
          <a:bodyPr wrap="square" rtlCol="0">
            <a:spAutoFit/>
          </a:bodyPr>
          <a:lstStyle/>
          <a:p>
            <a:r>
              <a:rPr lang="en-US" sz="1000" dirty="0">
                <a:solidFill>
                  <a:prstClr val="black"/>
                </a:solidFill>
              </a:rPr>
              <a:t>PROJECT:</a:t>
            </a:r>
          </a:p>
        </p:txBody>
      </p:sp>
      <p:sp>
        <p:nvSpPr>
          <p:cNvPr id="49" name="TextBox 48"/>
          <p:cNvSpPr txBox="1"/>
          <p:nvPr userDrawn="1"/>
        </p:nvSpPr>
        <p:spPr>
          <a:xfrm>
            <a:off x="2257426" y="1100945"/>
            <a:ext cx="1204913" cy="246221"/>
          </a:xfrm>
          <a:prstGeom prst="rect">
            <a:avLst/>
          </a:prstGeom>
          <a:noFill/>
        </p:spPr>
        <p:txBody>
          <a:bodyPr wrap="square" rtlCol="0">
            <a:spAutoFit/>
          </a:bodyPr>
          <a:lstStyle/>
          <a:p>
            <a:r>
              <a:rPr lang="en-US" sz="1000" dirty="0">
                <a:solidFill>
                  <a:prstClr val="black"/>
                </a:solidFill>
              </a:rPr>
              <a:t>RDDS PG #:</a:t>
            </a:r>
          </a:p>
        </p:txBody>
      </p:sp>
      <p:sp>
        <p:nvSpPr>
          <p:cNvPr id="50"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51"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2"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3"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4"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5"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6" name="TextBox 55"/>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FY13</a:t>
            </a:r>
          </a:p>
        </p:txBody>
      </p:sp>
      <p:sp>
        <p:nvSpPr>
          <p:cNvPr id="57" name="TextBox 56"/>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FY12</a:t>
            </a:r>
          </a:p>
        </p:txBody>
      </p:sp>
      <p:sp>
        <p:nvSpPr>
          <p:cNvPr id="58" name="TextBox 57"/>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FY11</a:t>
            </a:r>
          </a:p>
        </p:txBody>
      </p:sp>
      <p:cxnSp>
        <p:nvCxnSpPr>
          <p:cNvPr id="59" name="Straight Connector 58"/>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6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6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548186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IRO_Update_Concept_2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6" name="Rectangle 35"/>
          <p:cNvSpPr/>
          <p:nvPr userDrawn="1"/>
        </p:nvSpPr>
        <p:spPr>
          <a:xfrm>
            <a:off x="8041821" y="76201"/>
            <a:ext cx="949779" cy="51979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7" name="TextBox 36"/>
          <p:cNvSpPr txBox="1"/>
          <p:nvPr userDrawn="1"/>
        </p:nvSpPr>
        <p:spPr>
          <a:xfrm>
            <a:off x="8041822" y="197126"/>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Concept</a:t>
            </a:r>
          </a:p>
        </p:txBody>
      </p:sp>
      <p:pic>
        <p:nvPicPr>
          <p:cNvPr id="39" name="Picture 3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1" name="TextBox 40"/>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3" name="TextBox 42"/>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4" name="TextBox 43"/>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5" name="TextBox 44"/>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7" name="Straight Connector 46"/>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8" name="Straight Connector 47"/>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9" name="Content Placeholder 6"/>
          <p:cNvSpPr>
            <a:spLocks noGrp="1"/>
          </p:cNvSpPr>
          <p:nvPr>
            <p:ph sz="quarter" idx="32"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0"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1" name="Content Placeholder 6"/>
          <p:cNvSpPr>
            <a:spLocks noGrp="1"/>
          </p:cNvSpPr>
          <p:nvPr>
            <p:ph sz="quarter" idx="33"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2" name="Content Placeholder 6"/>
          <p:cNvSpPr>
            <a:spLocks noGrp="1"/>
          </p:cNvSpPr>
          <p:nvPr>
            <p:ph sz="quarter" idx="34"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3" name="TextBox 52"/>
          <p:cNvSpPr txBox="1"/>
          <p:nvPr userDrawn="1"/>
        </p:nvSpPr>
        <p:spPr>
          <a:xfrm>
            <a:off x="28578" y="1109505"/>
            <a:ext cx="623887" cy="246221"/>
          </a:xfrm>
          <a:prstGeom prst="rect">
            <a:avLst/>
          </a:prstGeom>
          <a:noFill/>
        </p:spPr>
        <p:txBody>
          <a:bodyPr wrap="square" rtlCol="0">
            <a:spAutoFit/>
          </a:bodyPr>
          <a:lstStyle/>
          <a:p>
            <a:r>
              <a:rPr lang="en-US" sz="1000" dirty="0">
                <a:solidFill>
                  <a:prstClr val="black"/>
                </a:solidFill>
              </a:rPr>
              <a:t>PE:</a:t>
            </a:r>
          </a:p>
        </p:txBody>
      </p:sp>
      <p:sp>
        <p:nvSpPr>
          <p:cNvPr id="54" name="TextBox 53"/>
          <p:cNvSpPr txBox="1"/>
          <p:nvPr userDrawn="1"/>
        </p:nvSpPr>
        <p:spPr>
          <a:xfrm>
            <a:off x="1782269" y="1109505"/>
            <a:ext cx="792555" cy="246221"/>
          </a:xfrm>
          <a:prstGeom prst="rect">
            <a:avLst/>
          </a:prstGeom>
          <a:noFill/>
        </p:spPr>
        <p:txBody>
          <a:bodyPr wrap="square" rtlCol="0">
            <a:spAutoFit/>
          </a:bodyPr>
          <a:lstStyle/>
          <a:p>
            <a:r>
              <a:rPr lang="en-US" sz="1000" dirty="0">
                <a:solidFill>
                  <a:prstClr val="black"/>
                </a:solidFill>
              </a:rPr>
              <a:t>PROJECT:</a:t>
            </a:r>
          </a:p>
        </p:txBody>
      </p:sp>
      <p:sp>
        <p:nvSpPr>
          <p:cNvPr id="55" name="TextBox 54"/>
          <p:cNvSpPr txBox="1"/>
          <p:nvPr userDrawn="1"/>
        </p:nvSpPr>
        <p:spPr>
          <a:xfrm>
            <a:off x="3614740" y="1109505"/>
            <a:ext cx="1204913" cy="246221"/>
          </a:xfrm>
          <a:prstGeom prst="rect">
            <a:avLst/>
          </a:prstGeom>
          <a:noFill/>
        </p:spPr>
        <p:txBody>
          <a:bodyPr wrap="square" rtlCol="0">
            <a:spAutoFit/>
          </a:bodyPr>
          <a:lstStyle/>
          <a:p>
            <a:r>
              <a:rPr lang="en-US" sz="1000" dirty="0">
                <a:solidFill>
                  <a:prstClr val="black"/>
                </a:solidFill>
              </a:rPr>
              <a:t>RDDS PG #:</a:t>
            </a:r>
          </a:p>
        </p:txBody>
      </p:sp>
      <p:sp>
        <p:nvSpPr>
          <p:cNvPr id="56"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57"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8"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1"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3" name="Text Placeholder 39"/>
          <p:cNvSpPr>
            <a:spLocks noGrp="1"/>
          </p:cNvSpPr>
          <p:nvPr>
            <p:ph type="body" sz="quarter" idx="35"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4" name="Text Placeholder 39"/>
          <p:cNvSpPr>
            <a:spLocks noGrp="1"/>
          </p:cNvSpPr>
          <p:nvPr>
            <p:ph type="body" sz="quarter" idx="36"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5" name="TextBox 64"/>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FY13</a:t>
            </a:r>
          </a:p>
        </p:txBody>
      </p:sp>
      <p:sp>
        <p:nvSpPr>
          <p:cNvPr id="66" name="TextBox 65"/>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FY12</a:t>
            </a:r>
          </a:p>
        </p:txBody>
      </p:sp>
      <p:sp>
        <p:nvSpPr>
          <p:cNvPr id="67" name="TextBox 66"/>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FY11</a:t>
            </a:r>
          </a:p>
        </p:txBody>
      </p:sp>
      <p:sp>
        <p:nvSpPr>
          <p:cNvPr id="68" name="TextBox 67"/>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PROJECT</a:t>
            </a:r>
          </a:p>
        </p:txBody>
      </p:sp>
      <p:sp>
        <p:nvSpPr>
          <p:cNvPr id="69" name="Text Placeholder 39"/>
          <p:cNvSpPr>
            <a:spLocks noGrp="1"/>
          </p:cNvSpPr>
          <p:nvPr>
            <p:ph type="body" sz="quarter" idx="37"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70" name="Text Placeholder 39"/>
          <p:cNvSpPr>
            <a:spLocks noGrp="1"/>
          </p:cNvSpPr>
          <p:nvPr>
            <p:ph type="body" sz="quarter" idx="38"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cxnSp>
        <p:nvCxnSpPr>
          <p:cNvPr id="71" name="Straight Connector 7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2"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73"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7562233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IRO_Update_Prototype_2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6" name="Rectangle 35"/>
          <p:cNvSpPr/>
          <p:nvPr userDrawn="1"/>
        </p:nvSpPr>
        <p:spPr>
          <a:xfrm>
            <a:off x="8041821" y="76201"/>
            <a:ext cx="949779" cy="519793"/>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7" name="TextBox 36"/>
          <p:cNvSpPr txBox="1"/>
          <p:nvPr userDrawn="1"/>
        </p:nvSpPr>
        <p:spPr>
          <a:xfrm>
            <a:off x="8041822" y="197128"/>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Prototype</a:t>
            </a:r>
          </a:p>
        </p:txBody>
      </p:sp>
      <p:pic>
        <p:nvPicPr>
          <p:cNvPr id="39" name="Picture 3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1" name="TextBox 40"/>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3" name="TextBox 42"/>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4" name="TextBox 43"/>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5" name="TextBox 44"/>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7" name="Straight Connector 46"/>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8" name="Straight Connector 47"/>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9" name="Content Placeholder 6"/>
          <p:cNvSpPr>
            <a:spLocks noGrp="1"/>
          </p:cNvSpPr>
          <p:nvPr>
            <p:ph sz="quarter" idx="32"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0"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1" name="Content Placeholder 6"/>
          <p:cNvSpPr>
            <a:spLocks noGrp="1"/>
          </p:cNvSpPr>
          <p:nvPr>
            <p:ph sz="quarter" idx="33"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2" name="Content Placeholder 6"/>
          <p:cNvSpPr>
            <a:spLocks noGrp="1"/>
          </p:cNvSpPr>
          <p:nvPr>
            <p:ph sz="quarter" idx="34"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3" name="TextBox 52"/>
          <p:cNvSpPr txBox="1"/>
          <p:nvPr userDrawn="1"/>
        </p:nvSpPr>
        <p:spPr>
          <a:xfrm>
            <a:off x="28578" y="1109505"/>
            <a:ext cx="623887" cy="246221"/>
          </a:xfrm>
          <a:prstGeom prst="rect">
            <a:avLst/>
          </a:prstGeom>
          <a:noFill/>
        </p:spPr>
        <p:txBody>
          <a:bodyPr wrap="square" rtlCol="0">
            <a:spAutoFit/>
          </a:bodyPr>
          <a:lstStyle/>
          <a:p>
            <a:r>
              <a:rPr lang="en-US" sz="1000" dirty="0">
                <a:solidFill>
                  <a:prstClr val="black"/>
                </a:solidFill>
              </a:rPr>
              <a:t>PE:</a:t>
            </a:r>
          </a:p>
        </p:txBody>
      </p:sp>
      <p:sp>
        <p:nvSpPr>
          <p:cNvPr id="54" name="TextBox 53"/>
          <p:cNvSpPr txBox="1"/>
          <p:nvPr userDrawn="1"/>
        </p:nvSpPr>
        <p:spPr>
          <a:xfrm>
            <a:off x="1782269" y="1109505"/>
            <a:ext cx="792555" cy="246221"/>
          </a:xfrm>
          <a:prstGeom prst="rect">
            <a:avLst/>
          </a:prstGeom>
          <a:noFill/>
        </p:spPr>
        <p:txBody>
          <a:bodyPr wrap="square" rtlCol="0">
            <a:spAutoFit/>
          </a:bodyPr>
          <a:lstStyle/>
          <a:p>
            <a:r>
              <a:rPr lang="en-US" sz="1000" dirty="0">
                <a:solidFill>
                  <a:prstClr val="black"/>
                </a:solidFill>
              </a:rPr>
              <a:t>PROJECT:</a:t>
            </a:r>
          </a:p>
        </p:txBody>
      </p:sp>
      <p:sp>
        <p:nvSpPr>
          <p:cNvPr id="55" name="TextBox 54"/>
          <p:cNvSpPr txBox="1"/>
          <p:nvPr userDrawn="1"/>
        </p:nvSpPr>
        <p:spPr>
          <a:xfrm>
            <a:off x="3614740" y="1109505"/>
            <a:ext cx="1204913" cy="246221"/>
          </a:xfrm>
          <a:prstGeom prst="rect">
            <a:avLst/>
          </a:prstGeom>
          <a:noFill/>
        </p:spPr>
        <p:txBody>
          <a:bodyPr wrap="square" rtlCol="0">
            <a:spAutoFit/>
          </a:bodyPr>
          <a:lstStyle/>
          <a:p>
            <a:r>
              <a:rPr lang="en-US" sz="1000" dirty="0">
                <a:solidFill>
                  <a:prstClr val="black"/>
                </a:solidFill>
              </a:rPr>
              <a:t>RDDS PG #:</a:t>
            </a:r>
          </a:p>
        </p:txBody>
      </p:sp>
      <p:sp>
        <p:nvSpPr>
          <p:cNvPr id="56"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57"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8"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1"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3" name="Text Placeholder 39"/>
          <p:cNvSpPr>
            <a:spLocks noGrp="1"/>
          </p:cNvSpPr>
          <p:nvPr>
            <p:ph type="body" sz="quarter" idx="35"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4" name="Text Placeholder 39"/>
          <p:cNvSpPr>
            <a:spLocks noGrp="1"/>
          </p:cNvSpPr>
          <p:nvPr>
            <p:ph type="body" sz="quarter" idx="36"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5" name="TextBox 64"/>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FY13</a:t>
            </a:r>
          </a:p>
        </p:txBody>
      </p:sp>
      <p:sp>
        <p:nvSpPr>
          <p:cNvPr id="66" name="TextBox 65"/>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FY12</a:t>
            </a:r>
          </a:p>
        </p:txBody>
      </p:sp>
      <p:sp>
        <p:nvSpPr>
          <p:cNvPr id="67" name="TextBox 66"/>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FY11</a:t>
            </a:r>
          </a:p>
        </p:txBody>
      </p:sp>
      <p:sp>
        <p:nvSpPr>
          <p:cNvPr id="68" name="TextBox 67"/>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PROJECT</a:t>
            </a:r>
          </a:p>
        </p:txBody>
      </p:sp>
      <p:sp>
        <p:nvSpPr>
          <p:cNvPr id="69" name="Text Placeholder 39"/>
          <p:cNvSpPr>
            <a:spLocks noGrp="1"/>
          </p:cNvSpPr>
          <p:nvPr>
            <p:ph type="body" sz="quarter" idx="37"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70" name="Text Placeholder 39"/>
          <p:cNvSpPr>
            <a:spLocks noGrp="1"/>
          </p:cNvSpPr>
          <p:nvPr>
            <p:ph type="body" sz="quarter" idx="38"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cxnSp>
        <p:nvCxnSpPr>
          <p:cNvPr id="71" name="Straight Connector 7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2"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73"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60848329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DIRO_Update_Field Demonstration_2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6" name="Rectangle 35"/>
          <p:cNvSpPr/>
          <p:nvPr userDrawn="1"/>
        </p:nvSpPr>
        <p:spPr>
          <a:xfrm>
            <a:off x="8041821" y="76201"/>
            <a:ext cx="949779" cy="519793"/>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7" name="TextBox 36"/>
          <p:cNvSpPr txBox="1"/>
          <p:nvPr userDrawn="1"/>
        </p:nvSpPr>
        <p:spPr>
          <a:xfrm>
            <a:off x="7968346" y="123651"/>
            <a:ext cx="1102180" cy="415498"/>
          </a:xfrm>
          <a:prstGeom prst="rect">
            <a:avLst/>
          </a:prstGeom>
          <a:noFill/>
        </p:spPr>
        <p:txBody>
          <a:bodyPr wrap="square" rtlCol="0">
            <a:spAutoFit/>
          </a:bodyPr>
          <a:lstStyle/>
          <a:p>
            <a:pPr algn="ctr"/>
            <a:r>
              <a:rPr lang="en-US" sz="1050" dirty="0">
                <a:solidFill>
                  <a:prstClr val="black"/>
                </a:solidFill>
                <a:ea typeface="Tahoma" pitchFamily="34" charset="0"/>
                <a:cs typeface="Tahoma" pitchFamily="34" charset="0"/>
              </a:rPr>
              <a:t>Field</a:t>
            </a:r>
          </a:p>
          <a:p>
            <a:pPr algn="ctr"/>
            <a:r>
              <a:rPr lang="en-US" sz="1050" dirty="0">
                <a:solidFill>
                  <a:prstClr val="black"/>
                </a:solidFill>
                <a:ea typeface="Tahoma" pitchFamily="34" charset="0"/>
                <a:cs typeface="Tahoma" pitchFamily="34" charset="0"/>
              </a:rPr>
              <a:t>Demonstration</a:t>
            </a:r>
          </a:p>
        </p:txBody>
      </p:sp>
      <p:pic>
        <p:nvPicPr>
          <p:cNvPr id="39" name="Picture 3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1" name="TextBox 40"/>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3" name="TextBox 42"/>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4" name="TextBox 43"/>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5" name="TextBox 44"/>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7" name="Straight Connector 46"/>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8" name="Straight Connector 47"/>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9" name="Content Placeholder 6"/>
          <p:cNvSpPr>
            <a:spLocks noGrp="1"/>
          </p:cNvSpPr>
          <p:nvPr>
            <p:ph sz="quarter" idx="32"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0"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1" name="Content Placeholder 6"/>
          <p:cNvSpPr>
            <a:spLocks noGrp="1"/>
          </p:cNvSpPr>
          <p:nvPr>
            <p:ph sz="quarter" idx="33"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2" name="Content Placeholder 6"/>
          <p:cNvSpPr>
            <a:spLocks noGrp="1"/>
          </p:cNvSpPr>
          <p:nvPr>
            <p:ph sz="quarter" idx="34"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3" name="TextBox 52"/>
          <p:cNvSpPr txBox="1"/>
          <p:nvPr userDrawn="1"/>
        </p:nvSpPr>
        <p:spPr>
          <a:xfrm>
            <a:off x="28578" y="1109505"/>
            <a:ext cx="623887" cy="246221"/>
          </a:xfrm>
          <a:prstGeom prst="rect">
            <a:avLst/>
          </a:prstGeom>
          <a:noFill/>
        </p:spPr>
        <p:txBody>
          <a:bodyPr wrap="square" rtlCol="0">
            <a:spAutoFit/>
          </a:bodyPr>
          <a:lstStyle/>
          <a:p>
            <a:r>
              <a:rPr lang="en-US" sz="1000" dirty="0">
                <a:solidFill>
                  <a:prstClr val="black"/>
                </a:solidFill>
              </a:rPr>
              <a:t>PE:</a:t>
            </a:r>
          </a:p>
        </p:txBody>
      </p:sp>
      <p:sp>
        <p:nvSpPr>
          <p:cNvPr id="54" name="TextBox 53"/>
          <p:cNvSpPr txBox="1"/>
          <p:nvPr userDrawn="1"/>
        </p:nvSpPr>
        <p:spPr>
          <a:xfrm>
            <a:off x="1782269" y="1109505"/>
            <a:ext cx="792555" cy="246221"/>
          </a:xfrm>
          <a:prstGeom prst="rect">
            <a:avLst/>
          </a:prstGeom>
          <a:noFill/>
        </p:spPr>
        <p:txBody>
          <a:bodyPr wrap="square" rtlCol="0">
            <a:spAutoFit/>
          </a:bodyPr>
          <a:lstStyle/>
          <a:p>
            <a:r>
              <a:rPr lang="en-US" sz="1000" dirty="0">
                <a:solidFill>
                  <a:prstClr val="black"/>
                </a:solidFill>
              </a:rPr>
              <a:t>PROJECT:</a:t>
            </a:r>
          </a:p>
        </p:txBody>
      </p:sp>
      <p:sp>
        <p:nvSpPr>
          <p:cNvPr id="55" name="TextBox 54"/>
          <p:cNvSpPr txBox="1"/>
          <p:nvPr userDrawn="1"/>
        </p:nvSpPr>
        <p:spPr>
          <a:xfrm>
            <a:off x="3614740" y="1109505"/>
            <a:ext cx="1204913" cy="246221"/>
          </a:xfrm>
          <a:prstGeom prst="rect">
            <a:avLst/>
          </a:prstGeom>
          <a:noFill/>
        </p:spPr>
        <p:txBody>
          <a:bodyPr wrap="square" rtlCol="0">
            <a:spAutoFit/>
          </a:bodyPr>
          <a:lstStyle/>
          <a:p>
            <a:r>
              <a:rPr lang="en-US" sz="1000" dirty="0">
                <a:solidFill>
                  <a:prstClr val="black"/>
                </a:solidFill>
              </a:rPr>
              <a:t>RDDS PG #:</a:t>
            </a:r>
          </a:p>
        </p:txBody>
      </p:sp>
      <p:sp>
        <p:nvSpPr>
          <p:cNvPr id="56"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57"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8"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1"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3" name="Text Placeholder 39"/>
          <p:cNvSpPr>
            <a:spLocks noGrp="1"/>
          </p:cNvSpPr>
          <p:nvPr>
            <p:ph type="body" sz="quarter" idx="35"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4" name="Text Placeholder 39"/>
          <p:cNvSpPr>
            <a:spLocks noGrp="1"/>
          </p:cNvSpPr>
          <p:nvPr>
            <p:ph type="body" sz="quarter" idx="36"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5" name="TextBox 64"/>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FY13</a:t>
            </a:r>
          </a:p>
        </p:txBody>
      </p:sp>
      <p:sp>
        <p:nvSpPr>
          <p:cNvPr id="66" name="TextBox 65"/>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FY12</a:t>
            </a:r>
          </a:p>
        </p:txBody>
      </p:sp>
      <p:sp>
        <p:nvSpPr>
          <p:cNvPr id="67" name="TextBox 66"/>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FY11</a:t>
            </a:r>
          </a:p>
        </p:txBody>
      </p:sp>
      <p:sp>
        <p:nvSpPr>
          <p:cNvPr id="68" name="TextBox 67"/>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PROJECT</a:t>
            </a:r>
          </a:p>
        </p:txBody>
      </p:sp>
      <p:sp>
        <p:nvSpPr>
          <p:cNvPr id="69" name="Text Placeholder 39"/>
          <p:cNvSpPr>
            <a:spLocks noGrp="1"/>
          </p:cNvSpPr>
          <p:nvPr>
            <p:ph type="body" sz="quarter" idx="37"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70" name="Text Placeholder 39"/>
          <p:cNvSpPr>
            <a:spLocks noGrp="1"/>
          </p:cNvSpPr>
          <p:nvPr>
            <p:ph type="body" sz="quarter" idx="38"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cxnSp>
        <p:nvCxnSpPr>
          <p:cNvPr id="71" name="Straight Connector 7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2"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73"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390039351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RO_Update_Concept_3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40" name="Rectangle 39"/>
          <p:cNvSpPr/>
          <p:nvPr userDrawn="1"/>
        </p:nvSpPr>
        <p:spPr>
          <a:xfrm>
            <a:off x="8041821" y="76201"/>
            <a:ext cx="949779" cy="51979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1" name="TextBox 40"/>
          <p:cNvSpPr txBox="1"/>
          <p:nvPr userDrawn="1"/>
        </p:nvSpPr>
        <p:spPr>
          <a:xfrm>
            <a:off x="8041822" y="197126"/>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Concept</a:t>
            </a:r>
          </a:p>
        </p:txBody>
      </p:sp>
      <p:pic>
        <p:nvPicPr>
          <p:cNvPr id="43" name="Picture 4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5" name="TextBox 4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7" name="TextBox 4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8" name="TextBox 4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9" name="TextBox 4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51" name="Straight Connector 5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2" name="Straight Connector 5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3" name="Content Placeholder 6"/>
          <p:cNvSpPr>
            <a:spLocks noGrp="1"/>
          </p:cNvSpPr>
          <p:nvPr>
            <p:ph sz="quarter" idx="36"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37"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38"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7" name="TextBox 56"/>
          <p:cNvSpPr txBox="1"/>
          <p:nvPr userDrawn="1"/>
        </p:nvSpPr>
        <p:spPr>
          <a:xfrm>
            <a:off x="0" y="1124894"/>
            <a:ext cx="623887" cy="230832"/>
          </a:xfrm>
          <a:prstGeom prst="rect">
            <a:avLst/>
          </a:prstGeom>
          <a:noFill/>
        </p:spPr>
        <p:txBody>
          <a:bodyPr wrap="square" rtlCol="0">
            <a:spAutoFit/>
          </a:bodyPr>
          <a:lstStyle/>
          <a:p>
            <a:r>
              <a:rPr lang="en-US" sz="900" dirty="0">
                <a:solidFill>
                  <a:prstClr val="black"/>
                </a:solidFill>
              </a:rPr>
              <a:t>PE:</a:t>
            </a:r>
          </a:p>
        </p:txBody>
      </p:sp>
      <p:sp>
        <p:nvSpPr>
          <p:cNvPr id="58" name="TextBox 57"/>
          <p:cNvSpPr txBox="1"/>
          <p:nvPr userDrawn="1"/>
        </p:nvSpPr>
        <p:spPr>
          <a:xfrm>
            <a:off x="2215265" y="1124894"/>
            <a:ext cx="792555" cy="230832"/>
          </a:xfrm>
          <a:prstGeom prst="rect">
            <a:avLst/>
          </a:prstGeom>
          <a:noFill/>
        </p:spPr>
        <p:txBody>
          <a:bodyPr wrap="square" rtlCol="0">
            <a:spAutoFit/>
          </a:bodyPr>
          <a:lstStyle/>
          <a:p>
            <a:r>
              <a:rPr lang="en-US" sz="900" dirty="0">
                <a:solidFill>
                  <a:prstClr val="black"/>
                </a:solidFill>
              </a:rPr>
              <a:t>PROJECT:</a:t>
            </a:r>
          </a:p>
        </p:txBody>
      </p:sp>
      <p:sp>
        <p:nvSpPr>
          <p:cNvPr id="59" name="TextBox 58"/>
          <p:cNvSpPr txBox="1"/>
          <p:nvPr userDrawn="1"/>
        </p:nvSpPr>
        <p:spPr>
          <a:xfrm>
            <a:off x="4426414" y="1124894"/>
            <a:ext cx="1204913" cy="230832"/>
          </a:xfrm>
          <a:prstGeom prst="rect">
            <a:avLst/>
          </a:prstGeom>
          <a:noFill/>
        </p:spPr>
        <p:txBody>
          <a:bodyPr wrap="square" rtlCol="0">
            <a:spAutoFit/>
          </a:bodyPr>
          <a:lstStyle/>
          <a:p>
            <a:r>
              <a:rPr lang="en-US" sz="900" dirty="0">
                <a:solidFill>
                  <a:prstClr val="black"/>
                </a:solidFill>
              </a:rPr>
              <a:t>RDDS PG #:</a:t>
            </a:r>
          </a:p>
        </p:txBody>
      </p:sp>
      <p:sp>
        <p:nvSpPr>
          <p:cNvPr id="60"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61"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62"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63"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4"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5"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6"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7"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8"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9" name="TextBox 68"/>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FY13</a:t>
            </a:r>
          </a:p>
        </p:txBody>
      </p:sp>
      <p:sp>
        <p:nvSpPr>
          <p:cNvPr id="70" name="TextBox 69"/>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FY12</a:t>
            </a:r>
          </a:p>
        </p:txBody>
      </p:sp>
      <p:sp>
        <p:nvSpPr>
          <p:cNvPr id="71" name="TextBox 70"/>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FY11</a:t>
            </a:r>
          </a:p>
        </p:txBody>
      </p:sp>
      <p:sp>
        <p:nvSpPr>
          <p:cNvPr id="72" name="TextBox 71"/>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PROJECT</a:t>
            </a:r>
          </a:p>
        </p:txBody>
      </p:sp>
      <p:sp>
        <p:nvSpPr>
          <p:cNvPr id="73" name="Text Placeholder 39"/>
          <p:cNvSpPr>
            <a:spLocks noGrp="1"/>
          </p:cNvSpPr>
          <p:nvPr>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4" name="Text Placeholder 39"/>
          <p:cNvSpPr>
            <a:spLocks noGrp="1"/>
          </p:cNvSpPr>
          <p:nvPr>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6" name="Text Placeholder 39"/>
          <p:cNvSpPr>
            <a:spLocks noGrp="1"/>
          </p:cNvSpPr>
          <p:nvPr>
            <p:ph type="body" sz="quarter" idx="39"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7" name="Text Placeholder 39"/>
          <p:cNvSpPr>
            <a:spLocks noGrp="1"/>
          </p:cNvSpPr>
          <p:nvPr>
            <p:ph type="body" sz="quarter" idx="40"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8" name="Text Placeholder 39"/>
          <p:cNvSpPr>
            <a:spLocks noGrp="1"/>
          </p:cNvSpPr>
          <p:nvPr>
            <p:ph type="body" sz="quarter" idx="41"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9" name="Text Placeholder 39"/>
          <p:cNvSpPr>
            <a:spLocks noGrp="1"/>
          </p:cNvSpPr>
          <p:nvPr>
            <p:ph type="body" sz="quarter" idx="42"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75" name="Straight Connector 74"/>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8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8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87915432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DIRO_Update_Prototype_3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40" name="Rectangle 39"/>
          <p:cNvSpPr/>
          <p:nvPr userDrawn="1"/>
        </p:nvSpPr>
        <p:spPr>
          <a:xfrm>
            <a:off x="8041821" y="76201"/>
            <a:ext cx="949779" cy="519793"/>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1" name="TextBox 40"/>
          <p:cNvSpPr txBox="1"/>
          <p:nvPr userDrawn="1"/>
        </p:nvSpPr>
        <p:spPr>
          <a:xfrm>
            <a:off x="8041822" y="197128"/>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Prototype</a:t>
            </a:r>
          </a:p>
        </p:txBody>
      </p:sp>
      <p:pic>
        <p:nvPicPr>
          <p:cNvPr id="43" name="Picture 4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5" name="TextBox 4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7" name="TextBox 4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8" name="TextBox 4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9" name="TextBox 4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51" name="Straight Connector 5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2" name="Straight Connector 5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3" name="Content Placeholder 6"/>
          <p:cNvSpPr>
            <a:spLocks noGrp="1"/>
          </p:cNvSpPr>
          <p:nvPr>
            <p:ph sz="quarter" idx="36"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37"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38"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7" name="TextBox 56"/>
          <p:cNvSpPr txBox="1"/>
          <p:nvPr userDrawn="1"/>
        </p:nvSpPr>
        <p:spPr>
          <a:xfrm>
            <a:off x="0" y="1124894"/>
            <a:ext cx="623887" cy="230832"/>
          </a:xfrm>
          <a:prstGeom prst="rect">
            <a:avLst/>
          </a:prstGeom>
          <a:noFill/>
        </p:spPr>
        <p:txBody>
          <a:bodyPr wrap="square" rtlCol="0">
            <a:spAutoFit/>
          </a:bodyPr>
          <a:lstStyle/>
          <a:p>
            <a:r>
              <a:rPr lang="en-US" sz="900" dirty="0">
                <a:solidFill>
                  <a:prstClr val="black"/>
                </a:solidFill>
              </a:rPr>
              <a:t>PE:</a:t>
            </a:r>
          </a:p>
        </p:txBody>
      </p:sp>
      <p:sp>
        <p:nvSpPr>
          <p:cNvPr id="58" name="TextBox 57"/>
          <p:cNvSpPr txBox="1"/>
          <p:nvPr userDrawn="1"/>
        </p:nvSpPr>
        <p:spPr>
          <a:xfrm>
            <a:off x="2215265" y="1124894"/>
            <a:ext cx="792555" cy="230832"/>
          </a:xfrm>
          <a:prstGeom prst="rect">
            <a:avLst/>
          </a:prstGeom>
          <a:noFill/>
        </p:spPr>
        <p:txBody>
          <a:bodyPr wrap="square" rtlCol="0">
            <a:spAutoFit/>
          </a:bodyPr>
          <a:lstStyle/>
          <a:p>
            <a:r>
              <a:rPr lang="en-US" sz="900" dirty="0">
                <a:solidFill>
                  <a:prstClr val="black"/>
                </a:solidFill>
              </a:rPr>
              <a:t>PROJECT:</a:t>
            </a:r>
          </a:p>
        </p:txBody>
      </p:sp>
      <p:sp>
        <p:nvSpPr>
          <p:cNvPr id="59" name="TextBox 58"/>
          <p:cNvSpPr txBox="1"/>
          <p:nvPr userDrawn="1"/>
        </p:nvSpPr>
        <p:spPr>
          <a:xfrm>
            <a:off x="4426414" y="1124894"/>
            <a:ext cx="1204913" cy="230832"/>
          </a:xfrm>
          <a:prstGeom prst="rect">
            <a:avLst/>
          </a:prstGeom>
          <a:noFill/>
        </p:spPr>
        <p:txBody>
          <a:bodyPr wrap="square" rtlCol="0">
            <a:spAutoFit/>
          </a:bodyPr>
          <a:lstStyle/>
          <a:p>
            <a:r>
              <a:rPr lang="en-US" sz="900" dirty="0">
                <a:solidFill>
                  <a:prstClr val="black"/>
                </a:solidFill>
              </a:rPr>
              <a:t>RDDS PG #:</a:t>
            </a:r>
          </a:p>
        </p:txBody>
      </p:sp>
      <p:sp>
        <p:nvSpPr>
          <p:cNvPr id="60"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61"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62"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63"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4"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5"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6"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7"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8"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9" name="TextBox 68"/>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FY13</a:t>
            </a:r>
          </a:p>
        </p:txBody>
      </p:sp>
      <p:sp>
        <p:nvSpPr>
          <p:cNvPr id="70" name="TextBox 69"/>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FY12</a:t>
            </a:r>
          </a:p>
        </p:txBody>
      </p:sp>
      <p:sp>
        <p:nvSpPr>
          <p:cNvPr id="71" name="TextBox 70"/>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FY11</a:t>
            </a:r>
          </a:p>
        </p:txBody>
      </p:sp>
      <p:sp>
        <p:nvSpPr>
          <p:cNvPr id="72" name="TextBox 71"/>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PROJECT</a:t>
            </a:r>
          </a:p>
        </p:txBody>
      </p:sp>
      <p:sp>
        <p:nvSpPr>
          <p:cNvPr id="73" name="Text Placeholder 39"/>
          <p:cNvSpPr>
            <a:spLocks noGrp="1"/>
          </p:cNvSpPr>
          <p:nvPr>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4" name="Text Placeholder 39"/>
          <p:cNvSpPr>
            <a:spLocks noGrp="1"/>
          </p:cNvSpPr>
          <p:nvPr>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6" name="Text Placeholder 39"/>
          <p:cNvSpPr>
            <a:spLocks noGrp="1"/>
          </p:cNvSpPr>
          <p:nvPr>
            <p:ph type="body" sz="quarter" idx="39"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7" name="Text Placeholder 39"/>
          <p:cNvSpPr>
            <a:spLocks noGrp="1"/>
          </p:cNvSpPr>
          <p:nvPr>
            <p:ph type="body" sz="quarter" idx="40"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8" name="Text Placeholder 39"/>
          <p:cNvSpPr>
            <a:spLocks noGrp="1"/>
          </p:cNvSpPr>
          <p:nvPr>
            <p:ph type="body" sz="quarter" idx="41"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9" name="Text Placeholder 39"/>
          <p:cNvSpPr>
            <a:spLocks noGrp="1"/>
          </p:cNvSpPr>
          <p:nvPr>
            <p:ph type="body" sz="quarter" idx="42"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75" name="Straight Connector 74"/>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8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8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68445378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DIRO_Update_Field Demonstration_3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40" name="Rectangle 39"/>
          <p:cNvSpPr/>
          <p:nvPr userDrawn="1"/>
        </p:nvSpPr>
        <p:spPr>
          <a:xfrm>
            <a:off x="8041821" y="76201"/>
            <a:ext cx="949779" cy="519793"/>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1" name="TextBox 40"/>
          <p:cNvSpPr txBox="1"/>
          <p:nvPr userDrawn="1"/>
        </p:nvSpPr>
        <p:spPr>
          <a:xfrm>
            <a:off x="7968346" y="123651"/>
            <a:ext cx="1102180" cy="415498"/>
          </a:xfrm>
          <a:prstGeom prst="rect">
            <a:avLst/>
          </a:prstGeom>
          <a:noFill/>
        </p:spPr>
        <p:txBody>
          <a:bodyPr wrap="square" rtlCol="0">
            <a:spAutoFit/>
          </a:bodyPr>
          <a:lstStyle/>
          <a:p>
            <a:pPr algn="ctr"/>
            <a:r>
              <a:rPr lang="en-US" sz="1050" dirty="0">
                <a:solidFill>
                  <a:prstClr val="black"/>
                </a:solidFill>
                <a:ea typeface="Tahoma" pitchFamily="34" charset="0"/>
                <a:cs typeface="Tahoma" pitchFamily="34" charset="0"/>
              </a:rPr>
              <a:t>Field</a:t>
            </a:r>
          </a:p>
          <a:p>
            <a:pPr algn="ctr"/>
            <a:r>
              <a:rPr lang="en-US" sz="1050" dirty="0">
                <a:solidFill>
                  <a:prstClr val="black"/>
                </a:solidFill>
                <a:ea typeface="Tahoma" pitchFamily="34" charset="0"/>
                <a:cs typeface="Tahoma" pitchFamily="34" charset="0"/>
              </a:rPr>
              <a:t>Demonstration</a:t>
            </a:r>
          </a:p>
        </p:txBody>
      </p:sp>
      <p:pic>
        <p:nvPicPr>
          <p:cNvPr id="43" name="Picture 4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5" name="TextBox 4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7" name="TextBox 4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8" name="TextBox 4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9" name="TextBox 4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51" name="Straight Connector 5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2" name="Straight Connector 5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3" name="Content Placeholder 6"/>
          <p:cNvSpPr>
            <a:spLocks noGrp="1"/>
          </p:cNvSpPr>
          <p:nvPr>
            <p:ph sz="quarter" idx="36"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37"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38"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7" name="TextBox 56"/>
          <p:cNvSpPr txBox="1"/>
          <p:nvPr userDrawn="1"/>
        </p:nvSpPr>
        <p:spPr>
          <a:xfrm>
            <a:off x="0" y="1124894"/>
            <a:ext cx="623887" cy="230832"/>
          </a:xfrm>
          <a:prstGeom prst="rect">
            <a:avLst/>
          </a:prstGeom>
          <a:noFill/>
        </p:spPr>
        <p:txBody>
          <a:bodyPr wrap="square" rtlCol="0">
            <a:spAutoFit/>
          </a:bodyPr>
          <a:lstStyle/>
          <a:p>
            <a:r>
              <a:rPr lang="en-US" sz="900" dirty="0">
                <a:solidFill>
                  <a:prstClr val="black"/>
                </a:solidFill>
              </a:rPr>
              <a:t>PE:</a:t>
            </a:r>
          </a:p>
        </p:txBody>
      </p:sp>
      <p:sp>
        <p:nvSpPr>
          <p:cNvPr id="58" name="TextBox 57"/>
          <p:cNvSpPr txBox="1"/>
          <p:nvPr userDrawn="1"/>
        </p:nvSpPr>
        <p:spPr>
          <a:xfrm>
            <a:off x="2215265" y="1124894"/>
            <a:ext cx="792555" cy="230832"/>
          </a:xfrm>
          <a:prstGeom prst="rect">
            <a:avLst/>
          </a:prstGeom>
          <a:noFill/>
        </p:spPr>
        <p:txBody>
          <a:bodyPr wrap="square" rtlCol="0">
            <a:spAutoFit/>
          </a:bodyPr>
          <a:lstStyle/>
          <a:p>
            <a:r>
              <a:rPr lang="en-US" sz="900" dirty="0">
                <a:solidFill>
                  <a:prstClr val="black"/>
                </a:solidFill>
              </a:rPr>
              <a:t>PROJECT:</a:t>
            </a:r>
          </a:p>
        </p:txBody>
      </p:sp>
      <p:sp>
        <p:nvSpPr>
          <p:cNvPr id="59" name="TextBox 58"/>
          <p:cNvSpPr txBox="1"/>
          <p:nvPr userDrawn="1"/>
        </p:nvSpPr>
        <p:spPr>
          <a:xfrm>
            <a:off x="4426414" y="1124894"/>
            <a:ext cx="1204913" cy="230832"/>
          </a:xfrm>
          <a:prstGeom prst="rect">
            <a:avLst/>
          </a:prstGeom>
          <a:noFill/>
        </p:spPr>
        <p:txBody>
          <a:bodyPr wrap="square" rtlCol="0">
            <a:spAutoFit/>
          </a:bodyPr>
          <a:lstStyle/>
          <a:p>
            <a:r>
              <a:rPr lang="en-US" sz="900" dirty="0">
                <a:solidFill>
                  <a:prstClr val="black"/>
                </a:solidFill>
              </a:rPr>
              <a:t>RDDS PG #:</a:t>
            </a:r>
          </a:p>
        </p:txBody>
      </p:sp>
      <p:sp>
        <p:nvSpPr>
          <p:cNvPr id="60"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61"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62"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63"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4"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5"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6"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7"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8"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9" name="TextBox 68"/>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FY13</a:t>
            </a:r>
          </a:p>
        </p:txBody>
      </p:sp>
      <p:sp>
        <p:nvSpPr>
          <p:cNvPr id="70" name="TextBox 69"/>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FY12</a:t>
            </a:r>
          </a:p>
        </p:txBody>
      </p:sp>
      <p:sp>
        <p:nvSpPr>
          <p:cNvPr id="71" name="TextBox 70"/>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FY11</a:t>
            </a:r>
          </a:p>
        </p:txBody>
      </p:sp>
      <p:sp>
        <p:nvSpPr>
          <p:cNvPr id="72" name="TextBox 71"/>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PROJECT</a:t>
            </a:r>
          </a:p>
        </p:txBody>
      </p:sp>
      <p:sp>
        <p:nvSpPr>
          <p:cNvPr id="73" name="Text Placeholder 39"/>
          <p:cNvSpPr>
            <a:spLocks noGrp="1"/>
          </p:cNvSpPr>
          <p:nvPr>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4" name="Text Placeholder 39"/>
          <p:cNvSpPr>
            <a:spLocks noGrp="1"/>
          </p:cNvSpPr>
          <p:nvPr>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6" name="Text Placeholder 39"/>
          <p:cNvSpPr>
            <a:spLocks noGrp="1"/>
          </p:cNvSpPr>
          <p:nvPr>
            <p:ph type="body" sz="quarter" idx="39"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7" name="Text Placeholder 39"/>
          <p:cNvSpPr>
            <a:spLocks noGrp="1"/>
          </p:cNvSpPr>
          <p:nvPr>
            <p:ph type="body" sz="quarter" idx="40"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8" name="Text Placeholder 39"/>
          <p:cNvSpPr>
            <a:spLocks noGrp="1"/>
          </p:cNvSpPr>
          <p:nvPr>
            <p:ph type="body" sz="quarter" idx="41"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9" name="Text Placeholder 39"/>
          <p:cNvSpPr>
            <a:spLocks noGrp="1"/>
          </p:cNvSpPr>
          <p:nvPr>
            <p:ph type="body" sz="quarter" idx="42"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75" name="Straight Connector 74"/>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8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8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04504530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_and_Content_Vert">
    <p:spTree>
      <p:nvGrpSpPr>
        <p:cNvPr id="1" name=""/>
        <p:cNvGrpSpPr/>
        <p:nvPr/>
      </p:nvGrpSpPr>
      <p:grpSpPr>
        <a:xfrm>
          <a:off x="0" y="0"/>
          <a:ext cx="0" cy="0"/>
          <a:chOff x="0" y="0"/>
          <a:chExt cx="0" cy="0"/>
        </a:xfrm>
      </p:grpSpPr>
      <p:sp>
        <p:nvSpPr>
          <p:cNvPr id="5" name="Content Placeholder 10"/>
          <p:cNvSpPr>
            <a:spLocks noGrp="1"/>
          </p:cNvSpPr>
          <p:nvPr>
            <p:ph sz="quarter" idx="13"/>
          </p:nvPr>
        </p:nvSpPr>
        <p:spPr>
          <a:xfrm rot="5400000">
            <a:off x="1152522" y="-142872"/>
            <a:ext cx="6400803" cy="7143751"/>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vl2pPr>
            <a:lvl3pPr marL="1143000" indent="-228600">
              <a:buFont typeface="Arial" pitchFamily="34" charset="0"/>
              <a:buChar char="•"/>
              <a:defRPr sz="1400"/>
            </a:lvl3pPr>
            <a:lvl4pPr marL="1600200" indent="-228600">
              <a:buFont typeface="Arial" pitchFamily="34" charset="0"/>
              <a:buChar char="•"/>
              <a:defRPr sz="1300"/>
            </a:lvl4pPr>
            <a:lvl5pPr marL="2057400" indent="-228600">
              <a:buFont typeface="Arial" pitchFamily="34" charset="0"/>
              <a:buChar char="•"/>
              <a:defRPr sz="13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p:cNvSpPr>
            <a:spLocks noGrp="1"/>
          </p:cNvSpPr>
          <p:nvPr>
            <p:ph type="ftr" sz="quarter" idx="10"/>
          </p:nvPr>
        </p:nvSpPr>
        <p:spPr>
          <a:xfrm rot="5400000">
            <a:off x="-2528935" y="3278187"/>
            <a:ext cx="5546817" cy="298450"/>
          </a:xfrm>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a:xfrm rot="5400000">
            <a:off x="-23720" y="6357843"/>
            <a:ext cx="530038" cy="292102"/>
          </a:xfrm>
        </p:spPr>
        <p:txBody>
          <a:bodyPr/>
          <a:lstStyle/>
          <a:p>
            <a:pPr>
              <a:defRPr/>
            </a:pPr>
            <a:fld id="{231CC523-8BC6-4921-807A-66BD262F34AB}" type="slidenum">
              <a:rPr lang="en-US" smtClean="0"/>
              <a:pPr>
                <a:defRPr/>
              </a:pPr>
              <a:t>‹#›</a:t>
            </a:fld>
            <a:endParaRPr lang="en-US"/>
          </a:p>
        </p:txBody>
      </p:sp>
      <p:sp>
        <p:nvSpPr>
          <p:cNvPr id="6" name="Title 1"/>
          <p:cNvSpPr>
            <a:spLocks noGrp="1"/>
          </p:cNvSpPr>
          <p:nvPr>
            <p:ph type="ctrTitle"/>
          </p:nvPr>
        </p:nvSpPr>
        <p:spPr>
          <a:xfrm rot="5400000">
            <a:off x="6100764" y="3695703"/>
            <a:ext cx="5191125" cy="676275"/>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7" name="Straight Connector 6"/>
          <p:cNvCxnSpPr>
            <a:cxnSpLocks noChangeShapeType="1"/>
          </p:cNvCxnSpPr>
          <p:nvPr userDrawn="1"/>
        </p:nvCxnSpPr>
        <p:spPr bwMode="auto">
          <a:xfrm flipH="1">
            <a:off x="8266909" y="228600"/>
            <a:ext cx="1588" cy="6410325"/>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5400000">
            <a:off x="8156508" y="374048"/>
            <a:ext cx="1085438" cy="655071"/>
          </a:xfrm>
          <a:prstGeom prst="rect">
            <a:avLst/>
          </a:prstGeom>
        </p:spPr>
      </p:pic>
    </p:spTree>
    <p:extLst>
      <p:ext uri="{BB962C8B-B14F-4D97-AF65-F5344CB8AC3E}">
        <p14:creationId xmlns:p14="http://schemas.microsoft.com/office/powerpoint/2010/main" val="7835324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ext Placeholder 2"/>
          <p:cNvSpPr>
            <a:spLocks noGrp="1"/>
          </p:cNvSpPr>
          <p:nvPr>
            <p:ph type="body" idx="1"/>
          </p:nvPr>
        </p:nvSpPr>
        <p:spPr bwMode="auto">
          <a:xfrm>
            <a:off x="381000" y="12192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Footer Placeholder 4"/>
          <p:cNvSpPr>
            <a:spLocks noGrp="1"/>
          </p:cNvSpPr>
          <p:nvPr>
            <p:ph type="ftr" sz="quarter" idx="3"/>
          </p:nvPr>
        </p:nvSpPr>
        <p:spPr>
          <a:xfrm>
            <a:off x="1333500" y="6550026"/>
            <a:ext cx="6477000" cy="298450"/>
          </a:xfrm>
          <a:prstGeom prst="rect">
            <a:avLst/>
          </a:prstGeom>
        </p:spPr>
        <p:txBody>
          <a:bodyPr vert="horz" wrap="square" lIns="91440" tIns="45720" rIns="91440" bIns="45720" numCol="1" anchor="ctr" anchorCtr="0" compatLnSpc="1">
            <a:prstTxWarp prst="textNoShape">
              <a:avLst/>
            </a:prstTxWarp>
          </a:bodyPr>
          <a:lstStyle>
            <a:lvl1pPr algn="ctr">
              <a:defRPr sz="900" baseline="0">
                <a:solidFill>
                  <a:srgbClr val="898989"/>
                </a:solidFill>
                <a:latin typeface="Tahoma" charset="0"/>
              </a:defRPr>
            </a:lvl1pPr>
          </a:lstStyle>
          <a:p>
            <a:pPr>
              <a:defRPr/>
            </a:pPr>
            <a:r>
              <a:rPr lang="en-US"/>
              <a:t>DARPA-BAA-14-62    ICONS  </a:t>
            </a:r>
            <a:endParaRPr lang="en-US" dirty="0"/>
          </a:p>
        </p:txBody>
      </p:sp>
      <p:sp>
        <p:nvSpPr>
          <p:cNvPr id="12" name="Slide Number Placeholder 5"/>
          <p:cNvSpPr>
            <a:spLocks noGrp="1"/>
          </p:cNvSpPr>
          <p:nvPr>
            <p:ph type="sldNum" sz="quarter" idx="4"/>
          </p:nvPr>
        </p:nvSpPr>
        <p:spPr>
          <a:xfrm>
            <a:off x="8102430" y="6553200"/>
            <a:ext cx="762000" cy="292102"/>
          </a:xfrm>
          <a:prstGeom prst="rect">
            <a:avLst/>
          </a:prstGeom>
        </p:spPr>
        <p:txBody>
          <a:bodyPr vert="horz" wrap="square" lIns="91440" tIns="45720" rIns="91440" bIns="45720" numCol="1" anchor="ctr" anchorCtr="0" compatLnSpc="1">
            <a:prstTxWarp prst="textNoShape">
              <a:avLst/>
            </a:prstTxWarp>
          </a:bodyPr>
          <a:lstStyle>
            <a:lvl1pPr algn="r">
              <a:defRPr sz="1200" baseline="0">
                <a:solidFill>
                  <a:srgbClr val="898989"/>
                </a:solidFill>
                <a:latin typeface="Tahoma" charset="0"/>
              </a:defRPr>
            </a:lvl1pPr>
          </a:lstStyle>
          <a:p>
            <a:pPr>
              <a:defRPr/>
            </a:pPr>
            <a:fld id="{231CC523-8BC6-4921-807A-66BD262F34AB}" type="slidenum">
              <a:rPr lang="en-US"/>
              <a:pPr>
                <a:defRPr/>
              </a:pPr>
              <a:t>‹#›</a:t>
            </a:fld>
            <a:endParaRPr lang="en-US"/>
          </a:p>
        </p:txBody>
      </p:sp>
      <p:sp>
        <p:nvSpPr>
          <p:cNvPr id="13" name="Title Placeholder 9"/>
          <p:cNvSpPr>
            <a:spLocks noGrp="1"/>
          </p:cNvSpPr>
          <p:nvPr>
            <p:ph type="title"/>
          </p:nvPr>
        </p:nvSpPr>
        <p:spPr bwMode="auto">
          <a:xfrm>
            <a:off x="1622424" y="152400"/>
            <a:ext cx="7140575"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Master title style</a:t>
            </a:r>
          </a:p>
        </p:txBody>
      </p:sp>
      <p:sp>
        <p:nvSpPr>
          <p:cNvPr id="2" name="Date Placeholder 1"/>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Tree>
    <p:extLst>
      <p:ext uri="{BB962C8B-B14F-4D97-AF65-F5344CB8AC3E}">
        <p14:creationId xmlns:p14="http://schemas.microsoft.com/office/powerpoint/2010/main" val="1211192292"/>
      </p:ext>
    </p:extLst>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 id="2147483771" r:id="rId12"/>
    <p:sldLayoutId id="2147483772" r:id="rId13"/>
    <p:sldLayoutId id="2147483773" r:id="rId14"/>
    <p:sldLayoutId id="2147483774" r:id="rId15"/>
    <p:sldLayoutId id="2147483775" r:id="rId16"/>
    <p:sldLayoutId id="2147483776" r:id="rId17"/>
    <p:sldLayoutId id="2147483777" r:id="rId18"/>
    <p:sldLayoutId id="2147483778" r:id="rId19"/>
    <p:sldLayoutId id="2147483779" r:id="rId20"/>
    <p:sldLayoutId id="2147483780" r:id="rId21"/>
    <p:sldLayoutId id="2147483781" r:id="rId22"/>
    <p:sldLayoutId id="2147483782" r:id="rId23"/>
    <p:sldLayoutId id="2147483783" r:id="rId24"/>
    <p:sldLayoutId id="2147483784" r:id="rId25"/>
    <p:sldLayoutId id="2147483785" r:id="rId26"/>
    <p:sldLayoutId id="2147483786" r:id="rId27"/>
  </p:sldLayoutIdLst>
  <p:hf hdr="0" dt="0"/>
  <p:txStyles>
    <p:titleStyle>
      <a:lvl1pPr algn="l" defTabSz="914400" rtl="0" eaLnBrk="1" latinLnBrk="0" hangingPunct="1">
        <a:spcBef>
          <a:spcPct val="0"/>
        </a:spcBef>
        <a:buNone/>
        <a:defRPr sz="2200" kern="1200">
          <a:solidFill>
            <a:schemeClr val="tx1"/>
          </a:solidFill>
          <a:latin typeface="Tahoma" pitchFamily="34" charset="0"/>
          <a:ea typeface="+mj-ea"/>
          <a:cs typeface="Tahoma" pitchFamily="34" charset="0"/>
        </a:defRPr>
      </a:lvl1pPr>
    </p:titleStyle>
    <p:bodyStyle>
      <a:lvl1pPr marL="342900" indent="-342900" algn="l" defTabSz="914400" rtl="0" eaLnBrk="1" latinLnBrk="0" hangingPunct="1">
        <a:spcBef>
          <a:spcPct val="20000"/>
        </a:spcBef>
        <a:buFont typeface="Arial" pitchFamily="34" charset="0"/>
        <a:buNone/>
        <a:defRPr sz="2000" kern="120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8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6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40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40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231CC523-8BC6-4921-807A-66BD262F34AB}" type="slidenum">
              <a:rPr lang="en-US" smtClean="0">
                <a:latin typeface="Calibri" panose="020F0502020204030204" pitchFamily="34" charset="0"/>
                <a:cs typeface="Calibri" panose="020F0502020204030204" pitchFamily="34" charset="0"/>
              </a:rPr>
              <a:pPr/>
              <a:t>1</a:t>
            </a:fld>
            <a:endParaRPr lang="en-US" dirty="0">
              <a:latin typeface="Calibri" panose="020F0502020204030204" pitchFamily="34" charset="0"/>
              <a:cs typeface="Calibri" panose="020F0502020204030204" pitchFamily="34" charset="0"/>
            </a:endParaRPr>
          </a:p>
        </p:txBody>
      </p:sp>
      <p:sp>
        <p:nvSpPr>
          <p:cNvPr id="6" name="Title 17"/>
          <p:cNvSpPr txBox="1">
            <a:spLocks noGrp="1"/>
          </p:cNvSpPr>
          <p:nvPr>
            <p:ph type="ctrTitle"/>
          </p:nvPr>
        </p:nvSpPr>
        <p:spPr>
          <a:xfrm>
            <a:off x="406554" y="162570"/>
            <a:ext cx="5471732" cy="612648"/>
          </a:xfrm>
          <a:prstGeom prst="rect">
            <a:avLst/>
          </a:prstGeom>
        </p:spPr>
        <p:txBody>
          <a:bodyPr>
            <a:normAutofit fontScale="90000"/>
          </a:bodyPr>
          <a:lstStyle/>
          <a:p>
            <a:pPr lvl="0" fontAlgn="base">
              <a:spcAft>
                <a:spcPct val="0"/>
              </a:spcAft>
              <a:defRPr/>
            </a:pPr>
            <a:r>
              <a:rPr kumimoji="0" lang="en-US" sz="2400" b="1" i="0" u="none" strike="noStrike" kern="1200" cap="none" spc="0" normalizeH="0" noProof="0" dirty="0">
                <a:ln>
                  <a:noFill/>
                </a:ln>
                <a:effectLst/>
                <a:uLnTx/>
                <a:uFillTx/>
                <a:latin typeface="Calibri" panose="020F0502020204030204" pitchFamily="34" charset="0"/>
                <a:ea typeface="ＭＳ Ｐゴシック" pitchFamily="-32" charset="-128"/>
                <a:cs typeface="Calibri" panose="020F0502020204030204" pitchFamily="34" charset="0"/>
              </a:rPr>
              <a:t>Full Proposal </a:t>
            </a:r>
            <a:r>
              <a:rPr kumimoji="0" lang="en-US" sz="2400" b="1" i="0" u="none" strike="noStrike" kern="1200" cap="none" spc="0" normalizeH="0" baseline="0" noProof="0" dirty="0">
                <a:ln>
                  <a:noFill/>
                </a:ln>
                <a:effectLst/>
                <a:uLnTx/>
                <a:uFillTx/>
                <a:latin typeface="Calibri" panose="020F0502020204030204" pitchFamily="34" charset="0"/>
                <a:ea typeface="ＭＳ Ｐゴシック" pitchFamily="-32" charset="-128"/>
                <a:cs typeface="Calibri" panose="020F0502020204030204" pitchFamily="34" charset="0"/>
              </a:rPr>
              <a:t>Title</a:t>
            </a:r>
            <a:br>
              <a:rPr kumimoji="0" lang="en-US" sz="2400" b="0" i="0" u="none" strike="noStrike" kern="1200" cap="none" spc="0" normalizeH="0" baseline="0" noProof="0" dirty="0">
                <a:ln>
                  <a:noFill/>
                </a:ln>
                <a:effectLst/>
                <a:uLnTx/>
                <a:uFillTx/>
                <a:latin typeface="Calibri" panose="020F0502020204030204" pitchFamily="34" charset="0"/>
                <a:ea typeface="ＭＳ Ｐゴシック" pitchFamily="-32" charset="-128"/>
                <a:cs typeface="Calibri" panose="020F0502020204030204" pitchFamily="34" charset="0"/>
              </a:rPr>
            </a:br>
            <a:r>
              <a:rPr lang="en-US" sz="1600" dirty="0">
                <a:latin typeface="Calibri" panose="020F0502020204030204" pitchFamily="34" charset="0"/>
                <a:ea typeface="ＭＳ Ｐゴシック" pitchFamily="-32" charset="-128"/>
                <a:cs typeface="Calibri" panose="020F0502020204030204" pitchFamily="34" charset="0"/>
              </a:rPr>
              <a:t>Organization Name(s); Technical POC Name(s)</a:t>
            </a:r>
            <a:endParaRPr kumimoji="0" lang="en-US" sz="1600" b="0" i="0" u="none" strike="noStrike" kern="1200" cap="none" spc="0" normalizeH="0" baseline="0" noProof="0" dirty="0">
              <a:ln>
                <a:noFill/>
              </a:ln>
              <a:effectLst/>
              <a:uLnTx/>
              <a:uFillTx/>
              <a:latin typeface="Calibri" panose="020F0502020204030204" pitchFamily="34" charset="0"/>
              <a:ea typeface="ＭＳ Ｐゴシック" pitchFamily="-32" charset="-128"/>
              <a:cs typeface="Calibri" panose="020F0502020204030204" pitchFamily="34" charset="0"/>
            </a:endParaRPr>
          </a:p>
        </p:txBody>
      </p:sp>
      <p:sp>
        <p:nvSpPr>
          <p:cNvPr id="12" name="Text Placeholder 17"/>
          <p:cNvSpPr txBox="1">
            <a:spLocks/>
          </p:cNvSpPr>
          <p:nvPr/>
        </p:nvSpPr>
        <p:spPr>
          <a:xfrm>
            <a:off x="500063" y="1195388"/>
            <a:ext cx="3889375" cy="2251075"/>
          </a:xfrm>
          <a:prstGeom prst="rect">
            <a:avLst/>
          </a:prstGeom>
        </p:spPr>
        <p:txBody>
          <a:bodyPr/>
          <a:lstStyle>
            <a:lvl1pPr marL="342900" indent="-342900" algn="l" defTabSz="914400" rtl="0" eaLnBrk="1" latinLnBrk="0" hangingPunct="1">
              <a:spcBef>
                <a:spcPct val="20000"/>
              </a:spcBef>
              <a:buFont typeface="Arial" pitchFamily="34" charset="0"/>
              <a:buNone/>
              <a:defRPr sz="1400" kern="1200" baseline="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2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1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b="1" dirty="0">
                <a:solidFill>
                  <a:srgbClr val="FF0000"/>
                </a:solidFill>
                <a:latin typeface="Calibri" panose="020F0502020204030204" pitchFamily="34" charset="0"/>
                <a:cs typeface="Calibri" panose="020F0502020204030204" pitchFamily="34" charset="0"/>
              </a:rPr>
              <a:t>Provide graphic</a:t>
            </a:r>
            <a:r>
              <a:rPr lang="en-US" dirty="0">
                <a:latin typeface="Calibri" panose="020F0502020204030204" pitchFamily="34" charset="0"/>
                <a:cs typeface="Calibri" panose="020F0502020204030204" pitchFamily="34" charset="0"/>
              </a:rPr>
              <a:t>.</a:t>
            </a:r>
          </a:p>
        </p:txBody>
      </p:sp>
      <p:sp>
        <p:nvSpPr>
          <p:cNvPr id="13" name="Text Placeholder 19"/>
          <p:cNvSpPr txBox="1">
            <a:spLocks/>
          </p:cNvSpPr>
          <p:nvPr/>
        </p:nvSpPr>
        <p:spPr>
          <a:xfrm>
            <a:off x="490538" y="3953049"/>
            <a:ext cx="3956050" cy="2447751"/>
          </a:xfrm>
          <a:prstGeom prst="rect">
            <a:avLst/>
          </a:prstGeom>
        </p:spPr>
        <p:txBody>
          <a:bodyPr/>
          <a:lstStyle>
            <a:lvl1pPr marL="0" indent="0" algn="l" defTabSz="914400" rtl="0" eaLnBrk="1" latinLnBrk="0" hangingPunct="1">
              <a:spcBef>
                <a:spcPct val="20000"/>
              </a:spcBef>
              <a:buFont typeface="Arial" pitchFamily="34" charset="0"/>
              <a:buNone/>
              <a:defRPr sz="1400" kern="1200" baseline="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2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1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b="1" dirty="0">
                <a:solidFill>
                  <a:srgbClr val="FF0000"/>
                </a:solidFill>
                <a:latin typeface="Calibri" panose="020F0502020204030204" pitchFamily="34" charset="0"/>
                <a:cs typeface="Calibri" panose="020F0502020204030204" pitchFamily="34" charset="0"/>
              </a:rPr>
              <a:t>Describe need and problem being addressed</a:t>
            </a:r>
            <a:r>
              <a:rPr lang="en-US" dirty="0">
                <a:latin typeface="Calibri" panose="020F0502020204030204" pitchFamily="34" charset="0"/>
                <a:cs typeface="Calibri" panose="020F0502020204030204" pitchFamily="34" charset="0"/>
              </a:rPr>
              <a:t>.</a:t>
            </a:r>
          </a:p>
          <a:p>
            <a:r>
              <a:rPr lang="en-US" b="1" dirty="0">
                <a:solidFill>
                  <a:srgbClr val="FF0000"/>
                </a:solidFill>
                <a:latin typeface="Calibri" panose="020F0502020204030204" pitchFamily="34" charset="0"/>
                <a:cs typeface="Calibri" panose="020F0502020204030204" pitchFamily="34" charset="0"/>
              </a:rPr>
              <a:t>Describe goal</a:t>
            </a:r>
            <a:r>
              <a:rPr lang="en-US" dirty="0">
                <a:latin typeface="Calibri" panose="020F0502020204030204" pitchFamily="34" charset="0"/>
                <a:cs typeface="Calibri" panose="020F0502020204030204" pitchFamily="34" charset="0"/>
              </a:rPr>
              <a:t>.</a:t>
            </a:r>
          </a:p>
          <a:p>
            <a:pPr marL="285750" indent="-285750">
              <a:buFont typeface="Arial" pitchFamily="34" charset="0"/>
              <a:buChar char="•"/>
            </a:pPr>
            <a:endParaRPr lang="en-US" dirty="0">
              <a:solidFill>
                <a:prstClr val="black"/>
              </a:solidFill>
              <a:latin typeface="Calibri" panose="020F0502020204030204" pitchFamily="34" charset="0"/>
              <a:cs typeface="Calibri" panose="020F0502020204030204" pitchFamily="34" charset="0"/>
            </a:endParaRPr>
          </a:p>
          <a:p>
            <a:r>
              <a:rPr lang="en-US" dirty="0">
                <a:solidFill>
                  <a:prstClr val="black"/>
                </a:solidFill>
                <a:latin typeface="Calibri" panose="020F0502020204030204" pitchFamily="34" charset="0"/>
                <a:cs typeface="Calibri" panose="020F0502020204030204" pitchFamily="34" charset="0"/>
              </a:rPr>
              <a:t>	</a:t>
            </a:r>
          </a:p>
        </p:txBody>
      </p:sp>
      <p:sp>
        <p:nvSpPr>
          <p:cNvPr id="4" name="TextBox 3"/>
          <p:cNvSpPr txBox="1"/>
          <p:nvPr/>
        </p:nvSpPr>
        <p:spPr>
          <a:xfrm>
            <a:off x="4705525" y="1198373"/>
            <a:ext cx="4133675" cy="307777"/>
          </a:xfrm>
          <a:prstGeom prst="rect">
            <a:avLst/>
          </a:prstGeom>
          <a:noFill/>
        </p:spPr>
        <p:txBody>
          <a:bodyPr wrap="square" rtlCol="0">
            <a:spAutoFit/>
          </a:bodyPr>
          <a:lstStyle/>
          <a:p>
            <a:r>
              <a:rPr lang="en-US" sz="1400" b="1" dirty="0">
                <a:solidFill>
                  <a:srgbClr val="FF0000"/>
                </a:solidFill>
                <a:latin typeface="Calibri" panose="020F0502020204030204" pitchFamily="34" charset="0"/>
                <a:cs typeface="Calibri" panose="020F0502020204030204" pitchFamily="34" charset="0"/>
              </a:rPr>
              <a:t>Describe new ideas</a:t>
            </a:r>
            <a:r>
              <a:rPr lang="en-US" sz="1400" dirty="0">
                <a:latin typeface="Calibri" panose="020F0502020204030204" pitchFamily="34" charset="0"/>
                <a:cs typeface="Calibri" panose="020F0502020204030204" pitchFamily="34" charset="0"/>
              </a:rPr>
              <a:t>.</a:t>
            </a:r>
          </a:p>
        </p:txBody>
      </p:sp>
      <p:sp>
        <p:nvSpPr>
          <p:cNvPr id="8" name="Text Placeholder 19"/>
          <p:cNvSpPr txBox="1">
            <a:spLocks/>
          </p:cNvSpPr>
          <p:nvPr/>
        </p:nvSpPr>
        <p:spPr>
          <a:xfrm>
            <a:off x="4705525" y="3973385"/>
            <a:ext cx="3956050" cy="2447751"/>
          </a:xfrm>
          <a:prstGeom prst="rect">
            <a:avLst/>
          </a:prstGeom>
        </p:spPr>
        <p:txBody>
          <a:bodyPr/>
          <a:lstStyle>
            <a:lvl1pPr marL="0" indent="0" algn="l" defTabSz="914400" rtl="0" eaLnBrk="1" latinLnBrk="0" hangingPunct="1">
              <a:spcBef>
                <a:spcPct val="20000"/>
              </a:spcBef>
              <a:buFont typeface="Arial" pitchFamily="34" charset="0"/>
              <a:buNone/>
              <a:defRPr sz="1400" kern="1200" baseline="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2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1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b="1" dirty="0">
                <a:solidFill>
                  <a:srgbClr val="FF0000"/>
                </a:solidFill>
                <a:latin typeface="Calibri" panose="020F0502020204030204" pitchFamily="34" charset="0"/>
                <a:cs typeface="Calibri" panose="020F0502020204030204" pitchFamily="34" charset="0"/>
              </a:rPr>
              <a:t>Describe existing approaches/state of the art</a:t>
            </a:r>
            <a:r>
              <a:rPr lang="en-US" dirty="0">
                <a:latin typeface="Calibri" panose="020F0502020204030204" pitchFamily="34" charset="0"/>
                <a:cs typeface="Calibri" panose="020F0502020204030204" pitchFamily="34" charset="0"/>
              </a:rPr>
              <a:t>.</a:t>
            </a:r>
          </a:p>
          <a:p>
            <a:r>
              <a:rPr lang="en-US" dirty="0">
                <a:solidFill>
                  <a:prstClr val="black"/>
                </a:solidFill>
                <a:latin typeface="Calibri" panose="020F0502020204030204" pitchFamily="34" charset="0"/>
                <a:cs typeface="Calibri" panose="020F0502020204030204" pitchFamily="34" charset="0"/>
              </a:rPr>
              <a:t>	</a:t>
            </a:r>
          </a:p>
        </p:txBody>
      </p:sp>
      <p:sp>
        <p:nvSpPr>
          <p:cNvPr id="2" name="Footer Placeholder 1"/>
          <p:cNvSpPr>
            <a:spLocks noGrp="1"/>
          </p:cNvSpPr>
          <p:nvPr>
            <p:ph type="ftr" sz="quarter" idx="10"/>
          </p:nvPr>
        </p:nvSpPr>
        <p:spPr>
          <a:xfrm>
            <a:off x="4921203" y="100207"/>
            <a:ext cx="4133675" cy="615409"/>
          </a:xfrm>
        </p:spPr>
        <p:txBody>
          <a:bodyPr/>
          <a:lstStyle/>
          <a:p>
            <a:pPr>
              <a:defRPr/>
            </a:pPr>
            <a:r>
              <a:rPr lang="en-US" sz="2200" b="1" dirty="0">
                <a:solidFill>
                  <a:schemeClr val="tx1"/>
                </a:solidFill>
                <a:latin typeface="Calibri" panose="020F0502020204030204" pitchFamily="34" charset="0"/>
                <a:cs typeface="Calibri" panose="020F0502020204030204" pitchFamily="34" charset="0"/>
              </a:rPr>
              <a:t>HR001124S0027 COFFEE TA2</a:t>
            </a:r>
          </a:p>
          <a:p>
            <a:pPr>
              <a:defRPr/>
            </a:pPr>
            <a:r>
              <a:rPr lang="en-US" sz="1400" dirty="0">
                <a:solidFill>
                  <a:schemeClr val="tx1"/>
                </a:solidFill>
                <a:latin typeface="Calibri" panose="020F0502020204030204" pitchFamily="34" charset="0"/>
                <a:cs typeface="Calibri" panose="020F0502020204030204" pitchFamily="34" charset="0"/>
              </a:rPr>
              <a:t>           Proposal Summary Slide Template</a:t>
            </a:r>
          </a:p>
        </p:txBody>
      </p:sp>
      <p:sp>
        <p:nvSpPr>
          <p:cNvPr id="9" name="Footer Placeholder 1"/>
          <p:cNvSpPr txBox="1">
            <a:spLocks/>
          </p:cNvSpPr>
          <p:nvPr/>
        </p:nvSpPr>
        <p:spPr>
          <a:xfrm>
            <a:off x="1547358" y="6546205"/>
            <a:ext cx="6049284" cy="298450"/>
          </a:xfrm>
          <a:prstGeom prst="rect">
            <a:avLst/>
          </a:prstGeom>
        </p:spPr>
        <p:txBody>
          <a:bodyPr vert="horz" wrap="square" lIns="91440" tIns="45720" rIns="91440" bIns="45720" numCol="1" anchor="ctr" anchorCtr="0" compatLnSpc="1">
            <a:prstTxWarp prst="textNoShape">
              <a:avLst/>
            </a:prstTxWarp>
          </a:bodyPr>
          <a:lstStyle>
            <a:defPPr>
              <a:defRPr lang="en-US"/>
            </a:defPPr>
            <a:lvl1pPr marL="0" algn="ctr" defTabSz="914400" rtl="0" eaLnBrk="1" latinLnBrk="0" hangingPunct="1">
              <a:defRPr sz="900" kern="1200" baseline="0">
                <a:solidFill>
                  <a:srgbClr val="898989"/>
                </a:solidFill>
                <a:latin typeface="Tahoma"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100" dirty="0">
                <a:solidFill>
                  <a:prstClr val="black"/>
                </a:solidFill>
                <a:latin typeface="Calibri" panose="020F0502020204030204" pitchFamily="34" charset="0"/>
                <a:cs typeface="Calibri" panose="020F0502020204030204" pitchFamily="34" charset="0"/>
              </a:rPr>
              <a:t>Source Selection Information – see FAR 2.101 &amp; 3.104</a:t>
            </a:r>
          </a:p>
        </p:txBody>
      </p:sp>
    </p:spTree>
    <p:extLst>
      <p:ext uri="{BB962C8B-B14F-4D97-AF65-F5344CB8AC3E}">
        <p14:creationId xmlns:p14="http://schemas.microsoft.com/office/powerpoint/2010/main" val="3769729806"/>
      </p:ext>
    </p:extLst>
  </p:cSld>
  <p:clrMapOvr>
    <a:masterClrMapping/>
  </p:clrMapOvr>
</p:sld>
</file>

<file path=ppt/theme/theme1.xml><?xml version="1.0" encoding="utf-8"?>
<a:theme xmlns:a="http://schemas.openxmlformats.org/drawingml/2006/main" name="1_blan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solidFill>
            <a:schemeClr val="tx1"/>
          </a:solidFill>
        </a:ln>
      </a:spPr>
      <a:bodyPr rtlCol="0" anchor="ctr"/>
      <a:lstStyle>
        <a:defPPr algn="ctr">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bwMode="auto">
        <a:noFill/>
        <a:ln w="22225">
          <a:solidFill>
            <a:schemeClr val="tx1"/>
          </a:solidFill>
          <a:round/>
          <a:headEnd/>
          <a:tailEnd/>
        </a:ln>
        <a:extLst>
          <a:ext uri="{909E8E84-426E-40DD-AFC4-6F175D3DCCD1}">
            <a14:hiddenFill xmlns:a14="http://schemas.microsoft.com/office/drawing/2010/main">
              <a:noFill/>
            </a14:hiddenFill>
          </a:ext>
        </a:extLst>
      </a:spPr>
      <a:bodyPr/>
      <a:lst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AA0CB49E906AC4D959B0EB1EBF6435F" ma:contentTypeVersion="0" ma:contentTypeDescription="Create a new document." ma:contentTypeScope="" ma:versionID="5f2826b63f766039d248236837640ba3">
  <xsd:schema xmlns:xsd="http://www.w3.org/2001/XMLSchema" xmlns:xs="http://www.w3.org/2001/XMLSchema" xmlns:p="http://schemas.microsoft.com/office/2006/metadata/properties" targetNamespace="http://schemas.microsoft.com/office/2006/metadata/properties" ma:root="true" ma:fieldsID="8022916f55ab85163ee9a5069dec31d5">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3656492-EC65-421A-A2E1-BEC7125B3578}">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C9064106-1CDD-40D6-8AAA-C10740CE9CE7}">
  <ds:schemaRefs>
    <ds:schemaRef ds:uri="http://schemas.microsoft.com/sharepoint/v3/contenttype/forms"/>
  </ds:schemaRefs>
</ds:datastoreItem>
</file>

<file path=customXml/itemProps3.xml><?xml version="1.0" encoding="utf-8"?>
<ds:datastoreItem xmlns:ds="http://schemas.openxmlformats.org/officeDocument/2006/customXml" ds:itemID="{CE9012DC-D936-465A-B1B1-C53D4114601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blank</Template>
  <TotalTime>2469</TotalTime>
  <Words>62</Words>
  <Application>Microsoft Office PowerPoint</Application>
  <PresentationFormat>On-screen Show (4:3)</PresentationFormat>
  <Paragraphs>14</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Tahoma</vt:lpstr>
      <vt:lpstr>Times New Roman</vt:lpstr>
      <vt:lpstr>1_blank</vt:lpstr>
      <vt:lpstr>Full Proposal Title Organization Name(s); Technical POC Name(s)</vt:lpstr>
    </vt:vector>
  </TitlesOfParts>
  <Company>Wyle Information Systems - DARPA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Program Name (Acronym) Office/PM</dc:title>
  <dc:creator>Emily VanSice</dc:creator>
  <cp:lastModifiedBy>Fishman, Zachary (contr-mto)</cp:lastModifiedBy>
  <cp:revision>99</cp:revision>
  <cp:lastPrinted>2011-09-22T20:00:03Z</cp:lastPrinted>
  <dcterms:created xsi:type="dcterms:W3CDTF">2012-01-24T15:16:44Z</dcterms:created>
  <dcterms:modified xsi:type="dcterms:W3CDTF">2024-04-15T19:55:53Z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0x010100CAA0CB49E906AC4D959B0EB1EBF6435F</vt:lpwstr>
  </property>
</Properties>
</file>