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7"/>
  </p:notesMasterIdLst>
  <p:handoutMasterIdLst>
    <p:handoutMasterId r:id="rId8"/>
  </p:handoutMasterIdLst>
  <p:sldIdLst>
    <p:sldId id="400" r:id="rId5"/>
    <p:sldId id="280"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A74F35-8A3F-239D-0628-AE793517BE53}" name="Montgomery, Dawn" initials="DM" userId="S::dawn.montgomery@darpa.mil::ff9b96a6-4bfa-4300-b036-beefc73cd66a" providerId="AD"/>
  <p188:author id="{F14E58D9-7007-302E-B8FD-63292B502C1A}" name="Huiras, William (contr-i2o)" initials="WH" userId="S::william.huiras.ctr@darpa.mil::72b73a62-859c-40db-bd4b-6fa97b2fefbc" providerId="AD"/>
  <p188:author id="{69EFEDFF-5B92-F04A-017C-672DA6BC2C68}" name="Mack, Jennifer (contr-i2o)" initials="JM" userId="S::jennifer.mack.ctr@darpa.mil::8096cfd0-c771-474c-aaf1-76e6468c95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F53EB8-6DDA-D1BF-7B9B-40445C737BFE}" v="125" dt="2025-03-12T17:39:15.885"/>
    <p1510:client id="{DDF943CE-23B5-4E41-A52F-92F9BC7AD28F}" v="3" dt="2025-03-12T17:40:04.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2"/>
        <p:guide pos="2881"/>
      </p:guideLst>
    </p:cSldViewPr>
  </p:slide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k, Jennifer (contr-i2o)" userId="8096cfd0-c771-474c-aaf1-76e6468c9544" providerId="ADAL" clId="{DDF943CE-23B5-4E41-A52F-92F9BC7AD28F}"/>
    <pc:docChg chg="modSld">
      <pc:chgData name="Mack, Jennifer (contr-i2o)" userId="8096cfd0-c771-474c-aaf1-76e6468c9544" providerId="ADAL" clId="{DDF943CE-23B5-4E41-A52F-92F9BC7AD28F}" dt="2025-03-12T17:40:01.590" v="260" actId="6549"/>
      <pc:docMkLst>
        <pc:docMk/>
      </pc:docMkLst>
      <pc:sldChg chg="modSp mod modCm">
        <pc:chgData name="Mack, Jennifer (contr-i2o)" userId="8096cfd0-c771-474c-aaf1-76e6468c9544" providerId="ADAL" clId="{DDF943CE-23B5-4E41-A52F-92F9BC7AD28F}" dt="2025-03-12T17:40:01.590" v="260" actId="6549"/>
        <pc:sldMkLst>
          <pc:docMk/>
          <pc:sldMk cId="3769729806" sldId="280"/>
        </pc:sldMkLst>
        <pc:spChg chg="mod">
          <ac:chgData name="Mack, Jennifer (contr-i2o)" userId="8096cfd0-c771-474c-aaf1-76e6468c9544" providerId="ADAL" clId="{DDF943CE-23B5-4E41-A52F-92F9BC7AD28F}" dt="2025-03-11T21:56:03.166" v="148" actId="20577"/>
          <ac:spMkLst>
            <pc:docMk/>
            <pc:sldMk cId="3769729806" sldId="280"/>
            <ac:spMk id="4" creationId="{00000000-0000-0000-0000-000000000000}"/>
          </ac:spMkLst>
        </pc:spChg>
        <pc:spChg chg="mod">
          <ac:chgData name="Mack, Jennifer (contr-i2o)" userId="8096cfd0-c771-474c-aaf1-76e6468c9544" providerId="ADAL" clId="{DDF943CE-23B5-4E41-A52F-92F9BC7AD28F}" dt="2025-03-11T21:59:17.070" v="258" actId="20577"/>
          <ac:spMkLst>
            <pc:docMk/>
            <pc:sldMk cId="3769729806" sldId="280"/>
            <ac:spMk id="8" creationId="{00000000-0000-0000-0000-000000000000}"/>
          </ac:spMkLst>
        </pc:spChg>
        <pc:spChg chg="mod">
          <ac:chgData name="Mack, Jennifer (contr-i2o)" userId="8096cfd0-c771-474c-aaf1-76e6468c9544" providerId="ADAL" clId="{DDF943CE-23B5-4E41-A52F-92F9BC7AD28F}" dt="2025-03-12T17:40:01.590" v="260" actId="6549"/>
          <ac:spMkLst>
            <pc:docMk/>
            <pc:sldMk cId="3769729806" sldId="280"/>
            <ac:spMk id="13" creationId="{00000000-0000-0000-0000-000000000000}"/>
          </ac:spMkLst>
        </pc:spChg>
        <pc:extLst>
          <p:ext xmlns:p="http://schemas.openxmlformats.org/presentationml/2006/main" uri="{D6D511B9-2390-475A-947B-AFAB55BFBCF1}">
            <pc226:cmChg xmlns:pc226="http://schemas.microsoft.com/office/powerpoint/2022/06/main/command" chg="mod">
              <pc226:chgData name="Mack, Jennifer (contr-i2o)" userId="8096cfd0-c771-474c-aaf1-76e6468c9544" providerId="ADAL" clId="{DDF943CE-23B5-4E41-A52F-92F9BC7AD28F}" dt="2025-03-12T17:40:01.590" v="260" actId="6549"/>
              <pc2:cmMkLst xmlns:pc2="http://schemas.microsoft.com/office/powerpoint/2019/9/main/command">
                <pc:docMk/>
                <pc:sldMk cId="3769729806" sldId="280"/>
                <pc2:cmMk id="{00E2785F-2FC5-4A56-A5D0-1AEB9C151073}"/>
              </pc2:cmMkLst>
            </pc226:cmChg>
          </p:ext>
        </pc:extLst>
      </pc:sldChg>
      <pc:sldChg chg="modSp mod">
        <pc:chgData name="Mack, Jennifer (contr-i2o)" userId="8096cfd0-c771-474c-aaf1-76e6468c9544" providerId="ADAL" clId="{DDF943CE-23B5-4E41-A52F-92F9BC7AD28F}" dt="2025-03-11T21:51:53.233" v="29" actId="20577"/>
        <pc:sldMkLst>
          <pc:docMk/>
          <pc:sldMk cId="3491568313" sldId="400"/>
        </pc:sldMkLst>
        <pc:spChg chg="mod">
          <ac:chgData name="Mack, Jennifer (contr-i2o)" userId="8096cfd0-c771-474c-aaf1-76e6468c9544" providerId="ADAL" clId="{DDF943CE-23B5-4E41-A52F-92F9BC7AD28F}" dt="2025-03-11T21:51:53.233" v="29" actId="20577"/>
          <ac:spMkLst>
            <pc:docMk/>
            <pc:sldMk cId="3491568313" sldId="400"/>
            <ac:spMk id="5" creationId="{A939A08D-1080-F6C1-B95B-A9172912A5AD}"/>
          </ac:spMkLst>
        </pc:spChg>
      </pc:sldChg>
    </pc:docChg>
  </pc:docChgLst>
  <pc:docChgLst>
    <pc:chgData name="Mack, Jennifer (contr-i2o)" userId="S::jennifer.mack.ctr@darpa.mil::8096cfd0-c771-474c-aaf1-76e6468c9544" providerId="AD" clId="Web-{B8F53EB8-6DDA-D1BF-7B9B-40445C737BFE}"/>
    <pc:docChg chg="modSld">
      <pc:chgData name="Mack, Jennifer (contr-i2o)" userId="S::jennifer.mack.ctr@darpa.mil::8096cfd0-c771-474c-aaf1-76e6468c9544" providerId="AD" clId="Web-{B8F53EB8-6DDA-D1BF-7B9B-40445C737BFE}" dt="2025-03-12T17:39:14.260" v="64" actId="20577"/>
      <pc:docMkLst>
        <pc:docMk/>
      </pc:docMkLst>
      <pc:sldChg chg="modSp">
        <pc:chgData name="Mack, Jennifer (contr-i2o)" userId="S::jennifer.mack.ctr@darpa.mil::8096cfd0-c771-474c-aaf1-76e6468c9544" providerId="AD" clId="Web-{B8F53EB8-6DDA-D1BF-7B9B-40445C737BFE}" dt="2025-03-12T17:39:14.260" v="64" actId="20577"/>
        <pc:sldMkLst>
          <pc:docMk/>
          <pc:sldMk cId="3769729806" sldId="280"/>
        </pc:sldMkLst>
        <pc:spChg chg="mod">
          <ac:chgData name="Mack, Jennifer (contr-i2o)" userId="S::jennifer.mack.ctr@darpa.mil::8096cfd0-c771-474c-aaf1-76e6468c9544" providerId="AD" clId="Web-{B8F53EB8-6DDA-D1BF-7B9B-40445C737BFE}" dt="2025-03-12T17:39:14.260" v="64" actId="20577"/>
          <ac:spMkLst>
            <pc:docMk/>
            <pc:sldMk cId="3769729806" sldId="280"/>
            <ac:spMk id="4" creationId="{00000000-0000-0000-0000-000000000000}"/>
          </ac:spMkLst>
        </pc:spChg>
        <pc:spChg chg="mod">
          <ac:chgData name="Mack, Jennifer (contr-i2o)" userId="S::jennifer.mack.ctr@darpa.mil::8096cfd0-c771-474c-aaf1-76e6468c9544" providerId="AD" clId="Web-{B8F53EB8-6DDA-D1BF-7B9B-40445C737BFE}" dt="2025-03-12T17:38:27.135" v="2" actId="20577"/>
          <ac:spMkLst>
            <pc:docMk/>
            <pc:sldMk cId="3769729806" sldId="280"/>
            <ac:spMk id="8" creationId="{00000000-0000-0000-0000-000000000000}"/>
          </ac:spMkLst>
        </pc:spChg>
      </pc:sldChg>
    </pc:docChg>
  </pc:docChgLst>
  <pc:docChgLst>
    <pc:chgData name="Kershner, Bethany (contr-i2o)" userId="c60b4ce7-c67a-455f-92e3-60f8724584eb" providerId="ADAL" clId="{82A85EA8-66B6-45B8-B570-EA100EDC4079}"/>
    <pc:docChg chg="custSel modSld">
      <pc:chgData name="Kershner, Bethany (contr-i2o)" userId="c60b4ce7-c67a-455f-92e3-60f8724584eb" providerId="ADAL" clId="{82A85EA8-66B6-45B8-B570-EA100EDC4079}" dt="2025-02-25T20:15:17.608" v="133" actId="20577"/>
      <pc:docMkLst>
        <pc:docMk/>
      </pc:docMkLst>
      <pc:sldChg chg="delSp modSp mod">
        <pc:chgData name="Kershner, Bethany (contr-i2o)" userId="c60b4ce7-c67a-455f-92e3-60f8724584eb" providerId="ADAL" clId="{82A85EA8-66B6-45B8-B570-EA100EDC4079}" dt="2025-02-25T20:11:55.929" v="130" actId="14100"/>
        <pc:sldMkLst>
          <pc:docMk/>
          <pc:sldMk cId="3769729806" sldId="280"/>
        </pc:sldMkLst>
        <pc:spChg chg="mod">
          <ac:chgData name="Kershner, Bethany (contr-i2o)" userId="c60b4ce7-c67a-455f-92e3-60f8724584eb" providerId="ADAL" clId="{82A85EA8-66B6-45B8-B570-EA100EDC4079}" dt="2025-02-25T20:11:55.929" v="130" actId="14100"/>
          <ac:spMkLst>
            <pc:docMk/>
            <pc:sldMk cId="3769729806" sldId="280"/>
            <ac:spMk id="2" creationId="{00000000-0000-0000-0000-000000000000}"/>
          </ac:spMkLst>
        </pc:spChg>
      </pc:sldChg>
      <pc:sldChg chg="modSp mod">
        <pc:chgData name="Kershner, Bethany (contr-i2o)" userId="c60b4ce7-c67a-455f-92e3-60f8724584eb" providerId="ADAL" clId="{82A85EA8-66B6-45B8-B570-EA100EDC4079}" dt="2025-02-25T20:15:17.608" v="133" actId="20577"/>
        <pc:sldMkLst>
          <pc:docMk/>
          <pc:sldMk cId="3491568313" sldId="400"/>
        </pc:sldMkLst>
        <pc:spChg chg="mod">
          <ac:chgData name="Kershner, Bethany (contr-i2o)" userId="c60b4ce7-c67a-455f-92e3-60f8724584eb" providerId="ADAL" clId="{82A85EA8-66B6-45B8-B570-EA100EDC4079}" dt="2025-02-25T20:15:17.608" v="133" actId="20577"/>
          <ac:spMkLst>
            <pc:docMk/>
            <pc:sldMk cId="3491568313" sldId="400"/>
            <ac:spMk id="4" creationId="{F68FDE8A-7D31-1292-2874-4EEBB91A3568}"/>
          </ac:spMkLst>
        </pc:spChg>
        <pc:spChg chg="mod">
          <ac:chgData name="Kershner, Bethany (contr-i2o)" userId="c60b4ce7-c67a-455f-92e3-60f8724584eb" providerId="ADAL" clId="{82A85EA8-66B6-45B8-B570-EA100EDC4079}" dt="2025-02-25T20:11:04.949" v="114" actId="20577"/>
          <ac:spMkLst>
            <pc:docMk/>
            <pc:sldMk cId="3491568313" sldId="400"/>
            <ac:spMk id="5" creationId="{A939A08D-1080-F6C1-B95B-A9172912A5AD}"/>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3/12/2025</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3/12/2025</a:t>
            </a:fld>
            <a:endParaRPr lang="en-US"/>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a:solidFill>
                  <a:prstClr val="black"/>
                </a:solidFill>
                <a:latin typeface="Calibri" panose="020F0502020204030204" pitchFamily="34" charset="0"/>
                <a:cs typeface="Calibri" panose="020F0502020204030204" pitchFamily="34" charset="0"/>
              </a:rPr>
              <a:t>CONCEPT</a:t>
            </a:r>
            <a:endParaRPr lang="en-US" sz="1200" b="1">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a:solidFill>
                  <a:prstClr val="black"/>
                </a:solidFill>
                <a:latin typeface="Calibri" panose="020F0502020204030204" pitchFamily="34" charset="0"/>
                <a:cs typeface="Calibri" panose="020F0502020204030204" pitchFamily="34" charset="0"/>
              </a:rPr>
              <a:t>IMPACT</a:t>
            </a:r>
            <a:endParaRPr lang="en-US" sz="1200" b="1">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a:solidFill>
                  <a:prstClr val="black"/>
                </a:solidFill>
                <a:latin typeface="Calibri" panose="020F0502020204030204" pitchFamily="34" charset="0"/>
                <a:cs typeface="Calibri" panose="020F0502020204030204" pitchFamily="34" charset="0"/>
              </a:rPr>
              <a:t>CONTEXT</a:t>
            </a:r>
            <a:endParaRPr lang="en-US" sz="1200" b="1">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prstClr val="black"/>
                </a:solidFill>
                <a:latin typeface="Calibri" panose="020F0502020204030204" pitchFamily="34" charset="0"/>
                <a:cs typeface="Calibri" panose="020F0502020204030204" pitchFamily="34" charset="0"/>
              </a:rPr>
              <a:t>APPROACH</a:t>
            </a:r>
            <a:endParaRPr lang="en-US" sz="1200" b="1">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a:solidFill>
                  <a:srgbClr val="000000"/>
                </a:solidFill>
                <a:ea typeface="MS PGothic"/>
                <a:cs typeface="MS PGothic"/>
              </a:rPr>
              <a:t>Internal DARPA: Issues/challenges and a spend plan status. </a:t>
            </a:r>
            <a:endParaRPr lang="en-US" sz="120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a:solidFill>
                  <a:srgbClr val="000000"/>
                </a:solidFill>
                <a:ea typeface="MS PGothic"/>
                <a:cs typeface="MS PGothic"/>
              </a:rPr>
              <a:t>Formatting for both the internal DARPA and staffer quads:  </a:t>
            </a:r>
            <a:endParaRPr lang="en-US" sz="120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Font: </a:t>
            </a:r>
            <a:r>
              <a:rPr lang="en-US" sz="1200">
                <a:solidFill>
                  <a:srgbClr val="000000"/>
                </a:solidFill>
                <a:ea typeface="MS PGothic"/>
                <a:cs typeface="MS PGothic"/>
              </a:rPr>
              <a:t>Tahoma</a:t>
            </a:r>
            <a:endParaRPr lang="en-US" sz="120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Color: </a:t>
            </a:r>
            <a:r>
              <a:rPr lang="en-US" sz="1200">
                <a:solidFill>
                  <a:srgbClr val="000000"/>
                </a:solidFill>
                <a:ea typeface="MS PGothic"/>
                <a:cs typeface="MS PGothic"/>
              </a:rPr>
              <a:t>Font color = black</a:t>
            </a:r>
            <a:endParaRPr lang="en-US" sz="120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Sizes: </a:t>
            </a:r>
            <a:r>
              <a:rPr lang="en-US" sz="120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a:solidFill>
                  <a:srgbClr val="000000"/>
                </a:solidFill>
                <a:ea typeface="MS PGothic"/>
                <a:cs typeface="MS PGothic"/>
              </a:rPr>
            </a:br>
            <a:r>
              <a:rPr lang="en-US" sz="1200">
                <a:solidFill>
                  <a:srgbClr val="000000"/>
                </a:solidFill>
                <a:ea typeface="MS PGothic"/>
                <a:cs typeface="MS PGothic"/>
              </a:rPr>
              <a:t>reading, should never be smaller than 9 pt.) </a:t>
            </a:r>
            <a:endParaRPr lang="en-US" sz="120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Font style: </a:t>
            </a:r>
            <a:r>
              <a:rPr lang="en-US" sz="1200">
                <a:solidFill>
                  <a:srgbClr val="000000"/>
                </a:solidFill>
                <a:ea typeface="MS PGothic"/>
                <a:cs typeface="MS PGothic"/>
              </a:rPr>
              <a:t>Avoid the use of bold unless needed</a:t>
            </a:r>
            <a:endParaRPr lang="en-US" sz="120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Bullets and sub-bullets: </a:t>
            </a:r>
            <a:r>
              <a:rPr lang="en-US" sz="1200">
                <a:solidFill>
                  <a:srgbClr val="000000"/>
                </a:solidFill>
                <a:ea typeface="MS PGothic"/>
                <a:cs typeface="MS PGothic"/>
              </a:rPr>
              <a:t>Solid dots</a:t>
            </a:r>
            <a:endParaRPr lang="en-US" sz="120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a:solidFill>
                  <a:srgbClr val="000000"/>
                </a:solidFill>
                <a:ea typeface="MS PGothic"/>
                <a:cs typeface="MS PGothic"/>
              </a:rPr>
              <a:t>Status Boxes: </a:t>
            </a:r>
            <a:r>
              <a:rPr lang="en-US" sz="120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3" name="Footer Placeholder 2"/>
          <p:cNvSpPr>
            <a:spLocks noGrp="1"/>
          </p:cNvSpPr>
          <p:nvPr userDrawn="1">
            <p:ph type="ftr" sz="quarter" idx="10"/>
          </p:nvPr>
        </p:nvSpPr>
        <p:spPr/>
        <p:txBody>
          <a:bodyPr/>
          <a:lstStyle/>
          <a:p>
            <a:pPr>
              <a:defRPr/>
            </a:pPr>
            <a:r>
              <a:rPr lang="en-US"/>
              <a:t>DARPA-BAA-14-62    ICONS  </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3" name="Footer Placeholder 2"/>
          <p:cNvSpPr>
            <a:spLocks noGrp="1"/>
          </p:cNvSpPr>
          <p:nvPr userDrawn="1">
            <p:ph type="ftr" sz="quarter" idx="10"/>
          </p:nvPr>
        </p:nvSpPr>
        <p:spPr/>
        <p:txBody>
          <a:bodyPr/>
          <a:lstStyle/>
          <a:p>
            <a:pPr>
              <a:defRPr/>
            </a:pPr>
            <a:r>
              <a:rPr lang="en-US"/>
              <a:t>DARPA-BAA-14-62    ICONS  </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a:solidFill>
                  <a:prstClr val="black"/>
                </a:solidFill>
                <a:ea typeface="Tahoma" pitchFamily="34" charset="0"/>
                <a:cs typeface="Tahoma" pitchFamily="34" charset="0"/>
              </a:rPr>
              <a:t>Field</a:t>
            </a:r>
          </a:p>
          <a:p>
            <a:pPr algn="ctr"/>
            <a:r>
              <a:rPr lang="en-US" sz="105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a:solidFill>
                  <a:prstClr val="black"/>
                </a:solidFill>
                <a:ea typeface="Tahoma" pitchFamily="34" charset="0"/>
                <a:cs typeface="Tahoma" pitchFamily="34" charset="0"/>
              </a:rPr>
              <a:t>Field</a:t>
            </a:r>
          </a:p>
          <a:p>
            <a:pPr algn="ctr"/>
            <a:r>
              <a:rPr lang="en-US" sz="105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a:solidFill>
                  <a:prstClr val="black"/>
                </a:solidFill>
                <a:ea typeface="Tahoma" pitchFamily="34" charset="0"/>
                <a:cs typeface="Tahoma" pitchFamily="34" charset="0"/>
              </a:rPr>
              <a:t>Field</a:t>
            </a:r>
          </a:p>
          <a:p>
            <a:pPr algn="ctr"/>
            <a:r>
              <a:rPr lang="en-US" sz="105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419100" y="1143000"/>
            <a:ext cx="8305800" cy="5334000"/>
          </a:xfrm>
        </p:spPr>
        <p:txBody>
          <a:bodyPr/>
          <a:lstStyle>
            <a:lvl1pPr marL="257175" indent="-257175">
              <a:buFont typeface="Arial" pitchFamily="34" charset="0"/>
              <a:buChar char="•"/>
              <a:defRPr sz="1350">
                <a:latin typeface="Tahoma" pitchFamily="34" charset="0"/>
                <a:ea typeface="Tahoma" pitchFamily="34" charset="0"/>
                <a:cs typeface="Tahoma" pitchFamily="34" charset="0"/>
              </a:defRPr>
            </a:lvl1pPr>
            <a:lvl2pPr marL="557213" indent="-214313">
              <a:buFont typeface="Arial" pitchFamily="34" charset="0"/>
              <a:buChar char="•"/>
              <a:defRPr sz="1200"/>
            </a:lvl2pPr>
            <a:lvl3pPr marL="857250" indent="-171450">
              <a:buFont typeface="Arial" pitchFamily="34" charset="0"/>
              <a:buChar char="•"/>
              <a:defRPr sz="1050"/>
            </a:lvl3pPr>
            <a:lvl4pPr marL="1200150" indent="-171450">
              <a:buFont typeface="Arial" pitchFamily="34" charset="0"/>
              <a:buChar char="•"/>
              <a:defRPr sz="975"/>
            </a:lvl4pPr>
            <a:lvl5pPr marL="1543050" indent="-171450">
              <a:buFont typeface="Arial" pitchFamily="34" charset="0"/>
              <a:buChar char="•"/>
              <a:defRPr sz="9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ctrTitle"/>
          </p:nvPr>
        </p:nvSpPr>
        <p:spPr>
          <a:xfrm>
            <a:off x="1371601" y="151418"/>
            <a:ext cx="7391399" cy="612648"/>
          </a:xfrm>
        </p:spPr>
        <p:txBody>
          <a:bodyPr>
            <a:normAutofit/>
          </a:bodyPr>
          <a:lstStyle>
            <a:lvl1pPr algn="l">
              <a:defRPr sz="18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285751" y="841689"/>
            <a:ext cx="847724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descr="Logo&#10;&#10;Description automatically generated">
            <a:extLst>
              <a:ext uri="{FF2B5EF4-FFF2-40B4-BE49-F238E27FC236}">
                <a16:creationId xmlns:a16="http://schemas.microsoft.com/office/drawing/2014/main" id="{19B5BA6F-FC6A-72F0-2956-B5D2B95948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0" y="126492"/>
            <a:ext cx="1241125" cy="671485"/>
          </a:xfrm>
          <a:prstGeom prst="rect">
            <a:avLst/>
          </a:prstGeom>
        </p:spPr>
      </p:pic>
    </p:spTree>
    <p:extLst>
      <p:ext uri="{BB962C8B-B14F-4D97-AF65-F5344CB8AC3E}">
        <p14:creationId xmlns:p14="http://schemas.microsoft.com/office/powerpoint/2010/main" val="112225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D061FB-86A3-13B1-04CE-20CBC687C567}"/>
              </a:ext>
            </a:extLst>
          </p:cNvPr>
          <p:cNvSpPr>
            <a:spLocks noGrp="1"/>
          </p:cNvSpPr>
          <p:nvPr>
            <p:ph type="ftr" sz="quarter" idx="10"/>
          </p:nvPr>
        </p:nvSpPr>
        <p:spPr/>
        <p:txBody>
          <a:bodyPr/>
          <a:lstStyle/>
          <a:p>
            <a:pPr>
              <a:defRPr/>
            </a:pPr>
            <a:r>
              <a:rPr lang="en-US"/>
              <a:t>Distribution Statement</a:t>
            </a:r>
          </a:p>
        </p:txBody>
      </p:sp>
      <p:sp>
        <p:nvSpPr>
          <p:cNvPr id="3" name="Slide Number Placeholder 2">
            <a:extLst>
              <a:ext uri="{FF2B5EF4-FFF2-40B4-BE49-F238E27FC236}">
                <a16:creationId xmlns:a16="http://schemas.microsoft.com/office/drawing/2014/main" id="{65470FBF-3577-4646-3400-2DEDFB440ED7}"/>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5" name="Content Placeholder 4">
            <a:extLst>
              <a:ext uri="{FF2B5EF4-FFF2-40B4-BE49-F238E27FC236}">
                <a16:creationId xmlns:a16="http://schemas.microsoft.com/office/drawing/2014/main" id="{A939A08D-1080-F6C1-B95B-A9172912A5AD}"/>
              </a:ext>
            </a:extLst>
          </p:cNvPr>
          <p:cNvSpPr>
            <a:spLocks noGrp="1"/>
          </p:cNvSpPr>
          <p:nvPr>
            <p:ph sz="quarter" idx="13"/>
          </p:nvPr>
        </p:nvSpPr>
        <p:spPr/>
        <p:txBody>
          <a:bodyPr/>
          <a:lstStyle/>
          <a:p>
            <a:pPr>
              <a:lnSpc>
                <a:spcPct val="115000"/>
              </a:lnSpc>
              <a:spcBef>
                <a:spcPts val="0"/>
              </a:spcBef>
            </a:pPr>
            <a:r>
              <a:rPr lang="en-US" sz="1400" b="1" i="1">
                <a:latin typeface="Times New Roman" panose="02020603050405020304" pitchFamily="18" charset="0"/>
                <a:ea typeface="Calibri" panose="020F0502020204030204" pitchFamily="34" charset="0"/>
                <a:cs typeface="Times New Roman" panose="02020603050405020304" pitchFamily="18" charset="0"/>
              </a:rPr>
              <a:t>Use of this template is </a:t>
            </a:r>
            <a:r>
              <a:rPr lang="en-US" sz="1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required</a:t>
            </a:r>
            <a:r>
              <a:rPr lang="en-US" sz="1400" b="1" i="1">
                <a:latin typeface="Times New Roman" panose="02020603050405020304" pitchFamily="18" charset="0"/>
                <a:ea typeface="Calibri" panose="020F0502020204030204" pitchFamily="34" charset="0"/>
                <a:cs typeface="Times New Roman" panose="02020603050405020304" pitchFamily="18" charset="0"/>
              </a:rPr>
              <a:t> for all abstract submissions to this BAA</a:t>
            </a:r>
            <a:r>
              <a:rPr lang="en-US" sz="1400" b="1">
                <a:latin typeface="Times New Roman" panose="02020603050405020304" pitchFamily="18" charset="0"/>
                <a:ea typeface="Calibri" panose="020F0502020204030204" pitchFamily="34" charset="0"/>
                <a:cs typeface="Times New Roman" panose="02020603050405020304" pitchFamily="18" charset="0"/>
              </a:rPr>
              <a:t>. </a:t>
            </a:r>
            <a:r>
              <a:rPr lang="en-US" sz="1400" b="1" i="1">
                <a:latin typeface="Times New Roman" panose="02020603050405020304" pitchFamily="18" charset="0"/>
                <a:ea typeface="Calibri" panose="020F0502020204030204" pitchFamily="34" charset="0"/>
                <a:cs typeface="Times New Roman" panose="02020603050405020304" pitchFamily="18" charset="0"/>
              </a:rPr>
              <a:t>Abstracts must include all information in the A2 Abstract Summary Slide Template and the A1 Abstract Instructions and Submission Template to constitute a full abstract submission.</a:t>
            </a:r>
            <a:endParaRPr lang="en-US" sz="140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en-US" sz="14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400" b="1" i="1">
                <a:latin typeface="Times New Roman" panose="02020603050405020304" pitchFamily="18" charset="0"/>
                <a:ea typeface="Calibri" panose="020F0502020204030204" pitchFamily="34" charset="0"/>
                <a:cs typeface="Times New Roman" panose="02020603050405020304" pitchFamily="18" charset="0"/>
              </a:rPr>
              <a:t>Abstracts not meeting the format prescribed herein may not be reviewed.</a:t>
            </a:r>
            <a:endParaRPr lang="en-US" sz="14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4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US" sz="1400" b="1" i="1">
                <a:latin typeface="Times New Roman" panose="02020603050405020304" pitchFamily="18" charset="0"/>
                <a:ea typeface="Calibri" panose="020F0502020204030204" pitchFamily="34" charset="0"/>
                <a:cs typeface="Times New Roman" panose="02020603050405020304" pitchFamily="18" charset="0"/>
              </a:rPr>
              <a:t>The Abstract Summary Slide Template must include all components and must be submitted in Microsoft PowerPoint format under the file naming convention “</a:t>
            </a:r>
            <a:r>
              <a:rPr lang="en-US" sz="1400" b="1" i="1" err="1">
                <a:latin typeface="Times New Roman" panose="02020603050405020304" pitchFamily="18" charset="0"/>
                <a:ea typeface="Calibri" panose="020F0502020204030204" pitchFamily="34" charset="0"/>
                <a:cs typeface="Times New Roman" panose="02020603050405020304" pitchFamily="18" charset="0"/>
              </a:rPr>
              <a:t>Organization_Abstract</a:t>
            </a:r>
            <a:r>
              <a:rPr lang="en-US" sz="1400" b="1" i="1">
                <a:latin typeface="Times New Roman" panose="02020603050405020304" pitchFamily="18" charset="0"/>
                <a:ea typeface="Calibri" panose="020F0502020204030204" pitchFamily="34" charset="0"/>
                <a:cs typeface="Times New Roman" panose="02020603050405020304" pitchFamily="18" charset="0"/>
              </a:rPr>
              <a:t> Summary Slide”. </a:t>
            </a:r>
            <a:endParaRPr lang="en-US" sz="14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US" sz="1400">
              <a:latin typeface="Calibri" panose="020F0502020204030204" pitchFamily="34" charset="0"/>
              <a:ea typeface="Calibri" panose="020F0502020204030204" pitchFamily="34" charset="0"/>
              <a:cs typeface="Times New Roman" panose="02020603050405020304" pitchFamily="18" charset="0"/>
            </a:endParaRPr>
          </a:p>
          <a:p>
            <a:r>
              <a:rPr lang="en-US" sz="1400" b="1" i="1">
                <a:latin typeface="Times New Roman" panose="02020603050405020304" pitchFamily="18" charset="0"/>
                <a:ea typeface="Calibri" panose="020F0502020204030204" pitchFamily="34" charset="0"/>
              </a:rPr>
              <a:t>All submissions must be written in English, and all pages shall be formatted for printing on 8-1/2 by 11-inch paper with 1-inch margins and font size no smaller than 12-point. Font sizes of 8 or 10-point may be used for figures, tables, and charts.</a:t>
            </a:r>
          </a:p>
          <a:p>
            <a:endParaRPr lang="en-US" sz="1400" b="1" i="1">
              <a:latin typeface="Times New Roman" panose="02020603050405020304" pitchFamily="18" charset="0"/>
              <a:ea typeface="Calibri" panose="020F0502020204030204" pitchFamily="34" charset="0"/>
            </a:endParaRPr>
          </a:p>
          <a:p>
            <a:r>
              <a:rPr lang="en-US" sz="1400" b="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[Content requirements on the Abstract Summary Slide Template are stated in blue font and should be deleted prior to abstract submission. The Abstract Summary Slide Instructions should be deleted prior to abstract submission.]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400"/>
          </a:p>
        </p:txBody>
      </p:sp>
      <p:sp>
        <p:nvSpPr>
          <p:cNvPr id="4" name="Title 3">
            <a:extLst>
              <a:ext uri="{FF2B5EF4-FFF2-40B4-BE49-F238E27FC236}">
                <a16:creationId xmlns:a16="http://schemas.microsoft.com/office/drawing/2014/main" id="{F68FDE8A-7D31-1292-2874-4EEBB91A3568}"/>
              </a:ext>
            </a:extLst>
          </p:cNvPr>
          <p:cNvSpPr>
            <a:spLocks noGrp="1"/>
          </p:cNvSpPr>
          <p:nvPr>
            <p:ph type="ctrTitle"/>
          </p:nvPr>
        </p:nvSpPr>
        <p:spPr>
          <a:xfrm>
            <a:off x="1543050" y="151418"/>
            <a:ext cx="7219950" cy="612648"/>
          </a:xfrm>
        </p:spPr>
        <p:txBody>
          <a:bodyPr/>
          <a:lstStyle/>
          <a:p>
            <a:r>
              <a:rPr lang="en-US"/>
              <a:t>A2 Abstract Summary Slide Instructions and Template</a:t>
            </a:r>
          </a:p>
        </p:txBody>
      </p:sp>
    </p:spTree>
    <p:extLst>
      <p:ext uri="{BB962C8B-B14F-4D97-AF65-F5344CB8AC3E}">
        <p14:creationId xmlns:p14="http://schemas.microsoft.com/office/powerpoint/2010/main" val="349156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a:ln>
                  <a:noFill/>
                </a:ln>
                <a:effectLst/>
                <a:uLnTx/>
                <a:uFillTx/>
                <a:ea typeface="ＭＳ Ｐゴシック" pitchFamily="-32" charset="-128"/>
              </a:rPr>
              <a:t>Abstract </a:t>
            </a:r>
            <a:r>
              <a:rPr kumimoji="0" lang="en-US" sz="2400" b="1" i="0" u="none" strike="noStrike" kern="1200" cap="none" spc="0" normalizeH="0" baseline="0" noProof="0">
                <a:ln>
                  <a:noFill/>
                </a:ln>
                <a:effectLst/>
                <a:uLnTx/>
                <a:uFillTx/>
                <a:ea typeface="ＭＳ Ｐゴシック" pitchFamily="-32" charset="-128"/>
              </a:rPr>
              <a:t>Title</a:t>
            </a:r>
            <a:br>
              <a:rPr lang="en-US">
                <a:ea typeface="ＭＳ Ｐゴシック" pitchFamily="-32" charset="-128"/>
              </a:rPr>
            </a:br>
            <a:r>
              <a:rPr lang="en-US" sz="1600">
                <a:solidFill>
                  <a:srgbClr val="0070C0"/>
                </a:solidFill>
                <a:ea typeface="ＭＳ Ｐゴシック" pitchFamily="-32" charset="-128"/>
              </a:rPr>
              <a:t>Organization Name(s); Technical POC Name(s</a:t>
            </a:r>
            <a:r>
              <a:rPr lang="en-US" sz="1600">
                <a:ea typeface="ＭＳ Ｐゴシック" pitchFamily="-32" charset="-128"/>
              </a:rPr>
              <a:t>)</a:t>
            </a:r>
            <a:endParaRPr kumimoji="0" lang="en-US" sz="1600" b="0" i="0" u="none" strike="noStrike" kern="1200" cap="none" spc="0" normalizeH="0" baseline="0" noProof="0">
              <a:ln>
                <a:noFill/>
              </a:ln>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solidFill>
                  <a:srgbClr val="0070C0"/>
                </a:solidFill>
                <a:latin typeface="Calibri" panose="020F0502020204030204" pitchFamily="34" charset="0"/>
                <a:cs typeface="Calibri" panose="020F0502020204030204" pitchFamily="34" charset="0"/>
              </a:rPr>
              <a:t>[Provide graphic</a:t>
            </a:r>
            <a:r>
              <a:rPr lang="en-US">
                <a:solidFill>
                  <a:srgbClr val="0070C0"/>
                </a:solidFill>
                <a:latin typeface="Calibri" panose="020F0502020204030204" pitchFamily="34" charset="0"/>
                <a:cs typeface="Calibri" panose="020F0502020204030204" pitchFamily="34" charset="0"/>
              </a:rPr>
              <a:t>.</a:t>
            </a:r>
            <a:r>
              <a:rPr lang="en-US" b="1">
                <a:solidFill>
                  <a:srgbClr val="0070C0"/>
                </a:solidFill>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solidFill>
                  <a:srgbClr val="0070C0"/>
                </a:solidFill>
                <a:latin typeface="Calibri" panose="020F0502020204030204" pitchFamily="34" charset="0"/>
                <a:cs typeface="Calibri" panose="020F0502020204030204" pitchFamily="34" charset="0"/>
              </a:rPr>
              <a:t>[Describe need and problem being addressed</a:t>
            </a:r>
            <a:r>
              <a:rPr lang="en-US">
                <a:solidFill>
                  <a:srgbClr val="0070C0"/>
                </a:solidFill>
                <a:latin typeface="Calibri" panose="020F0502020204030204" pitchFamily="34" charset="0"/>
                <a:cs typeface="Calibri" panose="020F0502020204030204" pitchFamily="34" charset="0"/>
              </a:rPr>
              <a:t>.</a:t>
            </a:r>
          </a:p>
          <a:p>
            <a:r>
              <a:rPr lang="en-US" b="1">
                <a:solidFill>
                  <a:srgbClr val="0070C0"/>
                </a:solidFill>
                <a:latin typeface="Calibri" panose="020F0502020204030204" pitchFamily="34" charset="0"/>
                <a:cs typeface="Calibri" panose="020F0502020204030204" pitchFamily="34" charset="0"/>
              </a:rPr>
              <a:t>Describe goal.]</a:t>
            </a:r>
            <a:endParaRPr lang="en-US">
              <a:solidFill>
                <a:srgbClr val="0070C0"/>
              </a:solidFill>
              <a:latin typeface="Calibri" panose="020F0502020204030204" pitchFamily="34" charset="0"/>
              <a:cs typeface="Calibri" panose="020F0502020204030204" pitchFamily="34" charset="0"/>
            </a:endParaRPr>
          </a:p>
          <a:p>
            <a:r>
              <a:rPr lang="en-US">
                <a:solidFill>
                  <a:srgbClr val="0070C0"/>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523220"/>
          </a:xfrm>
          <a:prstGeom prst="rect">
            <a:avLst/>
          </a:prstGeom>
          <a:noFill/>
        </p:spPr>
        <p:txBody>
          <a:bodyPr wrap="square" lIns="91440" tIns="45720" rIns="91440" bIns="45720" rtlCol="0" anchor="t">
            <a:spAutoFit/>
          </a:bodyPr>
          <a:lstStyle/>
          <a:p>
            <a:r>
              <a:rPr lang="en-US" sz="1400" b="1">
                <a:solidFill>
                  <a:srgbClr val="0070C0"/>
                </a:solidFill>
                <a:latin typeface="Calibri"/>
                <a:ea typeface="Calibri"/>
                <a:cs typeface="Calibri"/>
              </a:rPr>
              <a:t>[Describe the basis of the technical approach; stating key innovative aspects of the approach.]</a:t>
            </a:r>
            <a:endParaRPr lang="en-US" sz="1400">
              <a:solidFill>
                <a:srgbClr val="0070C0"/>
              </a:solidFill>
              <a:latin typeface="Calibri" panose="020F0502020204030204" pitchFamily="34" charset="0"/>
              <a:cs typeface="Calibri" panose="020F0502020204030204" pitchFamily="34" charset="0"/>
            </a:endParaRPr>
          </a:p>
        </p:txBody>
      </p:sp>
      <p:sp>
        <p:nvSpPr>
          <p:cNvPr id="8" name="Text Placeholder 19"/>
          <p:cNvSpPr txBox="1">
            <a:spLocks/>
          </p:cNvSpPr>
          <p:nvPr/>
        </p:nvSpPr>
        <p:spPr>
          <a:xfrm>
            <a:off x="4705525" y="3973385"/>
            <a:ext cx="3956050" cy="2447751"/>
          </a:xfrm>
          <a:prstGeom prst="rect">
            <a:avLst/>
          </a:prstGeom>
        </p:spPr>
        <p:txBody>
          <a:bodyPr lIns="91440" tIns="45720" rIns="91440" bIns="45720" anchor="t"/>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solidFill>
                  <a:srgbClr val="0070C0"/>
                </a:solidFill>
                <a:latin typeface="Calibri"/>
                <a:ea typeface="Calibri"/>
                <a:cs typeface="Calibri"/>
              </a:rPr>
              <a:t>[Describe the unique demonstrated expertise and experience the team brings to the program] 	</a:t>
            </a:r>
            <a:endParaRPr lang="en-US" b="1">
              <a:latin typeface="Calibri"/>
              <a:ea typeface="Calibri"/>
              <a:cs typeface="Calibri"/>
            </a:endParaRPr>
          </a:p>
        </p:txBody>
      </p:sp>
      <p:sp>
        <p:nvSpPr>
          <p:cNvPr id="2" name="Footer Placeholder 1"/>
          <p:cNvSpPr>
            <a:spLocks noGrp="1"/>
          </p:cNvSpPr>
          <p:nvPr>
            <p:ph type="ftr" sz="quarter" idx="10"/>
          </p:nvPr>
        </p:nvSpPr>
        <p:spPr>
          <a:xfrm>
            <a:off x="4842933" y="162570"/>
            <a:ext cx="3996267" cy="612648"/>
          </a:xfrm>
        </p:spPr>
        <p:txBody>
          <a:bodyPr/>
          <a:lstStyle/>
          <a:p>
            <a:pPr algn="r">
              <a:defRPr/>
            </a:pPr>
            <a:r>
              <a:rPr lang="en-US" sz="2200" b="1">
                <a:solidFill>
                  <a:schemeClr val="tx1"/>
                </a:solidFill>
              </a:rPr>
              <a:t>HR001125S0010 </a:t>
            </a:r>
            <a:r>
              <a:rPr lang="en-US" sz="2200" b="1" err="1">
                <a:solidFill>
                  <a:schemeClr val="tx1"/>
                </a:solidFill>
              </a:rPr>
              <a:t>expMath</a:t>
            </a:r>
            <a:endParaRPr lang="en-US" sz="2200" b="1">
              <a:solidFill>
                <a:srgbClr val="FF0000"/>
              </a:solidFill>
            </a:endParaRPr>
          </a:p>
          <a:p>
            <a:pPr algn="r">
              <a:defRPr/>
            </a:pPr>
            <a:r>
              <a:rPr lang="en-US" sz="1400">
                <a:solidFill>
                  <a:schemeClr val="tx1"/>
                </a:solidFill>
              </a:rPr>
              <a:t>            </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FDDACD75F16CE469ED01E43C1EB3EE4" ma:contentTypeVersion="4" ma:contentTypeDescription="Create a new document." ma:contentTypeScope="" ma:versionID="0e53117b3a7ea70ec1444b2afbdba3d6">
  <xsd:schema xmlns:xsd="http://www.w3.org/2001/XMLSchema" xmlns:xs="http://www.w3.org/2001/XMLSchema" xmlns:p="http://schemas.microsoft.com/office/2006/metadata/properties" xmlns:ns2="9a04b7b7-644a-47e3-b04b-c8d92b899a45" targetNamespace="http://schemas.microsoft.com/office/2006/metadata/properties" ma:root="true" ma:fieldsID="921ec541bec9a8e9d129916e02e57d30" ns2:_="">
    <xsd:import namespace="9a04b7b7-644a-47e3-b04b-c8d92b899a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04b7b7-644a-47e3-b04b-c8d92b899a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F37E45-24B4-4784-B3DC-D2C520FDAAEE}">
  <ds:schemaRefs>
    <ds:schemaRef ds:uri="9a04b7b7-644a-47e3-b04b-c8d92b899a4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BDCCCD2-8EF3-4D39-93A5-155254E88A1A}">
  <ds:schemaRefs>
    <ds:schemaRef ds:uri="9a04b7b7-644a-47e3-b04b-c8d92b899a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On-screen Show (4:3)</PresentationFormat>
  <Slides>2</Slides>
  <Notes>1</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1_blank</vt:lpstr>
      <vt:lpstr>A2 Abstract Summary Slide Instructions and Template</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revision>1</cp:revision>
  <cp:lastPrinted>2011-09-22T20:00:03Z</cp:lastPrinted>
  <dcterms:created xsi:type="dcterms:W3CDTF">2012-01-24T15:16:44Z</dcterms:created>
  <dcterms:modified xsi:type="dcterms:W3CDTF">2025-03-12T17:40:14Z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0x0101008FDDACD75F16CE469ED01E43C1EB3EE4</vt:lpwstr>
  </property>
</Properties>
</file>