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66" d="100"/>
          <a:sy n="66" d="100"/>
        </p:scale>
        <p:origin x="1144" y="4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pster, Julia (contr-dso)" userId="fa2b29c8-ef25-44b2-82e6-bab2963bb085" providerId="ADAL" clId="{F5D6776F-FDDF-41B5-BA7E-CE8F4221433A}"/>
    <pc:docChg chg="modSld">
      <pc:chgData name="Harpster, Julia (contr-dso)" userId="fa2b29c8-ef25-44b2-82e6-bab2963bb085" providerId="ADAL" clId="{F5D6776F-FDDF-41B5-BA7E-CE8F4221433A}" dt="2025-05-08T17:16:14.260" v="3" actId="13926"/>
      <pc:docMkLst>
        <pc:docMk/>
      </pc:docMkLst>
      <pc:sldChg chg="modSp mod">
        <pc:chgData name="Harpster, Julia (contr-dso)" userId="fa2b29c8-ef25-44b2-82e6-bab2963bb085" providerId="ADAL" clId="{F5D6776F-FDDF-41B5-BA7E-CE8F4221433A}" dt="2025-05-08T17:16:14.260" v="3" actId="13926"/>
        <pc:sldMkLst>
          <pc:docMk/>
          <pc:sldMk cId="3769729806" sldId="280"/>
        </pc:sldMkLst>
        <pc:spChg chg="mod">
          <ac:chgData name="Harpster, Julia (contr-dso)" userId="fa2b29c8-ef25-44b2-82e6-bab2963bb085" providerId="ADAL" clId="{F5D6776F-FDDF-41B5-BA7E-CE8F4221433A}" dt="2025-05-08T17:16:14.260" v="3" actId="13926"/>
          <ac:spMkLst>
            <pc:docMk/>
            <pc:sldMk cId="3769729806" sldId="280"/>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5/8/2025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5/8/2025</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4446589" y="172136"/>
            <a:ext cx="4697412" cy="487579"/>
          </a:xfrm>
        </p:spPr>
        <p:txBody>
          <a:body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HR001125S0013 DSO Office-wide BAA</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SortOrder xmlns="0cd26ea9-6aaa-409c-ab6d-4ad08ad0145d" xsi:nil="true"/>
    <dateandtime xmlns="0cd26ea9-6aaa-409c-ab6d-4ad08ad0145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798711fab46925fa48e8f4c336f46fa6">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13611bf3004bdf40eef2aec1153f7f63"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F37E45-24B4-4784-B3DC-D2C520FDAAEE}">
  <ds:schemaRefs>
    <ds:schemaRef ds:uri="http://purl.org/dc/elements/1.1/"/>
    <ds:schemaRef ds:uri="http://schemas.openxmlformats.org/package/2006/metadata/core-properties"/>
    <ds:schemaRef ds:uri="http://schemas.microsoft.com/office/infopath/2007/PartnerControls"/>
    <ds:schemaRef ds:uri="http://purl.org/dc/terms/"/>
    <ds:schemaRef ds:uri="50b59d1c-721b-47d3-9451-b79b30f3c7bf"/>
    <ds:schemaRef ds:uri="0cd26ea9-6aaa-409c-ab6d-4ad08ad0145d"/>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3.xml><?xml version="1.0" encoding="utf-8"?>
<ds:datastoreItem xmlns:ds="http://schemas.openxmlformats.org/officeDocument/2006/customXml" ds:itemID="{BE50E91A-5CC4-4E9B-AC5F-67C2CFE79C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d26ea9-6aaa-409c-ab6d-4ad08ad0145d"/>
    <ds:schemaRef ds:uri="50b59d1c-721b-47d3-9451-b79b30f3c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2268</TotalTime>
  <Words>55</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98</cp:revision>
  <cp:lastPrinted>2011-09-22T20:00:03Z</cp:lastPrinted>
  <dcterms:created xsi:type="dcterms:W3CDTF">2012-01-24T15:16:44Z</dcterms:created>
  <dcterms:modified xsi:type="dcterms:W3CDTF">2025-05-08T17:16:17Z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