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4" d="100"/>
          <a:sy n="74" d="100"/>
        </p:scale>
        <p:origin x="1550" y="6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3/29/2021</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3/29/2021</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a:solidFill>
                  <a:prstClr val="black"/>
                </a:solidFill>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a:solidFill>
                  <a:prstClr val="black"/>
                </a:solidFill>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pPr/>
              <a:t>1</a:t>
            </a:fld>
            <a:endParaRPr lang="en-US" dirty="0"/>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a:ln>
                  <a:noFill/>
                </a:ln>
                <a:solidFill>
                  <a:srgbClr val="FF0000"/>
                </a:solidFill>
                <a:effectLst/>
                <a:uLnTx/>
                <a:uFillTx/>
                <a:latin typeface="Tahoma" pitchFamily="34" charset="0"/>
                <a:ea typeface="ＭＳ Ｐゴシック" pitchFamily="-32" charset="-128"/>
                <a:cs typeface="ＭＳ Ｐゴシック" pitchFamily="-32" charset="-128"/>
              </a:rPr>
              <a:t>TA #: </a:t>
            </a:r>
            <a:r>
              <a:rPr kumimoji="0" lang="en-US" sz="2400" b="0" i="0" u="none" strike="noStrike" kern="1200" cap="none" spc="0" normalizeH="0" noProof="0" dirty="0">
                <a:ln>
                  <a:noFill/>
                </a:ln>
                <a:effectLst/>
                <a:uLnTx/>
                <a:uFillTx/>
                <a:latin typeface="Tahoma" pitchFamily="34" charset="0"/>
                <a:ea typeface="ＭＳ Ｐゴシック" pitchFamily="-32" charset="-128"/>
                <a:cs typeface="ＭＳ Ｐゴシック" pitchFamily="-32" charset="-128"/>
              </a:rPr>
              <a:t>Full Proposal </a:t>
            </a:r>
            <a: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t>Title</a:t>
            </a:r>
            <a:b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br>
            <a:r>
              <a:rPr lang="en-US" sz="1600" dirty="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need and problem being addressed.</a:t>
            </a:r>
          </a:p>
          <a:p>
            <a:r>
              <a:rPr lang="en-US" dirty="0"/>
              <a:t>Describe goal.</a:t>
            </a:r>
          </a:p>
          <a:p>
            <a:pPr marL="285750" indent="-285750">
              <a:buFont typeface="Arial" pitchFamily="34" charset="0"/>
              <a:buChar char="•"/>
            </a:pPr>
            <a:endParaRPr lang="en-US" dirty="0">
              <a:solidFill>
                <a:prstClr val="black"/>
              </a:solidFill>
            </a:endParaRPr>
          </a:p>
          <a:p>
            <a:r>
              <a:rPr lang="en-US" dirty="0">
                <a:solidFill>
                  <a:prstClr val="black"/>
                </a:solidFill>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a:t>Describe new ideas.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existing approaches/state of the art.</a:t>
            </a:r>
          </a:p>
          <a:p>
            <a:r>
              <a:rPr lang="en-US" dirty="0">
                <a:solidFill>
                  <a:prstClr val="black"/>
                </a:solidFill>
              </a:rPr>
              <a:t>	</a:t>
            </a:r>
          </a:p>
        </p:txBody>
      </p:sp>
      <p:sp>
        <p:nvSpPr>
          <p:cNvPr id="2" name="Footer Placeholder 1"/>
          <p:cNvSpPr>
            <a:spLocks noGrp="1"/>
          </p:cNvSpPr>
          <p:nvPr>
            <p:ph type="ftr" sz="quarter" idx="10"/>
          </p:nvPr>
        </p:nvSpPr>
        <p:spPr>
          <a:xfrm>
            <a:off x="5974773" y="100207"/>
            <a:ext cx="3080105" cy="615409"/>
          </a:xfrm>
        </p:spPr>
        <p:txBody>
          <a:bodyPr/>
          <a:lstStyle/>
          <a:p>
            <a:pPr>
              <a:defRPr/>
            </a:pPr>
            <a:r>
              <a:rPr lang="en-US" sz="1100" dirty="0">
                <a:solidFill>
                  <a:schemeClr val="tx1"/>
                </a:solidFill>
              </a:rPr>
              <a:t>HR001121S0026 Quantum Benchmarking BAA </a:t>
            </a:r>
          </a:p>
          <a:p>
            <a:pPr>
              <a:defRPr/>
            </a:pPr>
            <a:r>
              <a:rPr lang="en-US" sz="1100" dirty="0">
                <a:solidFill>
                  <a:schemeClr val="tx1"/>
                </a:solidFill>
              </a:rPr>
              <a:t>Proposal Summary Slide Template</a:t>
            </a:r>
          </a:p>
        </p:txBody>
      </p:sp>
      <p:sp>
        <p:nvSpPr>
          <p:cNvPr id="9" name="Footer Placeholder 1"/>
          <p:cNvSpPr txBox="1">
            <a:spLocks/>
          </p:cNvSpPr>
          <p:nvPr/>
        </p:nvSpPr>
        <p:spPr>
          <a:xfrm>
            <a:off x="1599539" y="6475069"/>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9064106-1CDD-40D6-8AAA-C10740CE9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2279</TotalTime>
  <Words>64</Words>
  <Application>Microsoft Office PowerPoint</Application>
  <PresentationFormat>On-screen Show (4:3)</PresentationFormat>
  <Paragraphs>14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MS PGothic</vt:lpstr>
      <vt:lpstr>Arial</vt:lpstr>
      <vt:lpstr>Tahoma</vt:lpstr>
      <vt:lpstr>Times New Roman</vt:lpstr>
      <vt:lpstr>1_blank</vt:lpstr>
      <vt:lpstr>TA #: 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E CTR (USA)</cp:lastModifiedBy>
  <cp:revision>93</cp:revision>
  <cp:lastPrinted>2011-09-22T20:00:03Z</cp:lastPrinted>
  <dcterms:created xsi:type="dcterms:W3CDTF">2012-01-24T15:16:44Z</dcterms:created>
  <dcterms:modified xsi:type="dcterms:W3CDTF">2021-03-29T13:30:00Z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