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trictFirstAndLastChars="0" saveSubsetFonts="1" autoCompressPictures="0">
  <p:sldMasterIdLst>
    <p:sldMasterId id="2147483648" r:id="rId4"/>
    <p:sldMasterId id="2147483669" r:id="rId5"/>
    <p:sldMasterId id="2147483720" r:id="rId6"/>
  </p:sldMasterIdLst>
  <p:notesMasterIdLst>
    <p:notesMasterId r:id="rId21"/>
  </p:notesMasterIdLst>
  <p:sldIdLst>
    <p:sldId id="265" r:id="rId7"/>
    <p:sldId id="266" r:id="rId8"/>
    <p:sldId id="268" r:id="rId9"/>
    <p:sldId id="258" r:id="rId10"/>
    <p:sldId id="267" r:id="rId11"/>
    <p:sldId id="259" r:id="rId12"/>
    <p:sldId id="260" r:id="rId13"/>
    <p:sldId id="261" r:id="rId14"/>
    <p:sldId id="264" r:id="rId15"/>
    <p:sldId id="262" r:id="rId16"/>
    <p:sldId id="269" r:id="rId17"/>
    <p:sldId id="263" r:id="rId18"/>
    <p:sldId id="2147474737" r:id="rId19"/>
    <p:sldId id="2147474738"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22" roundtripDataSignature="AMtx7mg5K2k7agNkLPuF99PTm24A7SZW2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EF34112-2CC8-4503-B581-0E448D1F8F8E}">
  <a:tblStyle styleId="{EEF34112-2CC8-4503-B581-0E448D1F8F8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EEFF0"/>
          </a:solidFill>
        </a:fill>
      </a:tcStyle>
    </a:wholeTbl>
    <a:band1H>
      <a:tcTxStyle/>
      <a:tcStyle>
        <a:tcBdr/>
        <a:fill>
          <a:solidFill>
            <a:srgbClr val="DCDEE0"/>
          </a:solidFill>
        </a:fill>
      </a:tcStyle>
    </a:band1H>
    <a:band2H>
      <a:tcTxStyle/>
      <a:tcStyle>
        <a:tcBdr/>
      </a:tcStyle>
    </a:band2H>
    <a:band1V>
      <a:tcTxStyle/>
      <a:tcStyle>
        <a:tcBdr/>
        <a:fill>
          <a:solidFill>
            <a:srgbClr val="DCDEE0"/>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448" y="1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customschemas.google.com/relationships/presentationmetadata" Target="meta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4" name="Google Shape;85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2" name="Google Shape;86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1" name="Google Shape;87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1" name="Google Shape;91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4" name="Google Shape;90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4" name="Google Shape;90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0096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3" name="Google Shape;91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69221-FF94-240F-6A69-928BBB995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1130D-1A90-9FE4-018B-F0A0A5DAA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3D943-B651-D016-E880-7E709246E6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7F9F9A7-9CA6-71B4-4B49-EADB888A0E3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AAE485-B217-4582-A1CB-E1FF6937C4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945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69221-FF94-240F-6A69-928BBB995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1130D-1A90-9FE4-018B-F0A0A5DAA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3D943-B651-D016-E880-7E709246E6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7F9F9A7-9CA6-71B4-4B49-EADB888A0E3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6AAE485-B217-4582-A1CB-E1FF6937C4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4209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www.youtube.com/@arpa-h" TargetMode="External"/><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hyperlink" Target="https://twitter.com/ARPA_H" TargetMode="External"/><Relationship Id="rId11" Type="http://schemas.openxmlformats.org/officeDocument/2006/relationships/image" Target="../media/image17.png"/><Relationship Id="rId5" Type="http://schemas.openxmlformats.org/officeDocument/2006/relationships/hyperlink" Target="mailto:careers@arpa-h.gov" TargetMode="External"/><Relationship Id="rId10" Type="http://schemas.openxmlformats.org/officeDocument/2006/relationships/hyperlink" Target="https://www.linkedin.com/company/arpa-h/" TargetMode="External"/><Relationship Id="rId4" Type="http://schemas.openxmlformats.org/officeDocument/2006/relationships/hyperlink" Target="https://arpa-h.gov/" TargetMode="External"/><Relationship Id="rId9"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arpa-h.gov/" TargetMode="External"/><Relationship Id="rId7" Type="http://schemas.openxmlformats.org/officeDocument/2006/relationships/hyperlink" Target="https://www.youtube.com/@arpa-h" TargetMode="External"/><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5.png"/><Relationship Id="rId11" Type="http://schemas.openxmlformats.org/officeDocument/2006/relationships/image" Target="../media/image4.png"/><Relationship Id="rId5" Type="http://schemas.openxmlformats.org/officeDocument/2006/relationships/hyperlink" Target="https://twitter.com/ARPA_H" TargetMode="External"/><Relationship Id="rId10" Type="http://schemas.openxmlformats.org/officeDocument/2006/relationships/image" Target="../media/image17.png"/><Relationship Id="rId4" Type="http://schemas.openxmlformats.org/officeDocument/2006/relationships/hyperlink" Target="mailto:careers@arpa-h.gov" TargetMode="External"/><Relationship Id="rId9" Type="http://schemas.openxmlformats.org/officeDocument/2006/relationships/hyperlink" Target="https://www.linkedin.com/company/arpa-h/"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 Content 1Col + Image">
  <p:cSld name="1_Title + Content 1Col + Image">
    <p:spTree>
      <p:nvGrpSpPr>
        <p:cNvPr id="1" name="Shape 63"/>
        <p:cNvGrpSpPr/>
        <p:nvPr/>
      </p:nvGrpSpPr>
      <p:grpSpPr>
        <a:xfrm>
          <a:off x="0" y="0"/>
          <a:ext cx="0" cy="0"/>
          <a:chOff x="0" y="0"/>
          <a:chExt cx="0" cy="0"/>
        </a:xfrm>
      </p:grpSpPr>
      <p:sp>
        <p:nvSpPr>
          <p:cNvPr id="64" name="Google Shape;64;p1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 name="Google Shape;65;p14"/>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accent2"/>
                </a:solidFill>
                <a:latin typeface="Avenir"/>
                <a:ea typeface="Avenir"/>
                <a:cs typeface="Avenir"/>
                <a:sym typeface="Avenir"/>
              </a:defRPr>
            </a:lvl1pPr>
            <a:lvl2pPr marL="0" marR="0" lvl="1" indent="0" algn="ctr" rtl="0">
              <a:spcBef>
                <a:spcPts val="0"/>
              </a:spcBef>
              <a:buNone/>
              <a:defRPr sz="900" b="0" i="0">
                <a:solidFill>
                  <a:schemeClr val="accent2"/>
                </a:solidFill>
                <a:latin typeface="Avenir"/>
                <a:ea typeface="Avenir"/>
                <a:cs typeface="Avenir"/>
                <a:sym typeface="Avenir"/>
              </a:defRPr>
            </a:lvl2pPr>
            <a:lvl3pPr marL="0" marR="0" lvl="2" indent="0" algn="ctr" rtl="0">
              <a:spcBef>
                <a:spcPts val="0"/>
              </a:spcBef>
              <a:buNone/>
              <a:defRPr sz="900" b="0" i="0">
                <a:solidFill>
                  <a:schemeClr val="accent2"/>
                </a:solidFill>
                <a:latin typeface="Avenir"/>
                <a:ea typeface="Avenir"/>
                <a:cs typeface="Avenir"/>
                <a:sym typeface="Avenir"/>
              </a:defRPr>
            </a:lvl3pPr>
            <a:lvl4pPr marL="0" marR="0" lvl="3" indent="0" algn="ctr" rtl="0">
              <a:spcBef>
                <a:spcPts val="0"/>
              </a:spcBef>
              <a:buNone/>
              <a:defRPr sz="900" b="0" i="0">
                <a:solidFill>
                  <a:schemeClr val="accent2"/>
                </a:solidFill>
                <a:latin typeface="Avenir"/>
                <a:ea typeface="Avenir"/>
                <a:cs typeface="Avenir"/>
                <a:sym typeface="Avenir"/>
              </a:defRPr>
            </a:lvl4pPr>
            <a:lvl5pPr marL="0" marR="0" lvl="4" indent="0" algn="ctr" rtl="0">
              <a:spcBef>
                <a:spcPts val="0"/>
              </a:spcBef>
              <a:buNone/>
              <a:defRPr sz="900" b="0" i="0">
                <a:solidFill>
                  <a:schemeClr val="accent2"/>
                </a:solidFill>
                <a:latin typeface="Avenir"/>
                <a:ea typeface="Avenir"/>
                <a:cs typeface="Avenir"/>
                <a:sym typeface="Avenir"/>
              </a:defRPr>
            </a:lvl5pPr>
            <a:lvl6pPr marL="0" marR="0" lvl="5" indent="0" algn="ctr" rtl="0">
              <a:spcBef>
                <a:spcPts val="0"/>
              </a:spcBef>
              <a:buNone/>
              <a:defRPr sz="900" b="0" i="0">
                <a:solidFill>
                  <a:schemeClr val="accent2"/>
                </a:solidFill>
                <a:latin typeface="Avenir"/>
                <a:ea typeface="Avenir"/>
                <a:cs typeface="Avenir"/>
                <a:sym typeface="Avenir"/>
              </a:defRPr>
            </a:lvl6pPr>
            <a:lvl7pPr marL="0" marR="0" lvl="6" indent="0" algn="ctr" rtl="0">
              <a:spcBef>
                <a:spcPts val="0"/>
              </a:spcBef>
              <a:buNone/>
              <a:defRPr sz="900" b="0" i="0">
                <a:solidFill>
                  <a:schemeClr val="accent2"/>
                </a:solidFill>
                <a:latin typeface="Avenir"/>
                <a:ea typeface="Avenir"/>
                <a:cs typeface="Avenir"/>
                <a:sym typeface="Avenir"/>
              </a:defRPr>
            </a:lvl7pPr>
            <a:lvl8pPr marL="0" marR="0" lvl="7" indent="0" algn="ctr" rtl="0">
              <a:spcBef>
                <a:spcPts val="0"/>
              </a:spcBef>
              <a:buNone/>
              <a:defRPr sz="900" b="0" i="0">
                <a:solidFill>
                  <a:schemeClr val="accent2"/>
                </a:solidFill>
                <a:latin typeface="Avenir"/>
                <a:ea typeface="Avenir"/>
                <a:cs typeface="Avenir"/>
                <a:sym typeface="Avenir"/>
              </a:defRPr>
            </a:lvl8pPr>
            <a:lvl9pPr marL="0" marR="0" lvl="8" indent="0" algn="ctr" rtl="0">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7" name="Google Shape;67;p14"/>
          <p:cNvSpPr>
            <a:spLocks noGrp="1"/>
          </p:cNvSpPr>
          <p:nvPr>
            <p:ph type="pic" idx="2"/>
          </p:nvPr>
        </p:nvSpPr>
        <p:spPr>
          <a:xfrm>
            <a:off x="7010400" y="1524000"/>
            <a:ext cx="4616450" cy="4476750"/>
          </a:xfrm>
          <a:prstGeom prst="rect">
            <a:avLst/>
          </a:prstGeom>
          <a:solidFill>
            <a:srgbClr val="F2F2F2"/>
          </a:solidFill>
          <a:ln>
            <a:noFill/>
          </a:ln>
        </p:spPr>
      </p:sp>
      <p:sp>
        <p:nvSpPr>
          <p:cNvPr id="68" name="Google Shape;68;p14"/>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14"/>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70" name="Google Shape;70;p14"/>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 name="Google Shape;71;p14"/>
          <p:cNvSpPr txBox="1">
            <a:spLocks noGrp="1"/>
          </p:cNvSpPr>
          <p:nvPr>
            <p:ph type="body" idx="3"/>
          </p:nvPr>
        </p:nvSpPr>
        <p:spPr>
          <a:xfrm>
            <a:off x="571500" y="1524000"/>
            <a:ext cx="59817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accent2"/>
              </a:buClr>
              <a:buSzPts val="1800"/>
              <a:buChar cha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4272">
          <p15:clr>
            <a:srgbClr val="FBAE40"/>
          </p15:clr>
        </p15:guide>
        <p15:guide id="4" orient="horz" pos="9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Indigo Hexagon Bleed Opt 2">
  <p:cSld name="Title–Indigo Hexagon Bleed Opt 2">
    <p:bg>
      <p:bgPr>
        <a:solidFill>
          <a:schemeClr val="accent4"/>
        </a:solidFill>
        <a:effectLst/>
      </p:bgPr>
    </p:bg>
    <p:spTree>
      <p:nvGrpSpPr>
        <p:cNvPr id="1" name="Shape 72"/>
        <p:cNvGrpSpPr/>
        <p:nvPr/>
      </p:nvGrpSpPr>
      <p:grpSpPr>
        <a:xfrm>
          <a:off x="0" y="0"/>
          <a:ext cx="0" cy="0"/>
          <a:chOff x="0" y="0"/>
          <a:chExt cx="0" cy="0"/>
        </a:xfrm>
      </p:grpSpPr>
      <p:pic>
        <p:nvPicPr>
          <p:cNvPr id="73" name="Google Shape;73;p15"/>
          <p:cNvPicPr preferRelativeResize="0"/>
          <p:nvPr/>
        </p:nvPicPr>
        <p:blipFill rotWithShape="1">
          <a:blip r:embed="rId2">
            <a:alphaModFix/>
          </a:blip>
          <a:srcRect/>
          <a:stretch/>
        </p:blipFill>
        <p:spPr>
          <a:xfrm>
            <a:off x="9561831" y="5711825"/>
            <a:ext cx="2048178" cy="566928"/>
          </a:xfrm>
          <a:prstGeom prst="rect">
            <a:avLst/>
          </a:prstGeom>
          <a:noFill/>
          <a:ln>
            <a:noFill/>
          </a:ln>
        </p:spPr>
      </p:pic>
      <p:pic>
        <p:nvPicPr>
          <p:cNvPr id="74" name="Google Shape;74;p15"/>
          <p:cNvPicPr preferRelativeResize="0"/>
          <p:nvPr/>
        </p:nvPicPr>
        <p:blipFill rotWithShape="1">
          <a:blip r:embed="rId3">
            <a:alphaModFix/>
          </a:blip>
          <a:srcRect/>
          <a:stretch/>
        </p:blipFill>
        <p:spPr>
          <a:xfrm>
            <a:off x="0" y="0"/>
            <a:ext cx="8585200" cy="6858000"/>
          </a:xfrm>
          <a:prstGeom prst="rect">
            <a:avLst/>
          </a:prstGeom>
          <a:noFill/>
          <a:ln>
            <a:noFill/>
          </a:ln>
        </p:spPr>
      </p:pic>
      <p:sp>
        <p:nvSpPr>
          <p:cNvPr id="75" name="Google Shape;75;p15"/>
          <p:cNvSpPr txBox="1">
            <a:spLocks noGrp="1"/>
          </p:cNvSpPr>
          <p:nvPr>
            <p:ph type="ctrTitle"/>
          </p:nvPr>
        </p:nvSpPr>
        <p:spPr>
          <a:xfrm>
            <a:off x="838199" y="3044663"/>
            <a:ext cx="7750176" cy="768672"/>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accent4"/>
              </a:buClr>
              <a:buSzPts val="5400"/>
              <a:buFont typeface="Avenir"/>
              <a:buNone/>
              <a:defRPr sz="5400" b="1" i="0">
                <a:solidFill>
                  <a:schemeClr val="accent4"/>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5"/>
          <p:cNvSpPr txBox="1">
            <a:spLocks noGrp="1"/>
          </p:cNvSpPr>
          <p:nvPr>
            <p:ph type="body" idx="1"/>
          </p:nvPr>
        </p:nvSpPr>
        <p:spPr>
          <a:xfrm>
            <a:off x="838200" y="3946496"/>
            <a:ext cx="7750175"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lt1"/>
              </a:buClr>
              <a:buSzPts val="2000"/>
              <a:buFont typeface="Avenir"/>
              <a:buNone/>
              <a:defRPr sz="2000" b="1" i="0">
                <a:solidFill>
                  <a:schemeClr val="lt1"/>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5"/>
          <p:cNvSpPr txBox="1">
            <a:spLocks noGrp="1"/>
          </p:cNvSpPr>
          <p:nvPr>
            <p:ph type="body" idx="2"/>
          </p:nvPr>
        </p:nvSpPr>
        <p:spPr>
          <a:xfrm>
            <a:off x="838200" y="5081449"/>
            <a:ext cx="7750175" cy="24622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lt1"/>
              </a:buClr>
              <a:buSzPts val="1600"/>
              <a:buFont typeface="Avenir"/>
              <a:buNone/>
              <a:defRPr sz="1600" b="0" i="0">
                <a:solidFill>
                  <a:schemeClr val="lt1"/>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15"/>
          <p:cNvSpPr txBox="1">
            <a:spLocks noGrp="1"/>
          </p:cNvSpPr>
          <p:nvPr>
            <p:ph type="body" idx="3"/>
          </p:nvPr>
        </p:nvSpPr>
        <p:spPr>
          <a:xfrm>
            <a:off x="838199" y="5895196"/>
            <a:ext cx="7750176" cy="20475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lt1"/>
              </a:buClr>
              <a:buSzPts val="900"/>
              <a:buFont typeface="Avenir"/>
              <a:buNone/>
              <a:defRPr sz="900" b="0" i="0">
                <a:solidFill>
                  <a:schemeClr val="lt1"/>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528">
          <p15:clr>
            <a:srgbClr val="FBAE40"/>
          </p15:clr>
        </p15:guide>
        <p15:guide id="2" orient="horz" pos="2160">
          <p15:clr>
            <a:srgbClr val="FBAE40"/>
          </p15:clr>
        </p15:guide>
        <p15:guide id="3" pos="7308">
          <p15:clr>
            <a:srgbClr val="FBAE40"/>
          </p15:clr>
        </p15:guide>
        <p15:guide id="4" pos="5410">
          <p15:clr>
            <a:srgbClr val="FBAE40"/>
          </p15:clr>
        </p15:guide>
        <p15:guide id="5" orient="horz" pos="3360">
          <p15:clr>
            <a:srgbClr val="FBAE40"/>
          </p15:clr>
        </p15:guide>
        <p15:guide id="6" orient="horz" pos="3956">
          <p15:clr>
            <a:srgbClr val="FBAE40"/>
          </p15:clr>
        </p15:guide>
        <p15:guide id="7" orient="horz" pos="3778">
          <p15:clr>
            <a:srgbClr val="FBAE40"/>
          </p15:clr>
        </p15:guide>
        <p15:guide id="8" orient="horz" pos="35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Cyan Hexagon Bleed">
  <p:cSld name="2_Title–Cyan Hexagon Bleed">
    <p:bg>
      <p:bgPr>
        <a:solidFill>
          <a:schemeClr val="accent2"/>
        </a:solidFill>
        <a:effectLst/>
      </p:bgPr>
    </p:bg>
    <p:spTree>
      <p:nvGrpSpPr>
        <p:cNvPr id="1" name="Shape 79"/>
        <p:cNvGrpSpPr/>
        <p:nvPr/>
      </p:nvGrpSpPr>
      <p:grpSpPr>
        <a:xfrm>
          <a:off x="0" y="0"/>
          <a:ext cx="0" cy="0"/>
          <a:chOff x="0" y="0"/>
          <a:chExt cx="0" cy="0"/>
        </a:xfrm>
      </p:grpSpPr>
      <p:pic>
        <p:nvPicPr>
          <p:cNvPr id="80" name="Google Shape;80;p16"/>
          <p:cNvPicPr preferRelativeResize="0"/>
          <p:nvPr/>
        </p:nvPicPr>
        <p:blipFill rotWithShape="1">
          <a:blip r:embed="rId2">
            <a:alphaModFix/>
          </a:blip>
          <a:srcRect/>
          <a:stretch/>
        </p:blipFill>
        <p:spPr>
          <a:xfrm>
            <a:off x="0" y="0"/>
            <a:ext cx="8585200" cy="6858000"/>
          </a:xfrm>
          <a:prstGeom prst="rect">
            <a:avLst/>
          </a:prstGeom>
          <a:noFill/>
          <a:ln>
            <a:noFill/>
          </a:ln>
        </p:spPr>
      </p:pic>
      <p:pic>
        <p:nvPicPr>
          <p:cNvPr id="81" name="Google Shape;81;p16"/>
          <p:cNvPicPr preferRelativeResize="0"/>
          <p:nvPr/>
        </p:nvPicPr>
        <p:blipFill rotWithShape="1">
          <a:blip r:embed="rId3">
            <a:alphaModFix/>
          </a:blip>
          <a:srcRect/>
          <a:stretch/>
        </p:blipFill>
        <p:spPr>
          <a:xfrm>
            <a:off x="9555480" y="5715000"/>
            <a:ext cx="2048177" cy="566928"/>
          </a:xfrm>
          <a:prstGeom prst="rect">
            <a:avLst/>
          </a:prstGeom>
          <a:noFill/>
          <a:ln>
            <a:noFill/>
          </a:ln>
        </p:spPr>
      </p:pic>
      <p:sp>
        <p:nvSpPr>
          <p:cNvPr id="82" name="Google Shape;82;p16"/>
          <p:cNvSpPr txBox="1">
            <a:spLocks noGrp="1"/>
          </p:cNvSpPr>
          <p:nvPr>
            <p:ph type="ctrTitle"/>
          </p:nvPr>
        </p:nvSpPr>
        <p:spPr>
          <a:xfrm>
            <a:off x="838199" y="3044663"/>
            <a:ext cx="7750176" cy="768672"/>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accent2"/>
              </a:buClr>
              <a:buSzPts val="5400"/>
              <a:buFont typeface="Avenir"/>
              <a:buNone/>
              <a:defRPr sz="5400" b="1" i="0">
                <a:solidFill>
                  <a:schemeClr val="accent2"/>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16"/>
          <p:cNvSpPr txBox="1">
            <a:spLocks noGrp="1"/>
          </p:cNvSpPr>
          <p:nvPr>
            <p:ph type="body" idx="1"/>
          </p:nvPr>
        </p:nvSpPr>
        <p:spPr>
          <a:xfrm>
            <a:off x="838200" y="3946496"/>
            <a:ext cx="7750175"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accent2"/>
              </a:buClr>
              <a:buSzPts val="2000"/>
              <a:buFont typeface="Avenir"/>
              <a:buNone/>
              <a:defRPr sz="2000" b="1" i="0">
                <a:solidFill>
                  <a:schemeClr val="accent2"/>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16"/>
          <p:cNvSpPr txBox="1">
            <a:spLocks noGrp="1"/>
          </p:cNvSpPr>
          <p:nvPr>
            <p:ph type="body" idx="2"/>
          </p:nvPr>
        </p:nvSpPr>
        <p:spPr>
          <a:xfrm>
            <a:off x="838200" y="5081449"/>
            <a:ext cx="7750175" cy="24622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accent2"/>
              </a:buClr>
              <a:buSzPts val="1600"/>
              <a:buFont typeface="Avenir"/>
              <a:buNone/>
              <a:defRPr sz="1600" b="0" i="0">
                <a:solidFill>
                  <a:schemeClr val="accent2"/>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6"/>
          <p:cNvSpPr txBox="1">
            <a:spLocks noGrp="1"/>
          </p:cNvSpPr>
          <p:nvPr>
            <p:ph type="body" idx="3"/>
          </p:nvPr>
        </p:nvSpPr>
        <p:spPr>
          <a:xfrm>
            <a:off x="838199" y="5896085"/>
            <a:ext cx="7750176" cy="20475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accent2"/>
              </a:buClr>
              <a:buSzPts val="900"/>
              <a:buFont typeface="Avenir"/>
              <a:buNone/>
              <a:defRPr sz="900" b="0" i="0">
                <a:solidFill>
                  <a:schemeClr val="accent2"/>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528">
          <p15:clr>
            <a:srgbClr val="FBAE40"/>
          </p15:clr>
        </p15:guide>
        <p15:guide id="2" orient="horz" pos="2160">
          <p15:clr>
            <a:srgbClr val="FBAE40"/>
          </p15:clr>
        </p15:guide>
        <p15:guide id="3" pos="7308">
          <p15:clr>
            <a:srgbClr val="FBAE40"/>
          </p15:clr>
        </p15:guide>
        <p15:guide id="4" pos="5410">
          <p15:clr>
            <a:srgbClr val="FBAE40"/>
          </p15:clr>
        </p15:guide>
        <p15:guide id="5" orient="horz" pos="3367">
          <p15:clr>
            <a:srgbClr val="FBAE40"/>
          </p15:clr>
        </p15:guide>
        <p15:guide id="6" orient="horz" pos="3777">
          <p15:clr>
            <a:srgbClr val="FBAE40"/>
          </p15:clr>
        </p15:guide>
        <p15:guide id="7" orient="horz" pos="3960">
          <p15:clr>
            <a:srgbClr val="FBAE40"/>
          </p15:clr>
        </p15:guide>
        <p15:guide id="8" orient="horz" pos="35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ission Title + Statement">
  <p:cSld name="Mission Title + Statement">
    <p:bg>
      <p:bgPr>
        <a:solidFill>
          <a:schemeClr val="accent2"/>
        </a:solidFill>
        <a:effectLst/>
      </p:bgPr>
    </p:bg>
    <p:spTree>
      <p:nvGrpSpPr>
        <p:cNvPr id="1" name="Shape 86"/>
        <p:cNvGrpSpPr/>
        <p:nvPr/>
      </p:nvGrpSpPr>
      <p:grpSpPr>
        <a:xfrm>
          <a:off x="0" y="0"/>
          <a:ext cx="0" cy="0"/>
          <a:chOff x="0" y="0"/>
          <a:chExt cx="0" cy="0"/>
        </a:xfrm>
      </p:grpSpPr>
      <p:pic>
        <p:nvPicPr>
          <p:cNvPr id="87" name="Google Shape;87;p17"/>
          <p:cNvPicPr preferRelativeResize="0"/>
          <p:nvPr/>
        </p:nvPicPr>
        <p:blipFill rotWithShape="1">
          <a:blip r:embed="rId2">
            <a:alphaModFix/>
          </a:blip>
          <a:srcRect/>
          <a:stretch/>
        </p:blipFill>
        <p:spPr>
          <a:xfrm>
            <a:off x="576072" y="6208776"/>
            <a:ext cx="1255335" cy="347472"/>
          </a:xfrm>
          <a:prstGeom prst="rect">
            <a:avLst/>
          </a:prstGeom>
          <a:noFill/>
          <a:ln>
            <a:noFill/>
          </a:ln>
        </p:spPr>
      </p:pic>
      <p:sp>
        <p:nvSpPr>
          <p:cNvPr id="88" name="Google Shape;88;p17"/>
          <p:cNvSpPr txBox="1">
            <a:spLocks noGrp="1"/>
          </p:cNvSpPr>
          <p:nvPr>
            <p:ph type="body" idx="1"/>
          </p:nvPr>
        </p:nvSpPr>
        <p:spPr>
          <a:xfrm>
            <a:off x="7809186" y="6287572"/>
            <a:ext cx="3817663" cy="184666"/>
          </a:xfrm>
          <a:prstGeom prst="rect">
            <a:avLst/>
          </a:prstGeom>
          <a:noFill/>
          <a:ln>
            <a:noFill/>
          </a:ln>
        </p:spPr>
        <p:txBody>
          <a:bodyPr spcFirstLastPara="1" wrap="square" lIns="0" tIns="18275" rIns="0" bIns="27425" anchor="b" anchorCtr="0">
            <a:spAutoFit/>
          </a:bodyPr>
          <a:lstStyle>
            <a:lvl1pPr marL="457200" lvl="0" indent="-228600" algn="r">
              <a:lnSpc>
                <a:spcPct val="100000"/>
              </a:lnSpc>
              <a:spcBef>
                <a:spcPts val="5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7"/>
          <p:cNvSpPr txBox="1">
            <a:spLocks noGrp="1"/>
          </p:cNvSpPr>
          <p:nvPr>
            <p:ph type="title"/>
          </p:nvPr>
        </p:nvSpPr>
        <p:spPr>
          <a:xfrm>
            <a:off x="571500" y="571500"/>
            <a:ext cx="5524500" cy="64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1" name="Google Shape;91;p17" descr="A person and person&#10;&#10;Description automatically generated with low confidence"/>
          <p:cNvPicPr preferRelativeResize="0"/>
          <p:nvPr/>
        </p:nvPicPr>
        <p:blipFill rotWithShape="1">
          <a:blip r:embed="rId3">
            <a:alphaModFix/>
          </a:blip>
          <a:srcRect/>
          <a:stretch/>
        </p:blipFill>
        <p:spPr>
          <a:xfrm>
            <a:off x="9165853" y="94694"/>
            <a:ext cx="1690744" cy="1989111"/>
          </a:xfrm>
          <a:prstGeom prst="rect">
            <a:avLst/>
          </a:prstGeom>
          <a:noFill/>
          <a:ln>
            <a:noFill/>
          </a:ln>
        </p:spPr>
      </p:pic>
      <p:pic>
        <p:nvPicPr>
          <p:cNvPr id="92" name="Google Shape;92;p17" descr="A person wearing a white lab coat and gloves holding a syringe&#10;&#10;Description automatically generated with low confidence"/>
          <p:cNvPicPr preferRelativeResize="0"/>
          <p:nvPr/>
        </p:nvPicPr>
        <p:blipFill rotWithShape="1">
          <a:blip r:embed="rId4">
            <a:alphaModFix/>
          </a:blip>
          <a:srcRect/>
          <a:stretch/>
        </p:blipFill>
        <p:spPr>
          <a:xfrm>
            <a:off x="10402439" y="1086433"/>
            <a:ext cx="1789561" cy="2816639"/>
          </a:xfrm>
          <a:prstGeom prst="rect">
            <a:avLst/>
          </a:prstGeom>
          <a:noFill/>
          <a:ln>
            <a:noFill/>
          </a:ln>
        </p:spPr>
      </p:pic>
      <p:pic>
        <p:nvPicPr>
          <p:cNvPr id="93" name="Google Shape;93;p17" descr="A person holding a baby&#10;&#10;Description automatically generated"/>
          <p:cNvPicPr preferRelativeResize="0"/>
          <p:nvPr/>
        </p:nvPicPr>
        <p:blipFill rotWithShape="1">
          <a:blip r:embed="rId5">
            <a:alphaModFix/>
          </a:blip>
          <a:srcRect/>
          <a:stretch/>
        </p:blipFill>
        <p:spPr>
          <a:xfrm>
            <a:off x="7195501" y="1490518"/>
            <a:ext cx="2772634" cy="2926669"/>
          </a:xfrm>
          <a:prstGeom prst="rect">
            <a:avLst/>
          </a:prstGeom>
          <a:noFill/>
          <a:ln>
            <a:noFill/>
          </a:ln>
        </p:spPr>
      </p:pic>
      <p:pic>
        <p:nvPicPr>
          <p:cNvPr id="94" name="Google Shape;94;p17" descr="A picture containing person&#10;&#10;Description automatically generated"/>
          <p:cNvPicPr preferRelativeResize="0"/>
          <p:nvPr/>
        </p:nvPicPr>
        <p:blipFill rotWithShape="1">
          <a:blip r:embed="rId6">
            <a:alphaModFix/>
          </a:blip>
          <a:srcRect/>
          <a:stretch/>
        </p:blipFill>
        <p:spPr>
          <a:xfrm>
            <a:off x="9826285" y="3410116"/>
            <a:ext cx="1602150" cy="2015777"/>
          </a:xfrm>
          <a:prstGeom prst="rect">
            <a:avLst/>
          </a:prstGeom>
          <a:noFill/>
          <a:ln>
            <a:noFill/>
          </a:ln>
        </p:spPr>
      </p:pic>
      <p:pic>
        <p:nvPicPr>
          <p:cNvPr id="95" name="Google Shape;95;p17" descr="A picture containing person&#10;&#10;Description automatically generated"/>
          <p:cNvPicPr preferRelativeResize="0"/>
          <p:nvPr/>
        </p:nvPicPr>
        <p:blipFill rotWithShape="1">
          <a:blip r:embed="rId7">
            <a:alphaModFix/>
          </a:blip>
          <a:srcRect/>
          <a:stretch/>
        </p:blipFill>
        <p:spPr>
          <a:xfrm>
            <a:off x="8350907" y="4385117"/>
            <a:ext cx="1482679" cy="1831544"/>
          </a:xfrm>
          <a:prstGeom prst="rect">
            <a:avLst/>
          </a:prstGeom>
          <a:noFill/>
          <a:ln>
            <a:noFill/>
          </a:ln>
        </p:spPr>
      </p:pic>
      <p:pic>
        <p:nvPicPr>
          <p:cNvPr id="96" name="Google Shape;96;p17" descr="A person with her hand on her face&#10;&#10;Description automatically generated with medium confidence"/>
          <p:cNvPicPr preferRelativeResize="0"/>
          <p:nvPr/>
        </p:nvPicPr>
        <p:blipFill rotWithShape="1">
          <a:blip r:embed="rId8">
            <a:alphaModFix/>
          </a:blip>
          <a:srcRect/>
          <a:stretch/>
        </p:blipFill>
        <p:spPr>
          <a:xfrm>
            <a:off x="5562006" y="3544174"/>
            <a:ext cx="2443658" cy="3002665"/>
          </a:xfrm>
          <a:prstGeom prst="rect">
            <a:avLst/>
          </a:prstGeom>
          <a:noFill/>
          <a:ln>
            <a:noFill/>
          </a:ln>
        </p:spPr>
      </p:pic>
      <p:sp>
        <p:nvSpPr>
          <p:cNvPr id="97" name="Google Shape;97;p17"/>
          <p:cNvSpPr txBox="1">
            <a:spLocks noGrp="1"/>
          </p:cNvSpPr>
          <p:nvPr>
            <p:ph type="body" idx="2"/>
          </p:nvPr>
        </p:nvSpPr>
        <p:spPr>
          <a:xfrm>
            <a:off x="571500" y="1524000"/>
            <a:ext cx="5524500" cy="44958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lt1"/>
              </a:buClr>
              <a:buSzPts val="4000"/>
              <a:buFont typeface="Avenir"/>
              <a:buNone/>
              <a:defRPr sz="4000" b="1" i="0">
                <a:solidFill>
                  <a:schemeClr val="lt1"/>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60">
          <p15:clr>
            <a:srgbClr val="FBAE40"/>
          </p15:clr>
        </p15:guide>
        <p15:guide id="2" orient="horz" pos="2160">
          <p15:clr>
            <a:srgbClr val="FBAE40"/>
          </p15:clr>
        </p15:guide>
        <p15:guide id="3" pos="6864">
          <p15:clr>
            <a:srgbClr val="FBAE40"/>
          </p15:clr>
        </p15:guide>
        <p15:guide id="4" orient="horz" pos="3960">
          <p15:clr>
            <a:srgbClr val="FBAE40"/>
          </p15:clr>
        </p15:guide>
        <p15:guide id="5" pos="2112">
          <p15:clr>
            <a:srgbClr val="FBAE40"/>
          </p15:clr>
        </p15:guide>
        <p15:guide id="6" pos="3840">
          <p15:clr>
            <a:srgbClr val="FBAE40"/>
          </p15:clr>
        </p15:guide>
        <p15:guide id="7" orient="horz" pos="4077">
          <p15:clr>
            <a:srgbClr val="FBAE40"/>
          </p15:clr>
        </p15:guide>
        <p15:guide id="8" orient="horz" pos="360">
          <p15:clr>
            <a:srgbClr val="FBAE40"/>
          </p15:clr>
        </p15:guide>
        <p15:guide id="9" pos="7324">
          <p15:clr>
            <a:srgbClr val="FBAE40"/>
          </p15:clr>
        </p15:guide>
        <p15:guide id="10" orient="horz" pos="768">
          <p15:clr>
            <a:srgbClr val="FBAE40"/>
          </p15:clr>
        </p15:guide>
        <p15:guide id="11" orient="horz" pos="960">
          <p15:clr>
            <a:srgbClr val="FBAE40"/>
          </p15:clr>
        </p15:guide>
        <p15:guide id="12" orient="horz" pos="379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ision Title + Quote + Image">
  <p:cSld name="Vision Title + Quote + Image">
    <p:spTree>
      <p:nvGrpSpPr>
        <p:cNvPr id="1" name="Shape 98"/>
        <p:cNvGrpSpPr/>
        <p:nvPr/>
      </p:nvGrpSpPr>
      <p:grpSpPr>
        <a:xfrm>
          <a:off x="0" y="0"/>
          <a:ext cx="0" cy="0"/>
          <a:chOff x="0" y="0"/>
          <a:chExt cx="0" cy="0"/>
        </a:xfrm>
      </p:grpSpPr>
      <p:sp>
        <p:nvSpPr>
          <p:cNvPr id="99" name="Google Shape;99;p18"/>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0" name="Google Shape;100;p18"/>
          <p:cNvSpPr txBox="1">
            <a:spLocks noGrp="1"/>
          </p:cNvSpPr>
          <p:nvPr>
            <p:ph type="title"/>
          </p:nvPr>
        </p:nvSpPr>
        <p:spPr>
          <a:xfrm>
            <a:off x="571500" y="571500"/>
            <a:ext cx="5067300" cy="64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accent2"/>
                </a:solidFill>
                <a:latin typeface="Avenir"/>
                <a:ea typeface="Avenir"/>
                <a:cs typeface="Avenir"/>
                <a:sym typeface="Avenir"/>
              </a:defRPr>
            </a:lvl1pPr>
            <a:lvl2pPr marL="0" marR="0" lvl="1" indent="0" algn="ctr" rtl="0">
              <a:spcBef>
                <a:spcPts val="0"/>
              </a:spcBef>
              <a:buNone/>
              <a:defRPr sz="900" b="0" i="0">
                <a:solidFill>
                  <a:schemeClr val="accent2"/>
                </a:solidFill>
                <a:latin typeface="Avenir"/>
                <a:ea typeface="Avenir"/>
                <a:cs typeface="Avenir"/>
                <a:sym typeface="Avenir"/>
              </a:defRPr>
            </a:lvl2pPr>
            <a:lvl3pPr marL="0" marR="0" lvl="2" indent="0" algn="ctr" rtl="0">
              <a:spcBef>
                <a:spcPts val="0"/>
              </a:spcBef>
              <a:buNone/>
              <a:defRPr sz="900" b="0" i="0">
                <a:solidFill>
                  <a:schemeClr val="accent2"/>
                </a:solidFill>
                <a:latin typeface="Avenir"/>
                <a:ea typeface="Avenir"/>
                <a:cs typeface="Avenir"/>
                <a:sym typeface="Avenir"/>
              </a:defRPr>
            </a:lvl3pPr>
            <a:lvl4pPr marL="0" marR="0" lvl="3" indent="0" algn="ctr" rtl="0">
              <a:spcBef>
                <a:spcPts val="0"/>
              </a:spcBef>
              <a:buNone/>
              <a:defRPr sz="900" b="0" i="0">
                <a:solidFill>
                  <a:schemeClr val="accent2"/>
                </a:solidFill>
                <a:latin typeface="Avenir"/>
                <a:ea typeface="Avenir"/>
                <a:cs typeface="Avenir"/>
                <a:sym typeface="Avenir"/>
              </a:defRPr>
            </a:lvl4pPr>
            <a:lvl5pPr marL="0" marR="0" lvl="4" indent="0" algn="ctr" rtl="0">
              <a:spcBef>
                <a:spcPts val="0"/>
              </a:spcBef>
              <a:buNone/>
              <a:defRPr sz="900" b="0" i="0">
                <a:solidFill>
                  <a:schemeClr val="accent2"/>
                </a:solidFill>
                <a:latin typeface="Avenir"/>
                <a:ea typeface="Avenir"/>
                <a:cs typeface="Avenir"/>
                <a:sym typeface="Avenir"/>
              </a:defRPr>
            </a:lvl5pPr>
            <a:lvl6pPr marL="0" marR="0" lvl="5" indent="0" algn="ctr" rtl="0">
              <a:spcBef>
                <a:spcPts val="0"/>
              </a:spcBef>
              <a:buNone/>
              <a:defRPr sz="900" b="0" i="0">
                <a:solidFill>
                  <a:schemeClr val="accent2"/>
                </a:solidFill>
                <a:latin typeface="Avenir"/>
                <a:ea typeface="Avenir"/>
                <a:cs typeface="Avenir"/>
                <a:sym typeface="Avenir"/>
              </a:defRPr>
            </a:lvl6pPr>
            <a:lvl7pPr marL="0" marR="0" lvl="6" indent="0" algn="ctr" rtl="0">
              <a:spcBef>
                <a:spcPts val="0"/>
              </a:spcBef>
              <a:buNone/>
              <a:defRPr sz="900" b="0" i="0">
                <a:solidFill>
                  <a:schemeClr val="accent2"/>
                </a:solidFill>
                <a:latin typeface="Avenir"/>
                <a:ea typeface="Avenir"/>
                <a:cs typeface="Avenir"/>
                <a:sym typeface="Avenir"/>
              </a:defRPr>
            </a:lvl7pPr>
            <a:lvl8pPr marL="0" marR="0" lvl="7" indent="0" algn="ctr" rtl="0">
              <a:spcBef>
                <a:spcPts val="0"/>
              </a:spcBef>
              <a:buNone/>
              <a:defRPr sz="900" b="0" i="0">
                <a:solidFill>
                  <a:schemeClr val="accent2"/>
                </a:solidFill>
                <a:latin typeface="Avenir"/>
                <a:ea typeface="Avenir"/>
                <a:cs typeface="Avenir"/>
                <a:sym typeface="Avenir"/>
              </a:defRPr>
            </a:lvl8pPr>
            <a:lvl9pPr marL="0" marR="0" lvl="8" indent="0" algn="ctr" rtl="0">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102" name="Google Shape;102;p18"/>
          <p:cNvSpPr>
            <a:spLocks noGrp="1"/>
          </p:cNvSpPr>
          <p:nvPr>
            <p:ph type="pic" idx="2"/>
          </p:nvPr>
        </p:nvSpPr>
        <p:spPr>
          <a:xfrm>
            <a:off x="6324600" y="571500"/>
            <a:ext cx="4745736" cy="5905500"/>
          </a:xfrm>
          <a:prstGeom prst="rect">
            <a:avLst/>
          </a:prstGeom>
          <a:solidFill>
            <a:srgbClr val="F2F2F2"/>
          </a:solidFill>
          <a:ln>
            <a:noFill/>
          </a:ln>
        </p:spPr>
      </p:sp>
      <p:sp>
        <p:nvSpPr>
          <p:cNvPr id="103" name="Google Shape;103;p18"/>
          <p:cNvSpPr txBox="1">
            <a:spLocks noGrp="1"/>
          </p:cNvSpPr>
          <p:nvPr>
            <p:ph type="body" idx="1"/>
          </p:nvPr>
        </p:nvSpPr>
        <p:spPr>
          <a:xfrm>
            <a:off x="1996966" y="6286500"/>
            <a:ext cx="3641834"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4" name="Google Shape;104;p18"/>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105" name="Google Shape;105;p1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18"/>
          <p:cNvSpPr txBox="1">
            <a:spLocks noGrp="1"/>
          </p:cNvSpPr>
          <p:nvPr>
            <p:ph type="body" idx="3"/>
          </p:nvPr>
        </p:nvSpPr>
        <p:spPr>
          <a:xfrm>
            <a:off x="571500" y="1524000"/>
            <a:ext cx="5067300" cy="4495800"/>
          </a:xfrm>
          <a:prstGeom prst="rect">
            <a:avLst/>
          </a:prstGeom>
          <a:noFill/>
          <a:ln>
            <a:noFill/>
          </a:ln>
        </p:spPr>
        <p:txBody>
          <a:bodyPr spcFirstLastPara="1" wrap="square" lIns="0" tIns="0" rIns="0" bIns="0" anchor="ctr" anchorCtr="0">
            <a:noAutofit/>
          </a:bodyPr>
          <a:lstStyle>
            <a:lvl1pPr marL="457200" lvl="0" indent="-342900" algn="l">
              <a:lnSpc>
                <a:spcPct val="100000"/>
              </a:lnSpc>
              <a:spcBef>
                <a:spcPts val="500"/>
              </a:spcBef>
              <a:spcAft>
                <a:spcPts val="0"/>
              </a:spcAft>
              <a:buClr>
                <a:schemeClr val="accent2"/>
              </a:buClr>
              <a:buSzPts val="1800"/>
              <a:buChar cha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600"/>
              <a:buFont typeface="Avenir"/>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552">
          <p15:clr>
            <a:srgbClr val="FBAE40"/>
          </p15:clr>
        </p15:guide>
        <p15:guide id="2" pos="3984">
          <p15:clr>
            <a:srgbClr val="FBAE40"/>
          </p15:clr>
        </p15:guide>
        <p15:guide id="3" pos="7320">
          <p15:clr>
            <a:srgbClr val="FBAE40"/>
          </p15:clr>
        </p15:guide>
        <p15:guide id="4" orient="horz" pos="3960">
          <p15:clr>
            <a:srgbClr val="FBAE40"/>
          </p15:clr>
        </p15:guide>
        <p15:guide id="5" orient="horz" pos="4080">
          <p15:clr>
            <a:srgbClr val="FBAE40"/>
          </p15:clr>
        </p15:guide>
        <p15:guide id="6" pos="360">
          <p15:clr>
            <a:srgbClr val="FBAE40"/>
          </p15:clr>
        </p15:guide>
        <p15:guide id="7" pos="144">
          <p15:clr>
            <a:srgbClr val="FBAE40"/>
          </p15:clr>
        </p15:guide>
        <p15:guide id="8" orient="horz" pos="360">
          <p15:clr>
            <a:srgbClr val="FBAE40"/>
          </p15:clr>
        </p15:guide>
        <p15:guide id="9" orient="horz" pos="768">
          <p15:clr>
            <a:srgbClr val="FBAE40"/>
          </p15:clr>
        </p15:guide>
        <p15:guide id="10" orient="horz" pos="960">
          <p15:clr>
            <a:srgbClr val="FBAE40"/>
          </p15:clr>
        </p15:guide>
        <p15:guide id="11" orient="horz" pos="379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vider–Sunburst Cyan">
  <p:cSld name="Divider–Sunburst Cyan">
    <p:bg>
      <p:bgPr>
        <a:solidFill>
          <a:schemeClr val="accent4"/>
        </a:solidFill>
        <a:effectLst/>
      </p:bgPr>
    </p:bg>
    <p:spTree>
      <p:nvGrpSpPr>
        <p:cNvPr id="1" name="Shape 107"/>
        <p:cNvGrpSpPr/>
        <p:nvPr/>
      </p:nvGrpSpPr>
      <p:grpSpPr>
        <a:xfrm>
          <a:off x="0" y="0"/>
          <a:ext cx="0" cy="0"/>
          <a:chOff x="0" y="0"/>
          <a:chExt cx="0" cy="0"/>
        </a:xfrm>
      </p:grpSpPr>
      <p:pic>
        <p:nvPicPr>
          <p:cNvPr id="108" name="Google Shape;108;p19"/>
          <p:cNvPicPr preferRelativeResize="0"/>
          <p:nvPr/>
        </p:nvPicPr>
        <p:blipFill rotWithShape="1">
          <a:blip r:embed="rId2">
            <a:alphaModFix/>
          </a:blip>
          <a:srcRect/>
          <a:stretch/>
        </p:blipFill>
        <p:spPr>
          <a:xfrm>
            <a:off x="565151" y="6210300"/>
            <a:ext cx="1255335" cy="347472"/>
          </a:xfrm>
          <a:prstGeom prst="rect">
            <a:avLst/>
          </a:prstGeom>
          <a:noFill/>
          <a:ln>
            <a:noFill/>
          </a:ln>
        </p:spPr>
      </p:pic>
      <p:pic>
        <p:nvPicPr>
          <p:cNvPr id="109" name="Google Shape;109;p19"/>
          <p:cNvPicPr preferRelativeResize="0"/>
          <p:nvPr/>
        </p:nvPicPr>
        <p:blipFill rotWithShape="1">
          <a:blip r:embed="rId3">
            <a:alphaModFix/>
          </a:blip>
          <a:srcRect/>
          <a:stretch/>
        </p:blipFill>
        <p:spPr>
          <a:xfrm>
            <a:off x="1682750" y="-984250"/>
            <a:ext cx="8826500" cy="8826500"/>
          </a:xfrm>
          <a:prstGeom prst="rect">
            <a:avLst/>
          </a:prstGeom>
          <a:noFill/>
          <a:ln>
            <a:noFill/>
          </a:ln>
        </p:spPr>
      </p:pic>
      <p:sp>
        <p:nvSpPr>
          <p:cNvPr id="110" name="Google Shape;110;p19"/>
          <p:cNvSpPr txBox="1">
            <a:spLocks noGrp="1"/>
          </p:cNvSpPr>
          <p:nvPr>
            <p:ph type="body" idx="1"/>
          </p:nvPr>
        </p:nvSpPr>
        <p:spPr>
          <a:xfrm>
            <a:off x="3352801" y="4110921"/>
            <a:ext cx="5486400" cy="276999"/>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500"/>
              </a:spcBef>
              <a:spcAft>
                <a:spcPts val="0"/>
              </a:spcAft>
              <a:buClr>
                <a:schemeClr val="accent2"/>
              </a:buClr>
              <a:buSzPts val="1800"/>
              <a:buFont typeface="Avenir"/>
              <a:buNone/>
              <a:defRPr sz="1800">
                <a:solidFill>
                  <a:schemeClr val="accent2"/>
                </a:solidFill>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19"/>
          <p:cNvSpPr txBox="1">
            <a:spLocks noGrp="1"/>
          </p:cNvSpPr>
          <p:nvPr>
            <p:ph type="body" idx="2"/>
          </p:nvPr>
        </p:nvSpPr>
        <p:spPr>
          <a:xfrm>
            <a:off x="3352801" y="3429000"/>
            <a:ext cx="5486400" cy="461665"/>
          </a:xfrm>
          <a:prstGeom prst="rect">
            <a:avLst/>
          </a:prstGeom>
          <a:noFill/>
          <a:ln>
            <a:noFill/>
          </a:ln>
        </p:spPr>
        <p:txBody>
          <a:bodyPr spcFirstLastPara="1" wrap="square" lIns="0" tIns="91425" rIns="0" bIns="0" anchor="t" anchorCtr="0">
            <a:spAutoFit/>
          </a:bodyPr>
          <a:lstStyle>
            <a:lvl1pPr marL="457200" lvl="0" indent="-228600" algn="ctr">
              <a:lnSpc>
                <a:spcPct val="100000"/>
              </a:lnSpc>
              <a:spcBef>
                <a:spcPts val="500"/>
              </a:spcBef>
              <a:spcAft>
                <a:spcPts val="0"/>
              </a:spcAft>
              <a:buClr>
                <a:schemeClr val="accent2"/>
              </a:buClr>
              <a:buSzPts val="2400"/>
              <a:buFont typeface="Avenir"/>
              <a:buNone/>
              <a:defRPr sz="2400" b="1" i="0">
                <a:solidFill>
                  <a:schemeClr val="accent2"/>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19"/>
          <p:cNvSpPr txBox="1">
            <a:spLocks noGrp="1"/>
          </p:cNvSpPr>
          <p:nvPr>
            <p:ph type="ctrTitle"/>
          </p:nvPr>
        </p:nvSpPr>
        <p:spPr>
          <a:xfrm>
            <a:off x="3352800" y="2909627"/>
            <a:ext cx="5486400" cy="519373"/>
          </a:xfrm>
          <a:prstGeom prst="rect">
            <a:avLst/>
          </a:prstGeom>
          <a:noFill/>
          <a:ln>
            <a:noFill/>
          </a:ln>
        </p:spPr>
        <p:txBody>
          <a:bodyPr spcFirstLastPara="1" wrap="square" lIns="0" tIns="0" rIns="0" bIns="91425" anchor="b" anchorCtr="0">
            <a:spAutoFit/>
          </a:bodyPr>
          <a:lstStyle>
            <a:lvl1pPr lvl="0" algn="ctr">
              <a:lnSpc>
                <a:spcPct val="90000"/>
              </a:lnSpc>
              <a:spcBef>
                <a:spcPts val="0"/>
              </a:spcBef>
              <a:spcAft>
                <a:spcPts val="0"/>
              </a:spcAft>
              <a:buClr>
                <a:schemeClr val="accent2"/>
              </a:buClr>
              <a:buSzPts val="3000"/>
              <a:buFont typeface="Avenir"/>
              <a:buNone/>
              <a:defRPr sz="3000" b="1" i="0">
                <a:solidFill>
                  <a:schemeClr val="accent2"/>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9"/>
          <p:cNvSpPr/>
          <p:nvPr/>
        </p:nvSpPr>
        <p:spPr>
          <a:xfrm>
            <a:off x="11498834" y="443484"/>
            <a:ext cx="256032" cy="256032"/>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4" name="Google Shape;114;p19"/>
          <p:cNvSpPr txBox="1">
            <a:spLocks noGrp="1"/>
          </p:cNvSpPr>
          <p:nvPr>
            <p:ph type="sldNum" idx="12"/>
          </p:nvPr>
        </p:nvSpPr>
        <p:spPr>
          <a:xfrm>
            <a:off x="11498834" y="443484"/>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lt1"/>
                </a:solidFill>
                <a:latin typeface="Avenir"/>
                <a:ea typeface="Avenir"/>
                <a:cs typeface="Avenir"/>
                <a:sym typeface="Avenir"/>
              </a:defRPr>
            </a:lvl1pPr>
            <a:lvl2pPr marL="0" marR="0" lvl="1" indent="0" algn="ctr" rtl="0">
              <a:spcBef>
                <a:spcPts val="0"/>
              </a:spcBef>
              <a:buNone/>
              <a:defRPr sz="900" b="0" i="0">
                <a:solidFill>
                  <a:schemeClr val="lt1"/>
                </a:solidFill>
                <a:latin typeface="Avenir"/>
                <a:ea typeface="Avenir"/>
                <a:cs typeface="Avenir"/>
                <a:sym typeface="Avenir"/>
              </a:defRPr>
            </a:lvl2pPr>
            <a:lvl3pPr marL="0" marR="0" lvl="2" indent="0" algn="ctr" rtl="0">
              <a:spcBef>
                <a:spcPts val="0"/>
              </a:spcBef>
              <a:buNone/>
              <a:defRPr sz="900" b="0" i="0">
                <a:solidFill>
                  <a:schemeClr val="lt1"/>
                </a:solidFill>
                <a:latin typeface="Avenir"/>
                <a:ea typeface="Avenir"/>
                <a:cs typeface="Avenir"/>
                <a:sym typeface="Avenir"/>
              </a:defRPr>
            </a:lvl3pPr>
            <a:lvl4pPr marL="0" marR="0" lvl="3" indent="0" algn="ctr" rtl="0">
              <a:spcBef>
                <a:spcPts val="0"/>
              </a:spcBef>
              <a:buNone/>
              <a:defRPr sz="900" b="0" i="0">
                <a:solidFill>
                  <a:schemeClr val="lt1"/>
                </a:solidFill>
                <a:latin typeface="Avenir"/>
                <a:ea typeface="Avenir"/>
                <a:cs typeface="Avenir"/>
                <a:sym typeface="Avenir"/>
              </a:defRPr>
            </a:lvl4pPr>
            <a:lvl5pPr marL="0" marR="0" lvl="4" indent="0" algn="ctr" rtl="0">
              <a:spcBef>
                <a:spcPts val="0"/>
              </a:spcBef>
              <a:buNone/>
              <a:defRPr sz="900" b="0" i="0">
                <a:solidFill>
                  <a:schemeClr val="lt1"/>
                </a:solidFill>
                <a:latin typeface="Avenir"/>
                <a:ea typeface="Avenir"/>
                <a:cs typeface="Avenir"/>
                <a:sym typeface="Avenir"/>
              </a:defRPr>
            </a:lvl5pPr>
            <a:lvl6pPr marL="0" marR="0" lvl="5" indent="0" algn="ctr" rtl="0">
              <a:spcBef>
                <a:spcPts val="0"/>
              </a:spcBef>
              <a:buNone/>
              <a:defRPr sz="900" b="0" i="0">
                <a:solidFill>
                  <a:schemeClr val="lt1"/>
                </a:solidFill>
                <a:latin typeface="Avenir"/>
                <a:ea typeface="Avenir"/>
                <a:cs typeface="Avenir"/>
                <a:sym typeface="Avenir"/>
              </a:defRPr>
            </a:lvl6pPr>
            <a:lvl7pPr marL="0" marR="0" lvl="6" indent="0" algn="ctr" rtl="0">
              <a:spcBef>
                <a:spcPts val="0"/>
              </a:spcBef>
              <a:buNone/>
              <a:defRPr sz="900" b="0" i="0">
                <a:solidFill>
                  <a:schemeClr val="lt1"/>
                </a:solidFill>
                <a:latin typeface="Avenir"/>
                <a:ea typeface="Avenir"/>
                <a:cs typeface="Avenir"/>
                <a:sym typeface="Avenir"/>
              </a:defRPr>
            </a:lvl7pPr>
            <a:lvl8pPr marL="0" marR="0" lvl="7" indent="0" algn="ctr" rtl="0">
              <a:spcBef>
                <a:spcPts val="0"/>
              </a:spcBef>
              <a:buNone/>
              <a:defRPr sz="900" b="0" i="0">
                <a:solidFill>
                  <a:schemeClr val="lt1"/>
                </a:solidFill>
                <a:latin typeface="Avenir"/>
                <a:ea typeface="Avenir"/>
                <a:cs typeface="Avenir"/>
                <a:sym typeface="Avenir"/>
              </a:defRPr>
            </a:lvl8pPr>
            <a:lvl9pPr marL="0" marR="0" lvl="8" indent="0" algn="ctr" rtl="0">
              <a:spcBef>
                <a:spcPts val="0"/>
              </a:spcBef>
              <a:buNone/>
              <a:defRPr sz="900" b="0" i="0">
                <a:solidFill>
                  <a:schemeClr val="lt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115" name="Google Shape;115;p19"/>
          <p:cNvSpPr txBox="1">
            <a:spLocks noGrp="1"/>
          </p:cNvSpPr>
          <p:nvPr>
            <p:ph type="body" idx="3"/>
          </p:nvPr>
        </p:nvSpPr>
        <p:spPr>
          <a:xfrm>
            <a:off x="9801546" y="6287572"/>
            <a:ext cx="1825303" cy="184666"/>
          </a:xfrm>
          <a:prstGeom prst="rect">
            <a:avLst/>
          </a:prstGeom>
          <a:noFill/>
          <a:ln>
            <a:noFill/>
          </a:ln>
        </p:spPr>
        <p:txBody>
          <a:bodyPr spcFirstLastPara="1" wrap="square" lIns="0" tIns="18275" rIns="0" bIns="27425" anchor="b" anchorCtr="0">
            <a:sp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1056">
          <p15:clr>
            <a:srgbClr val="FBAE40"/>
          </p15:clr>
        </p15:guide>
        <p15:guide id="2" orient="horz" pos="2160">
          <p15:clr>
            <a:srgbClr val="FBAE40"/>
          </p15:clr>
        </p15:guide>
        <p15:guide id="3" pos="6624">
          <p15:clr>
            <a:srgbClr val="FBAE40"/>
          </p15:clr>
        </p15:guide>
        <p15:guide id="4" orient="horz" pos="3960">
          <p15:clr>
            <a:srgbClr val="FBAE40"/>
          </p15:clr>
        </p15:guide>
        <p15:guide id="5" pos="2112">
          <p15:clr>
            <a:srgbClr val="FBAE40"/>
          </p15:clr>
        </p15:guide>
        <p15:guide id="6" pos="5568">
          <p15:clr>
            <a:srgbClr val="FBAE40"/>
          </p15:clr>
        </p15:guide>
        <p15:guide id="7" pos="3840">
          <p15:clr>
            <a:srgbClr val="FBAE40"/>
          </p15:clr>
        </p15:guide>
        <p15:guide id="8" orient="horz" pos="4077">
          <p15:clr>
            <a:srgbClr val="FBAE40"/>
          </p15:clr>
        </p15:guide>
        <p15:guide id="9" orient="horz" pos="360">
          <p15:clr>
            <a:srgbClr val="FBAE40"/>
          </p15:clr>
        </p15:guide>
        <p15:guide id="10" pos="732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arge Content Circle Indigo">
  <p:cSld name="Large Content Circle Indigo">
    <p:bg>
      <p:bgPr>
        <a:solidFill>
          <a:schemeClr val="accent2"/>
        </a:solidFill>
        <a:effectLst/>
      </p:bgPr>
    </p:bg>
    <p:spTree>
      <p:nvGrpSpPr>
        <p:cNvPr id="1" name="Shape 116"/>
        <p:cNvGrpSpPr/>
        <p:nvPr/>
      </p:nvGrpSpPr>
      <p:grpSpPr>
        <a:xfrm>
          <a:off x="0" y="0"/>
          <a:ext cx="0" cy="0"/>
          <a:chOff x="0" y="0"/>
          <a:chExt cx="0" cy="0"/>
        </a:xfrm>
      </p:grpSpPr>
      <p:sp>
        <p:nvSpPr>
          <p:cNvPr id="117" name="Google Shape;117;p20"/>
          <p:cNvSpPr>
            <a:spLocks noGrp="1"/>
          </p:cNvSpPr>
          <p:nvPr>
            <p:ph type="body" idx="1"/>
          </p:nvPr>
        </p:nvSpPr>
        <p:spPr>
          <a:xfrm>
            <a:off x="2324100" y="-342900"/>
            <a:ext cx="7558766" cy="7543800"/>
          </a:xfrm>
          <a:prstGeom prst="ellipse">
            <a:avLst/>
          </a:prstGeom>
          <a:noFill/>
          <a:ln w="254000"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lvl1pPr marL="457200" lvl="0" indent="-228600" algn="ctr">
              <a:lnSpc>
                <a:spcPct val="100000"/>
              </a:lnSpc>
              <a:spcBef>
                <a:spcPts val="500"/>
              </a:spcBef>
              <a:spcAft>
                <a:spcPts val="0"/>
              </a:spcAft>
              <a:buClr>
                <a:schemeClr val="lt1"/>
              </a:buClr>
              <a:buSzPts val="1800"/>
              <a:buFont typeface="Avenir"/>
              <a:buNone/>
              <a:defRPr sz="1800">
                <a:solidFill>
                  <a:schemeClr val="lt1"/>
                </a:solidFill>
              </a:defRPr>
            </a:lvl1pPr>
            <a:lvl2pPr marL="914400" lvl="1" indent="-342900" algn="ctr">
              <a:lnSpc>
                <a:spcPct val="100000"/>
              </a:lnSpc>
              <a:spcBef>
                <a:spcPts val="0"/>
              </a:spcBef>
              <a:spcAft>
                <a:spcPts val="0"/>
              </a:spcAft>
              <a:buClr>
                <a:schemeClr val="lt1"/>
              </a:buClr>
              <a:buSzPts val="1800"/>
              <a:buChar char="⎯"/>
              <a:defRPr sz="1800">
                <a:solidFill>
                  <a:schemeClr val="lt1"/>
                </a:solidFill>
              </a:defRPr>
            </a:lvl2pPr>
            <a:lvl3pPr marL="1371600" lvl="2" indent="-325755" algn="ctr">
              <a:lnSpc>
                <a:spcPct val="100000"/>
              </a:lnSpc>
              <a:spcBef>
                <a:spcPts val="0"/>
              </a:spcBef>
              <a:spcAft>
                <a:spcPts val="0"/>
              </a:spcAft>
              <a:buClr>
                <a:schemeClr val="lt1"/>
              </a:buClr>
              <a:buSzPts val="1530"/>
              <a:buChar char="○"/>
              <a:defRPr sz="1800">
                <a:solidFill>
                  <a:schemeClr val="lt1"/>
                </a:solidFill>
              </a:defRPr>
            </a:lvl3pPr>
            <a:lvl4pPr marL="1828800" lvl="3" indent="-228600" algn="ctr">
              <a:lnSpc>
                <a:spcPct val="100000"/>
              </a:lnSpc>
              <a:spcBef>
                <a:spcPts val="1000"/>
              </a:spcBef>
              <a:spcAft>
                <a:spcPts val="0"/>
              </a:spcAft>
              <a:buClr>
                <a:schemeClr val="lt1"/>
              </a:buClr>
              <a:buSzPts val="2000"/>
              <a:buFont typeface="Avenir"/>
              <a:buNone/>
              <a:defRPr sz="2000">
                <a:solidFill>
                  <a:schemeClr val="lt1"/>
                </a:solidFill>
              </a:defRPr>
            </a:lvl4pPr>
            <a:lvl5pPr marL="2286000" lvl="4" indent="-228600" algn="ctr">
              <a:lnSpc>
                <a:spcPct val="100000"/>
              </a:lnSpc>
              <a:spcBef>
                <a:spcPts val="500"/>
              </a:spcBef>
              <a:spcAft>
                <a:spcPts val="0"/>
              </a:spcAft>
              <a:buClr>
                <a:schemeClr val="lt1"/>
              </a:buClr>
              <a:buSzPts val="1800"/>
              <a:buFont typeface="Avenir"/>
              <a:buNone/>
              <a:defRPr sz="1800">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8" name="Google Shape;118;p20"/>
          <p:cNvPicPr preferRelativeResize="0"/>
          <p:nvPr/>
        </p:nvPicPr>
        <p:blipFill rotWithShape="1">
          <a:blip r:embed="rId2">
            <a:alphaModFix/>
          </a:blip>
          <a:srcRect/>
          <a:stretch/>
        </p:blipFill>
        <p:spPr>
          <a:xfrm>
            <a:off x="576072" y="6208776"/>
            <a:ext cx="1255335" cy="347472"/>
          </a:xfrm>
          <a:prstGeom prst="rect">
            <a:avLst/>
          </a:prstGeom>
          <a:noFill/>
          <a:ln>
            <a:noFill/>
          </a:ln>
        </p:spPr>
      </p:pic>
      <p:sp>
        <p:nvSpPr>
          <p:cNvPr id="119" name="Google Shape;119;p20"/>
          <p:cNvSpPr txBox="1">
            <a:spLocks noGrp="1"/>
          </p:cNvSpPr>
          <p:nvPr>
            <p:ph type="body" idx="2"/>
          </p:nvPr>
        </p:nvSpPr>
        <p:spPr>
          <a:xfrm>
            <a:off x="9801546" y="6287572"/>
            <a:ext cx="1825303" cy="184666"/>
          </a:xfrm>
          <a:prstGeom prst="rect">
            <a:avLst/>
          </a:prstGeom>
          <a:noFill/>
          <a:ln>
            <a:noFill/>
          </a:ln>
        </p:spPr>
        <p:txBody>
          <a:bodyPr spcFirstLastPara="1" wrap="square" lIns="0" tIns="18275" rIns="0" bIns="27425" anchor="b" anchorCtr="0">
            <a:spAutoFit/>
          </a:bodyPr>
          <a:lstStyle>
            <a:lvl1pPr marL="457200" lvl="0" indent="-228600" algn="r">
              <a:lnSpc>
                <a:spcPct val="100000"/>
              </a:lnSpc>
              <a:spcBef>
                <a:spcPts val="5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0" name="Google Shape;120;p20"/>
          <p:cNvSpPr/>
          <p:nvPr/>
        </p:nvSpPr>
        <p:spPr>
          <a:xfrm>
            <a:off x="11498834" y="443484"/>
            <a:ext cx="256032" cy="25603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 name="Google Shape;121;p20"/>
          <p:cNvSpPr txBox="1">
            <a:spLocks noGrp="1"/>
          </p:cNvSpPr>
          <p:nvPr>
            <p:ph type="sldNum" idx="12"/>
          </p:nvPr>
        </p:nvSpPr>
        <p:spPr>
          <a:xfrm>
            <a:off x="11498834" y="443484"/>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accent2"/>
                </a:solidFill>
                <a:latin typeface="Avenir"/>
                <a:ea typeface="Avenir"/>
                <a:cs typeface="Avenir"/>
                <a:sym typeface="Avenir"/>
              </a:defRPr>
            </a:lvl1pPr>
            <a:lvl2pPr marL="0" marR="0" lvl="1" indent="0" algn="ctr" rtl="0">
              <a:spcBef>
                <a:spcPts val="0"/>
              </a:spcBef>
              <a:buNone/>
              <a:defRPr sz="900" b="0" i="0">
                <a:solidFill>
                  <a:schemeClr val="accent2"/>
                </a:solidFill>
                <a:latin typeface="Avenir"/>
                <a:ea typeface="Avenir"/>
                <a:cs typeface="Avenir"/>
                <a:sym typeface="Avenir"/>
              </a:defRPr>
            </a:lvl2pPr>
            <a:lvl3pPr marL="0" marR="0" lvl="2" indent="0" algn="ctr" rtl="0">
              <a:spcBef>
                <a:spcPts val="0"/>
              </a:spcBef>
              <a:buNone/>
              <a:defRPr sz="900" b="0" i="0">
                <a:solidFill>
                  <a:schemeClr val="accent2"/>
                </a:solidFill>
                <a:latin typeface="Avenir"/>
                <a:ea typeface="Avenir"/>
                <a:cs typeface="Avenir"/>
                <a:sym typeface="Avenir"/>
              </a:defRPr>
            </a:lvl3pPr>
            <a:lvl4pPr marL="0" marR="0" lvl="3" indent="0" algn="ctr" rtl="0">
              <a:spcBef>
                <a:spcPts val="0"/>
              </a:spcBef>
              <a:buNone/>
              <a:defRPr sz="900" b="0" i="0">
                <a:solidFill>
                  <a:schemeClr val="accent2"/>
                </a:solidFill>
                <a:latin typeface="Avenir"/>
                <a:ea typeface="Avenir"/>
                <a:cs typeface="Avenir"/>
                <a:sym typeface="Avenir"/>
              </a:defRPr>
            </a:lvl4pPr>
            <a:lvl5pPr marL="0" marR="0" lvl="4" indent="0" algn="ctr" rtl="0">
              <a:spcBef>
                <a:spcPts val="0"/>
              </a:spcBef>
              <a:buNone/>
              <a:defRPr sz="900" b="0" i="0">
                <a:solidFill>
                  <a:schemeClr val="accent2"/>
                </a:solidFill>
                <a:latin typeface="Avenir"/>
                <a:ea typeface="Avenir"/>
                <a:cs typeface="Avenir"/>
                <a:sym typeface="Avenir"/>
              </a:defRPr>
            </a:lvl5pPr>
            <a:lvl6pPr marL="0" marR="0" lvl="5" indent="0" algn="ctr" rtl="0">
              <a:spcBef>
                <a:spcPts val="0"/>
              </a:spcBef>
              <a:buNone/>
              <a:defRPr sz="900" b="0" i="0">
                <a:solidFill>
                  <a:schemeClr val="accent2"/>
                </a:solidFill>
                <a:latin typeface="Avenir"/>
                <a:ea typeface="Avenir"/>
                <a:cs typeface="Avenir"/>
                <a:sym typeface="Avenir"/>
              </a:defRPr>
            </a:lvl6pPr>
            <a:lvl7pPr marL="0" marR="0" lvl="6" indent="0" algn="ctr" rtl="0">
              <a:spcBef>
                <a:spcPts val="0"/>
              </a:spcBef>
              <a:buNone/>
              <a:defRPr sz="900" b="0" i="0">
                <a:solidFill>
                  <a:schemeClr val="accent2"/>
                </a:solidFill>
                <a:latin typeface="Avenir"/>
                <a:ea typeface="Avenir"/>
                <a:cs typeface="Avenir"/>
                <a:sym typeface="Avenir"/>
              </a:defRPr>
            </a:lvl7pPr>
            <a:lvl8pPr marL="0" marR="0" lvl="7" indent="0" algn="ctr" rtl="0">
              <a:spcBef>
                <a:spcPts val="0"/>
              </a:spcBef>
              <a:buNone/>
              <a:defRPr sz="900" b="0" i="0">
                <a:solidFill>
                  <a:schemeClr val="accent2"/>
                </a:solidFill>
                <a:latin typeface="Avenir"/>
                <a:ea typeface="Avenir"/>
                <a:cs typeface="Avenir"/>
                <a:sym typeface="Avenir"/>
              </a:defRPr>
            </a:lvl8pPr>
            <a:lvl9pPr marL="0" marR="0" lvl="8" indent="0" algn="ctr" rtl="0">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1056">
          <p15:clr>
            <a:srgbClr val="FBAE40"/>
          </p15:clr>
        </p15:guide>
        <p15:guide id="2" orient="horz" pos="2160">
          <p15:clr>
            <a:srgbClr val="FBAE40"/>
          </p15:clr>
        </p15:guide>
        <p15:guide id="3" pos="6624">
          <p15:clr>
            <a:srgbClr val="FBAE40"/>
          </p15:clr>
        </p15:guide>
        <p15:guide id="4" orient="horz" pos="3960">
          <p15:clr>
            <a:srgbClr val="FBAE40"/>
          </p15:clr>
        </p15:guide>
        <p15:guide id="5" pos="2112">
          <p15:clr>
            <a:srgbClr val="FBAE40"/>
          </p15:clr>
        </p15:guide>
        <p15:guide id="6" pos="5568">
          <p15:clr>
            <a:srgbClr val="FBAE40"/>
          </p15:clr>
        </p15:guide>
        <p15:guide id="7" pos="3840">
          <p15:clr>
            <a:srgbClr val="FBAE40"/>
          </p15:clr>
        </p15:guide>
        <p15:guide id="8" orient="horz" pos="4077">
          <p15:clr>
            <a:srgbClr val="FBAE40"/>
          </p15:clr>
        </p15:guide>
        <p15:guide id="9" orient="horz" pos="360">
          <p15:clr>
            <a:srgbClr val="FBAE40"/>
          </p15:clr>
        </p15:guide>
        <p15:guide id="10" pos="732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 Large Content Circle Cyan">
  <p:cSld name=" Large Content Circle Cyan">
    <p:bg>
      <p:bgPr>
        <a:solidFill>
          <a:schemeClr val="accent4"/>
        </a:solidFill>
        <a:effectLst/>
      </p:bgPr>
    </p:bg>
    <p:spTree>
      <p:nvGrpSpPr>
        <p:cNvPr id="1" name="Shape 122"/>
        <p:cNvGrpSpPr/>
        <p:nvPr/>
      </p:nvGrpSpPr>
      <p:grpSpPr>
        <a:xfrm>
          <a:off x="0" y="0"/>
          <a:ext cx="0" cy="0"/>
          <a:chOff x="0" y="0"/>
          <a:chExt cx="0" cy="0"/>
        </a:xfrm>
      </p:grpSpPr>
      <p:sp>
        <p:nvSpPr>
          <p:cNvPr id="123" name="Google Shape;123;p21"/>
          <p:cNvSpPr txBox="1">
            <a:spLocks noGrp="1"/>
          </p:cNvSpPr>
          <p:nvPr>
            <p:ph type="body" idx="1"/>
          </p:nvPr>
        </p:nvSpPr>
        <p:spPr>
          <a:xfrm>
            <a:off x="9801546" y="6287572"/>
            <a:ext cx="1825303" cy="184666"/>
          </a:xfrm>
          <a:prstGeom prst="rect">
            <a:avLst/>
          </a:prstGeom>
          <a:noFill/>
          <a:ln>
            <a:noFill/>
          </a:ln>
        </p:spPr>
        <p:txBody>
          <a:bodyPr spcFirstLastPara="1" wrap="square" lIns="0" tIns="18275" rIns="0" bIns="27425" anchor="b" anchorCtr="0">
            <a:sp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24" name="Google Shape;124;p21"/>
          <p:cNvPicPr preferRelativeResize="0"/>
          <p:nvPr/>
        </p:nvPicPr>
        <p:blipFill rotWithShape="1">
          <a:blip r:embed="rId2">
            <a:alphaModFix/>
          </a:blip>
          <a:srcRect/>
          <a:stretch/>
        </p:blipFill>
        <p:spPr>
          <a:xfrm>
            <a:off x="574637" y="6210300"/>
            <a:ext cx="1255335" cy="347472"/>
          </a:xfrm>
          <a:prstGeom prst="rect">
            <a:avLst/>
          </a:prstGeom>
          <a:noFill/>
          <a:ln>
            <a:noFill/>
          </a:ln>
        </p:spPr>
      </p:pic>
      <p:sp>
        <p:nvSpPr>
          <p:cNvPr id="125" name="Google Shape;125;p21"/>
          <p:cNvSpPr/>
          <p:nvPr/>
        </p:nvSpPr>
        <p:spPr>
          <a:xfrm>
            <a:off x="11498834" y="443484"/>
            <a:ext cx="256032" cy="256032"/>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6" name="Google Shape;126;p21"/>
          <p:cNvSpPr txBox="1">
            <a:spLocks noGrp="1"/>
          </p:cNvSpPr>
          <p:nvPr>
            <p:ph type="sldNum" idx="12"/>
          </p:nvPr>
        </p:nvSpPr>
        <p:spPr>
          <a:xfrm>
            <a:off x="11498834" y="443484"/>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lt1"/>
                </a:solidFill>
                <a:latin typeface="Avenir"/>
                <a:ea typeface="Avenir"/>
                <a:cs typeface="Avenir"/>
                <a:sym typeface="Avenir"/>
              </a:defRPr>
            </a:lvl1pPr>
            <a:lvl2pPr marL="0" marR="0" lvl="1" indent="0" algn="ctr" rtl="0">
              <a:spcBef>
                <a:spcPts val="0"/>
              </a:spcBef>
              <a:buNone/>
              <a:defRPr sz="900" b="0" i="0">
                <a:solidFill>
                  <a:schemeClr val="lt1"/>
                </a:solidFill>
                <a:latin typeface="Avenir"/>
                <a:ea typeface="Avenir"/>
                <a:cs typeface="Avenir"/>
                <a:sym typeface="Avenir"/>
              </a:defRPr>
            </a:lvl2pPr>
            <a:lvl3pPr marL="0" marR="0" lvl="2" indent="0" algn="ctr" rtl="0">
              <a:spcBef>
                <a:spcPts val="0"/>
              </a:spcBef>
              <a:buNone/>
              <a:defRPr sz="900" b="0" i="0">
                <a:solidFill>
                  <a:schemeClr val="lt1"/>
                </a:solidFill>
                <a:latin typeface="Avenir"/>
                <a:ea typeface="Avenir"/>
                <a:cs typeface="Avenir"/>
                <a:sym typeface="Avenir"/>
              </a:defRPr>
            </a:lvl3pPr>
            <a:lvl4pPr marL="0" marR="0" lvl="3" indent="0" algn="ctr" rtl="0">
              <a:spcBef>
                <a:spcPts val="0"/>
              </a:spcBef>
              <a:buNone/>
              <a:defRPr sz="900" b="0" i="0">
                <a:solidFill>
                  <a:schemeClr val="lt1"/>
                </a:solidFill>
                <a:latin typeface="Avenir"/>
                <a:ea typeface="Avenir"/>
                <a:cs typeface="Avenir"/>
                <a:sym typeface="Avenir"/>
              </a:defRPr>
            </a:lvl4pPr>
            <a:lvl5pPr marL="0" marR="0" lvl="4" indent="0" algn="ctr" rtl="0">
              <a:spcBef>
                <a:spcPts val="0"/>
              </a:spcBef>
              <a:buNone/>
              <a:defRPr sz="900" b="0" i="0">
                <a:solidFill>
                  <a:schemeClr val="lt1"/>
                </a:solidFill>
                <a:latin typeface="Avenir"/>
                <a:ea typeface="Avenir"/>
                <a:cs typeface="Avenir"/>
                <a:sym typeface="Avenir"/>
              </a:defRPr>
            </a:lvl5pPr>
            <a:lvl6pPr marL="0" marR="0" lvl="5" indent="0" algn="ctr" rtl="0">
              <a:spcBef>
                <a:spcPts val="0"/>
              </a:spcBef>
              <a:buNone/>
              <a:defRPr sz="900" b="0" i="0">
                <a:solidFill>
                  <a:schemeClr val="lt1"/>
                </a:solidFill>
                <a:latin typeface="Avenir"/>
                <a:ea typeface="Avenir"/>
                <a:cs typeface="Avenir"/>
                <a:sym typeface="Avenir"/>
              </a:defRPr>
            </a:lvl6pPr>
            <a:lvl7pPr marL="0" marR="0" lvl="6" indent="0" algn="ctr" rtl="0">
              <a:spcBef>
                <a:spcPts val="0"/>
              </a:spcBef>
              <a:buNone/>
              <a:defRPr sz="900" b="0" i="0">
                <a:solidFill>
                  <a:schemeClr val="lt1"/>
                </a:solidFill>
                <a:latin typeface="Avenir"/>
                <a:ea typeface="Avenir"/>
                <a:cs typeface="Avenir"/>
                <a:sym typeface="Avenir"/>
              </a:defRPr>
            </a:lvl7pPr>
            <a:lvl8pPr marL="0" marR="0" lvl="7" indent="0" algn="ctr" rtl="0">
              <a:spcBef>
                <a:spcPts val="0"/>
              </a:spcBef>
              <a:buNone/>
              <a:defRPr sz="900" b="0" i="0">
                <a:solidFill>
                  <a:schemeClr val="lt1"/>
                </a:solidFill>
                <a:latin typeface="Avenir"/>
                <a:ea typeface="Avenir"/>
                <a:cs typeface="Avenir"/>
                <a:sym typeface="Avenir"/>
              </a:defRPr>
            </a:lvl8pPr>
            <a:lvl9pPr marL="0" marR="0" lvl="8" indent="0" algn="ctr" rtl="0">
              <a:spcBef>
                <a:spcPts val="0"/>
              </a:spcBef>
              <a:buNone/>
              <a:defRPr sz="900" b="0" i="0">
                <a:solidFill>
                  <a:schemeClr val="lt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127" name="Google Shape;127;p21"/>
          <p:cNvSpPr>
            <a:spLocks noGrp="1"/>
          </p:cNvSpPr>
          <p:nvPr>
            <p:ph type="body" idx="2"/>
          </p:nvPr>
        </p:nvSpPr>
        <p:spPr>
          <a:xfrm>
            <a:off x="2324100" y="-342900"/>
            <a:ext cx="7558766" cy="7543800"/>
          </a:xfrm>
          <a:prstGeom prst="ellipse">
            <a:avLst/>
          </a:prstGeom>
          <a:noFill/>
          <a:ln w="2540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lvl1pPr marL="457200" lvl="0" indent="-228600" algn="ctr">
              <a:lnSpc>
                <a:spcPct val="100000"/>
              </a:lnSpc>
              <a:spcBef>
                <a:spcPts val="500"/>
              </a:spcBef>
              <a:spcAft>
                <a:spcPts val="0"/>
              </a:spcAft>
              <a:buClr>
                <a:schemeClr val="accent2"/>
              </a:buClr>
              <a:buSzPts val="1800"/>
              <a:buFont typeface="Avenir"/>
              <a:buNone/>
              <a:defRPr sz="1800">
                <a:solidFill>
                  <a:schemeClr val="accent2"/>
                </a:solidFill>
              </a:defRPr>
            </a:lvl1pPr>
            <a:lvl2pPr marL="914400" lvl="1" indent="-342900" algn="ctr">
              <a:lnSpc>
                <a:spcPct val="100000"/>
              </a:lnSpc>
              <a:spcBef>
                <a:spcPts val="0"/>
              </a:spcBef>
              <a:spcAft>
                <a:spcPts val="0"/>
              </a:spcAft>
              <a:buClr>
                <a:schemeClr val="accent2"/>
              </a:buClr>
              <a:buSzPts val="1800"/>
              <a:buChar char="⎯"/>
              <a:defRPr sz="1800">
                <a:solidFill>
                  <a:schemeClr val="accent2"/>
                </a:solidFill>
              </a:defRPr>
            </a:lvl2pPr>
            <a:lvl3pPr marL="1371600" lvl="2" indent="-325755" algn="ctr">
              <a:lnSpc>
                <a:spcPct val="100000"/>
              </a:lnSpc>
              <a:spcBef>
                <a:spcPts val="0"/>
              </a:spcBef>
              <a:spcAft>
                <a:spcPts val="0"/>
              </a:spcAft>
              <a:buClr>
                <a:schemeClr val="accent2"/>
              </a:buClr>
              <a:buSzPts val="1530"/>
              <a:buChar char="○"/>
              <a:defRPr sz="1800">
                <a:solidFill>
                  <a:schemeClr val="accent2"/>
                </a:solidFill>
              </a:defRPr>
            </a:lvl3pPr>
            <a:lvl4pPr marL="1828800" lvl="3" indent="-228600" algn="ctr">
              <a:lnSpc>
                <a:spcPct val="100000"/>
              </a:lnSpc>
              <a:spcBef>
                <a:spcPts val="1000"/>
              </a:spcBef>
              <a:spcAft>
                <a:spcPts val="0"/>
              </a:spcAft>
              <a:buClr>
                <a:schemeClr val="accent2"/>
              </a:buClr>
              <a:buSzPts val="2000"/>
              <a:buFont typeface="Avenir"/>
              <a:buNone/>
              <a:defRPr sz="2000">
                <a:solidFill>
                  <a:schemeClr val="accent2"/>
                </a:solidFill>
              </a:defRPr>
            </a:lvl4pPr>
            <a:lvl5pPr marL="2286000" lvl="4" indent="-228600" algn="ctr">
              <a:lnSpc>
                <a:spcPct val="100000"/>
              </a:lnSpc>
              <a:spcBef>
                <a:spcPts val="500"/>
              </a:spcBef>
              <a:spcAft>
                <a:spcPts val="0"/>
              </a:spcAft>
              <a:buClr>
                <a:schemeClr val="accent2"/>
              </a:buClr>
              <a:buSzPts val="1800"/>
              <a:buFont typeface="Avenir"/>
              <a:buNone/>
              <a:defRPr sz="1800">
                <a:solidFill>
                  <a:schemeClr val="accent2"/>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1056">
          <p15:clr>
            <a:srgbClr val="FBAE40"/>
          </p15:clr>
        </p15:guide>
        <p15:guide id="2" orient="horz" pos="2160">
          <p15:clr>
            <a:srgbClr val="FBAE40"/>
          </p15:clr>
        </p15:guide>
        <p15:guide id="3" pos="6624">
          <p15:clr>
            <a:srgbClr val="FBAE40"/>
          </p15:clr>
        </p15:guide>
        <p15:guide id="4" orient="horz" pos="3960">
          <p15:clr>
            <a:srgbClr val="FBAE40"/>
          </p15:clr>
        </p15:guide>
        <p15:guide id="5" pos="2112">
          <p15:clr>
            <a:srgbClr val="FBAE40"/>
          </p15:clr>
        </p15:guide>
        <p15:guide id="6" pos="5568">
          <p15:clr>
            <a:srgbClr val="FBAE40"/>
          </p15:clr>
        </p15:guide>
        <p15:guide id="7" pos="3840">
          <p15:clr>
            <a:srgbClr val="FBAE40"/>
          </p15:clr>
        </p15:guide>
        <p15:guide id="8" orient="horz" pos="4077">
          <p15:clr>
            <a:srgbClr val="FBAE40"/>
          </p15:clr>
        </p15:guide>
        <p15:guide id="9" orient="horz" pos="360">
          <p15:clr>
            <a:srgbClr val="FBAE40"/>
          </p15:clr>
        </p15:guide>
        <p15:guide id="10" pos="732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 Circle Divider White">
  <p:cSld name="3 Circle Divider White">
    <p:bg>
      <p:bgPr>
        <a:solidFill>
          <a:schemeClr val="lt1"/>
        </a:solidFill>
        <a:effectLst/>
      </p:bgPr>
    </p:bg>
    <p:spTree>
      <p:nvGrpSpPr>
        <p:cNvPr id="1" name="Shape 128"/>
        <p:cNvGrpSpPr/>
        <p:nvPr/>
      </p:nvGrpSpPr>
      <p:grpSpPr>
        <a:xfrm>
          <a:off x="0" y="0"/>
          <a:ext cx="0" cy="0"/>
          <a:chOff x="0" y="0"/>
          <a:chExt cx="0" cy="0"/>
        </a:xfrm>
      </p:grpSpPr>
      <p:pic>
        <p:nvPicPr>
          <p:cNvPr id="129" name="Google Shape;129;p22"/>
          <p:cNvPicPr preferRelativeResize="0"/>
          <p:nvPr/>
        </p:nvPicPr>
        <p:blipFill rotWithShape="1">
          <a:blip r:embed="rId2">
            <a:alphaModFix/>
          </a:blip>
          <a:srcRect/>
          <a:stretch/>
        </p:blipFill>
        <p:spPr>
          <a:xfrm>
            <a:off x="565150" y="6227064"/>
            <a:ext cx="1255335" cy="347472"/>
          </a:xfrm>
          <a:prstGeom prst="rect">
            <a:avLst/>
          </a:prstGeom>
          <a:noFill/>
          <a:ln>
            <a:noFill/>
          </a:ln>
        </p:spPr>
      </p:pic>
      <p:sp>
        <p:nvSpPr>
          <p:cNvPr id="130" name="Google Shape;130;p22"/>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22"/>
          <p:cNvSpPr>
            <a:spLocks noGrp="1"/>
          </p:cNvSpPr>
          <p:nvPr>
            <p:ph type="pic" idx="2"/>
          </p:nvPr>
        </p:nvSpPr>
        <p:spPr>
          <a:xfrm>
            <a:off x="4215384" y="-996696"/>
            <a:ext cx="3657600" cy="3657600"/>
          </a:xfrm>
          <a:prstGeom prst="ellipse">
            <a:avLst/>
          </a:prstGeom>
          <a:solidFill>
            <a:srgbClr val="F2F2F2"/>
          </a:solidFill>
          <a:ln w="76200" cap="flat" cmpd="sng">
            <a:solidFill>
              <a:schemeClr val="accent4"/>
            </a:solidFill>
            <a:prstDash val="solid"/>
            <a:round/>
            <a:headEnd type="none" w="sm" len="sm"/>
            <a:tailEnd type="none" w="sm" len="sm"/>
          </a:ln>
        </p:spPr>
      </p:sp>
      <p:sp>
        <p:nvSpPr>
          <p:cNvPr id="132" name="Google Shape;132;p22"/>
          <p:cNvSpPr>
            <a:spLocks noGrp="1"/>
          </p:cNvSpPr>
          <p:nvPr>
            <p:ph type="pic" idx="3"/>
          </p:nvPr>
        </p:nvSpPr>
        <p:spPr>
          <a:xfrm>
            <a:off x="8301228" y="512064"/>
            <a:ext cx="3319272" cy="3319272"/>
          </a:xfrm>
          <a:prstGeom prst="ellipse">
            <a:avLst/>
          </a:prstGeom>
          <a:solidFill>
            <a:srgbClr val="F2F2F2"/>
          </a:solidFill>
          <a:ln w="76200" cap="flat" cmpd="sng">
            <a:solidFill>
              <a:schemeClr val="accent4"/>
            </a:solidFill>
            <a:prstDash val="solid"/>
            <a:round/>
            <a:headEnd type="none" w="sm" len="sm"/>
            <a:tailEnd type="none" w="sm" len="sm"/>
          </a:ln>
        </p:spPr>
      </p:sp>
      <p:sp>
        <p:nvSpPr>
          <p:cNvPr id="133" name="Google Shape;133;p22"/>
          <p:cNvSpPr>
            <a:spLocks noGrp="1"/>
          </p:cNvSpPr>
          <p:nvPr>
            <p:ph type="pic" idx="4"/>
          </p:nvPr>
        </p:nvSpPr>
        <p:spPr>
          <a:xfrm>
            <a:off x="256032" y="283464"/>
            <a:ext cx="3776472" cy="3776472"/>
          </a:xfrm>
          <a:prstGeom prst="ellipse">
            <a:avLst/>
          </a:prstGeom>
          <a:solidFill>
            <a:srgbClr val="F2F2F2"/>
          </a:solidFill>
          <a:ln w="76200" cap="flat" cmpd="sng">
            <a:solidFill>
              <a:schemeClr val="accent4"/>
            </a:solidFill>
            <a:prstDash val="solid"/>
            <a:round/>
            <a:headEnd type="none" w="sm" len="sm"/>
            <a:tailEnd type="none" w="sm" len="sm"/>
          </a:ln>
        </p:spPr>
      </p:sp>
      <p:sp>
        <p:nvSpPr>
          <p:cNvPr id="134" name="Google Shape;134;p22"/>
          <p:cNvSpPr txBox="1">
            <a:spLocks noGrp="1"/>
          </p:cNvSpPr>
          <p:nvPr>
            <p:ph type="ctrTitle"/>
          </p:nvPr>
        </p:nvSpPr>
        <p:spPr>
          <a:xfrm>
            <a:off x="3803650" y="2938160"/>
            <a:ext cx="4587875" cy="75754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accent2"/>
              </a:buClr>
              <a:buSzPts val="2400"/>
              <a:buFont typeface="Avenir"/>
              <a:buNone/>
              <a:defRPr sz="2400" b="1" i="0">
                <a:solidFill>
                  <a:schemeClr val="accent2"/>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2"/>
          <p:cNvSpPr txBox="1">
            <a:spLocks noGrp="1"/>
          </p:cNvSpPr>
          <p:nvPr>
            <p:ph type="body" idx="5"/>
          </p:nvPr>
        </p:nvSpPr>
        <p:spPr>
          <a:xfrm>
            <a:off x="3803650" y="3848100"/>
            <a:ext cx="4587875" cy="21717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accent2"/>
              </a:buClr>
              <a:buSzPts val="1800"/>
              <a:buChar cha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pos="6273">
          <p15:clr>
            <a:srgbClr val="FBAE40"/>
          </p15:clr>
        </p15:guide>
        <p15:guide id="9" pos="1351">
          <p15:clr>
            <a:srgbClr val="FBAE40"/>
          </p15:clr>
        </p15:guide>
        <p15:guide id="10" orient="horz" pos="1368">
          <p15:clr>
            <a:srgbClr val="FBAE40"/>
          </p15:clr>
        </p15:guide>
        <p15:guide id="11" pos="2396">
          <p15:clr>
            <a:srgbClr val="FBAE40"/>
          </p15:clr>
        </p15:guide>
        <p15:guide id="12" pos="5286">
          <p15:clr>
            <a:srgbClr val="FBAE40"/>
          </p15:clr>
        </p15:guide>
        <p15:guide id="13" orient="horz" pos="1848">
          <p15:clr>
            <a:srgbClr val="FBAE40"/>
          </p15:clr>
        </p15:guide>
        <p15:guide id="14" orient="horz" pos="2328">
          <p15:clr>
            <a:srgbClr val="FBAE40"/>
          </p15:clr>
        </p15:guide>
        <p15:guide id="15" orient="horz" pos="24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 Circle Divider Indigo">
  <p:cSld name="3 Circle Divider Indigo">
    <p:bg>
      <p:bgPr>
        <a:solidFill>
          <a:schemeClr val="accent2"/>
        </a:solidFill>
        <a:effectLst/>
      </p:bgPr>
    </p:bg>
    <p:spTree>
      <p:nvGrpSpPr>
        <p:cNvPr id="1" name="Shape 136"/>
        <p:cNvGrpSpPr/>
        <p:nvPr/>
      </p:nvGrpSpPr>
      <p:grpSpPr>
        <a:xfrm>
          <a:off x="0" y="0"/>
          <a:ext cx="0" cy="0"/>
          <a:chOff x="0" y="0"/>
          <a:chExt cx="0" cy="0"/>
        </a:xfrm>
      </p:grpSpPr>
      <p:sp>
        <p:nvSpPr>
          <p:cNvPr id="137" name="Google Shape;137;p23"/>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23"/>
          <p:cNvSpPr>
            <a:spLocks noGrp="1"/>
          </p:cNvSpPr>
          <p:nvPr>
            <p:ph type="pic" idx="2"/>
          </p:nvPr>
        </p:nvSpPr>
        <p:spPr>
          <a:xfrm>
            <a:off x="4215384" y="-996696"/>
            <a:ext cx="3657600" cy="3657600"/>
          </a:xfrm>
          <a:prstGeom prst="ellipse">
            <a:avLst/>
          </a:prstGeom>
          <a:solidFill>
            <a:srgbClr val="F2F2F2"/>
          </a:solidFill>
          <a:ln w="76200" cap="flat" cmpd="sng">
            <a:solidFill>
              <a:schemeClr val="accent4"/>
            </a:solidFill>
            <a:prstDash val="solid"/>
            <a:round/>
            <a:headEnd type="none" w="sm" len="sm"/>
            <a:tailEnd type="none" w="sm" len="sm"/>
          </a:ln>
        </p:spPr>
      </p:sp>
      <p:sp>
        <p:nvSpPr>
          <p:cNvPr id="139" name="Google Shape;139;p23"/>
          <p:cNvSpPr>
            <a:spLocks noGrp="1"/>
          </p:cNvSpPr>
          <p:nvPr>
            <p:ph type="pic" idx="3"/>
          </p:nvPr>
        </p:nvSpPr>
        <p:spPr>
          <a:xfrm>
            <a:off x="8301228" y="512064"/>
            <a:ext cx="3319272" cy="3319272"/>
          </a:xfrm>
          <a:prstGeom prst="ellipse">
            <a:avLst/>
          </a:prstGeom>
          <a:solidFill>
            <a:srgbClr val="F2F2F2"/>
          </a:solidFill>
          <a:ln w="76200" cap="flat" cmpd="sng">
            <a:solidFill>
              <a:schemeClr val="accent4"/>
            </a:solidFill>
            <a:prstDash val="solid"/>
            <a:round/>
            <a:headEnd type="none" w="sm" len="sm"/>
            <a:tailEnd type="none" w="sm" len="sm"/>
          </a:ln>
        </p:spPr>
      </p:sp>
      <p:sp>
        <p:nvSpPr>
          <p:cNvPr id="140" name="Google Shape;140;p23"/>
          <p:cNvSpPr>
            <a:spLocks noGrp="1"/>
          </p:cNvSpPr>
          <p:nvPr>
            <p:ph type="pic" idx="4"/>
          </p:nvPr>
        </p:nvSpPr>
        <p:spPr>
          <a:xfrm>
            <a:off x="256032" y="283464"/>
            <a:ext cx="3776472" cy="3776472"/>
          </a:xfrm>
          <a:prstGeom prst="ellipse">
            <a:avLst/>
          </a:prstGeom>
          <a:solidFill>
            <a:srgbClr val="F2F2F2"/>
          </a:solidFill>
          <a:ln w="76200" cap="flat" cmpd="sng">
            <a:solidFill>
              <a:schemeClr val="accent4"/>
            </a:solidFill>
            <a:prstDash val="solid"/>
            <a:round/>
            <a:headEnd type="none" w="sm" len="sm"/>
            <a:tailEnd type="none" w="sm" len="sm"/>
          </a:ln>
        </p:spPr>
      </p:sp>
      <p:pic>
        <p:nvPicPr>
          <p:cNvPr id="141" name="Google Shape;141;p23"/>
          <p:cNvPicPr preferRelativeResize="0"/>
          <p:nvPr/>
        </p:nvPicPr>
        <p:blipFill rotWithShape="1">
          <a:blip r:embed="rId2">
            <a:alphaModFix/>
          </a:blip>
          <a:srcRect/>
          <a:stretch/>
        </p:blipFill>
        <p:spPr>
          <a:xfrm>
            <a:off x="576072" y="6208776"/>
            <a:ext cx="1255335" cy="347472"/>
          </a:xfrm>
          <a:prstGeom prst="rect">
            <a:avLst/>
          </a:prstGeom>
          <a:noFill/>
          <a:ln>
            <a:noFill/>
          </a:ln>
        </p:spPr>
      </p:pic>
      <p:sp>
        <p:nvSpPr>
          <p:cNvPr id="142" name="Google Shape;142;p23"/>
          <p:cNvSpPr txBox="1">
            <a:spLocks noGrp="1"/>
          </p:cNvSpPr>
          <p:nvPr>
            <p:ph type="ctrTitle"/>
          </p:nvPr>
        </p:nvSpPr>
        <p:spPr>
          <a:xfrm>
            <a:off x="3803650" y="2938160"/>
            <a:ext cx="4587875" cy="75754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accent4"/>
              </a:buClr>
              <a:buSzPts val="2400"/>
              <a:buFont typeface="Avenir"/>
              <a:buNone/>
              <a:defRPr sz="2400" b="1" i="0">
                <a:solidFill>
                  <a:schemeClr val="accent4"/>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23"/>
          <p:cNvSpPr txBox="1">
            <a:spLocks noGrp="1"/>
          </p:cNvSpPr>
          <p:nvPr>
            <p:ph type="body" idx="5"/>
          </p:nvPr>
        </p:nvSpPr>
        <p:spPr>
          <a:xfrm>
            <a:off x="3803650" y="3848100"/>
            <a:ext cx="4587875" cy="21717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500"/>
              </a:spcBef>
              <a:spcAft>
                <a:spcPts val="0"/>
              </a:spcAft>
              <a:buClr>
                <a:schemeClr val="lt1"/>
              </a:buClr>
              <a:buSzPts val="1400"/>
              <a:buChar char="•"/>
              <a:defRPr>
                <a:solidFill>
                  <a:schemeClr val="lt1"/>
                </a:solidFill>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pos="6273">
          <p15:clr>
            <a:srgbClr val="FBAE40"/>
          </p15:clr>
        </p15:guide>
        <p15:guide id="9" pos="1351">
          <p15:clr>
            <a:srgbClr val="FBAE40"/>
          </p15:clr>
        </p15:guide>
        <p15:guide id="10" orient="horz" pos="1368">
          <p15:clr>
            <a:srgbClr val="FBAE40"/>
          </p15:clr>
        </p15:guide>
        <p15:guide id="11" orient="horz" pos="1848">
          <p15:clr>
            <a:srgbClr val="FBAE40"/>
          </p15:clr>
        </p15:guide>
        <p15:guide id="12" orient="horz" pos="2328">
          <p15:clr>
            <a:srgbClr val="FBAE40"/>
          </p15:clr>
        </p15:guide>
        <p15:guide id="13" orient="horz" pos="2424">
          <p15:clr>
            <a:srgbClr val="FBAE40"/>
          </p15:clr>
        </p15:guide>
        <p15:guide id="14" pos="5286">
          <p15:clr>
            <a:srgbClr val="FBAE40"/>
          </p15:clr>
        </p15:guide>
        <p15:guide id="15" pos="239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nd Slide-White">
  <p:cSld name="End Slide-White">
    <p:bg>
      <p:bgPr>
        <a:solidFill>
          <a:schemeClr val="lt1"/>
        </a:solidFill>
        <a:effectLst/>
      </p:bgPr>
    </p:bg>
    <p:spTree>
      <p:nvGrpSpPr>
        <p:cNvPr id="1" name="Shape 144"/>
        <p:cNvGrpSpPr/>
        <p:nvPr/>
      </p:nvGrpSpPr>
      <p:grpSpPr>
        <a:xfrm>
          <a:off x="0" y="0"/>
          <a:ext cx="0" cy="0"/>
          <a:chOff x="0" y="0"/>
          <a:chExt cx="0" cy="0"/>
        </a:xfrm>
      </p:grpSpPr>
      <p:pic>
        <p:nvPicPr>
          <p:cNvPr id="145" name="Google Shape;145;p24"/>
          <p:cNvPicPr preferRelativeResize="0"/>
          <p:nvPr/>
        </p:nvPicPr>
        <p:blipFill rotWithShape="1">
          <a:blip r:embed="rId2">
            <a:alphaModFix/>
          </a:blip>
          <a:srcRect/>
          <a:stretch/>
        </p:blipFill>
        <p:spPr>
          <a:xfrm>
            <a:off x="4857182" y="2902056"/>
            <a:ext cx="2477635" cy="6858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d Slide-Indigo">
  <p:cSld name="End Slide-Indigo">
    <p:bg>
      <p:bgPr>
        <a:solidFill>
          <a:schemeClr val="accent2"/>
        </a:solidFill>
        <a:effectLst/>
      </p:bgPr>
    </p:bg>
    <p:spTree>
      <p:nvGrpSpPr>
        <p:cNvPr id="1" name="Shape 146"/>
        <p:cNvGrpSpPr/>
        <p:nvPr/>
      </p:nvGrpSpPr>
      <p:grpSpPr>
        <a:xfrm>
          <a:off x="0" y="0"/>
          <a:ext cx="0" cy="0"/>
          <a:chOff x="0" y="0"/>
          <a:chExt cx="0" cy="0"/>
        </a:xfrm>
      </p:grpSpPr>
      <p:pic>
        <p:nvPicPr>
          <p:cNvPr id="147" name="Google Shape;147;p25"/>
          <p:cNvPicPr preferRelativeResize="0"/>
          <p:nvPr/>
        </p:nvPicPr>
        <p:blipFill rotWithShape="1">
          <a:blip r:embed="rId2">
            <a:alphaModFix/>
          </a:blip>
          <a:srcRect/>
          <a:stretch/>
        </p:blipFill>
        <p:spPr>
          <a:xfrm>
            <a:off x="4856988" y="2898648"/>
            <a:ext cx="2478024" cy="685908"/>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Indigo">
  <p:cSld name="Blank Indigo">
    <p:bg>
      <p:bgPr>
        <a:solidFill>
          <a:schemeClr val="accent2"/>
        </a:solid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7320">
          <p15:clr>
            <a:srgbClr val="FBAE40"/>
          </p15:clr>
        </p15:guide>
        <p15:guide id="5" pos="360">
          <p15:clr>
            <a:srgbClr val="FBAE40"/>
          </p15:clr>
        </p15:guide>
        <p15:guide id="6" orient="horz" pos="3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all-to-Action White">
  <p:cSld name="Call-to-Action White">
    <p:bg>
      <p:bgPr>
        <a:solidFill>
          <a:srgbClr val="F3F5F9"/>
        </a:solidFill>
        <a:effectLst/>
      </p:bgPr>
    </p:bg>
    <p:spTree>
      <p:nvGrpSpPr>
        <p:cNvPr id="1" name="Shape 150"/>
        <p:cNvGrpSpPr/>
        <p:nvPr/>
      </p:nvGrpSpPr>
      <p:grpSpPr>
        <a:xfrm>
          <a:off x="0" y="0"/>
          <a:ext cx="0" cy="0"/>
          <a:chOff x="0" y="0"/>
          <a:chExt cx="0" cy="0"/>
        </a:xfrm>
      </p:grpSpPr>
      <p:sp>
        <p:nvSpPr>
          <p:cNvPr id="151" name="Google Shape;151;p27"/>
          <p:cNvSpPr/>
          <p:nvPr/>
        </p:nvSpPr>
        <p:spPr>
          <a:xfrm>
            <a:off x="0" y="0"/>
            <a:ext cx="12192000" cy="194767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2" name="Google Shape;152;p27"/>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27"/>
          <p:cNvSpPr txBox="1">
            <a:spLocks noGrp="1"/>
          </p:cNvSpPr>
          <p:nvPr>
            <p:ph type="body" idx="2"/>
          </p:nvPr>
        </p:nvSpPr>
        <p:spPr>
          <a:xfrm>
            <a:off x="571500" y="1143000"/>
            <a:ext cx="11055350" cy="307777"/>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500"/>
              </a:spcBef>
              <a:spcAft>
                <a:spcPts val="0"/>
              </a:spcAft>
              <a:buClr>
                <a:schemeClr val="accent2"/>
              </a:buClr>
              <a:buSzPts val="2000"/>
              <a:buFont typeface="Avenir"/>
              <a:buNone/>
              <a:defRPr sz="20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27"/>
          <p:cNvSpPr txBox="1">
            <a:spLocks noGrp="1"/>
          </p:cNvSpPr>
          <p:nvPr>
            <p:ph type="body" idx="3"/>
          </p:nvPr>
        </p:nvSpPr>
        <p:spPr>
          <a:xfrm>
            <a:off x="1524000" y="2406650"/>
            <a:ext cx="5719763" cy="184666"/>
          </a:xfrm>
          <a:prstGeom prst="rect">
            <a:avLst/>
          </a:prstGeom>
          <a:noFill/>
          <a:ln>
            <a:noFill/>
          </a:ln>
        </p:spPr>
        <p:txBody>
          <a:bodyPr spcFirstLastPara="1" wrap="square" lIns="0" tIns="0" rIns="0" bIns="0" anchor="ctr" anchorCtr="0">
            <a:sp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5" name="Google Shape;155;p27"/>
          <p:cNvPicPr preferRelativeResize="0"/>
          <p:nvPr/>
        </p:nvPicPr>
        <p:blipFill rotWithShape="1">
          <a:blip r:embed="rId2">
            <a:alphaModFix/>
          </a:blip>
          <a:srcRect/>
          <a:stretch/>
        </p:blipFill>
        <p:spPr>
          <a:xfrm>
            <a:off x="5053584" y="371891"/>
            <a:ext cx="2084832" cy="577074"/>
          </a:xfrm>
          <a:prstGeom prst="rect">
            <a:avLst/>
          </a:prstGeom>
          <a:noFill/>
          <a:ln>
            <a:noFill/>
          </a:ln>
        </p:spPr>
      </p:pic>
      <p:sp>
        <p:nvSpPr>
          <p:cNvPr id="156" name="Google Shape;156;p27"/>
          <p:cNvSpPr txBox="1">
            <a:spLocks noGrp="1"/>
          </p:cNvSpPr>
          <p:nvPr>
            <p:ph type="body" idx="4"/>
          </p:nvPr>
        </p:nvSpPr>
        <p:spPr>
          <a:xfrm>
            <a:off x="1524000" y="3429000"/>
            <a:ext cx="5719763" cy="184666"/>
          </a:xfrm>
          <a:prstGeom prst="rect">
            <a:avLst/>
          </a:prstGeom>
          <a:noFill/>
          <a:ln>
            <a:noFill/>
          </a:ln>
        </p:spPr>
        <p:txBody>
          <a:bodyPr spcFirstLastPara="1" wrap="square" lIns="0" tIns="0" rIns="0" bIns="0" anchor="ctr" anchorCtr="0">
            <a:sp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27"/>
          <p:cNvSpPr txBox="1">
            <a:spLocks noGrp="1"/>
          </p:cNvSpPr>
          <p:nvPr>
            <p:ph type="body" idx="5"/>
          </p:nvPr>
        </p:nvSpPr>
        <p:spPr>
          <a:xfrm>
            <a:off x="1524000" y="4452019"/>
            <a:ext cx="5719763" cy="184666"/>
          </a:xfrm>
          <a:prstGeom prst="rect">
            <a:avLst/>
          </a:prstGeom>
          <a:noFill/>
          <a:ln>
            <a:noFill/>
          </a:ln>
        </p:spPr>
        <p:txBody>
          <a:bodyPr spcFirstLastPara="1" wrap="square" lIns="0" tIns="0" rIns="0" bIns="0" anchor="ctr" anchorCtr="0">
            <a:sp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27"/>
          <p:cNvSpPr txBox="1"/>
          <p:nvPr/>
        </p:nvSpPr>
        <p:spPr>
          <a:xfrm>
            <a:off x="7715250" y="2263031"/>
            <a:ext cx="342900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337"/>
              </a:buClr>
              <a:buSzPts val="1200"/>
              <a:buFont typeface="Avenir"/>
              <a:buNone/>
            </a:pPr>
            <a:r>
              <a:rPr lang="en-US" sz="1200" b="0" i="0" u="none" strike="noStrike" dirty="0">
                <a:solidFill>
                  <a:srgbClr val="000337"/>
                </a:solidFill>
                <a:latin typeface="Avenir"/>
                <a:ea typeface="Avenir"/>
                <a:cs typeface="Avenir"/>
                <a:sym typeface="Avenir"/>
              </a:rPr>
              <a:t>Our top priority is to </a:t>
            </a:r>
            <a:r>
              <a:rPr lang="en-US" sz="1200" b="1" u="none" strike="noStrike" dirty="0">
                <a:solidFill>
                  <a:srgbClr val="000337"/>
                </a:solidFill>
                <a:latin typeface="Avenir"/>
                <a:ea typeface="Avenir"/>
                <a:cs typeface="Avenir"/>
                <a:sym typeface="Avenir"/>
              </a:rPr>
              <a:t>hire the Program Managers </a:t>
            </a:r>
            <a:r>
              <a:rPr lang="en-US" sz="1200" b="0" i="0" u="none" strike="noStrike" dirty="0">
                <a:solidFill>
                  <a:srgbClr val="000337"/>
                </a:solidFill>
                <a:latin typeface="Avenir"/>
                <a:ea typeface="Avenir"/>
                <a:cs typeface="Avenir"/>
                <a:sym typeface="Avenir"/>
              </a:rPr>
              <a:t>that will bring well-defined problems to ARPA-H and build the teams to solve them.</a:t>
            </a:r>
            <a:endParaRPr sz="1200" b="1" i="0" u="none" strike="noStrike" dirty="0">
              <a:solidFill>
                <a:schemeClr val="dk1"/>
              </a:solidFill>
              <a:latin typeface="Avenir"/>
              <a:ea typeface="Avenir"/>
              <a:cs typeface="Avenir"/>
              <a:sym typeface="Avenir"/>
            </a:endParaRPr>
          </a:p>
        </p:txBody>
      </p:sp>
      <p:pic>
        <p:nvPicPr>
          <p:cNvPr id="159" name="Google Shape;159;p27" descr="A picture containing black, darkness&#10;&#10;Description automatically generated"/>
          <p:cNvPicPr preferRelativeResize="0"/>
          <p:nvPr/>
        </p:nvPicPr>
        <p:blipFill rotWithShape="1">
          <a:blip r:embed="rId3">
            <a:alphaModFix/>
          </a:blip>
          <a:srcRect/>
          <a:stretch/>
        </p:blipFill>
        <p:spPr>
          <a:xfrm>
            <a:off x="8517283" y="2778206"/>
            <a:ext cx="1828800" cy="1828800"/>
          </a:xfrm>
          <a:prstGeom prst="rect">
            <a:avLst/>
          </a:prstGeom>
          <a:noFill/>
          <a:ln>
            <a:noFill/>
          </a:ln>
        </p:spPr>
      </p:pic>
      <p:sp>
        <p:nvSpPr>
          <p:cNvPr id="160" name="Google Shape;160;p27"/>
          <p:cNvSpPr txBox="1"/>
          <p:nvPr/>
        </p:nvSpPr>
        <p:spPr>
          <a:xfrm>
            <a:off x="8117107" y="4621480"/>
            <a:ext cx="2629152" cy="43858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9E0148"/>
              </a:buClr>
              <a:buSzPts val="1400"/>
              <a:buFont typeface="Avenir"/>
              <a:buNone/>
            </a:pPr>
            <a:r>
              <a:rPr lang="en-US" sz="1400" b="1" u="none" strike="noStrike">
                <a:solidFill>
                  <a:srgbClr val="9E0148"/>
                </a:solidFill>
                <a:latin typeface="Avenir"/>
                <a:ea typeface="Avenir"/>
                <a:cs typeface="Avenir"/>
                <a:sym typeface="Avenir"/>
              </a:rPr>
              <a:t>Apply Now</a:t>
            </a:r>
            <a:endParaRPr/>
          </a:p>
          <a:p>
            <a:pPr marL="0" marR="0" lvl="0" indent="0" algn="ctr" rtl="0">
              <a:lnSpc>
                <a:spcPct val="100000"/>
              </a:lnSpc>
              <a:spcBef>
                <a:spcPts val="300"/>
              </a:spcBef>
              <a:spcAft>
                <a:spcPts val="0"/>
              </a:spcAft>
              <a:buClr>
                <a:schemeClr val="accent2"/>
              </a:buClr>
              <a:buSzPts val="1200"/>
              <a:buFont typeface="Avenir"/>
              <a:buNone/>
            </a:pPr>
            <a:r>
              <a:rPr lang="en-US" sz="1200" u="sng">
                <a:solidFill>
                  <a:schemeClr val="accent2"/>
                </a:solidFill>
                <a:latin typeface="Avenir"/>
                <a:ea typeface="Avenir"/>
                <a:cs typeface="Avenir"/>
                <a:sym typeface="Avenir"/>
                <a:hlinkClick r:id="rId4">
                  <a:extLst>
                    <a:ext uri="{A12FA001-AC4F-418D-AE19-62706E023703}">
                      <ahyp:hlinkClr xmlns:ahyp="http://schemas.microsoft.com/office/drawing/2018/hyperlinkcolor" val="tx"/>
                    </a:ext>
                  </a:extLst>
                </a:hlinkClick>
              </a:rPr>
              <a:t>arpa-h.gov</a:t>
            </a:r>
            <a:r>
              <a:rPr lang="en-US" sz="1200">
                <a:solidFill>
                  <a:schemeClr val="accent2"/>
                </a:solidFill>
                <a:latin typeface="Avenir"/>
                <a:ea typeface="Avenir"/>
                <a:cs typeface="Avenir"/>
                <a:sym typeface="Avenir"/>
              </a:rPr>
              <a:t>  |  </a:t>
            </a:r>
            <a:r>
              <a:rPr lang="en-US" sz="1200" u="sng">
                <a:solidFill>
                  <a:schemeClr val="accent2"/>
                </a:solidFill>
                <a:latin typeface="Avenir"/>
                <a:ea typeface="Avenir"/>
                <a:cs typeface="Avenir"/>
                <a:sym typeface="Avenir"/>
                <a:hlinkClick r:id="rId5">
                  <a:extLst>
                    <a:ext uri="{A12FA001-AC4F-418D-AE19-62706E023703}">
                      <ahyp:hlinkClr xmlns:ahyp="http://schemas.microsoft.com/office/drawing/2018/hyperlinkcolor" val="tx"/>
                    </a:ext>
                  </a:extLst>
                </a:hlinkClick>
              </a:rPr>
              <a:t>careers@arpa-h.gov</a:t>
            </a:r>
            <a:endParaRPr sz="1200" u="none" strike="noStrike">
              <a:solidFill>
                <a:schemeClr val="accent2"/>
              </a:solidFill>
              <a:latin typeface="Avenir"/>
              <a:ea typeface="Avenir"/>
              <a:cs typeface="Avenir"/>
              <a:sym typeface="Avenir"/>
            </a:endParaRPr>
          </a:p>
        </p:txBody>
      </p:sp>
      <p:grpSp>
        <p:nvGrpSpPr>
          <p:cNvPr id="161" name="Google Shape;161;p27"/>
          <p:cNvGrpSpPr/>
          <p:nvPr/>
        </p:nvGrpSpPr>
        <p:grpSpPr>
          <a:xfrm>
            <a:off x="7708900" y="5255830"/>
            <a:ext cx="3445565" cy="897733"/>
            <a:chOff x="7708900" y="5255830"/>
            <a:chExt cx="3445565" cy="897733"/>
          </a:xfrm>
        </p:grpSpPr>
        <p:sp>
          <p:nvSpPr>
            <p:cNvPr id="162" name="Google Shape;162;p27"/>
            <p:cNvSpPr txBox="1"/>
            <p:nvPr/>
          </p:nvSpPr>
          <p:spPr>
            <a:xfrm>
              <a:off x="7708900" y="5255830"/>
              <a:ext cx="3445565"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337"/>
                </a:buClr>
                <a:buSzPts val="1200"/>
                <a:buFont typeface="Avenir"/>
                <a:buNone/>
              </a:pPr>
              <a:r>
                <a:rPr lang="en-US" sz="1200" b="1" u="none" strike="noStrike">
                  <a:solidFill>
                    <a:srgbClr val="000337"/>
                  </a:solidFill>
                  <a:latin typeface="Avenir"/>
                  <a:ea typeface="Avenir"/>
                  <a:cs typeface="Avenir"/>
                  <a:sym typeface="Avenir"/>
                </a:rPr>
                <a:t>Connect with us</a:t>
              </a:r>
              <a:endParaRPr sz="1200" b="1" u="none" strike="noStrike">
                <a:solidFill>
                  <a:schemeClr val="dk1"/>
                </a:solidFill>
                <a:latin typeface="Avenir"/>
                <a:ea typeface="Avenir"/>
                <a:cs typeface="Avenir"/>
                <a:sym typeface="Avenir"/>
              </a:endParaRPr>
            </a:p>
          </p:txBody>
        </p:sp>
        <p:grpSp>
          <p:nvGrpSpPr>
            <p:cNvPr id="163" name="Google Shape;163;p27"/>
            <p:cNvGrpSpPr/>
            <p:nvPr/>
          </p:nvGrpSpPr>
          <p:grpSpPr>
            <a:xfrm>
              <a:off x="8517283" y="5527086"/>
              <a:ext cx="585216" cy="626477"/>
              <a:chOff x="8517283" y="5527086"/>
              <a:chExt cx="585216" cy="626477"/>
            </a:xfrm>
          </p:grpSpPr>
          <p:pic>
            <p:nvPicPr>
              <p:cNvPr id="164" name="Google Shape;164;p27">
                <a:hlinkClick r:id="rId6"/>
              </p:cNvPr>
              <p:cNvPicPr preferRelativeResize="0"/>
              <p:nvPr/>
            </p:nvPicPr>
            <p:blipFill rotWithShape="1">
              <a:blip r:embed="rId7">
                <a:alphaModFix/>
              </a:blip>
              <a:srcRect/>
              <a:stretch/>
            </p:blipFill>
            <p:spPr>
              <a:xfrm>
                <a:off x="8581291" y="5527086"/>
                <a:ext cx="457200" cy="457200"/>
              </a:xfrm>
              <a:prstGeom prst="rect">
                <a:avLst/>
              </a:prstGeom>
              <a:noFill/>
              <a:ln>
                <a:noFill/>
              </a:ln>
            </p:spPr>
          </p:pic>
          <p:sp>
            <p:nvSpPr>
              <p:cNvPr id="165" name="Google Shape;165;p27"/>
              <p:cNvSpPr txBox="1"/>
              <p:nvPr/>
            </p:nvSpPr>
            <p:spPr>
              <a:xfrm>
                <a:off x="8517283" y="5984286"/>
                <a:ext cx="585216"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@ARPA_H</a:t>
                </a:r>
                <a:endParaRPr sz="800">
                  <a:solidFill>
                    <a:schemeClr val="dk1"/>
                  </a:solidFill>
                  <a:latin typeface="Calibri"/>
                  <a:ea typeface="Calibri"/>
                  <a:cs typeface="Calibri"/>
                  <a:sym typeface="Calibri"/>
                </a:endParaRPr>
              </a:p>
            </p:txBody>
          </p:sp>
        </p:grpSp>
        <p:grpSp>
          <p:nvGrpSpPr>
            <p:cNvPr id="166" name="Google Shape;166;p27"/>
            <p:cNvGrpSpPr/>
            <p:nvPr/>
          </p:nvGrpSpPr>
          <p:grpSpPr>
            <a:xfrm>
              <a:off x="9136984" y="5527086"/>
              <a:ext cx="585532" cy="626477"/>
              <a:chOff x="9136984" y="5527086"/>
              <a:chExt cx="585532" cy="626477"/>
            </a:xfrm>
          </p:grpSpPr>
          <p:pic>
            <p:nvPicPr>
              <p:cNvPr id="167" name="Google Shape;167;p27">
                <a:hlinkClick r:id="rId8"/>
              </p:cNvPr>
              <p:cNvPicPr preferRelativeResize="0"/>
              <p:nvPr/>
            </p:nvPicPr>
            <p:blipFill rotWithShape="1">
              <a:blip r:embed="rId9">
                <a:alphaModFix/>
              </a:blip>
              <a:srcRect/>
              <a:stretch/>
            </p:blipFill>
            <p:spPr>
              <a:xfrm>
                <a:off x="9203083" y="5527086"/>
                <a:ext cx="457200" cy="457200"/>
              </a:xfrm>
              <a:prstGeom prst="rect">
                <a:avLst/>
              </a:prstGeom>
              <a:noFill/>
              <a:ln>
                <a:noFill/>
              </a:ln>
            </p:spPr>
          </p:pic>
          <p:sp>
            <p:nvSpPr>
              <p:cNvPr id="168" name="Google Shape;168;p27"/>
              <p:cNvSpPr txBox="1"/>
              <p:nvPr/>
            </p:nvSpPr>
            <p:spPr>
              <a:xfrm>
                <a:off x="9136984" y="5984286"/>
                <a:ext cx="585532"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@ARPA-H</a:t>
                </a:r>
                <a:endParaRPr/>
              </a:p>
            </p:txBody>
          </p:sp>
        </p:grpSp>
        <p:grpSp>
          <p:nvGrpSpPr>
            <p:cNvPr id="169" name="Google Shape;169;p27"/>
            <p:cNvGrpSpPr/>
            <p:nvPr/>
          </p:nvGrpSpPr>
          <p:grpSpPr>
            <a:xfrm>
              <a:off x="9755025" y="5527086"/>
              <a:ext cx="585216" cy="626476"/>
              <a:chOff x="9755025" y="5527086"/>
              <a:chExt cx="585216" cy="626476"/>
            </a:xfrm>
          </p:grpSpPr>
          <p:pic>
            <p:nvPicPr>
              <p:cNvPr id="170" name="Google Shape;170;p27">
                <a:hlinkClick r:id="rId10"/>
              </p:cNvPr>
              <p:cNvPicPr preferRelativeResize="0"/>
              <p:nvPr/>
            </p:nvPicPr>
            <p:blipFill rotWithShape="1">
              <a:blip r:embed="rId11">
                <a:alphaModFix/>
              </a:blip>
              <a:srcRect/>
              <a:stretch/>
            </p:blipFill>
            <p:spPr>
              <a:xfrm>
                <a:off x="9819033" y="5527086"/>
                <a:ext cx="457200" cy="457200"/>
              </a:xfrm>
              <a:prstGeom prst="rect">
                <a:avLst/>
              </a:prstGeom>
              <a:noFill/>
              <a:ln>
                <a:noFill/>
              </a:ln>
            </p:spPr>
          </p:pic>
          <p:sp>
            <p:nvSpPr>
              <p:cNvPr id="171" name="Google Shape;171;p27"/>
              <p:cNvSpPr txBox="1"/>
              <p:nvPr/>
            </p:nvSpPr>
            <p:spPr>
              <a:xfrm>
                <a:off x="9755025" y="5984285"/>
                <a:ext cx="585216"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/ARPA-H</a:t>
                </a:r>
                <a:endParaRPr sz="1800">
                  <a:solidFill>
                    <a:schemeClr val="dk1"/>
                  </a:solidFill>
                  <a:latin typeface="Calibri"/>
                  <a:ea typeface="Calibri"/>
                  <a:cs typeface="Calibri"/>
                  <a:sym typeface="Calibri"/>
                </a:endParaRPr>
              </a:p>
            </p:txBody>
          </p:sp>
        </p:grpSp>
      </p:grpSp>
    </p:spTree>
  </p:cSld>
  <p:clrMapOvr>
    <a:masterClrMapping/>
  </p:clrMapOvr>
  <p:extLst>
    <p:ext uri="{DCECCB84-F9BA-43D5-87BE-67443E8EF086}">
      <p15:sldGuideLst xmlns:p15="http://schemas.microsoft.com/office/powerpoint/2012/main">
        <p15:guide id="1" orient="horz" pos="1512">
          <p15:clr>
            <a:srgbClr val="FBAE40"/>
          </p15:clr>
        </p15:guide>
        <p15:guide id="2" pos="4560">
          <p15:clr>
            <a:srgbClr val="FBAE40"/>
          </p15:clr>
        </p15:guide>
        <p15:guide id="3" orient="horz" pos="3960">
          <p15:clr>
            <a:srgbClr val="FBAE40"/>
          </p15:clr>
        </p15:guide>
        <p15:guide id="4" pos="7320">
          <p15:clr>
            <a:srgbClr val="FBAE40"/>
          </p15:clr>
        </p15:guide>
        <p15:guide id="5" pos="360">
          <p15:clr>
            <a:srgbClr val="FBAE40"/>
          </p15:clr>
        </p15:guide>
        <p15:guide id="6" orient="horz" pos="360">
          <p15:clr>
            <a:srgbClr val="FBAE40"/>
          </p15:clr>
        </p15:guide>
        <p15:guide id="7" orient="horz" pos="4080">
          <p15:clr>
            <a:srgbClr val="FBAE40"/>
          </p15:clr>
        </p15:guide>
        <p15:guide id="8" orient="horz" pos="720">
          <p15:clr>
            <a:srgbClr val="FBAE40"/>
          </p15:clr>
        </p15:guide>
        <p15:guide id="9" pos="960">
          <p15:clr>
            <a:srgbClr val="FBAE40"/>
          </p15:clr>
        </p15:guide>
        <p15:guide id="10" orient="horz" pos="1224">
          <p15:clr>
            <a:srgbClr val="FBAE40"/>
          </p15:clr>
        </p15:guide>
        <p15:guide id="11" pos="59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all-to-Action Indigo">
  <p:cSld name="Call-to-Action Indigo">
    <p:bg>
      <p:bgPr>
        <a:solidFill>
          <a:srgbClr val="F3F5F9"/>
        </a:solidFill>
        <a:effectLst/>
      </p:bgPr>
    </p:bg>
    <p:spTree>
      <p:nvGrpSpPr>
        <p:cNvPr id="1" name="Shape 172"/>
        <p:cNvGrpSpPr/>
        <p:nvPr/>
      </p:nvGrpSpPr>
      <p:grpSpPr>
        <a:xfrm>
          <a:off x="0" y="0"/>
          <a:ext cx="0" cy="0"/>
          <a:chOff x="0" y="0"/>
          <a:chExt cx="0" cy="0"/>
        </a:xfrm>
      </p:grpSpPr>
      <p:sp>
        <p:nvSpPr>
          <p:cNvPr id="173" name="Google Shape;173;p28"/>
          <p:cNvSpPr/>
          <p:nvPr/>
        </p:nvSpPr>
        <p:spPr>
          <a:xfrm>
            <a:off x="0" y="0"/>
            <a:ext cx="12192000" cy="194767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4" name="Google Shape;174;p28"/>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5" name="Google Shape;175;p28"/>
          <p:cNvSpPr txBox="1">
            <a:spLocks noGrp="1"/>
          </p:cNvSpPr>
          <p:nvPr>
            <p:ph type="body" idx="2"/>
          </p:nvPr>
        </p:nvSpPr>
        <p:spPr>
          <a:xfrm>
            <a:off x="571500" y="1143000"/>
            <a:ext cx="11055350" cy="307777"/>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500"/>
              </a:spcBef>
              <a:spcAft>
                <a:spcPts val="0"/>
              </a:spcAft>
              <a:buClr>
                <a:schemeClr val="lt1"/>
              </a:buClr>
              <a:buSzPts val="2000"/>
              <a:buFont typeface="Avenir"/>
              <a:buNone/>
              <a:defRPr sz="2000">
                <a:solidFill>
                  <a:schemeClr val="lt1"/>
                </a:solidFill>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28"/>
          <p:cNvSpPr txBox="1">
            <a:spLocks noGrp="1"/>
          </p:cNvSpPr>
          <p:nvPr>
            <p:ph type="body" idx="3"/>
          </p:nvPr>
        </p:nvSpPr>
        <p:spPr>
          <a:xfrm>
            <a:off x="1524000" y="2406650"/>
            <a:ext cx="5719763" cy="68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p28"/>
          <p:cNvSpPr txBox="1">
            <a:spLocks noGrp="1"/>
          </p:cNvSpPr>
          <p:nvPr>
            <p:ph type="body" idx="4"/>
          </p:nvPr>
        </p:nvSpPr>
        <p:spPr>
          <a:xfrm>
            <a:off x="1524000" y="3429000"/>
            <a:ext cx="5719763" cy="68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8" name="Google Shape;178;p28"/>
          <p:cNvSpPr txBox="1">
            <a:spLocks noGrp="1"/>
          </p:cNvSpPr>
          <p:nvPr>
            <p:ph type="body" idx="5"/>
          </p:nvPr>
        </p:nvSpPr>
        <p:spPr>
          <a:xfrm>
            <a:off x="1524000" y="4452019"/>
            <a:ext cx="5719763" cy="68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500"/>
              </a:spcBef>
              <a:spcAft>
                <a:spcPts val="0"/>
              </a:spcAft>
              <a:buClr>
                <a:schemeClr val="accent2"/>
              </a:buClr>
              <a:buSzPts val="1200"/>
              <a:buFont typeface="Avenir"/>
              <a:buNone/>
              <a:defRPr sz="1200"/>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28"/>
          <p:cNvSpPr txBox="1"/>
          <p:nvPr/>
        </p:nvSpPr>
        <p:spPr>
          <a:xfrm>
            <a:off x="7715250" y="2263031"/>
            <a:ext cx="342900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337"/>
              </a:buClr>
              <a:buSzPts val="1200"/>
              <a:buFont typeface="Avenir"/>
              <a:buNone/>
            </a:pPr>
            <a:r>
              <a:rPr lang="en-US" sz="1200" b="0" i="0" u="none" strike="noStrike" dirty="0">
                <a:solidFill>
                  <a:srgbClr val="000337"/>
                </a:solidFill>
                <a:latin typeface="Avenir"/>
                <a:ea typeface="Avenir"/>
                <a:cs typeface="Avenir"/>
                <a:sym typeface="Avenir"/>
              </a:rPr>
              <a:t>Our top priority is to </a:t>
            </a:r>
            <a:r>
              <a:rPr lang="en-US" sz="1200" b="1" u="none" strike="noStrike" dirty="0">
                <a:solidFill>
                  <a:srgbClr val="000337"/>
                </a:solidFill>
                <a:latin typeface="Avenir"/>
                <a:ea typeface="Avenir"/>
                <a:cs typeface="Avenir"/>
                <a:sym typeface="Avenir"/>
              </a:rPr>
              <a:t>hire the Program Managers </a:t>
            </a:r>
            <a:r>
              <a:rPr lang="en-US" sz="1200" b="0" i="0" u="none" strike="noStrike" dirty="0">
                <a:solidFill>
                  <a:srgbClr val="000337"/>
                </a:solidFill>
                <a:latin typeface="Avenir"/>
                <a:ea typeface="Avenir"/>
                <a:cs typeface="Avenir"/>
                <a:sym typeface="Avenir"/>
              </a:rPr>
              <a:t>that will bring well-defined problems to ARPA-H and build the teams to solve them.</a:t>
            </a:r>
            <a:endParaRPr sz="1200" b="1" i="0" u="none" strike="noStrike" dirty="0">
              <a:solidFill>
                <a:schemeClr val="dk1"/>
              </a:solidFill>
              <a:latin typeface="Avenir"/>
              <a:ea typeface="Avenir"/>
              <a:cs typeface="Avenir"/>
              <a:sym typeface="Avenir"/>
            </a:endParaRPr>
          </a:p>
        </p:txBody>
      </p:sp>
      <p:pic>
        <p:nvPicPr>
          <p:cNvPr id="180" name="Google Shape;180;p28" descr="A picture containing black, darkness&#10;&#10;Description automatically generated"/>
          <p:cNvPicPr preferRelativeResize="0"/>
          <p:nvPr/>
        </p:nvPicPr>
        <p:blipFill rotWithShape="1">
          <a:blip r:embed="rId2">
            <a:alphaModFix/>
          </a:blip>
          <a:srcRect/>
          <a:stretch/>
        </p:blipFill>
        <p:spPr>
          <a:xfrm>
            <a:off x="8517283" y="2778206"/>
            <a:ext cx="1828800" cy="1828800"/>
          </a:xfrm>
          <a:prstGeom prst="rect">
            <a:avLst/>
          </a:prstGeom>
          <a:noFill/>
          <a:ln>
            <a:noFill/>
          </a:ln>
        </p:spPr>
      </p:pic>
      <p:sp>
        <p:nvSpPr>
          <p:cNvPr id="181" name="Google Shape;181;p28"/>
          <p:cNvSpPr txBox="1"/>
          <p:nvPr/>
        </p:nvSpPr>
        <p:spPr>
          <a:xfrm>
            <a:off x="8117107" y="4621480"/>
            <a:ext cx="2629152" cy="43858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9E0148"/>
              </a:buClr>
              <a:buSzPts val="1400"/>
              <a:buFont typeface="Avenir"/>
              <a:buNone/>
            </a:pPr>
            <a:r>
              <a:rPr lang="en-US" sz="1400" b="1" u="none" strike="noStrike">
                <a:solidFill>
                  <a:srgbClr val="9E0148"/>
                </a:solidFill>
                <a:latin typeface="Avenir"/>
                <a:ea typeface="Avenir"/>
                <a:cs typeface="Avenir"/>
                <a:sym typeface="Avenir"/>
              </a:rPr>
              <a:t>Apply Now</a:t>
            </a:r>
            <a:endParaRPr/>
          </a:p>
          <a:p>
            <a:pPr marL="0" marR="0" lvl="0" indent="0" algn="ctr" rtl="0">
              <a:lnSpc>
                <a:spcPct val="100000"/>
              </a:lnSpc>
              <a:spcBef>
                <a:spcPts val="300"/>
              </a:spcBef>
              <a:spcAft>
                <a:spcPts val="0"/>
              </a:spcAft>
              <a:buClr>
                <a:schemeClr val="accent2"/>
              </a:buClr>
              <a:buSzPts val="1200"/>
              <a:buFont typeface="Avenir"/>
              <a:buNone/>
            </a:pPr>
            <a:r>
              <a:rPr lang="en-US" sz="1200" u="sng">
                <a:solidFill>
                  <a:schemeClr val="accent2"/>
                </a:solidFill>
                <a:latin typeface="Avenir"/>
                <a:ea typeface="Avenir"/>
                <a:cs typeface="Avenir"/>
                <a:sym typeface="Avenir"/>
                <a:hlinkClick r:id="rId3">
                  <a:extLst>
                    <a:ext uri="{A12FA001-AC4F-418D-AE19-62706E023703}">
                      <ahyp:hlinkClr xmlns:ahyp="http://schemas.microsoft.com/office/drawing/2018/hyperlinkcolor" val="tx"/>
                    </a:ext>
                  </a:extLst>
                </a:hlinkClick>
              </a:rPr>
              <a:t>arpa-h.gov</a:t>
            </a:r>
            <a:r>
              <a:rPr lang="en-US" sz="1200">
                <a:solidFill>
                  <a:schemeClr val="accent2"/>
                </a:solidFill>
                <a:latin typeface="Avenir"/>
                <a:ea typeface="Avenir"/>
                <a:cs typeface="Avenir"/>
                <a:sym typeface="Avenir"/>
              </a:rPr>
              <a:t>  |  </a:t>
            </a:r>
            <a:r>
              <a:rPr lang="en-US" sz="1200" u="sng">
                <a:solidFill>
                  <a:schemeClr val="accent2"/>
                </a:solidFill>
                <a:latin typeface="Avenir"/>
                <a:ea typeface="Avenir"/>
                <a:cs typeface="Avenir"/>
                <a:sym typeface="Avenir"/>
                <a:hlinkClick r:id="rId4">
                  <a:extLst>
                    <a:ext uri="{A12FA001-AC4F-418D-AE19-62706E023703}">
                      <ahyp:hlinkClr xmlns:ahyp="http://schemas.microsoft.com/office/drawing/2018/hyperlinkcolor" val="tx"/>
                    </a:ext>
                  </a:extLst>
                </a:hlinkClick>
              </a:rPr>
              <a:t>careers@arpa-h.gov</a:t>
            </a:r>
            <a:endParaRPr sz="1200" u="none" strike="noStrike">
              <a:solidFill>
                <a:schemeClr val="accent2"/>
              </a:solidFill>
              <a:latin typeface="Avenir"/>
              <a:ea typeface="Avenir"/>
              <a:cs typeface="Avenir"/>
              <a:sym typeface="Avenir"/>
            </a:endParaRPr>
          </a:p>
        </p:txBody>
      </p:sp>
      <p:grpSp>
        <p:nvGrpSpPr>
          <p:cNvPr id="182" name="Google Shape;182;p28"/>
          <p:cNvGrpSpPr/>
          <p:nvPr/>
        </p:nvGrpSpPr>
        <p:grpSpPr>
          <a:xfrm>
            <a:off x="7708900" y="5255830"/>
            <a:ext cx="3445565" cy="897733"/>
            <a:chOff x="7708900" y="5255830"/>
            <a:chExt cx="3445565" cy="897733"/>
          </a:xfrm>
        </p:grpSpPr>
        <p:sp>
          <p:nvSpPr>
            <p:cNvPr id="183" name="Google Shape;183;p28"/>
            <p:cNvSpPr txBox="1"/>
            <p:nvPr/>
          </p:nvSpPr>
          <p:spPr>
            <a:xfrm>
              <a:off x="7708900" y="5255830"/>
              <a:ext cx="3445565"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337"/>
                </a:buClr>
                <a:buSzPts val="1200"/>
                <a:buFont typeface="Avenir"/>
                <a:buNone/>
              </a:pPr>
              <a:r>
                <a:rPr lang="en-US" sz="1200" b="1" u="none" strike="noStrike">
                  <a:solidFill>
                    <a:srgbClr val="000337"/>
                  </a:solidFill>
                  <a:latin typeface="Avenir"/>
                  <a:ea typeface="Avenir"/>
                  <a:cs typeface="Avenir"/>
                  <a:sym typeface="Avenir"/>
                </a:rPr>
                <a:t>Connect with us</a:t>
              </a:r>
              <a:endParaRPr sz="1200" b="1" u="none" strike="noStrike">
                <a:solidFill>
                  <a:schemeClr val="dk1"/>
                </a:solidFill>
                <a:latin typeface="Avenir"/>
                <a:ea typeface="Avenir"/>
                <a:cs typeface="Avenir"/>
                <a:sym typeface="Avenir"/>
              </a:endParaRPr>
            </a:p>
          </p:txBody>
        </p:sp>
        <p:grpSp>
          <p:nvGrpSpPr>
            <p:cNvPr id="184" name="Google Shape;184;p28"/>
            <p:cNvGrpSpPr/>
            <p:nvPr/>
          </p:nvGrpSpPr>
          <p:grpSpPr>
            <a:xfrm>
              <a:off x="8517283" y="5527086"/>
              <a:ext cx="585216" cy="626477"/>
              <a:chOff x="8517283" y="5527086"/>
              <a:chExt cx="585216" cy="626477"/>
            </a:xfrm>
          </p:grpSpPr>
          <p:pic>
            <p:nvPicPr>
              <p:cNvPr id="185" name="Google Shape;185;p28">
                <a:hlinkClick r:id="rId5"/>
              </p:cNvPr>
              <p:cNvPicPr preferRelativeResize="0"/>
              <p:nvPr/>
            </p:nvPicPr>
            <p:blipFill rotWithShape="1">
              <a:blip r:embed="rId6">
                <a:alphaModFix/>
              </a:blip>
              <a:srcRect/>
              <a:stretch/>
            </p:blipFill>
            <p:spPr>
              <a:xfrm>
                <a:off x="8581291" y="5527086"/>
                <a:ext cx="457200" cy="457200"/>
              </a:xfrm>
              <a:prstGeom prst="rect">
                <a:avLst/>
              </a:prstGeom>
              <a:noFill/>
              <a:ln>
                <a:noFill/>
              </a:ln>
            </p:spPr>
          </p:pic>
          <p:sp>
            <p:nvSpPr>
              <p:cNvPr id="186" name="Google Shape;186;p28"/>
              <p:cNvSpPr txBox="1"/>
              <p:nvPr/>
            </p:nvSpPr>
            <p:spPr>
              <a:xfrm>
                <a:off x="8517283" y="5984286"/>
                <a:ext cx="585216"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@ARPA_H</a:t>
                </a:r>
                <a:endParaRPr sz="800">
                  <a:solidFill>
                    <a:schemeClr val="dk1"/>
                  </a:solidFill>
                  <a:latin typeface="Calibri"/>
                  <a:ea typeface="Calibri"/>
                  <a:cs typeface="Calibri"/>
                  <a:sym typeface="Calibri"/>
                </a:endParaRPr>
              </a:p>
            </p:txBody>
          </p:sp>
        </p:grpSp>
        <p:grpSp>
          <p:nvGrpSpPr>
            <p:cNvPr id="187" name="Google Shape;187;p28"/>
            <p:cNvGrpSpPr/>
            <p:nvPr/>
          </p:nvGrpSpPr>
          <p:grpSpPr>
            <a:xfrm>
              <a:off x="9136984" y="5527086"/>
              <a:ext cx="585532" cy="626477"/>
              <a:chOff x="9136984" y="5527086"/>
              <a:chExt cx="585532" cy="626477"/>
            </a:xfrm>
          </p:grpSpPr>
          <p:pic>
            <p:nvPicPr>
              <p:cNvPr id="188" name="Google Shape;188;p28">
                <a:hlinkClick r:id="rId7"/>
              </p:cNvPr>
              <p:cNvPicPr preferRelativeResize="0"/>
              <p:nvPr/>
            </p:nvPicPr>
            <p:blipFill rotWithShape="1">
              <a:blip r:embed="rId8">
                <a:alphaModFix/>
              </a:blip>
              <a:srcRect/>
              <a:stretch/>
            </p:blipFill>
            <p:spPr>
              <a:xfrm>
                <a:off x="9203083" y="5527086"/>
                <a:ext cx="457200" cy="457200"/>
              </a:xfrm>
              <a:prstGeom prst="rect">
                <a:avLst/>
              </a:prstGeom>
              <a:noFill/>
              <a:ln>
                <a:noFill/>
              </a:ln>
            </p:spPr>
          </p:pic>
          <p:sp>
            <p:nvSpPr>
              <p:cNvPr id="189" name="Google Shape;189;p28"/>
              <p:cNvSpPr txBox="1"/>
              <p:nvPr/>
            </p:nvSpPr>
            <p:spPr>
              <a:xfrm>
                <a:off x="9136984" y="5984286"/>
                <a:ext cx="585532"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@ARPA-H</a:t>
                </a:r>
                <a:endParaRPr/>
              </a:p>
            </p:txBody>
          </p:sp>
        </p:grpSp>
        <p:grpSp>
          <p:nvGrpSpPr>
            <p:cNvPr id="190" name="Google Shape;190;p28"/>
            <p:cNvGrpSpPr/>
            <p:nvPr/>
          </p:nvGrpSpPr>
          <p:grpSpPr>
            <a:xfrm>
              <a:off x="9755025" y="5527086"/>
              <a:ext cx="585216" cy="626476"/>
              <a:chOff x="9755025" y="5527086"/>
              <a:chExt cx="585216" cy="626476"/>
            </a:xfrm>
          </p:grpSpPr>
          <p:pic>
            <p:nvPicPr>
              <p:cNvPr id="191" name="Google Shape;191;p28">
                <a:hlinkClick r:id="rId9"/>
              </p:cNvPr>
              <p:cNvPicPr preferRelativeResize="0"/>
              <p:nvPr/>
            </p:nvPicPr>
            <p:blipFill rotWithShape="1">
              <a:blip r:embed="rId10">
                <a:alphaModFix/>
              </a:blip>
              <a:srcRect/>
              <a:stretch/>
            </p:blipFill>
            <p:spPr>
              <a:xfrm>
                <a:off x="9819033" y="5527086"/>
                <a:ext cx="457200" cy="457200"/>
              </a:xfrm>
              <a:prstGeom prst="rect">
                <a:avLst/>
              </a:prstGeom>
              <a:noFill/>
              <a:ln>
                <a:noFill/>
              </a:ln>
            </p:spPr>
          </p:pic>
          <p:sp>
            <p:nvSpPr>
              <p:cNvPr id="192" name="Google Shape;192;p28"/>
              <p:cNvSpPr txBox="1"/>
              <p:nvPr/>
            </p:nvSpPr>
            <p:spPr>
              <a:xfrm>
                <a:off x="9755025" y="5984285"/>
                <a:ext cx="585216" cy="169277"/>
              </a:xfrm>
              <a:prstGeom prst="rect">
                <a:avLst/>
              </a:prstGeom>
              <a:noFill/>
              <a:ln>
                <a:noFill/>
              </a:ln>
            </p:spPr>
            <p:txBody>
              <a:bodyPr spcFirstLastPara="1" wrap="square" lIns="0" tIns="45700" rIns="0" bIns="0" anchor="t" anchorCtr="0">
                <a:spAutoFit/>
              </a:bodyPr>
              <a:lstStyle/>
              <a:p>
                <a:pPr marL="0" marR="0" lvl="0" indent="0" algn="ctr" rtl="0">
                  <a:lnSpc>
                    <a:spcPct val="100000"/>
                  </a:lnSpc>
                  <a:spcBef>
                    <a:spcPts val="0"/>
                  </a:spcBef>
                  <a:spcAft>
                    <a:spcPts val="0"/>
                  </a:spcAft>
                  <a:buClr>
                    <a:srgbClr val="000337"/>
                  </a:buClr>
                  <a:buSzPts val="800"/>
                  <a:buFont typeface="Avenir"/>
                  <a:buNone/>
                </a:pPr>
                <a:r>
                  <a:rPr lang="en-US" sz="800">
                    <a:solidFill>
                      <a:srgbClr val="000337"/>
                    </a:solidFill>
                    <a:latin typeface="Avenir"/>
                    <a:ea typeface="Avenir"/>
                    <a:cs typeface="Avenir"/>
                    <a:sym typeface="Avenir"/>
                  </a:rPr>
                  <a:t>/ARPA-H</a:t>
                </a:r>
                <a:endParaRPr sz="1800">
                  <a:solidFill>
                    <a:schemeClr val="dk1"/>
                  </a:solidFill>
                  <a:latin typeface="Calibri"/>
                  <a:ea typeface="Calibri"/>
                  <a:cs typeface="Calibri"/>
                  <a:sym typeface="Calibri"/>
                </a:endParaRPr>
              </a:p>
            </p:txBody>
          </p:sp>
        </p:grpSp>
      </p:grpSp>
      <p:pic>
        <p:nvPicPr>
          <p:cNvPr id="193" name="Google Shape;193;p28"/>
          <p:cNvPicPr preferRelativeResize="0"/>
          <p:nvPr/>
        </p:nvPicPr>
        <p:blipFill rotWithShape="1">
          <a:blip r:embed="rId11">
            <a:alphaModFix/>
          </a:blip>
          <a:srcRect/>
          <a:stretch/>
        </p:blipFill>
        <p:spPr>
          <a:xfrm>
            <a:off x="5057203" y="374904"/>
            <a:ext cx="2081213" cy="57607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512">
          <p15:clr>
            <a:srgbClr val="FBAE40"/>
          </p15:clr>
        </p15:guide>
        <p15:guide id="2" pos="4560">
          <p15:clr>
            <a:srgbClr val="FBAE40"/>
          </p15:clr>
        </p15:guide>
        <p15:guide id="3" orient="horz" pos="3960">
          <p15:clr>
            <a:srgbClr val="FBAE40"/>
          </p15:clr>
        </p15:guide>
        <p15:guide id="4" pos="7320">
          <p15:clr>
            <a:srgbClr val="FBAE40"/>
          </p15:clr>
        </p15:guide>
        <p15:guide id="5" pos="360">
          <p15:clr>
            <a:srgbClr val="FBAE40"/>
          </p15:clr>
        </p15:guide>
        <p15:guide id="6" orient="horz" pos="360">
          <p15:clr>
            <a:srgbClr val="FBAE40"/>
          </p15:clr>
        </p15:guide>
        <p15:guide id="7" orient="horz" pos="4080">
          <p15:clr>
            <a:srgbClr val="FBAE40"/>
          </p15:clr>
        </p15:guide>
        <p15:guide id="8" orient="horz" pos="720">
          <p15:clr>
            <a:srgbClr val="FBAE40"/>
          </p15:clr>
        </p15:guide>
        <p15:guide id="9" pos="960">
          <p15:clr>
            <a:srgbClr val="FBAE40"/>
          </p15:clr>
        </p15:guide>
        <p15:guide id="10" orient="horz" pos="1224">
          <p15:clr>
            <a:srgbClr val="FBAE40"/>
          </p15:clr>
        </p15:guide>
        <p15:guide id="11" pos="59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Neutral Color">
  <p:cSld name="Blank Neutral Color">
    <p:bg>
      <p:bgPr>
        <a:solidFill>
          <a:srgbClr val="E5EAF0"/>
        </a:solidFill>
        <a:effectLst/>
      </p:bgPr>
    </p:bg>
    <p:spTree>
      <p:nvGrpSpPr>
        <p:cNvPr id="1" name="Shape 194"/>
        <p:cNvGrpSpPr/>
        <p:nvPr/>
      </p:nvGrpSpPr>
      <p:grpSpPr>
        <a:xfrm>
          <a:off x="0" y="0"/>
          <a:ext cx="0" cy="0"/>
          <a:chOff x="0" y="0"/>
          <a:chExt cx="0" cy="0"/>
        </a:xfrm>
      </p:grpSpPr>
      <p:sp>
        <p:nvSpPr>
          <p:cNvPr id="195" name="Google Shape;195;p29"/>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3960">
          <p15:clr>
            <a:srgbClr val="FBAE40"/>
          </p15:clr>
        </p15:guide>
        <p15:guide id="2" pos="3840">
          <p15:clr>
            <a:srgbClr val="FBAE40"/>
          </p15:clr>
        </p15:guide>
        <p15:guide id="3" pos="360">
          <p15:clr>
            <a:srgbClr val="FBAE40"/>
          </p15:clr>
        </p15:guide>
        <p15:guide id="4" pos="7320">
          <p15:clr>
            <a:srgbClr val="FBAE40"/>
          </p15:clr>
        </p15:guide>
        <p15:guide id="5" orient="horz" pos="3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Cyan">
  <p:cSld name="Blank Cyan">
    <p:bg>
      <p:bgPr>
        <a:solidFill>
          <a:schemeClr val="accent4"/>
        </a:solidFill>
        <a:effectLst/>
      </p:bgPr>
    </p:bg>
    <p:spTree>
      <p:nvGrpSpPr>
        <p:cNvPr id="1" name="Shape 196"/>
        <p:cNvGrpSpPr/>
        <p:nvPr/>
      </p:nvGrpSpPr>
      <p:grpSpPr>
        <a:xfrm>
          <a:off x="0" y="0"/>
          <a:ext cx="0" cy="0"/>
          <a:chOff x="0" y="0"/>
          <a:chExt cx="0" cy="0"/>
        </a:xfrm>
      </p:grpSpPr>
      <p:sp>
        <p:nvSpPr>
          <p:cNvPr id="197" name="Google Shape;197;p30"/>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chemeClr val="accent2"/>
              </a:buClr>
              <a:buSzPts val="900"/>
              <a:buFont typeface="Avenir"/>
              <a:buNone/>
              <a:defRPr sz="900" b="0" i="0">
                <a:solidFill>
                  <a:schemeClr val="accent2"/>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60">
          <p15:clr>
            <a:srgbClr val="FBAE40"/>
          </p15:clr>
        </p15:guide>
        <p15:guide id="4" pos="360">
          <p15:clr>
            <a:srgbClr val="FBAE40"/>
          </p15:clr>
        </p15:guide>
        <p15:guide id="5" orient="horz" pos="3936">
          <p15:clr>
            <a:srgbClr val="FBAE40"/>
          </p15:clr>
        </p15:guide>
        <p15:guide id="6" pos="732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White">
  <p:cSld name="Blank White">
    <p:bg>
      <p:bgPr>
        <a:solidFill>
          <a:schemeClr val="lt1"/>
        </a:solidFill>
        <a:effectLst/>
      </p:bgPr>
    </p:bg>
    <p:spTree>
      <p:nvGrpSpPr>
        <p:cNvPr id="1" name="Shape 198"/>
        <p:cNvGrpSpPr/>
        <p:nvPr/>
      </p:nvGrpSpPr>
      <p:grpSpPr>
        <a:xfrm>
          <a:off x="0" y="0"/>
          <a:ext cx="0" cy="0"/>
          <a:chOff x="0" y="0"/>
          <a:chExt cx="0" cy="0"/>
        </a:xfrm>
      </p:grpSpPr>
      <p:sp>
        <p:nvSpPr>
          <p:cNvPr id="199" name="Google Shape;199;p31"/>
          <p:cNvSpPr txBox="1">
            <a:spLocks noGrp="1"/>
          </p:cNvSpPr>
          <p:nvPr>
            <p:ph type="body" idx="1"/>
          </p:nvPr>
        </p:nvSpPr>
        <p:spPr>
          <a:xfrm>
            <a:off x="571500" y="6286499"/>
            <a:ext cx="11055350" cy="196187"/>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5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960">
          <p15:clr>
            <a:srgbClr val="FBAE40"/>
          </p15:clr>
        </p15:guide>
        <p15:guide id="4" pos="7320">
          <p15:clr>
            <a:srgbClr val="FBAE40"/>
          </p15:clr>
        </p15:guide>
        <p15:guide id="5" pos="360">
          <p15:clr>
            <a:srgbClr val="FBAE40"/>
          </p15:clr>
        </p15:guide>
        <p15:guide id="6" orient="horz" pos="3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 Content 1Col + Image">
  <p:cSld name="1_Title + Content 1Col + Image">
    <p:spTree>
      <p:nvGrpSpPr>
        <p:cNvPr id="1" name="Shape 239"/>
        <p:cNvGrpSpPr/>
        <p:nvPr/>
      </p:nvGrpSpPr>
      <p:grpSpPr>
        <a:xfrm>
          <a:off x="0" y="0"/>
          <a:ext cx="0" cy="0"/>
          <a:chOff x="0" y="0"/>
          <a:chExt cx="0" cy="0"/>
        </a:xfrm>
      </p:grpSpPr>
      <p:sp>
        <p:nvSpPr>
          <p:cNvPr id="240" name="Google Shape;240;p1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13"/>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1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43" name="Google Shape;243;p13"/>
          <p:cNvSpPr>
            <a:spLocks noGrp="1"/>
          </p:cNvSpPr>
          <p:nvPr>
            <p:ph type="pic" idx="2"/>
          </p:nvPr>
        </p:nvSpPr>
        <p:spPr>
          <a:xfrm>
            <a:off x="7010400" y="1524000"/>
            <a:ext cx="4616450" cy="4476750"/>
          </a:xfrm>
          <a:prstGeom prst="rect">
            <a:avLst/>
          </a:prstGeom>
          <a:solidFill>
            <a:srgbClr val="F2F2F2"/>
          </a:solidFill>
          <a:ln>
            <a:noFill/>
          </a:ln>
        </p:spPr>
      </p:sp>
      <p:sp>
        <p:nvSpPr>
          <p:cNvPr id="244" name="Google Shape;244;p13"/>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45" name="Google Shape;245;p13"/>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246" name="Google Shape;246;p13"/>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13"/>
          <p:cNvSpPr txBox="1">
            <a:spLocks noGrp="1"/>
          </p:cNvSpPr>
          <p:nvPr>
            <p:ph type="body" idx="3"/>
          </p:nvPr>
        </p:nvSpPr>
        <p:spPr>
          <a:xfrm>
            <a:off x="571500" y="1524000"/>
            <a:ext cx="59817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4272">
          <p15:clr>
            <a:srgbClr val="FBAE40"/>
          </p15:clr>
        </p15:guide>
        <p15:guide id="4" orient="horz" pos="9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Content 1Col">
  <p:cSld name="Title + Content 1Col">
    <p:spTree>
      <p:nvGrpSpPr>
        <p:cNvPr id="1" name="Shape 248"/>
        <p:cNvGrpSpPr/>
        <p:nvPr/>
      </p:nvGrpSpPr>
      <p:grpSpPr>
        <a:xfrm>
          <a:off x="0" y="0"/>
          <a:ext cx="0" cy="0"/>
          <a:chOff x="0" y="0"/>
          <a:chExt cx="0" cy="0"/>
        </a:xfrm>
      </p:grpSpPr>
      <p:sp>
        <p:nvSpPr>
          <p:cNvPr id="249" name="Google Shape;249;p32"/>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0" name="Google Shape;250;p32"/>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1" name="Google Shape;251;p32"/>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252" name="Google Shape;252;p32"/>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32"/>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32"/>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55" name="Google Shape;255;p32"/>
          <p:cNvSpPr txBox="1">
            <a:spLocks noGrp="1"/>
          </p:cNvSpPr>
          <p:nvPr>
            <p:ph type="body" idx="2"/>
          </p:nvPr>
        </p:nvSpPr>
        <p:spPr>
          <a:xfrm>
            <a:off x="571500" y="1524000"/>
            <a:ext cx="1105535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Content 1Col Indigo">
  <p:cSld name="Title + Content 1Col Indigo">
    <p:bg>
      <p:bgPr>
        <a:solidFill>
          <a:schemeClr val="accent2"/>
        </a:solidFill>
        <a:effectLst/>
      </p:bgPr>
    </p:bg>
    <p:spTree>
      <p:nvGrpSpPr>
        <p:cNvPr id="1" name="Shape 256"/>
        <p:cNvGrpSpPr/>
        <p:nvPr/>
      </p:nvGrpSpPr>
      <p:grpSpPr>
        <a:xfrm>
          <a:off x="0" y="0"/>
          <a:ext cx="0" cy="0"/>
          <a:chOff x="0" y="0"/>
          <a:chExt cx="0" cy="0"/>
        </a:xfrm>
      </p:grpSpPr>
      <p:sp>
        <p:nvSpPr>
          <p:cNvPr id="257" name="Google Shape;257;p33"/>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8" name="Google Shape;258;p33"/>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9" name="Google Shape;259;p33"/>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260" name="Google Shape;260;p33"/>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1" name="Google Shape;261;p3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2" name="Google Shape;262;p3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63" name="Google Shape;263;p33"/>
          <p:cNvSpPr txBox="1">
            <a:spLocks noGrp="1"/>
          </p:cNvSpPr>
          <p:nvPr>
            <p:ph type="body" idx="2"/>
          </p:nvPr>
        </p:nvSpPr>
        <p:spPr>
          <a:xfrm>
            <a:off x="571500" y="1524000"/>
            <a:ext cx="1105535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Content 2Col">
  <p:cSld name="Title + Content 2Col">
    <p:spTree>
      <p:nvGrpSpPr>
        <p:cNvPr id="1" name="Shape 264"/>
        <p:cNvGrpSpPr/>
        <p:nvPr/>
      </p:nvGrpSpPr>
      <p:grpSpPr>
        <a:xfrm>
          <a:off x="0" y="0"/>
          <a:ext cx="0" cy="0"/>
          <a:chOff x="0" y="0"/>
          <a:chExt cx="0" cy="0"/>
        </a:xfrm>
      </p:grpSpPr>
      <p:sp>
        <p:nvSpPr>
          <p:cNvPr id="265" name="Google Shape;265;p34"/>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6" name="Google Shape;266;p34"/>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67" name="Google Shape;267;p34"/>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268" name="Google Shape;268;p34"/>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9" name="Google Shape;269;p3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3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71" name="Google Shape;271;p34"/>
          <p:cNvSpPr txBox="1">
            <a:spLocks noGrp="1"/>
          </p:cNvSpPr>
          <p:nvPr>
            <p:ph type="body" idx="2"/>
          </p:nvPr>
        </p:nvSpPr>
        <p:spPr>
          <a:xfrm>
            <a:off x="571500" y="1524000"/>
            <a:ext cx="52959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p34"/>
          <p:cNvSpPr txBox="1">
            <a:spLocks noGrp="1"/>
          </p:cNvSpPr>
          <p:nvPr>
            <p:ph type="body" idx="3"/>
          </p:nvPr>
        </p:nvSpPr>
        <p:spPr>
          <a:xfrm>
            <a:off x="6324600" y="1524000"/>
            <a:ext cx="52959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guide id="4" orient="horz" pos="9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Content 2Col Indigo">
  <p:cSld name="Title + Content 2Col Indigo">
    <p:bg>
      <p:bgPr>
        <a:solidFill>
          <a:schemeClr val="accent2"/>
        </a:solidFill>
        <a:effectLst/>
      </p:bgPr>
    </p:bg>
    <p:spTree>
      <p:nvGrpSpPr>
        <p:cNvPr id="1" name="Shape 273"/>
        <p:cNvGrpSpPr/>
        <p:nvPr/>
      </p:nvGrpSpPr>
      <p:grpSpPr>
        <a:xfrm>
          <a:off x="0" y="0"/>
          <a:ext cx="0" cy="0"/>
          <a:chOff x="0" y="0"/>
          <a:chExt cx="0" cy="0"/>
        </a:xfrm>
      </p:grpSpPr>
      <p:sp>
        <p:nvSpPr>
          <p:cNvPr id="274" name="Google Shape;274;p35"/>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5" name="Google Shape;275;p35"/>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76" name="Google Shape;276;p35"/>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277" name="Google Shape;277;p35"/>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35"/>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Google Shape;279;p35"/>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80" name="Google Shape;280;p35"/>
          <p:cNvSpPr txBox="1">
            <a:spLocks noGrp="1"/>
          </p:cNvSpPr>
          <p:nvPr>
            <p:ph type="body" idx="2"/>
          </p:nvPr>
        </p:nvSpPr>
        <p:spPr>
          <a:xfrm>
            <a:off x="571500" y="1524000"/>
            <a:ext cx="529590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35"/>
          <p:cNvSpPr txBox="1">
            <a:spLocks noGrp="1"/>
          </p:cNvSpPr>
          <p:nvPr>
            <p:ph type="body" idx="3"/>
          </p:nvPr>
        </p:nvSpPr>
        <p:spPr>
          <a:xfrm>
            <a:off x="6324600" y="1524000"/>
            <a:ext cx="529590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pos="3696">
          <p15:clr>
            <a:srgbClr val="FBAE40"/>
          </p15:clr>
        </p15:guide>
        <p15:guide id="3" pos="3984">
          <p15:clr>
            <a:srgbClr val="FBAE40"/>
          </p15:clr>
        </p15:guide>
        <p15:guide id="4" orient="horz" pos="9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Content 3Col">
  <p:cSld name="Title + Content 3Col">
    <p:spTree>
      <p:nvGrpSpPr>
        <p:cNvPr id="1" name="Shape 282"/>
        <p:cNvGrpSpPr/>
        <p:nvPr/>
      </p:nvGrpSpPr>
      <p:grpSpPr>
        <a:xfrm>
          <a:off x="0" y="0"/>
          <a:ext cx="0" cy="0"/>
          <a:chOff x="0" y="0"/>
          <a:chExt cx="0" cy="0"/>
        </a:xfrm>
      </p:grpSpPr>
      <p:sp>
        <p:nvSpPr>
          <p:cNvPr id="283" name="Google Shape;283;p36"/>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36"/>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5" name="Google Shape;285;p36"/>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286" name="Google Shape;286;p36"/>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7" name="Google Shape;287;p36"/>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8" name="Google Shape;288;p36"/>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89" name="Google Shape;289;p36"/>
          <p:cNvSpPr txBox="1">
            <a:spLocks noGrp="1"/>
          </p:cNvSpPr>
          <p:nvPr>
            <p:ph type="body" idx="2"/>
          </p:nvPr>
        </p:nvSpPr>
        <p:spPr>
          <a:xfrm>
            <a:off x="571500" y="1524000"/>
            <a:ext cx="3489325"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0" name="Google Shape;290;p36"/>
          <p:cNvSpPr txBox="1">
            <a:spLocks noGrp="1"/>
          </p:cNvSpPr>
          <p:nvPr>
            <p:ph type="body" idx="3"/>
          </p:nvPr>
        </p:nvSpPr>
        <p:spPr>
          <a:xfrm>
            <a:off x="4351337" y="1524000"/>
            <a:ext cx="3489325"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1" name="Google Shape;291;p36"/>
          <p:cNvSpPr txBox="1">
            <a:spLocks noGrp="1"/>
          </p:cNvSpPr>
          <p:nvPr>
            <p:ph type="body" idx="4"/>
          </p:nvPr>
        </p:nvSpPr>
        <p:spPr>
          <a:xfrm>
            <a:off x="8137525" y="1524000"/>
            <a:ext cx="3480361"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740">
          <p15:clr>
            <a:srgbClr val="FBAE40"/>
          </p15:clr>
        </p15:guide>
        <p15:guide id="2" pos="2558">
          <p15:clr>
            <a:srgbClr val="FBAE40"/>
          </p15:clr>
        </p15:guide>
        <p15:guide id="3" pos="2650">
          <p15:clr>
            <a:srgbClr val="FBAE40"/>
          </p15:clr>
        </p15:guide>
        <p15:guide id="4" pos="4938">
          <p15:clr>
            <a:srgbClr val="FBAE40"/>
          </p15:clr>
        </p15:guide>
        <p15:guide id="5" pos="5120">
          <p15:clr>
            <a:srgbClr val="FBAE40"/>
          </p15:clr>
        </p15:guide>
        <p15:guide id="6" pos="5028">
          <p15:clr>
            <a:srgbClr val="FBAE40"/>
          </p15:clr>
        </p15:guide>
        <p15:guide id="7" orient="horz" pos="9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Content 3Col Indigo">
  <p:cSld name="Title + Content 3Col Indigo">
    <p:bg>
      <p:bgPr>
        <a:solidFill>
          <a:schemeClr val="accent2"/>
        </a:solidFill>
        <a:effectLst/>
      </p:bgPr>
    </p:bg>
    <p:spTree>
      <p:nvGrpSpPr>
        <p:cNvPr id="1" name="Shape 292"/>
        <p:cNvGrpSpPr/>
        <p:nvPr/>
      </p:nvGrpSpPr>
      <p:grpSpPr>
        <a:xfrm>
          <a:off x="0" y="0"/>
          <a:ext cx="0" cy="0"/>
          <a:chOff x="0" y="0"/>
          <a:chExt cx="0" cy="0"/>
        </a:xfrm>
      </p:grpSpPr>
      <p:sp>
        <p:nvSpPr>
          <p:cNvPr id="293" name="Google Shape;293;p37"/>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4" name="Google Shape;294;p37"/>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95" name="Google Shape;295;p37"/>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296" name="Google Shape;296;p3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7" name="Google Shape;297;p37"/>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8" name="Google Shape;298;p37"/>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299" name="Google Shape;299;p37"/>
          <p:cNvSpPr txBox="1">
            <a:spLocks noGrp="1"/>
          </p:cNvSpPr>
          <p:nvPr>
            <p:ph type="body" idx="2"/>
          </p:nvPr>
        </p:nvSpPr>
        <p:spPr>
          <a:xfrm>
            <a:off x="571500" y="1524000"/>
            <a:ext cx="3489325"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37"/>
          <p:cNvSpPr txBox="1">
            <a:spLocks noGrp="1"/>
          </p:cNvSpPr>
          <p:nvPr>
            <p:ph type="body" idx="3"/>
          </p:nvPr>
        </p:nvSpPr>
        <p:spPr>
          <a:xfrm>
            <a:off x="4349750" y="1524000"/>
            <a:ext cx="3489325"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1" name="Google Shape;301;p37"/>
          <p:cNvSpPr txBox="1">
            <a:spLocks noGrp="1"/>
          </p:cNvSpPr>
          <p:nvPr>
            <p:ph type="body" idx="4"/>
          </p:nvPr>
        </p:nvSpPr>
        <p:spPr>
          <a:xfrm>
            <a:off x="8131175" y="1524000"/>
            <a:ext cx="3489325"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740">
          <p15:clr>
            <a:srgbClr val="FBAE40"/>
          </p15:clr>
        </p15:guide>
        <p15:guide id="2" pos="2558">
          <p15:clr>
            <a:srgbClr val="FBAE40"/>
          </p15:clr>
        </p15:guide>
        <p15:guide id="3" pos="2650">
          <p15:clr>
            <a:srgbClr val="FBAE40"/>
          </p15:clr>
        </p15:guide>
        <p15:guide id="4" pos="4938">
          <p15:clr>
            <a:srgbClr val="FBAE40"/>
          </p15:clr>
        </p15:guide>
        <p15:guide id="5" pos="5120">
          <p15:clr>
            <a:srgbClr val="FBAE40"/>
          </p15:clr>
        </p15:guide>
        <p15:guide id="6" pos="5028">
          <p15:clr>
            <a:srgbClr val="FBAE40"/>
          </p15:clr>
        </p15:guide>
        <p15:guide id="7" orient="horz" pos="9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Content 1Col + Image Indigo">
  <p:cSld name="Title + Content 1Col + Image Indigo">
    <p:bg>
      <p:bgPr>
        <a:solidFill>
          <a:schemeClr val="accent2"/>
        </a:solidFill>
        <a:effectLst/>
      </p:bgPr>
    </p:bg>
    <p:spTree>
      <p:nvGrpSpPr>
        <p:cNvPr id="1" name="Shape 302"/>
        <p:cNvGrpSpPr/>
        <p:nvPr/>
      </p:nvGrpSpPr>
      <p:grpSpPr>
        <a:xfrm>
          <a:off x="0" y="0"/>
          <a:ext cx="0" cy="0"/>
          <a:chOff x="0" y="0"/>
          <a:chExt cx="0" cy="0"/>
        </a:xfrm>
      </p:grpSpPr>
      <p:sp>
        <p:nvSpPr>
          <p:cNvPr id="303" name="Google Shape;303;p38"/>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4" name="Google Shape;304;p38"/>
          <p:cNvSpPr>
            <a:spLocks noGrp="1"/>
          </p:cNvSpPr>
          <p:nvPr>
            <p:ph type="pic" idx="2"/>
          </p:nvPr>
        </p:nvSpPr>
        <p:spPr>
          <a:xfrm>
            <a:off x="7010400" y="1524000"/>
            <a:ext cx="4616450" cy="4476750"/>
          </a:xfrm>
          <a:prstGeom prst="rect">
            <a:avLst/>
          </a:prstGeom>
          <a:noFill/>
          <a:ln>
            <a:noFill/>
          </a:ln>
        </p:spPr>
      </p:sp>
      <p:sp>
        <p:nvSpPr>
          <p:cNvPr id="305" name="Google Shape;305;p38"/>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6" name="Google Shape;306;p38"/>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307" name="Google Shape;307;p3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8" name="Google Shape;308;p38"/>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3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10" name="Google Shape;310;p38"/>
          <p:cNvSpPr txBox="1">
            <a:spLocks noGrp="1"/>
          </p:cNvSpPr>
          <p:nvPr>
            <p:ph type="body" idx="3"/>
          </p:nvPr>
        </p:nvSpPr>
        <p:spPr>
          <a:xfrm>
            <a:off x="571500" y="1524000"/>
            <a:ext cx="598170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4272">
          <p15:clr>
            <a:srgbClr val="FBAE40"/>
          </p15:clr>
        </p15:guide>
        <p15:guide id="4" orient="horz" pos="9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Content 2Col + Image">
  <p:cSld name="Title + Content 2Col + Image">
    <p:spTree>
      <p:nvGrpSpPr>
        <p:cNvPr id="1" name="Shape 311"/>
        <p:cNvGrpSpPr/>
        <p:nvPr/>
      </p:nvGrpSpPr>
      <p:grpSpPr>
        <a:xfrm>
          <a:off x="0" y="0"/>
          <a:ext cx="0" cy="0"/>
          <a:chOff x="0" y="0"/>
          <a:chExt cx="0" cy="0"/>
        </a:xfrm>
      </p:grpSpPr>
      <p:sp>
        <p:nvSpPr>
          <p:cNvPr id="312" name="Google Shape;312;p39"/>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39"/>
          <p:cNvSpPr>
            <a:spLocks noGrp="1"/>
          </p:cNvSpPr>
          <p:nvPr>
            <p:ph type="pic" idx="2"/>
          </p:nvPr>
        </p:nvSpPr>
        <p:spPr>
          <a:xfrm>
            <a:off x="7010400" y="1524000"/>
            <a:ext cx="4616450" cy="4476750"/>
          </a:xfrm>
          <a:prstGeom prst="rect">
            <a:avLst/>
          </a:prstGeom>
          <a:solidFill>
            <a:srgbClr val="F2F2F2"/>
          </a:solidFill>
          <a:ln>
            <a:noFill/>
          </a:ln>
        </p:spPr>
      </p:sp>
      <p:sp>
        <p:nvSpPr>
          <p:cNvPr id="314" name="Google Shape;314;p39"/>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15" name="Google Shape;315;p39"/>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316" name="Google Shape;316;p39"/>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7" name="Google Shape;317;p39"/>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8" name="Google Shape;318;p39"/>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19" name="Google Shape;319;p39"/>
          <p:cNvSpPr txBox="1">
            <a:spLocks noGrp="1"/>
          </p:cNvSpPr>
          <p:nvPr>
            <p:ph type="body" idx="3"/>
          </p:nvPr>
        </p:nvSpPr>
        <p:spPr>
          <a:xfrm>
            <a:off x="571500" y="1524000"/>
            <a:ext cx="27813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0" name="Google Shape;320;p39"/>
          <p:cNvSpPr txBox="1">
            <a:spLocks noGrp="1"/>
          </p:cNvSpPr>
          <p:nvPr>
            <p:ph type="body" idx="4"/>
          </p:nvPr>
        </p:nvSpPr>
        <p:spPr>
          <a:xfrm>
            <a:off x="3810000" y="1524000"/>
            <a:ext cx="27432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2112">
          <p15:clr>
            <a:srgbClr val="FBAE40"/>
          </p15:clr>
        </p15:guide>
        <p15:guide id="4" pos="2400">
          <p15:clr>
            <a:srgbClr val="FBAE40"/>
          </p15:clr>
        </p15:guide>
        <p15:guide id="5" pos="2256">
          <p15:clr>
            <a:srgbClr val="FBAE40"/>
          </p15:clr>
        </p15:guide>
        <p15:guide id="6" pos="4272">
          <p15:clr>
            <a:srgbClr val="FBAE40"/>
          </p15:clr>
        </p15:guide>
        <p15:guide id="7" orient="horz" pos="9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Content 2Col + Image Indigo">
  <p:cSld name="Title + Content 2Col + Image Indigo">
    <p:bg>
      <p:bgPr>
        <a:solidFill>
          <a:schemeClr val="accent2"/>
        </a:solidFill>
        <a:effectLst/>
      </p:bgPr>
    </p:bg>
    <p:spTree>
      <p:nvGrpSpPr>
        <p:cNvPr id="1" name="Shape 321"/>
        <p:cNvGrpSpPr/>
        <p:nvPr/>
      </p:nvGrpSpPr>
      <p:grpSpPr>
        <a:xfrm>
          <a:off x="0" y="0"/>
          <a:ext cx="0" cy="0"/>
          <a:chOff x="0" y="0"/>
          <a:chExt cx="0" cy="0"/>
        </a:xfrm>
      </p:grpSpPr>
      <p:sp>
        <p:nvSpPr>
          <p:cNvPr id="322" name="Google Shape;322;p40"/>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3" name="Google Shape;323;p40"/>
          <p:cNvSpPr>
            <a:spLocks noGrp="1"/>
          </p:cNvSpPr>
          <p:nvPr>
            <p:ph type="pic" idx="2"/>
          </p:nvPr>
        </p:nvSpPr>
        <p:spPr>
          <a:xfrm>
            <a:off x="7010400" y="1524000"/>
            <a:ext cx="4616450" cy="4476750"/>
          </a:xfrm>
          <a:prstGeom prst="rect">
            <a:avLst/>
          </a:prstGeom>
          <a:noFill/>
          <a:ln>
            <a:noFill/>
          </a:ln>
        </p:spPr>
      </p:sp>
      <p:sp>
        <p:nvSpPr>
          <p:cNvPr id="324" name="Google Shape;324;p40"/>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25" name="Google Shape;325;p40"/>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326" name="Google Shape;326;p40"/>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7" name="Google Shape;327;p40"/>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8" name="Google Shape;328;p40"/>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29" name="Google Shape;329;p40"/>
          <p:cNvSpPr txBox="1">
            <a:spLocks noGrp="1"/>
          </p:cNvSpPr>
          <p:nvPr>
            <p:ph type="body" idx="3"/>
          </p:nvPr>
        </p:nvSpPr>
        <p:spPr>
          <a:xfrm>
            <a:off x="571500" y="1524000"/>
            <a:ext cx="278130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40"/>
          <p:cNvSpPr txBox="1">
            <a:spLocks noGrp="1"/>
          </p:cNvSpPr>
          <p:nvPr>
            <p:ph type="body" idx="4"/>
          </p:nvPr>
        </p:nvSpPr>
        <p:spPr>
          <a:xfrm>
            <a:off x="3810000" y="1524000"/>
            <a:ext cx="2743200" cy="44958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2112">
          <p15:clr>
            <a:srgbClr val="FBAE40"/>
          </p15:clr>
        </p15:guide>
        <p15:guide id="4" pos="2400">
          <p15:clr>
            <a:srgbClr val="FBAE40"/>
          </p15:clr>
        </p15:guide>
        <p15:guide id="5" pos="2256">
          <p15:clr>
            <a:srgbClr val="FBAE40"/>
          </p15:clr>
        </p15:guide>
        <p15:guide id="6" pos="4272">
          <p15:clr>
            <a:srgbClr val="FBAE40"/>
          </p15:clr>
        </p15:guide>
        <p15:guide id="7" orient="horz" pos="9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Quote + Image">
  <p:cSld name="Title + Quote + Image">
    <p:bg>
      <p:bgPr>
        <a:solidFill>
          <a:schemeClr val="lt1"/>
        </a:solidFill>
        <a:effectLst/>
      </p:bgPr>
    </p:bg>
    <p:spTree>
      <p:nvGrpSpPr>
        <p:cNvPr id="1" name="Shape 331"/>
        <p:cNvGrpSpPr/>
        <p:nvPr/>
      </p:nvGrpSpPr>
      <p:grpSpPr>
        <a:xfrm>
          <a:off x="0" y="0"/>
          <a:ext cx="0" cy="0"/>
          <a:chOff x="0" y="0"/>
          <a:chExt cx="0" cy="0"/>
        </a:xfrm>
      </p:grpSpPr>
      <p:sp>
        <p:nvSpPr>
          <p:cNvPr id="332" name="Google Shape;332;p41"/>
          <p:cNvSpPr txBox="1">
            <a:spLocks noGrp="1"/>
          </p:cNvSpPr>
          <p:nvPr>
            <p:ph type="title"/>
          </p:nvPr>
        </p:nvSpPr>
        <p:spPr>
          <a:xfrm>
            <a:off x="571500" y="571500"/>
            <a:ext cx="1005586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3000"/>
              <a:buFont typeface="Avenir"/>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3" name="Google Shape;333;p41"/>
          <p:cNvSpPr>
            <a:spLocks noGrp="1"/>
          </p:cNvSpPr>
          <p:nvPr>
            <p:ph type="pic" idx="2"/>
          </p:nvPr>
        </p:nvSpPr>
        <p:spPr>
          <a:xfrm>
            <a:off x="7010400" y="1524000"/>
            <a:ext cx="4616450" cy="4476750"/>
          </a:xfrm>
          <a:prstGeom prst="rect">
            <a:avLst/>
          </a:prstGeom>
          <a:noFill/>
          <a:ln>
            <a:noFill/>
          </a:ln>
        </p:spPr>
      </p:sp>
      <p:sp>
        <p:nvSpPr>
          <p:cNvPr id="334" name="Google Shape;334;p41"/>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5" name="Google Shape;335;p41"/>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6" name="Google Shape;336;p41"/>
          <p:cNvSpPr txBox="1">
            <a:spLocks noGrp="1"/>
          </p:cNvSpPr>
          <p:nvPr>
            <p:ph type="body" idx="3"/>
          </p:nvPr>
        </p:nvSpPr>
        <p:spPr>
          <a:xfrm>
            <a:off x="571500" y="1524000"/>
            <a:ext cx="5981700" cy="447675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600"/>
              </a:spcBef>
              <a:spcAft>
                <a:spcPts val="0"/>
              </a:spcAft>
              <a:buClr>
                <a:schemeClr val="accent2"/>
              </a:buClr>
              <a:buSzPts val="4000"/>
              <a:buFont typeface="Avenir"/>
              <a:buNone/>
              <a:defRPr sz="4000" b="1" i="0">
                <a:solidFill>
                  <a:schemeClr val="accent2"/>
                </a:solidFill>
                <a:latin typeface="Avenir"/>
                <a:ea typeface="Avenir"/>
                <a:cs typeface="Avenir"/>
                <a:sym typeface="Avenir"/>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 name="Google Shape;337;p41"/>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8" name="Google Shape;338;p41"/>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pic>
        <p:nvPicPr>
          <p:cNvPr id="339" name="Google Shape;339;p41"/>
          <p:cNvPicPr preferRelativeResize="0"/>
          <p:nvPr/>
        </p:nvPicPr>
        <p:blipFill rotWithShape="1">
          <a:blip r:embed="rId2">
            <a:alphaModFix/>
          </a:blip>
          <a:srcRect/>
          <a:stretch/>
        </p:blipFill>
        <p:spPr>
          <a:xfrm>
            <a:off x="571500" y="6208936"/>
            <a:ext cx="1255335" cy="347472"/>
          </a:xfrm>
          <a:prstGeom prst="rect">
            <a:avLst/>
          </a:prstGeom>
          <a:noFill/>
          <a:ln>
            <a:noFill/>
          </a:ln>
        </p:spPr>
      </p:pic>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4272">
          <p15:clr>
            <a:srgbClr val="FBAE40"/>
          </p15:clr>
        </p15:guide>
        <p15:guide id="4" orient="horz" pos="9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Quote + Image Indigo">
  <p:cSld name="Title + Quote + Image Indigo">
    <p:bg>
      <p:bgPr>
        <a:solidFill>
          <a:srgbClr val="000337"/>
        </a:solidFill>
        <a:effectLst/>
      </p:bgPr>
    </p:bg>
    <p:spTree>
      <p:nvGrpSpPr>
        <p:cNvPr id="1" name="Shape 340"/>
        <p:cNvGrpSpPr/>
        <p:nvPr/>
      </p:nvGrpSpPr>
      <p:grpSpPr>
        <a:xfrm>
          <a:off x="0" y="0"/>
          <a:ext cx="0" cy="0"/>
          <a:chOff x="0" y="0"/>
          <a:chExt cx="0" cy="0"/>
        </a:xfrm>
      </p:grpSpPr>
      <p:sp>
        <p:nvSpPr>
          <p:cNvPr id="341" name="Google Shape;341;p42"/>
          <p:cNvSpPr txBox="1">
            <a:spLocks noGrp="1"/>
          </p:cNvSpPr>
          <p:nvPr>
            <p:ph type="title"/>
          </p:nvPr>
        </p:nvSpPr>
        <p:spPr>
          <a:xfrm>
            <a:off x="571500" y="571500"/>
            <a:ext cx="1005586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42"/>
          <p:cNvSpPr>
            <a:spLocks noGrp="1"/>
          </p:cNvSpPr>
          <p:nvPr>
            <p:ph type="pic" idx="2"/>
          </p:nvPr>
        </p:nvSpPr>
        <p:spPr>
          <a:xfrm>
            <a:off x="7010400" y="1524000"/>
            <a:ext cx="4616450" cy="4476750"/>
          </a:xfrm>
          <a:prstGeom prst="rect">
            <a:avLst/>
          </a:prstGeom>
          <a:noFill/>
          <a:ln>
            <a:noFill/>
          </a:ln>
        </p:spPr>
      </p:sp>
      <p:sp>
        <p:nvSpPr>
          <p:cNvPr id="343" name="Google Shape;343;p42"/>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4" name="Google Shape;344;p42"/>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345" name="Google Shape;345;p42"/>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6" name="Google Shape;346;p42"/>
          <p:cNvSpPr txBox="1">
            <a:spLocks noGrp="1"/>
          </p:cNvSpPr>
          <p:nvPr>
            <p:ph type="body" idx="3"/>
          </p:nvPr>
        </p:nvSpPr>
        <p:spPr>
          <a:xfrm>
            <a:off x="571500" y="1524000"/>
            <a:ext cx="5981700" cy="447675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600"/>
              </a:spcBef>
              <a:spcAft>
                <a:spcPts val="0"/>
              </a:spcAft>
              <a:buClr>
                <a:schemeClr val="lt1"/>
              </a:buClr>
              <a:buSzPts val="4000"/>
              <a:buFont typeface="Avenir"/>
              <a:buNone/>
              <a:defRPr sz="4000" b="1" i="0">
                <a:solidFill>
                  <a:schemeClr val="lt1"/>
                </a:solidFill>
                <a:latin typeface="Avenir"/>
                <a:ea typeface="Avenir"/>
                <a:cs typeface="Avenir"/>
                <a:sym typeface="Avenir"/>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42"/>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8" name="Google Shape;348;p42"/>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4128">
          <p15:clr>
            <a:srgbClr val="FBAE40"/>
          </p15:clr>
        </p15:guide>
        <p15:guide id="2" pos="4416">
          <p15:clr>
            <a:srgbClr val="FBAE40"/>
          </p15:clr>
        </p15:guide>
        <p15:guide id="3" pos="4272">
          <p15:clr>
            <a:srgbClr val="FBAE40"/>
          </p15:clr>
        </p15:guide>
        <p15:guide id="4" orient="horz" pos="96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 3 Circles">
  <p:cSld name="Title + 3 Circles">
    <p:spTree>
      <p:nvGrpSpPr>
        <p:cNvPr id="1" name="Shape 349"/>
        <p:cNvGrpSpPr/>
        <p:nvPr/>
      </p:nvGrpSpPr>
      <p:grpSpPr>
        <a:xfrm>
          <a:off x="0" y="0"/>
          <a:ext cx="0" cy="0"/>
          <a:chOff x="0" y="0"/>
          <a:chExt cx="0" cy="0"/>
        </a:xfrm>
      </p:grpSpPr>
      <p:sp>
        <p:nvSpPr>
          <p:cNvPr id="350" name="Google Shape;350;p43"/>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1" name="Google Shape;351;p43"/>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2" name="Google Shape;352;p43"/>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353" name="Google Shape;353;p43"/>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4" name="Google Shape;354;p4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5" name="Google Shape;355;p4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56" name="Google Shape;356;p43"/>
          <p:cNvSpPr>
            <a:spLocks noGrp="1"/>
          </p:cNvSpPr>
          <p:nvPr>
            <p:ph type="body" idx="2"/>
          </p:nvPr>
        </p:nvSpPr>
        <p:spPr>
          <a:xfrm>
            <a:off x="571500" y="1822450"/>
            <a:ext cx="3429000" cy="3435350"/>
          </a:xfrm>
          <a:prstGeom prst="ellipse">
            <a:avLst/>
          </a:prstGeom>
          <a:solidFill>
            <a:srgbClr val="B7F0FA"/>
          </a:solid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accent2"/>
              </a:buClr>
              <a:buSzPts val="1600"/>
              <a:buFont typeface="Avenir"/>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7" name="Google Shape;357;p43"/>
          <p:cNvSpPr>
            <a:spLocks noGrp="1"/>
          </p:cNvSpPr>
          <p:nvPr>
            <p:ph type="body" idx="3"/>
          </p:nvPr>
        </p:nvSpPr>
        <p:spPr>
          <a:xfrm>
            <a:off x="4381500" y="1822450"/>
            <a:ext cx="3429000" cy="3435350"/>
          </a:xfrm>
          <a:prstGeom prst="ellipse">
            <a:avLst/>
          </a:prstGeom>
          <a:solidFill>
            <a:srgbClr val="B7F0FA"/>
          </a:solid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accent2"/>
              </a:buClr>
              <a:buSzPts val="1600"/>
              <a:buFont typeface="Avenir"/>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8" name="Google Shape;358;p43"/>
          <p:cNvSpPr>
            <a:spLocks noGrp="1"/>
          </p:cNvSpPr>
          <p:nvPr>
            <p:ph type="body" idx="4"/>
          </p:nvPr>
        </p:nvSpPr>
        <p:spPr>
          <a:xfrm>
            <a:off x="8188886" y="1822450"/>
            <a:ext cx="3429000" cy="3435350"/>
          </a:xfrm>
          <a:prstGeom prst="ellipse">
            <a:avLst/>
          </a:prstGeom>
          <a:solidFill>
            <a:srgbClr val="B7F0FA"/>
          </a:solid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accent2"/>
              </a:buClr>
              <a:buSzPts val="1600"/>
              <a:buFont typeface="Avenir"/>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519">
          <p15:clr>
            <a:srgbClr val="FBAE40"/>
          </p15:clr>
        </p15:guide>
        <p15:guide id="2" pos="2753">
          <p15:clr>
            <a:srgbClr val="FBAE40"/>
          </p15:clr>
        </p15:guide>
        <p15:guide id="3" pos="5160">
          <p15:clr>
            <a:srgbClr val="FBAE40"/>
          </p15:clr>
        </p15:guide>
        <p15:guide id="4" pos="4920">
          <p15:clr>
            <a:srgbClr val="FBAE40"/>
          </p15:clr>
        </p15:guide>
        <p15:guide id="5" pos="3840">
          <p15:clr>
            <a:srgbClr val="FBAE40"/>
          </p15:clr>
        </p15:guide>
        <p15:guide id="6" pos="1440">
          <p15:clr>
            <a:srgbClr val="FBAE40"/>
          </p15:clr>
        </p15:guide>
        <p15:guide id="7" pos="6243">
          <p15:clr>
            <a:srgbClr val="FBAE40"/>
          </p15:clr>
        </p15:guide>
        <p15:guide id="8" orient="horz" pos="2232">
          <p15:clr>
            <a:srgbClr val="FBAE40"/>
          </p15:clr>
        </p15:guide>
        <p15:guide id="9" orient="horz" pos="1148">
          <p15:clr>
            <a:srgbClr val="FBAE40"/>
          </p15:clr>
        </p15:guide>
        <p15:guide id="10" orient="horz" pos="331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 3 Circles Indigo">
  <p:cSld name="Title + 3 Circles Indigo">
    <p:bg>
      <p:bgPr>
        <a:solidFill>
          <a:schemeClr val="accent2"/>
        </a:solidFill>
        <a:effectLst/>
      </p:bgPr>
    </p:bg>
    <p:spTree>
      <p:nvGrpSpPr>
        <p:cNvPr id="1" name="Shape 359"/>
        <p:cNvGrpSpPr/>
        <p:nvPr/>
      </p:nvGrpSpPr>
      <p:grpSpPr>
        <a:xfrm>
          <a:off x="0" y="0"/>
          <a:ext cx="0" cy="0"/>
          <a:chOff x="0" y="0"/>
          <a:chExt cx="0" cy="0"/>
        </a:xfrm>
      </p:grpSpPr>
      <p:sp>
        <p:nvSpPr>
          <p:cNvPr id="360" name="Google Shape;360;p44"/>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1" name="Google Shape;361;p44"/>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2" name="Google Shape;362;p44"/>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363" name="Google Shape;363;p44"/>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4" name="Google Shape;364;p4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4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66" name="Google Shape;366;p44"/>
          <p:cNvSpPr>
            <a:spLocks noGrp="1"/>
          </p:cNvSpPr>
          <p:nvPr>
            <p:ph type="body" idx="2"/>
          </p:nvPr>
        </p:nvSpPr>
        <p:spPr>
          <a:xfrm>
            <a:off x="571500" y="1822450"/>
            <a:ext cx="3429000" cy="3435350"/>
          </a:xfrm>
          <a:prstGeom prst="ellipse">
            <a:avLst/>
          </a:prstGeom>
          <a:noFill/>
          <a:ln w="76200" cap="flat" cmpd="sng">
            <a:solidFill>
              <a:schemeClr val="accent4"/>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7" name="Google Shape;367;p44"/>
          <p:cNvSpPr>
            <a:spLocks noGrp="1"/>
          </p:cNvSpPr>
          <p:nvPr>
            <p:ph type="body" idx="3"/>
          </p:nvPr>
        </p:nvSpPr>
        <p:spPr>
          <a:xfrm>
            <a:off x="4370388" y="1822450"/>
            <a:ext cx="3429000" cy="3435350"/>
          </a:xfrm>
          <a:prstGeom prst="ellipse">
            <a:avLst/>
          </a:prstGeom>
          <a:noFill/>
          <a:ln w="76200" cap="flat" cmpd="sng">
            <a:solidFill>
              <a:schemeClr val="accent4"/>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8" name="Google Shape;368;p44"/>
          <p:cNvSpPr>
            <a:spLocks noGrp="1"/>
          </p:cNvSpPr>
          <p:nvPr>
            <p:ph type="body" idx="4"/>
          </p:nvPr>
        </p:nvSpPr>
        <p:spPr>
          <a:xfrm>
            <a:off x="8197850" y="1822450"/>
            <a:ext cx="3429000" cy="3435350"/>
          </a:xfrm>
          <a:prstGeom prst="ellipse">
            <a:avLst/>
          </a:prstGeom>
          <a:noFill/>
          <a:ln w="76200" cap="flat" cmpd="sng">
            <a:solidFill>
              <a:schemeClr val="accent4"/>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ctr">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519">
          <p15:clr>
            <a:srgbClr val="FBAE40"/>
          </p15:clr>
        </p15:guide>
        <p15:guide id="2" pos="2753">
          <p15:clr>
            <a:srgbClr val="FBAE40"/>
          </p15:clr>
        </p15:guide>
        <p15:guide id="3" pos="5160">
          <p15:clr>
            <a:srgbClr val="FBAE40"/>
          </p15:clr>
        </p15:guide>
        <p15:guide id="4" pos="4920">
          <p15:clr>
            <a:srgbClr val="FBAE40"/>
          </p15:clr>
        </p15:guide>
        <p15:guide id="5" pos="3840">
          <p15:clr>
            <a:srgbClr val="FBAE40"/>
          </p15:clr>
        </p15:guide>
        <p15:guide id="6" pos="1440">
          <p15:clr>
            <a:srgbClr val="FBAE40"/>
          </p15:clr>
        </p15:guide>
        <p15:guide id="7" pos="6243">
          <p15:clr>
            <a:srgbClr val="FBAE40"/>
          </p15:clr>
        </p15:guide>
        <p15:guide id="8" orient="horz" pos="2232">
          <p15:clr>
            <a:srgbClr val="FBAE40"/>
          </p15:clr>
        </p15:guide>
        <p15:guide id="9" orient="horz" pos="1148">
          <p15:clr>
            <a:srgbClr val="FBAE40"/>
          </p15:clr>
        </p15:guide>
        <p15:guide id="10" orient="horz" pos="331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Content + 3 Sm Circles">
  <p:cSld name="Title + Content + 3 Sm Circles">
    <p:spTree>
      <p:nvGrpSpPr>
        <p:cNvPr id="1" name="Shape 369"/>
        <p:cNvGrpSpPr/>
        <p:nvPr/>
      </p:nvGrpSpPr>
      <p:grpSpPr>
        <a:xfrm>
          <a:off x="0" y="0"/>
          <a:ext cx="0" cy="0"/>
          <a:chOff x="0" y="0"/>
          <a:chExt cx="0" cy="0"/>
        </a:xfrm>
      </p:grpSpPr>
      <p:sp>
        <p:nvSpPr>
          <p:cNvPr id="370" name="Google Shape;370;p45"/>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1" name="Google Shape;371;p45"/>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2" name="Google Shape;372;p45"/>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373" name="Google Shape;373;p45"/>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4" name="Google Shape;374;p45"/>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5" name="Google Shape;375;p45"/>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76" name="Google Shape;376;p45"/>
          <p:cNvSpPr txBox="1">
            <a:spLocks noGrp="1"/>
          </p:cNvSpPr>
          <p:nvPr>
            <p:ph type="body" idx="2"/>
          </p:nvPr>
        </p:nvSpPr>
        <p:spPr>
          <a:xfrm>
            <a:off x="1550988" y="3886200"/>
            <a:ext cx="27432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7" name="Google Shape;377;p45"/>
          <p:cNvSpPr txBox="1">
            <a:spLocks noGrp="1"/>
          </p:cNvSpPr>
          <p:nvPr>
            <p:ph type="body" idx="3"/>
          </p:nvPr>
        </p:nvSpPr>
        <p:spPr>
          <a:xfrm>
            <a:off x="4720908" y="3893820"/>
            <a:ext cx="27432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8" name="Google Shape;378;p45"/>
          <p:cNvSpPr txBox="1">
            <a:spLocks noGrp="1"/>
          </p:cNvSpPr>
          <p:nvPr>
            <p:ph type="body" idx="4"/>
          </p:nvPr>
        </p:nvSpPr>
        <p:spPr>
          <a:xfrm>
            <a:off x="7897812" y="3893820"/>
            <a:ext cx="27432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9" name="Google Shape;379;p45"/>
          <p:cNvSpPr>
            <a:spLocks noGrp="1"/>
          </p:cNvSpPr>
          <p:nvPr>
            <p:ph type="body" idx="5"/>
          </p:nvPr>
        </p:nvSpPr>
        <p:spPr>
          <a:xfrm>
            <a:off x="2235427" y="2228850"/>
            <a:ext cx="1374321" cy="13716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0" name="Google Shape;380;p45"/>
          <p:cNvSpPr>
            <a:spLocks noGrp="1"/>
          </p:cNvSpPr>
          <p:nvPr>
            <p:ph type="body" idx="6"/>
          </p:nvPr>
        </p:nvSpPr>
        <p:spPr>
          <a:xfrm>
            <a:off x="5405347" y="2228850"/>
            <a:ext cx="1374321" cy="13716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1" name="Google Shape;381;p45"/>
          <p:cNvSpPr>
            <a:spLocks noGrp="1"/>
          </p:cNvSpPr>
          <p:nvPr>
            <p:ph type="body" idx="7"/>
          </p:nvPr>
        </p:nvSpPr>
        <p:spPr>
          <a:xfrm>
            <a:off x="8575267" y="2228850"/>
            <a:ext cx="1374321" cy="13716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2" name="Google Shape;382;p45"/>
          <p:cNvSpPr txBox="1">
            <a:spLocks noGrp="1"/>
          </p:cNvSpPr>
          <p:nvPr>
            <p:ph type="body" idx="8"/>
          </p:nvPr>
        </p:nvSpPr>
        <p:spPr>
          <a:xfrm>
            <a:off x="571500" y="1238480"/>
            <a:ext cx="11055350"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2000"/>
              <a:buFont typeface="Avenir"/>
              <a:buNone/>
              <a:defRPr sz="20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972">
          <p15:clr>
            <a:srgbClr val="FBAE40"/>
          </p15:clr>
        </p15:guide>
        <p15:guide id="2" pos="2710">
          <p15:clr>
            <a:srgbClr val="FBAE40"/>
          </p15:clr>
        </p15:guide>
        <p15:guide id="3" pos="2840">
          <p15:clr>
            <a:srgbClr val="FBAE40"/>
          </p15:clr>
        </p15:guide>
        <p15:guide id="4" pos="4703">
          <p15:clr>
            <a:srgbClr val="FBAE40"/>
          </p15:clr>
        </p15:guide>
        <p15:guide id="5" pos="4971">
          <p15:clr>
            <a:srgbClr val="FBAE40"/>
          </p15:clr>
        </p15:guide>
        <p15:guide id="6" pos="4838">
          <p15:clr>
            <a:srgbClr val="FBAE40"/>
          </p15:clr>
        </p15:guide>
        <p15:guide id="7" pos="3840">
          <p15:clr>
            <a:srgbClr val="FBAE40"/>
          </p15:clr>
        </p15:guide>
        <p15:guide id="8" pos="975">
          <p15:clr>
            <a:srgbClr val="FBAE40"/>
          </p15:clr>
        </p15:guide>
        <p15:guide id="9" pos="1841">
          <p15:clr>
            <a:srgbClr val="FBAE40"/>
          </p15:clr>
        </p15:guide>
        <p15:guide id="10" pos="6702">
          <p15:clr>
            <a:srgbClr val="FBAE40"/>
          </p15:clr>
        </p15:guide>
        <p15:guide id="11" pos="5838">
          <p15:clr>
            <a:srgbClr val="FBAE40"/>
          </p15:clr>
        </p15:guide>
        <p15:guide id="12" orient="horz" pos="1136">
          <p15:clr>
            <a:srgbClr val="FBAE40"/>
          </p15:clr>
        </p15:guide>
        <p15:guide id="13" orient="horz" pos="2447">
          <p15:clr>
            <a:srgbClr val="FBAE40"/>
          </p15:clr>
        </p15:guide>
        <p15:guide id="14" orient="horz" pos="2276">
          <p15:clr>
            <a:srgbClr val="FBAE40"/>
          </p15:clr>
        </p15:guide>
        <p15:guide id="15" orient="horz" pos="1842">
          <p15:clr>
            <a:srgbClr val="FBAE40"/>
          </p15:clr>
        </p15:guide>
        <p15:guide id="16" orient="horz" pos="141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 Content + 4 Med Circles">
  <p:cSld name="Title + Content + 4 Med Circles">
    <p:spTree>
      <p:nvGrpSpPr>
        <p:cNvPr id="1" name="Shape 383"/>
        <p:cNvGrpSpPr/>
        <p:nvPr/>
      </p:nvGrpSpPr>
      <p:grpSpPr>
        <a:xfrm>
          <a:off x="0" y="0"/>
          <a:ext cx="0" cy="0"/>
          <a:chOff x="0" y="0"/>
          <a:chExt cx="0" cy="0"/>
        </a:xfrm>
      </p:grpSpPr>
      <p:sp>
        <p:nvSpPr>
          <p:cNvPr id="384" name="Google Shape;384;p46"/>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5" name="Google Shape;385;p46"/>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6" name="Google Shape;386;p46"/>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387" name="Google Shape;387;p46"/>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8" name="Google Shape;388;p46"/>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9" name="Google Shape;389;p46"/>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390" name="Google Shape;390;p46"/>
          <p:cNvSpPr txBox="1">
            <a:spLocks noGrp="1"/>
          </p:cNvSpPr>
          <p:nvPr>
            <p:ph type="body" idx="2"/>
          </p:nvPr>
        </p:nvSpPr>
        <p:spPr>
          <a:xfrm>
            <a:off x="1383110" y="4121084"/>
            <a:ext cx="20574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ctr">
              <a:lnSpc>
                <a:spcPct val="100000"/>
              </a:lnSpc>
              <a:spcBef>
                <a:spcPts val="300"/>
              </a:spcBef>
              <a:spcAft>
                <a:spcPts val="0"/>
              </a:spcAft>
              <a:buClr>
                <a:schemeClr val="accent2"/>
              </a:buClr>
              <a:buSzPts val="1200"/>
              <a:buChar char="⎯"/>
              <a:defRPr sz="1200"/>
            </a:lvl2pPr>
            <a:lvl3pPr marL="1371600" lvl="2" indent="-293369" algn="ctr">
              <a:lnSpc>
                <a:spcPct val="100000"/>
              </a:lnSpc>
              <a:spcBef>
                <a:spcPts val="300"/>
              </a:spcBef>
              <a:spcAft>
                <a:spcPts val="0"/>
              </a:spcAft>
              <a:buClr>
                <a:schemeClr val="accent2"/>
              </a:buClr>
              <a:buSzPts val="1020"/>
              <a:buChar char="⚬"/>
              <a:defRPr sz="1200"/>
            </a:lvl3pPr>
            <a:lvl4pPr marL="1828800" lvl="3" indent="-228600" algn="ctr">
              <a:lnSpc>
                <a:spcPct val="100000"/>
              </a:lnSpc>
              <a:spcBef>
                <a:spcPts val="1200"/>
              </a:spcBef>
              <a:spcAft>
                <a:spcPts val="0"/>
              </a:spcAft>
              <a:buClr>
                <a:schemeClr val="accent2"/>
              </a:buClr>
              <a:buSzPts val="1600"/>
              <a:buFont typeface="Avenir"/>
              <a:buNone/>
              <a:defRPr/>
            </a:lvl4pPr>
            <a:lvl5pPr marL="2286000" lvl="4" indent="-228600" algn="ctr">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1" name="Google Shape;391;p46"/>
          <p:cNvSpPr>
            <a:spLocks noGrp="1"/>
          </p:cNvSpPr>
          <p:nvPr>
            <p:ph type="body" idx="3"/>
          </p:nvPr>
        </p:nvSpPr>
        <p:spPr>
          <a:xfrm>
            <a:off x="1610123"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2" name="Google Shape;392;p46"/>
          <p:cNvSpPr>
            <a:spLocks noGrp="1"/>
          </p:cNvSpPr>
          <p:nvPr>
            <p:ph type="body" idx="4"/>
          </p:nvPr>
        </p:nvSpPr>
        <p:spPr>
          <a:xfrm>
            <a:off x="8980885"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3" name="Google Shape;393;p46"/>
          <p:cNvSpPr>
            <a:spLocks noGrp="1"/>
          </p:cNvSpPr>
          <p:nvPr>
            <p:ph type="body" idx="5"/>
          </p:nvPr>
        </p:nvSpPr>
        <p:spPr>
          <a:xfrm>
            <a:off x="6523965"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4" name="Google Shape;394;p46"/>
          <p:cNvSpPr>
            <a:spLocks noGrp="1"/>
          </p:cNvSpPr>
          <p:nvPr>
            <p:ph type="body" idx="6"/>
          </p:nvPr>
        </p:nvSpPr>
        <p:spPr>
          <a:xfrm>
            <a:off x="4067044"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5" name="Google Shape;395;p46"/>
          <p:cNvSpPr txBox="1">
            <a:spLocks noGrp="1"/>
          </p:cNvSpPr>
          <p:nvPr>
            <p:ph type="body" idx="7"/>
          </p:nvPr>
        </p:nvSpPr>
        <p:spPr>
          <a:xfrm>
            <a:off x="3840031" y="4121084"/>
            <a:ext cx="20574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6" name="Google Shape;396;p46"/>
          <p:cNvSpPr txBox="1">
            <a:spLocks noGrp="1"/>
          </p:cNvSpPr>
          <p:nvPr>
            <p:ph type="body" idx="8"/>
          </p:nvPr>
        </p:nvSpPr>
        <p:spPr>
          <a:xfrm>
            <a:off x="6296952" y="4121084"/>
            <a:ext cx="20574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7" name="Google Shape;397;p46"/>
          <p:cNvSpPr txBox="1">
            <a:spLocks noGrp="1"/>
          </p:cNvSpPr>
          <p:nvPr>
            <p:ph type="body" idx="9"/>
          </p:nvPr>
        </p:nvSpPr>
        <p:spPr>
          <a:xfrm>
            <a:off x="8751490" y="4121084"/>
            <a:ext cx="20574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8" name="Google Shape;398;p46"/>
          <p:cNvSpPr txBox="1">
            <a:spLocks noGrp="1"/>
          </p:cNvSpPr>
          <p:nvPr>
            <p:ph type="body" idx="13"/>
          </p:nvPr>
        </p:nvSpPr>
        <p:spPr>
          <a:xfrm>
            <a:off x="571500" y="1238480"/>
            <a:ext cx="11055350"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2000"/>
              <a:buFont typeface="Avenir"/>
              <a:buNone/>
              <a:defRPr sz="20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416">
          <p15:clr>
            <a:srgbClr val="FBAE40"/>
          </p15:clr>
        </p15:guide>
        <p15:guide id="2" pos="2560">
          <p15:clr>
            <a:srgbClr val="FBAE40"/>
          </p15:clr>
        </p15:guide>
        <p15:guide id="3" pos="3066">
          <p15:clr>
            <a:srgbClr val="FBAE40"/>
          </p15:clr>
        </p15:guide>
        <p15:guide id="4" pos="4108">
          <p15:clr>
            <a:srgbClr val="FBAE40"/>
          </p15:clr>
        </p15:guide>
        <p15:guide id="5" pos="5120">
          <p15:clr>
            <a:srgbClr val="FBAE40"/>
          </p15:clr>
        </p15:guide>
        <p15:guide id="6" pos="4614">
          <p15:clr>
            <a:srgbClr val="FBAE40"/>
          </p15:clr>
        </p15:guide>
        <p15:guide id="7" pos="3716">
          <p15:clr>
            <a:srgbClr val="FBAE40"/>
          </p15:clr>
        </p15:guide>
        <p15:guide id="8" pos="1012">
          <p15:clr>
            <a:srgbClr val="FBAE40"/>
          </p15:clr>
        </p15:guide>
        <p15:guide id="9" pos="2025">
          <p15:clr>
            <a:srgbClr val="FBAE40"/>
          </p15:clr>
        </p15:guide>
        <p15:guide id="10" pos="7104">
          <p15:clr>
            <a:srgbClr val="FBAE40"/>
          </p15:clr>
        </p15:guide>
        <p15:guide id="11" pos="5655">
          <p15:clr>
            <a:srgbClr val="FBAE40"/>
          </p15:clr>
        </p15:guide>
        <p15:guide id="12" orient="horz" pos="2447">
          <p15:clr>
            <a:srgbClr val="FBAE40"/>
          </p15:clr>
        </p15:guide>
        <p15:guide id="13" orient="horz" pos="2276">
          <p15:clr>
            <a:srgbClr val="FBAE40"/>
          </p15:clr>
        </p15:guide>
        <p15:guide id="14" orient="horz" pos="1944">
          <p15:clr>
            <a:srgbClr val="FBAE40"/>
          </p15:clr>
        </p15:guide>
        <p15:guide id="15" orient="horz" pos="1438">
          <p15:clr>
            <a:srgbClr val="FBAE40"/>
          </p15:clr>
        </p15:guide>
        <p15:guide id="16" pos="576">
          <p15:clr>
            <a:srgbClr val="FBAE40"/>
          </p15:clr>
        </p15:guide>
        <p15:guide id="17" pos="1519">
          <p15:clr>
            <a:srgbClr val="FBAE40"/>
          </p15:clr>
        </p15:guide>
        <p15:guide id="18" pos="6668">
          <p15:clr>
            <a:srgbClr val="FBAE40"/>
          </p15:clr>
        </p15:guide>
        <p15:guide id="19" pos="6161">
          <p15:clr>
            <a:srgbClr val="FBAE40"/>
          </p15:clr>
        </p15:guide>
        <p15:guide id="20" orient="horz" pos="2592">
          <p15:clr>
            <a:srgbClr val="FBAE40"/>
          </p15:clr>
        </p15:guide>
        <p15:guide id="21" pos="6810">
          <p15:clr>
            <a:srgbClr val="FBAE40"/>
          </p15:clr>
        </p15:guide>
        <p15:guide id="22" pos="5510">
          <p15:clr>
            <a:srgbClr val="FBAE40"/>
          </p15:clr>
        </p15:guide>
        <p15:guide id="23" pos="5264">
          <p15:clr>
            <a:srgbClr val="FBAE40"/>
          </p15:clr>
        </p15:guide>
        <p15:guide id="24" pos="3964">
          <p15:clr>
            <a:srgbClr val="FBAE40"/>
          </p15:clr>
        </p15:guide>
        <p15:guide id="25" pos="3456">
          <p15:clr>
            <a:srgbClr val="FBAE40"/>
          </p15:clr>
        </p15:guide>
        <p15:guide id="26" pos="2167">
          <p15:clr>
            <a:srgbClr val="FBAE40"/>
          </p15:clr>
        </p15:guide>
        <p15:guide id="27" pos="87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 Content + 5 Med Circles">
  <p:cSld name="Title + Content + 5 Med Circles">
    <p:spTree>
      <p:nvGrpSpPr>
        <p:cNvPr id="1" name="Shape 399"/>
        <p:cNvGrpSpPr/>
        <p:nvPr/>
      </p:nvGrpSpPr>
      <p:grpSpPr>
        <a:xfrm>
          <a:off x="0" y="0"/>
          <a:ext cx="0" cy="0"/>
          <a:chOff x="0" y="0"/>
          <a:chExt cx="0" cy="0"/>
        </a:xfrm>
      </p:grpSpPr>
      <p:sp>
        <p:nvSpPr>
          <p:cNvPr id="400" name="Google Shape;400;p47"/>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1" name="Google Shape;401;p47"/>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02" name="Google Shape;402;p47"/>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03" name="Google Shape;403;p4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4" name="Google Shape;404;p47"/>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5" name="Google Shape;405;p47"/>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06" name="Google Shape;406;p47"/>
          <p:cNvSpPr txBox="1">
            <a:spLocks noGrp="1"/>
          </p:cNvSpPr>
          <p:nvPr>
            <p:ph type="body" idx="2"/>
          </p:nvPr>
        </p:nvSpPr>
        <p:spPr>
          <a:xfrm>
            <a:off x="801687" y="4121084"/>
            <a:ext cx="18288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ctr">
              <a:lnSpc>
                <a:spcPct val="100000"/>
              </a:lnSpc>
              <a:spcBef>
                <a:spcPts val="300"/>
              </a:spcBef>
              <a:spcAft>
                <a:spcPts val="0"/>
              </a:spcAft>
              <a:buClr>
                <a:schemeClr val="accent2"/>
              </a:buClr>
              <a:buSzPts val="1200"/>
              <a:buChar char="⎯"/>
              <a:defRPr sz="1200"/>
            </a:lvl2pPr>
            <a:lvl3pPr marL="1371600" lvl="2" indent="-293369" algn="ctr">
              <a:lnSpc>
                <a:spcPct val="100000"/>
              </a:lnSpc>
              <a:spcBef>
                <a:spcPts val="300"/>
              </a:spcBef>
              <a:spcAft>
                <a:spcPts val="0"/>
              </a:spcAft>
              <a:buClr>
                <a:schemeClr val="accent2"/>
              </a:buClr>
              <a:buSzPts val="1020"/>
              <a:buChar char="⚬"/>
              <a:defRPr sz="1200"/>
            </a:lvl3pPr>
            <a:lvl4pPr marL="1828800" lvl="3" indent="-228600" algn="ctr">
              <a:lnSpc>
                <a:spcPct val="100000"/>
              </a:lnSpc>
              <a:spcBef>
                <a:spcPts val="1200"/>
              </a:spcBef>
              <a:spcAft>
                <a:spcPts val="0"/>
              </a:spcAft>
              <a:buClr>
                <a:schemeClr val="accent2"/>
              </a:buClr>
              <a:buSzPts val="1600"/>
              <a:buFont typeface="Avenir"/>
              <a:buNone/>
              <a:defRPr/>
            </a:lvl4pPr>
            <a:lvl5pPr marL="2286000" lvl="4" indent="-228600" algn="ctr">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7" name="Google Shape;407;p47"/>
          <p:cNvSpPr>
            <a:spLocks noGrp="1"/>
          </p:cNvSpPr>
          <p:nvPr>
            <p:ph type="body" idx="3"/>
          </p:nvPr>
        </p:nvSpPr>
        <p:spPr>
          <a:xfrm>
            <a:off x="914400"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8" name="Google Shape;408;p47"/>
          <p:cNvSpPr>
            <a:spLocks noGrp="1"/>
          </p:cNvSpPr>
          <p:nvPr>
            <p:ph type="body" idx="4"/>
          </p:nvPr>
        </p:nvSpPr>
        <p:spPr>
          <a:xfrm>
            <a:off x="9674225"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9" name="Google Shape;409;p47"/>
          <p:cNvSpPr>
            <a:spLocks noGrp="1"/>
          </p:cNvSpPr>
          <p:nvPr>
            <p:ph type="body" idx="5"/>
          </p:nvPr>
        </p:nvSpPr>
        <p:spPr>
          <a:xfrm>
            <a:off x="7484268"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0" name="Google Shape;410;p47"/>
          <p:cNvSpPr>
            <a:spLocks noGrp="1"/>
          </p:cNvSpPr>
          <p:nvPr>
            <p:ph type="body" idx="6"/>
          </p:nvPr>
        </p:nvSpPr>
        <p:spPr>
          <a:xfrm>
            <a:off x="5294312"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1" name="Google Shape;411;p47"/>
          <p:cNvSpPr>
            <a:spLocks noGrp="1"/>
          </p:cNvSpPr>
          <p:nvPr>
            <p:ph type="body" idx="7"/>
          </p:nvPr>
        </p:nvSpPr>
        <p:spPr>
          <a:xfrm>
            <a:off x="3104356" y="2287730"/>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2" name="Google Shape;412;p47"/>
          <p:cNvSpPr txBox="1">
            <a:spLocks noGrp="1"/>
          </p:cNvSpPr>
          <p:nvPr>
            <p:ph type="body" idx="8"/>
          </p:nvPr>
        </p:nvSpPr>
        <p:spPr>
          <a:xfrm>
            <a:off x="2991247" y="4121084"/>
            <a:ext cx="18288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3" name="Google Shape;413;p47"/>
          <p:cNvSpPr txBox="1">
            <a:spLocks noGrp="1"/>
          </p:cNvSpPr>
          <p:nvPr>
            <p:ph type="body" idx="9"/>
          </p:nvPr>
        </p:nvSpPr>
        <p:spPr>
          <a:xfrm>
            <a:off x="5180807" y="4121084"/>
            <a:ext cx="18288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4" name="Google Shape;414;p47"/>
          <p:cNvSpPr txBox="1">
            <a:spLocks noGrp="1"/>
          </p:cNvSpPr>
          <p:nvPr>
            <p:ph type="body" idx="13"/>
          </p:nvPr>
        </p:nvSpPr>
        <p:spPr>
          <a:xfrm>
            <a:off x="7370366" y="4121084"/>
            <a:ext cx="18288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5" name="Google Shape;415;p47"/>
          <p:cNvSpPr txBox="1">
            <a:spLocks noGrp="1"/>
          </p:cNvSpPr>
          <p:nvPr>
            <p:ph type="body" idx="14"/>
          </p:nvPr>
        </p:nvSpPr>
        <p:spPr>
          <a:xfrm>
            <a:off x="9559925" y="4121084"/>
            <a:ext cx="1828800" cy="1511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200"/>
              <a:buFont typeface="Avenir"/>
              <a:buNone/>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6" name="Google Shape;416;p47"/>
          <p:cNvSpPr txBox="1">
            <a:spLocks noGrp="1"/>
          </p:cNvSpPr>
          <p:nvPr>
            <p:ph type="body" idx="15"/>
          </p:nvPr>
        </p:nvSpPr>
        <p:spPr>
          <a:xfrm>
            <a:off x="571500" y="1238480"/>
            <a:ext cx="11055350"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2000"/>
              <a:buFont typeface="Avenir"/>
              <a:buNone/>
              <a:defRPr sz="20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333">
          <p15:clr>
            <a:srgbClr val="FBAE40"/>
          </p15:clr>
        </p15:guide>
        <p15:guide id="2" pos="2460">
          <p15:clr>
            <a:srgbClr val="FBAE40"/>
          </p15:clr>
        </p15:guide>
        <p15:guide id="3" pos="2965">
          <p15:clr>
            <a:srgbClr val="FBAE40"/>
          </p15:clr>
        </p15:guide>
        <p15:guide id="4" pos="4345">
          <p15:clr>
            <a:srgbClr val="FBAE40"/>
          </p15:clr>
        </p15:guide>
        <p15:guide id="5" pos="5218">
          <p15:clr>
            <a:srgbClr val="FBAE40"/>
          </p15:clr>
        </p15:guide>
        <p15:guide id="6" pos="4712">
          <p15:clr>
            <a:srgbClr val="FBAE40"/>
          </p15:clr>
        </p15:guide>
        <p15:guide id="7" pos="3840">
          <p15:clr>
            <a:srgbClr val="FBAE40"/>
          </p15:clr>
        </p15:guide>
        <p15:guide id="8" pos="1079">
          <p15:clr>
            <a:srgbClr val="FBAE40"/>
          </p15:clr>
        </p15:guide>
        <p15:guide id="9" pos="1954">
          <p15:clr>
            <a:srgbClr val="FBAE40"/>
          </p15:clr>
        </p15:guide>
        <p15:guide id="10" pos="7104">
          <p15:clr>
            <a:srgbClr val="FBAE40"/>
          </p15:clr>
        </p15:guide>
        <p15:guide id="11" pos="5724">
          <p15:clr>
            <a:srgbClr val="FBAE40"/>
          </p15:clr>
        </p15:guide>
        <p15:guide id="12" orient="horz" pos="2447">
          <p15:clr>
            <a:srgbClr val="FBAE40"/>
          </p15:clr>
        </p15:guide>
        <p15:guide id="13" orient="horz" pos="2276">
          <p15:clr>
            <a:srgbClr val="FBAE40"/>
          </p15:clr>
        </p15:guide>
        <p15:guide id="14" orient="horz" pos="1944">
          <p15:clr>
            <a:srgbClr val="FBAE40"/>
          </p15:clr>
        </p15:guide>
        <p15:guide id="15" orient="horz" pos="1438">
          <p15:clr>
            <a:srgbClr val="FBAE40"/>
          </p15:clr>
        </p15:guide>
        <p15:guide id="16" pos="576">
          <p15:clr>
            <a:srgbClr val="FBAE40"/>
          </p15:clr>
        </p15:guide>
        <p15:guide id="17" pos="1584">
          <p15:clr>
            <a:srgbClr val="FBAE40"/>
          </p15:clr>
        </p15:guide>
        <p15:guide id="18" pos="6598">
          <p15:clr>
            <a:srgbClr val="FBAE40"/>
          </p15:clr>
        </p15:guide>
        <p15:guide id="19" pos="6092">
          <p15:clr>
            <a:srgbClr val="FBAE40"/>
          </p15:clr>
        </p15:guide>
        <p15:guide id="20" orient="horz" pos="259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Title + Content + 3 Med Circles">
  <p:cSld name="1_Title + Content + 3 Med Circles">
    <p:spTree>
      <p:nvGrpSpPr>
        <p:cNvPr id="1" name="Shape 417"/>
        <p:cNvGrpSpPr/>
        <p:nvPr/>
      </p:nvGrpSpPr>
      <p:grpSpPr>
        <a:xfrm>
          <a:off x="0" y="0"/>
          <a:ext cx="0" cy="0"/>
          <a:chOff x="0" y="0"/>
          <a:chExt cx="0" cy="0"/>
        </a:xfrm>
      </p:grpSpPr>
      <p:sp>
        <p:nvSpPr>
          <p:cNvPr id="418" name="Google Shape;418;p48"/>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p48"/>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0" name="Google Shape;420;p48"/>
          <p:cNvSpPr>
            <a:spLocks noGrp="1"/>
          </p:cNvSpPr>
          <p:nvPr>
            <p:ph type="pic" idx="2"/>
          </p:nvPr>
        </p:nvSpPr>
        <p:spPr>
          <a:xfrm>
            <a:off x="4838700" y="1806209"/>
            <a:ext cx="2514600" cy="2514600"/>
          </a:xfrm>
          <a:prstGeom prst="ellipse">
            <a:avLst/>
          </a:prstGeom>
          <a:solidFill>
            <a:srgbClr val="F2F2F2"/>
          </a:solidFill>
          <a:ln w="76200" cap="flat" cmpd="sng">
            <a:solidFill>
              <a:schemeClr val="accent4"/>
            </a:solidFill>
            <a:prstDash val="solid"/>
            <a:round/>
            <a:headEnd type="none" w="sm" len="sm"/>
            <a:tailEnd type="none" w="sm" len="sm"/>
          </a:ln>
        </p:spPr>
      </p:sp>
      <p:sp>
        <p:nvSpPr>
          <p:cNvPr id="421" name="Google Shape;421;p48"/>
          <p:cNvSpPr>
            <a:spLocks noGrp="1"/>
          </p:cNvSpPr>
          <p:nvPr>
            <p:ph type="pic" idx="3"/>
          </p:nvPr>
        </p:nvSpPr>
        <p:spPr>
          <a:xfrm>
            <a:off x="8010525" y="1806209"/>
            <a:ext cx="2514600" cy="2514600"/>
          </a:xfrm>
          <a:prstGeom prst="ellipse">
            <a:avLst/>
          </a:prstGeom>
          <a:solidFill>
            <a:srgbClr val="F2F2F2"/>
          </a:solidFill>
          <a:ln w="76200" cap="flat" cmpd="sng">
            <a:solidFill>
              <a:schemeClr val="accent4"/>
            </a:solidFill>
            <a:prstDash val="solid"/>
            <a:round/>
            <a:headEnd type="none" w="sm" len="sm"/>
            <a:tailEnd type="none" w="sm" len="sm"/>
          </a:ln>
        </p:spPr>
      </p:sp>
      <p:sp>
        <p:nvSpPr>
          <p:cNvPr id="422" name="Google Shape;422;p48"/>
          <p:cNvSpPr>
            <a:spLocks noGrp="1"/>
          </p:cNvSpPr>
          <p:nvPr>
            <p:ph type="pic" idx="4"/>
          </p:nvPr>
        </p:nvSpPr>
        <p:spPr>
          <a:xfrm>
            <a:off x="1666875" y="1806209"/>
            <a:ext cx="2514600" cy="2514600"/>
          </a:xfrm>
          <a:prstGeom prst="ellipse">
            <a:avLst/>
          </a:prstGeom>
          <a:solidFill>
            <a:srgbClr val="F2F2F2"/>
          </a:solidFill>
          <a:ln w="76200" cap="flat" cmpd="sng">
            <a:solidFill>
              <a:schemeClr val="accent4"/>
            </a:solidFill>
            <a:prstDash val="solid"/>
            <a:round/>
            <a:headEnd type="none" w="sm" len="sm"/>
            <a:tailEnd type="none" w="sm" len="sm"/>
          </a:ln>
        </p:spPr>
      </p:sp>
      <p:pic>
        <p:nvPicPr>
          <p:cNvPr id="423" name="Google Shape;423;p48"/>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24" name="Google Shape;424;p4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5" name="Google Shape;425;p48"/>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6" name="Google Shape;426;p4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27" name="Google Shape;427;p48"/>
          <p:cNvSpPr txBox="1">
            <a:spLocks noGrp="1"/>
          </p:cNvSpPr>
          <p:nvPr>
            <p:ph type="body" idx="5"/>
          </p:nvPr>
        </p:nvSpPr>
        <p:spPr>
          <a:xfrm>
            <a:off x="1666875" y="4508500"/>
            <a:ext cx="25146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8" name="Google Shape;428;p48"/>
          <p:cNvSpPr txBox="1">
            <a:spLocks noGrp="1"/>
          </p:cNvSpPr>
          <p:nvPr>
            <p:ph type="body" idx="6"/>
          </p:nvPr>
        </p:nvSpPr>
        <p:spPr>
          <a:xfrm>
            <a:off x="4838700" y="4508500"/>
            <a:ext cx="25146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9" name="Google Shape;429;p48"/>
          <p:cNvSpPr txBox="1">
            <a:spLocks noGrp="1"/>
          </p:cNvSpPr>
          <p:nvPr>
            <p:ph type="body" idx="7"/>
          </p:nvPr>
        </p:nvSpPr>
        <p:spPr>
          <a:xfrm>
            <a:off x="8010525" y="4508500"/>
            <a:ext cx="2514600"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0" name="Google Shape;430;p48"/>
          <p:cNvSpPr txBox="1">
            <a:spLocks noGrp="1"/>
          </p:cNvSpPr>
          <p:nvPr>
            <p:ph type="body" idx="8"/>
          </p:nvPr>
        </p:nvSpPr>
        <p:spPr>
          <a:xfrm>
            <a:off x="571500" y="1238480"/>
            <a:ext cx="11055350"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2000"/>
              <a:buFont typeface="Avenir"/>
              <a:buNone/>
              <a:defRPr sz="20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048">
          <p15:clr>
            <a:srgbClr val="FBAE40"/>
          </p15:clr>
        </p15:guide>
        <p15:guide id="2" pos="2636">
          <p15:clr>
            <a:srgbClr val="FBAE40"/>
          </p15:clr>
        </p15:guide>
        <p15:guide id="3" pos="2840">
          <p15:clr>
            <a:srgbClr val="FBAE40"/>
          </p15:clr>
        </p15:guide>
        <p15:guide id="4" pos="4632">
          <p15:clr>
            <a:srgbClr val="FBAE40"/>
          </p15:clr>
        </p15:guide>
        <p15:guide id="5" pos="5046">
          <p15:clr>
            <a:srgbClr val="FBAE40"/>
          </p15:clr>
        </p15:guide>
        <p15:guide id="6" pos="4838">
          <p15:clr>
            <a:srgbClr val="FBAE40"/>
          </p15:clr>
        </p15:guide>
        <p15:guide id="7" pos="3840">
          <p15:clr>
            <a:srgbClr val="FBAE40"/>
          </p15:clr>
        </p15:guide>
        <p15:guide id="8" pos="1050">
          <p15:clr>
            <a:srgbClr val="FBAE40"/>
          </p15:clr>
        </p15:guide>
        <p15:guide id="9" pos="1841">
          <p15:clr>
            <a:srgbClr val="FBAE40"/>
          </p15:clr>
        </p15:guide>
        <p15:guide id="10" pos="6630">
          <p15:clr>
            <a:srgbClr val="FBAE40"/>
          </p15:clr>
        </p15:guide>
        <p15:guide id="11" pos="5838">
          <p15:clr>
            <a:srgbClr val="FBAE40"/>
          </p15:clr>
        </p15:guide>
        <p15:guide id="12" orient="horz" pos="1136">
          <p15:clr>
            <a:srgbClr val="FBAE40"/>
          </p15:clr>
        </p15:guide>
        <p15:guide id="13" orient="horz" pos="2722">
          <p15:clr>
            <a:srgbClr val="FBAE40"/>
          </p15:clr>
        </p15:guide>
        <p15:guide id="14" orient="horz" pos="2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 Content + 3 Med Circles Indigo">
  <p:cSld name="Title + Content + 3 Med Circles Indigo">
    <p:bg>
      <p:bgPr>
        <a:solidFill>
          <a:schemeClr val="accent2"/>
        </a:solidFill>
        <a:effectLst/>
      </p:bgPr>
    </p:bg>
    <p:spTree>
      <p:nvGrpSpPr>
        <p:cNvPr id="1" name="Shape 431"/>
        <p:cNvGrpSpPr/>
        <p:nvPr/>
      </p:nvGrpSpPr>
      <p:grpSpPr>
        <a:xfrm>
          <a:off x="0" y="0"/>
          <a:ext cx="0" cy="0"/>
          <a:chOff x="0" y="0"/>
          <a:chExt cx="0" cy="0"/>
        </a:xfrm>
      </p:grpSpPr>
      <p:sp>
        <p:nvSpPr>
          <p:cNvPr id="432" name="Google Shape;432;p49"/>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49"/>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4" name="Google Shape;434;p49"/>
          <p:cNvSpPr>
            <a:spLocks noGrp="1"/>
          </p:cNvSpPr>
          <p:nvPr>
            <p:ph type="pic" idx="2"/>
          </p:nvPr>
        </p:nvSpPr>
        <p:spPr>
          <a:xfrm>
            <a:off x="4838700" y="1806209"/>
            <a:ext cx="2514600" cy="2514600"/>
          </a:xfrm>
          <a:prstGeom prst="ellipse">
            <a:avLst/>
          </a:prstGeom>
          <a:noFill/>
          <a:ln w="76200" cap="flat" cmpd="sng">
            <a:solidFill>
              <a:schemeClr val="accent4"/>
            </a:solidFill>
            <a:prstDash val="solid"/>
            <a:round/>
            <a:headEnd type="none" w="sm" len="sm"/>
            <a:tailEnd type="none" w="sm" len="sm"/>
          </a:ln>
        </p:spPr>
      </p:sp>
      <p:sp>
        <p:nvSpPr>
          <p:cNvPr id="435" name="Google Shape;435;p49"/>
          <p:cNvSpPr>
            <a:spLocks noGrp="1"/>
          </p:cNvSpPr>
          <p:nvPr>
            <p:ph type="pic" idx="3"/>
          </p:nvPr>
        </p:nvSpPr>
        <p:spPr>
          <a:xfrm>
            <a:off x="8010525" y="1806209"/>
            <a:ext cx="2514600" cy="2514600"/>
          </a:xfrm>
          <a:prstGeom prst="ellipse">
            <a:avLst/>
          </a:prstGeom>
          <a:noFill/>
          <a:ln w="76200" cap="flat" cmpd="sng">
            <a:solidFill>
              <a:schemeClr val="accent4"/>
            </a:solidFill>
            <a:prstDash val="solid"/>
            <a:round/>
            <a:headEnd type="none" w="sm" len="sm"/>
            <a:tailEnd type="none" w="sm" len="sm"/>
          </a:ln>
        </p:spPr>
      </p:sp>
      <p:sp>
        <p:nvSpPr>
          <p:cNvPr id="436" name="Google Shape;436;p49"/>
          <p:cNvSpPr>
            <a:spLocks noGrp="1"/>
          </p:cNvSpPr>
          <p:nvPr>
            <p:ph type="pic" idx="4"/>
          </p:nvPr>
        </p:nvSpPr>
        <p:spPr>
          <a:xfrm>
            <a:off x="1666875" y="1806209"/>
            <a:ext cx="2514600" cy="2514600"/>
          </a:xfrm>
          <a:prstGeom prst="ellipse">
            <a:avLst/>
          </a:prstGeom>
          <a:noFill/>
          <a:ln w="76200" cap="flat" cmpd="sng">
            <a:solidFill>
              <a:schemeClr val="accent4"/>
            </a:solidFill>
            <a:prstDash val="solid"/>
            <a:round/>
            <a:headEnd type="none" w="sm" len="sm"/>
            <a:tailEnd type="none" w="sm" len="sm"/>
          </a:ln>
        </p:spPr>
      </p:sp>
      <p:pic>
        <p:nvPicPr>
          <p:cNvPr id="437" name="Google Shape;437;p49"/>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438" name="Google Shape;438;p49"/>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9" name="Google Shape;439;p49"/>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0" name="Google Shape;440;p49"/>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41" name="Google Shape;441;p49"/>
          <p:cNvSpPr txBox="1">
            <a:spLocks noGrp="1"/>
          </p:cNvSpPr>
          <p:nvPr>
            <p:ph type="body" idx="5"/>
          </p:nvPr>
        </p:nvSpPr>
        <p:spPr>
          <a:xfrm>
            <a:off x="1666875" y="4508500"/>
            <a:ext cx="2517775"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2" name="Google Shape;442;p49"/>
          <p:cNvSpPr txBox="1">
            <a:spLocks noGrp="1"/>
          </p:cNvSpPr>
          <p:nvPr>
            <p:ph type="body" idx="6"/>
          </p:nvPr>
        </p:nvSpPr>
        <p:spPr>
          <a:xfrm>
            <a:off x="4838700" y="4508500"/>
            <a:ext cx="2517775"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49"/>
          <p:cNvSpPr txBox="1">
            <a:spLocks noGrp="1"/>
          </p:cNvSpPr>
          <p:nvPr>
            <p:ph type="body" idx="7"/>
          </p:nvPr>
        </p:nvSpPr>
        <p:spPr>
          <a:xfrm>
            <a:off x="8010525" y="4508500"/>
            <a:ext cx="2517775" cy="15113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4" name="Google Shape;444;p49"/>
          <p:cNvSpPr txBox="1">
            <a:spLocks noGrp="1"/>
          </p:cNvSpPr>
          <p:nvPr>
            <p:ph type="body" idx="8"/>
          </p:nvPr>
        </p:nvSpPr>
        <p:spPr>
          <a:xfrm>
            <a:off x="571500" y="1238480"/>
            <a:ext cx="11055350"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lt1"/>
              </a:buClr>
              <a:buSzPts val="2000"/>
              <a:buFont typeface="Avenir"/>
              <a:buNone/>
              <a:defRPr sz="2000">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048">
          <p15:clr>
            <a:srgbClr val="FBAE40"/>
          </p15:clr>
        </p15:guide>
        <p15:guide id="2" pos="2636">
          <p15:clr>
            <a:srgbClr val="FBAE40"/>
          </p15:clr>
        </p15:guide>
        <p15:guide id="3" pos="2840">
          <p15:clr>
            <a:srgbClr val="FBAE40"/>
          </p15:clr>
        </p15:guide>
        <p15:guide id="4" pos="4632">
          <p15:clr>
            <a:srgbClr val="FBAE40"/>
          </p15:clr>
        </p15:guide>
        <p15:guide id="5" pos="5046">
          <p15:clr>
            <a:srgbClr val="FBAE40"/>
          </p15:clr>
        </p15:guide>
        <p15:guide id="6" pos="4838">
          <p15:clr>
            <a:srgbClr val="FBAE40"/>
          </p15:clr>
        </p15:guide>
        <p15:guide id="7" pos="3840">
          <p15:clr>
            <a:srgbClr val="FBAE40"/>
          </p15:clr>
        </p15:guide>
        <p15:guide id="8" pos="1050">
          <p15:clr>
            <a:srgbClr val="FBAE40"/>
          </p15:clr>
        </p15:guide>
        <p15:guide id="9" pos="1841">
          <p15:clr>
            <a:srgbClr val="FBAE40"/>
          </p15:clr>
        </p15:guide>
        <p15:guide id="10" pos="6630">
          <p15:clr>
            <a:srgbClr val="FBAE40"/>
          </p15:clr>
        </p15:guide>
        <p15:guide id="11" pos="5838">
          <p15:clr>
            <a:srgbClr val="FBAE40"/>
          </p15:clr>
        </p15:guide>
        <p15:guide id="12" orient="horz" pos="1134">
          <p15:clr>
            <a:srgbClr val="FBAE40"/>
          </p15:clr>
        </p15:guide>
        <p15:guide id="13" orient="horz" pos="2724">
          <p15:clr>
            <a:srgbClr val="FBAE40"/>
          </p15:clr>
        </p15:guide>
        <p15:guide id="14" orient="horz" pos="2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 Content + 4 Circles">
  <p:cSld name="Title + Content + 4 Circles">
    <p:spTree>
      <p:nvGrpSpPr>
        <p:cNvPr id="1" name="Shape 445"/>
        <p:cNvGrpSpPr/>
        <p:nvPr/>
      </p:nvGrpSpPr>
      <p:grpSpPr>
        <a:xfrm>
          <a:off x="0" y="0"/>
          <a:ext cx="0" cy="0"/>
          <a:chOff x="0" y="0"/>
          <a:chExt cx="0" cy="0"/>
        </a:xfrm>
      </p:grpSpPr>
      <p:sp>
        <p:nvSpPr>
          <p:cNvPr id="446" name="Google Shape;446;p50"/>
          <p:cNvSpPr txBox="1">
            <a:spLocks noGrp="1"/>
          </p:cNvSpPr>
          <p:nvPr>
            <p:ph type="title"/>
          </p:nvPr>
        </p:nvSpPr>
        <p:spPr>
          <a:xfrm>
            <a:off x="571500" y="571500"/>
            <a:ext cx="10493375"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7" name="Google Shape;447;p50"/>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8" name="Google Shape;448;p50"/>
          <p:cNvSpPr>
            <a:spLocks noGrp="1"/>
          </p:cNvSpPr>
          <p:nvPr>
            <p:ph type="pic" idx="2"/>
          </p:nvPr>
        </p:nvSpPr>
        <p:spPr>
          <a:xfrm>
            <a:off x="3825875" y="1524000"/>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449" name="Google Shape;449;p50"/>
          <p:cNvSpPr>
            <a:spLocks noGrp="1"/>
          </p:cNvSpPr>
          <p:nvPr>
            <p:ph type="pic" idx="3"/>
          </p:nvPr>
        </p:nvSpPr>
        <p:spPr>
          <a:xfrm>
            <a:off x="6530975" y="1524000"/>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450" name="Google Shape;450;p50"/>
          <p:cNvSpPr>
            <a:spLocks noGrp="1"/>
          </p:cNvSpPr>
          <p:nvPr>
            <p:ph type="pic" idx="4"/>
          </p:nvPr>
        </p:nvSpPr>
        <p:spPr>
          <a:xfrm>
            <a:off x="1123950" y="1524000"/>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451" name="Google Shape;451;p50"/>
          <p:cNvSpPr>
            <a:spLocks noGrp="1"/>
          </p:cNvSpPr>
          <p:nvPr>
            <p:ph type="pic" idx="5"/>
          </p:nvPr>
        </p:nvSpPr>
        <p:spPr>
          <a:xfrm>
            <a:off x="9236075" y="1524000"/>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pic>
        <p:nvPicPr>
          <p:cNvPr id="452" name="Google Shape;452;p50"/>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53" name="Google Shape;453;p50"/>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4" name="Google Shape;454;p50"/>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5" name="Google Shape;455;p50"/>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56" name="Google Shape;456;p50"/>
          <p:cNvSpPr txBox="1">
            <a:spLocks noGrp="1"/>
          </p:cNvSpPr>
          <p:nvPr>
            <p:ph type="body" idx="6"/>
          </p:nvPr>
        </p:nvSpPr>
        <p:spPr>
          <a:xfrm>
            <a:off x="838200" y="3543300"/>
            <a:ext cx="2400300" cy="24765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400"/>
              <a:buFont typeface="Avenir"/>
              <a:buNone/>
              <a:defRPr sz="1400"/>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7" name="Google Shape;457;p50"/>
          <p:cNvSpPr txBox="1">
            <a:spLocks noGrp="1"/>
          </p:cNvSpPr>
          <p:nvPr>
            <p:ph type="body" idx="7"/>
          </p:nvPr>
        </p:nvSpPr>
        <p:spPr>
          <a:xfrm>
            <a:off x="3544062" y="3543300"/>
            <a:ext cx="2400300" cy="24765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400"/>
              <a:buFont typeface="Avenir"/>
              <a:buNone/>
              <a:defRPr sz="1400"/>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8" name="Google Shape;458;p50"/>
          <p:cNvSpPr txBox="1">
            <a:spLocks noGrp="1"/>
          </p:cNvSpPr>
          <p:nvPr>
            <p:ph type="body" idx="8"/>
          </p:nvPr>
        </p:nvSpPr>
        <p:spPr>
          <a:xfrm>
            <a:off x="6248400" y="3543300"/>
            <a:ext cx="2400300" cy="24765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400"/>
              <a:buFont typeface="Avenir"/>
              <a:buNone/>
              <a:defRPr sz="1400"/>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9" name="Google Shape;459;p50"/>
          <p:cNvSpPr txBox="1">
            <a:spLocks noGrp="1"/>
          </p:cNvSpPr>
          <p:nvPr>
            <p:ph type="body" idx="9"/>
          </p:nvPr>
        </p:nvSpPr>
        <p:spPr>
          <a:xfrm>
            <a:off x="8950325" y="3543300"/>
            <a:ext cx="2400300" cy="24765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accent2"/>
              </a:buClr>
              <a:buSzPts val="1200"/>
              <a:buChar char="•"/>
              <a:defRPr sz="1200"/>
            </a:lvl1pPr>
            <a:lvl2pPr marL="914400" lvl="1" indent="-304800" algn="l">
              <a:lnSpc>
                <a:spcPct val="100000"/>
              </a:lnSpc>
              <a:spcBef>
                <a:spcPts val="300"/>
              </a:spcBef>
              <a:spcAft>
                <a:spcPts val="0"/>
              </a:spcAft>
              <a:buClr>
                <a:schemeClr val="accent2"/>
              </a:buClr>
              <a:buSzPts val="1200"/>
              <a:buChar char="⎯"/>
              <a:defRPr sz="1200"/>
            </a:lvl2pPr>
            <a:lvl3pPr marL="1371600" lvl="2" indent="-293369" algn="l">
              <a:lnSpc>
                <a:spcPct val="100000"/>
              </a:lnSpc>
              <a:spcBef>
                <a:spcPts val="300"/>
              </a:spcBef>
              <a:spcAft>
                <a:spcPts val="0"/>
              </a:spcAft>
              <a:buClr>
                <a:schemeClr val="accent2"/>
              </a:buClr>
              <a:buSzPts val="1020"/>
              <a:buChar char="⚬"/>
              <a:defRPr sz="1200"/>
            </a:lvl3pPr>
            <a:lvl4pPr marL="1828800" lvl="3" indent="-228600" algn="l">
              <a:lnSpc>
                <a:spcPct val="100000"/>
              </a:lnSpc>
              <a:spcBef>
                <a:spcPts val="1200"/>
              </a:spcBef>
              <a:spcAft>
                <a:spcPts val="0"/>
              </a:spcAft>
              <a:buClr>
                <a:schemeClr val="accent2"/>
              </a:buClr>
              <a:buSzPts val="1400"/>
              <a:buFont typeface="Avenir"/>
              <a:buNone/>
              <a:defRPr sz="1400"/>
            </a:lvl4pPr>
            <a:lvl5pPr marL="2286000" lvl="4" indent="-228600" algn="l">
              <a:lnSpc>
                <a:spcPct val="100000"/>
              </a:lnSpc>
              <a:spcBef>
                <a:spcPts val="600"/>
              </a:spcBef>
              <a:spcAft>
                <a:spcPts val="0"/>
              </a:spcAft>
              <a:buClr>
                <a:schemeClr val="accent2"/>
              </a:buClr>
              <a:buSzPts val="1200"/>
              <a:buFont typeface="Avenir"/>
              <a:buNone/>
              <a:defRPr sz="1200"/>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562">
          <p15:clr>
            <a:srgbClr val="FBAE40"/>
          </p15:clr>
        </p15:guide>
        <p15:guide id="2" pos="2407">
          <p15:clr>
            <a:srgbClr val="FBAE40"/>
          </p15:clr>
        </p15:guide>
        <p15:guide id="3" pos="2988">
          <p15:clr>
            <a:srgbClr val="FBAE40"/>
          </p15:clr>
        </p15:guide>
        <p15:guide id="4" pos="4690">
          <p15:clr>
            <a:srgbClr val="FBAE40"/>
          </p15:clr>
        </p15:guide>
        <p15:guide id="5" pos="5267">
          <p15:clr>
            <a:srgbClr val="FBAE40"/>
          </p15:clr>
        </p15:guide>
        <p15:guide id="6" pos="4112">
          <p15:clr>
            <a:srgbClr val="FBAE40"/>
          </p15:clr>
        </p15:guide>
        <p15:guide id="7" pos="704">
          <p15:clr>
            <a:srgbClr val="FBAE40"/>
          </p15:clr>
        </p15:guide>
        <p15:guide id="8" pos="1859">
          <p15:clr>
            <a:srgbClr val="FBAE40"/>
          </p15:clr>
        </p15:guide>
        <p15:guide id="9" pos="6970">
          <p15:clr>
            <a:srgbClr val="FBAE40"/>
          </p15:clr>
        </p15:guide>
        <p15:guide id="10" pos="5815">
          <p15:clr>
            <a:srgbClr val="FBAE40"/>
          </p15:clr>
        </p15:guide>
        <p15:guide id="11" pos="6394">
          <p15:clr>
            <a:srgbClr val="FBAE40"/>
          </p15:clr>
        </p15:guide>
        <p15:guide id="12" pos="1284">
          <p15:clr>
            <a:srgbClr val="FBAE40"/>
          </p15:clr>
        </p15:guide>
        <p15:guide id="13" orient="horz" pos="2232">
          <p15:clr>
            <a:srgbClr val="FBAE40"/>
          </p15:clr>
        </p15:guide>
        <p15:guide id="14" orient="horz" pos="2113">
          <p15:clr>
            <a:srgbClr val="FBAE40"/>
          </p15:clr>
        </p15:guide>
        <p15:guide id="15" orient="horz" pos="960">
          <p15:clr>
            <a:srgbClr val="FBAE40"/>
          </p15:clr>
        </p15:guide>
        <p15:guide id="16" pos="528">
          <p15:clr>
            <a:srgbClr val="FBAE40"/>
          </p15:clr>
        </p15:guide>
        <p15:guide id="17" pos="2040">
          <p15:clr>
            <a:srgbClr val="FBAE40"/>
          </p15:clr>
        </p15:guide>
        <p15:guide id="18" pos="2232">
          <p15:clr>
            <a:srgbClr val="FBAE40"/>
          </p15:clr>
        </p15:guide>
        <p15:guide id="19" pos="3744">
          <p15:clr>
            <a:srgbClr val="FBAE40"/>
          </p15:clr>
        </p15:guide>
        <p15:guide id="20" pos="3936">
          <p15:clr>
            <a:srgbClr val="FBAE40"/>
          </p15:clr>
        </p15:guide>
        <p15:guide id="21" pos="5448">
          <p15:clr>
            <a:srgbClr val="FBAE40"/>
          </p15:clr>
        </p15:guide>
        <p15:guide id="22" pos="5640">
          <p15:clr>
            <a:srgbClr val="FBAE40"/>
          </p15:clr>
        </p15:guide>
        <p15:guide id="23" pos="7152">
          <p15:clr>
            <a:srgbClr val="FBAE40"/>
          </p15:clr>
        </p15:guide>
        <p15:guide id="24" pos="2134">
          <p15:clr>
            <a:srgbClr val="FBAE40"/>
          </p15:clr>
        </p15:guide>
        <p15:guide id="25" pos="3838">
          <p15:clr>
            <a:srgbClr val="FBAE40"/>
          </p15:clr>
        </p15:guide>
        <p15:guide id="26" pos="554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 3 Circles + Columns">
  <p:cSld name="Title + 3 Circles + Columns">
    <p:spTree>
      <p:nvGrpSpPr>
        <p:cNvPr id="1" name="Shape 460"/>
        <p:cNvGrpSpPr/>
        <p:nvPr/>
      </p:nvGrpSpPr>
      <p:grpSpPr>
        <a:xfrm>
          <a:off x="0" y="0"/>
          <a:ext cx="0" cy="0"/>
          <a:chOff x="0" y="0"/>
          <a:chExt cx="0" cy="0"/>
        </a:xfrm>
      </p:grpSpPr>
      <p:sp>
        <p:nvSpPr>
          <p:cNvPr id="461" name="Google Shape;461;p51"/>
          <p:cNvSpPr txBox="1">
            <a:spLocks noGrp="1"/>
          </p:cNvSpPr>
          <p:nvPr>
            <p:ph type="body" idx="1"/>
          </p:nvPr>
        </p:nvSpPr>
        <p:spPr>
          <a:xfrm>
            <a:off x="841248" y="2514599"/>
            <a:ext cx="3200400" cy="3502152"/>
          </a:xfrm>
          <a:prstGeom prst="rect">
            <a:avLst/>
          </a:prstGeom>
          <a:solidFill>
            <a:srgbClr val="E5EAF1"/>
          </a:solidFill>
          <a:ln>
            <a:noFill/>
          </a:ln>
        </p:spPr>
        <p:txBody>
          <a:bodyPr spcFirstLastPara="1" wrap="square" lIns="228600" tIns="1143000" rIns="228600" bIns="228600" anchor="t" anchorCtr="0">
            <a:noAutofit/>
          </a:bodyPr>
          <a:lstStyle>
            <a:lvl1pPr marL="457200" lvl="0" indent="-228600" algn="ctr">
              <a:lnSpc>
                <a:spcPct val="100000"/>
              </a:lnSpc>
              <a:spcBef>
                <a:spcPts val="600"/>
              </a:spcBef>
              <a:spcAft>
                <a:spcPts val="0"/>
              </a:spcAft>
              <a:buClr>
                <a:schemeClr val="accent2"/>
              </a:buClr>
              <a:buSzPts val="1700"/>
              <a:buFont typeface="Avenir"/>
              <a:buNone/>
              <a:defRPr sz="17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2" name="Google Shape;462;p51"/>
          <p:cNvSpPr txBox="1">
            <a:spLocks noGrp="1"/>
          </p:cNvSpPr>
          <p:nvPr>
            <p:ph type="body" idx="2"/>
          </p:nvPr>
        </p:nvSpPr>
        <p:spPr>
          <a:xfrm>
            <a:off x="4495673" y="2514599"/>
            <a:ext cx="3200400" cy="3502152"/>
          </a:xfrm>
          <a:prstGeom prst="rect">
            <a:avLst/>
          </a:prstGeom>
          <a:solidFill>
            <a:srgbClr val="E5EAF1"/>
          </a:solidFill>
          <a:ln>
            <a:noFill/>
          </a:ln>
        </p:spPr>
        <p:txBody>
          <a:bodyPr spcFirstLastPara="1" wrap="square" lIns="228600" tIns="1143000" rIns="228600" bIns="228600" anchor="t" anchorCtr="0">
            <a:noAutofit/>
          </a:bodyPr>
          <a:lstStyle>
            <a:lvl1pPr marL="457200" lvl="0" indent="-228600" algn="ctr">
              <a:lnSpc>
                <a:spcPct val="100000"/>
              </a:lnSpc>
              <a:spcBef>
                <a:spcPts val="600"/>
              </a:spcBef>
              <a:spcAft>
                <a:spcPts val="0"/>
              </a:spcAft>
              <a:buClr>
                <a:schemeClr val="accent2"/>
              </a:buClr>
              <a:buSzPts val="1700"/>
              <a:buFont typeface="Avenir"/>
              <a:buNone/>
              <a:defRPr sz="17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3" name="Google Shape;463;p51"/>
          <p:cNvSpPr txBox="1">
            <a:spLocks noGrp="1"/>
          </p:cNvSpPr>
          <p:nvPr>
            <p:ph type="body" idx="3"/>
          </p:nvPr>
        </p:nvSpPr>
        <p:spPr>
          <a:xfrm>
            <a:off x="8150225" y="2514599"/>
            <a:ext cx="3200400" cy="3502152"/>
          </a:xfrm>
          <a:prstGeom prst="rect">
            <a:avLst/>
          </a:prstGeom>
          <a:solidFill>
            <a:srgbClr val="E5EAF1"/>
          </a:solidFill>
          <a:ln>
            <a:noFill/>
          </a:ln>
        </p:spPr>
        <p:txBody>
          <a:bodyPr spcFirstLastPara="1" wrap="square" lIns="228600" tIns="1143000" rIns="228600" bIns="228600" anchor="t" anchorCtr="0">
            <a:noAutofit/>
          </a:bodyPr>
          <a:lstStyle>
            <a:lvl1pPr marL="457200" lvl="0" indent="-228600" algn="ctr">
              <a:lnSpc>
                <a:spcPct val="100000"/>
              </a:lnSpc>
              <a:spcBef>
                <a:spcPts val="600"/>
              </a:spcBef>
              <a:spcAft>
                <a:spcPts val="0"/>
              </a:spcAft>
              <a:buClr>
                <a:schemeClr val="accent2"/>
              </a:buClr>
              <a:buSzPts val="1700"/>
              <a:buFont typeface="Avenir"/>
              <a:buNone/>
              <a:defRPr sz="17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4" name="Google Shape;464;p51"/>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5" name="Google Shape;465;p51"/>
          <p:cNvSpPr txBox="1">
            <a:spLocks noGrp="1"/>
          </p:cNvSpPr>
          <p:nvPr>
            <p:ph type="body" idx="4"/>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6" name="Google Shape;466;p51"/>
          <p:cNvSpPr>
            <a:spLocks noGrp="1"/>
          </p:cNvSpPr>
          <p:nvPr>
            <p:ph type="pic" idx="5"/>
          </p:nvPr>
        </p:nvSpPr>
        <p:spPr>
          <a:xfrm>
            <a:off x="5181600" y="1600200"/>
            <a:ext cx="1828800" cy="1828800"/>
          </a:xfrm>
          <a:prstGeom prst="ellipse">
            <a:avLst/>
          </a:prstGeom>
          <a:solidFill>
            <a:schemeClr val="lt1"/>
          </a:solidFill>
          <a:ln w="76200" cap="flat" cmpd="sng">
            <a:solidFill>
              <a:schemeClr val="accent4"/>
            </a:solidFill>
            <a:prstDash val="solid"/>
            <a:round/>
            <a:headEnd type="none" w="sm" len="sm"/>
            <a:tailEnd type="none" w="sm" len="sm"/>
          </a:ln>
        </p:spPr>
      </p:sp>
      <p:pic>
        <p:nvPicPr>
          <p:cNvPr id="467" name="Google Shape;467;p51"/>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68" name="Google Shape;468;p51"/>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9" name="Google Shape;469;p51"/>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0" name="Google Shape;470;p51"/>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71" name="Google Shape;471;p51"/>
          <p:cNvSpPr>
            <a:spLocks noGrp="1"/>
          </p:cNvSpPr>
          <p:nvPr>
            <p:ph type="pic" idx="6"/>
          </p:nvPr>
        </p:nvSpPr>
        <p:spPr>
          <a:xfrm>
            <a:off x="1527048" y="1600200"/>
            <a:ext cx="1828800" cy="1828800"/>
          </a:xfrm>
          <a:prstGeom prst="ellipse">
            <a:avLst/>
          </a:prstGeom>
          <a:solidFill>
            <a:schemeClr val="lt1"/>
          </a:solidFill>
          <a:ln w="76200" cap="flat" cmpd="sng">
            <a:solidFill>
              <a:schemeClr val="accent4"/>
            </a:solidFill>
            <a:prstDash val="solid"/>
            <a:round/>
            <a:headEnd type="none" w="sm" len="sm"/>
            <a:tailEnd type="none" w="sm" len="sm"/>
          </a:ln>
        </p:spPr>
      </p:sp>
      <p:sp>
        <p:nvSpPr>
          <p:cNvPr id="472" name="Google Shape;472;p51"/>
          <p:cNvSpPr>
            <a:spLocks noGrp="1"/>
          </p:cNvSpPr>
          <p:nvPr>
            <p:ph type="pic" idx="7"/>
          </p:nvPr>
        </p:nvSpPr>
        <p:spPr>
          <a:xfrm>
            <a:off x="8839200" y="1600200"/>
            <a:ext cx="1828800" cy="1828800"/>
          </a:xfrm>
          <a:prstGeom prst="ellipse">
            <a:avLst/>
          </a:prstGeom>
          <a:solidFill>
            <a:schemeClr val="lt1"/>
          </a:solidFill>
          <a:ln w="76200" cap="flat" cmpd="sng">
            <a:solidFill>
              <a:schemeClr val="accent4"/>
            </a:solidFill>
            <a:prstDash val="solid"/>
            <a:round/>
            <a:headEnd type="none" w="sm" len="sm"/>
            <a:tailEnd type="none" w="sm" len="sm"/>
          </a:ln>
        </p:spPr>
      </p:sp>
    </p:spTree>
  </p:cSld>
  <p:clrMapOvr>
    <a:masterClrMapping/>
  </p:clrMapOvr>
  <p:extLst>
    <p:ext uri="{DCECCB84-F9BA-43D5-87BE-67443E8EF086}">
      <p15:sldGuideLst xmlns:p15="http://schemas.microsoft.com/office/powerpoint/2012/main">
        <p15:guide id="1" pos="2832">
          <p15:clr>
            <a:srgbClr val="FBAE40"/>
          </p15:clr>
        </p15:guide>
        <p15:guide id="2" pos="3262">
          <p15:clr>
            <a:srgbClr val="FBAE40"/>
          </p15:clr>
        </p15:guide>
        <p15:guide id="3" pos="4416">
          <p15:clr>
            <a:srgbClr val="FBAE40"/>
          </p15:clr>
        </p15:guide>
        <p15:guide id="4" pos="4850">
          <p15:clr>
            <a:srgbClr val="FBAE40"/>
          </p15:clr>
        </p15:guide>
        <p15:guide id="5" pos="3840">
          <p15:clr>
            <a:srgbClr val="FBAE40"/>
          </p15:clr>
        </p15:guide>
        <p15:guide id="6" pos="959">
          <p15:clr>
            <a:srgbClr val="FBAE40"/>
          </p15:clr>
        </p15:guide>
        <p15:guide id="7" pos="2114">
          <p15:clr>
            <a:srgbClr val="FBAE40"/>
          </p15:clr>
        </p15:guide>
        <p15:guide id="8" pos="6720">
          <p15:clr>
            <a:srgbClr val="FBAE40"/>
          </p15:clr>
        </p15:guide>
        <p15:guide id="9" pos="5566">
          <p15:clr>
            <a:srgbClr val="FBAE40"/>
          </p15:clr>
        </p15:guide>
        <p15:guide id="10" pos="6144">
          <p15:clr>
            <a:srgbClr val="FBAE40"/>
          </p15:clr>
        </p15:guide>
        <p15:guide id="11" pos="1535">
          <p15:clr>
            <a:srgbClr val="FBAE40"/>
          </p15:clr>
        </p15:guide>
        <p15:guide id="12" orient="horz" pos="2302">
          <p15:clr>
            <a:srgbClr val="FBAE40"/>
          </p15:clr>
        </p15:guide>
        <p15:guide id="13" orient="horz" pos="2160">
          <p15:clr>
            <a:srgbClr val="FBAE40"/>
          </p15:clr>
        </p15:guide>
        <p15:guide id="14" orient="horz" pos="1006">
          <p15:clr>
            <a:srgbClr val="FBAE40"/>
          </p15:clr>
        </p15:guide>
        <p15:guide id="15" orient="horz" pos="1584">
          <p15:clr>
            <a:srgbClr val="FBAE40"/>
          </p15:clr>
        </p15:guide>
        <p15:guide id="16" pos="523">
          <p15:clr>
            <a:srgbClr val="FBAE40"/>
          </p15:clr>
        </p15:guide>
        <p15:guide id="17" pos="2542">
          <p15:clr>
            <a:srgbClr val="FBAE40"/>
          </p15:clr>
        </p15:guide>
        <p15:guide id="18" pos="7151">
          <p15:clr>
            <a:srgbClr val="FBAE40"/>
          </p15:clr>
        </p15:guide>
        <p15:guide id="19" pos="513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 Content + 4 Icon Circles">
  <p:cSld name="Title + Content + 4 Icon Circles">
    <p:spTree>
      <p:nvGrpSpPr>
        <p:cNvPr id="1" name="Shape 473"/>
        <p:cNvGrpSpPr/>
        <p:nvPr/>
      </p:nvGrpSpPr>
      <p:grpSpPr>
        <a:xfrm>
          <a:off x="0" y="0"/>
          <a:ext cx="0" cy="0"/>
          <a:chOff x="0" y="0"/>
          <a:chExt cx="0" cy="0"/>
        </a:xfrm>
      </p:grpSpPr>
      <p:sp>
        <p:nvSpPr>
          <p:cNvPr id="474" name="Google Shape;474;p52"/>
          <p:cNvSpPr txBox="1">
            <a:spLocks noGrp="1"/>
          </p:cNvSpPr>
          <p:nvPr>
            <p:ph type="title"/>
          </p:nvPr>
        </p:nvSpPr>
        <p:spPr>
          <a:xfrm>
            <a:off x="571500" y="571500"/>
            <a:ext cx="1038225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5" name="Google Shape;475;p52"/>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6" name="Google Shape;476;p52"/>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77" name="Google Shape;477;p52"/>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8" name="Google Shape;478;p52"/>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9" name="Google Shape;479;p52"/>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80" name="Google Shape;480;p52"/>
          <p:cNvSpPr txBox="1">
            <a:spLocks noGrp="1"/>
          </p:cNvSpPr>
          <p:nvPr>
            <p:ph type="body" idx="2"/>
          </p:nvPr>
        </p:nvSpPr>
        <p:spPr>
          <a:xfrm>
            <a:off x="571500" y="1524000"/>
            <a:ext cx="11049000" cy="6064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1" name="Google Shape;481;p52"/>
          <p:cNvSpPr>
            <a:spLocks noGrp="1"/>
          </p:cNvSpPr>
          <p:nvPr>
            <p:ph type="body" idx="3"/>
          </p:nvPr>
        </p:nvSpPr>
        <p:spPr>
          <a:xfrm>
            <a:off x="1235075" y="2516729"/>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2" name="Google Shape;482;p52"/>
          <p:cNvSpPr>
            <a:spLocks noGrp="1"/>
          </p:cNvSpPr>
          <p:nvPr>
            <p:ph type="body" idx="4"/>
          </p:nvPr>
        </p:nvSpPr>
        <p:spPr>
          <a:xfrm>
            <a:off x="3938588" y="2516729"/>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3" name="Google Shape;483;p52"/>
          <p:cNvSpPr>
            <a:spLocks noGrp="1"/>
          </p:cNvSpPr>
          <p:nvPr>
            <p:ph type="body" idx="5"/>
          </p:nvPr>
        </p:nvSpPr>
        <p:spPr>
          <a:xfrm>
            <a:off x="6640513" y="2516729"/>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4" name="Google Shape;484;p52"/>
          <p:cNvSpPr>
            <a:spLocks noGrp="1"/>
          </p:cNvSpPr>
          <p:nvPr>
            <p:ph type="body" idx="6"/>
          </p:nvPr>
        </p:nvSpPr>
        <p:spPr>
          <a:xfrm>
            <a:off x="9353550" y="2516729"/>
            <a:ext cx="1603375" cy="1600200"/>
          </a:xfrm>
          <a:prstGeom prst="ellipse">
            <a:avLst/>
          </a:prstGeom>
          <a:noFill/>
          <a:ln w="7620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accent2"/>
              </a:buClr>
              <a:buSzPts val="1400"/>
              <a:buFont typeface="Avenir"/>
              <a:buNone/>
              <a:defRPr>
                <a:solidFill>
                  <a:schemeClr val="accent2"/>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5" name="Google Shape;485;p52"/>
          <p:cNvSpPr txBox="1">
            <a:spLocks noGrp="1"/>
          </p:cNvSpPr>
          <p:nvPr>
            <p:ph type="body" idx="7"/>
          </p:nvPr>
        </p:nvSpPr>
        <p:spPr>
          <a:xfrm>
            <a:off x="835025" y="4343400"/>
            <a:ext cx="2406650" cy="16764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6" name="Google Shape;486;p52"/>
          <p:cNvSpPr txBox="1">
            <a:spLocks noGrp="1"/>
          </p:cNvSpPr>
          <p:nvPr>
            <p:ph type="body" idx="8"/>
          </p:nvPr>
        </p:nvSpPr>
        <p:spPr>
          <a:xfrm>
            <a:off x="3539067" y="4343400"/>
            <a:ext cx="2406650" cy="16764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7" name="Google Shape;487;p52"/>
          <p:cNvSpPr txBox="1">
            <a:spLocks noGrp="1"/>
          </p:cNvSpPr>
          <p:nvPr>
            <p:ph type="body" idx="9"/>
          </p:nvPr>
        </p:nvSpPr>
        <p:spPr>
          <a:xfrm>
            <a:off x="6243109" y="4343400"/>
            <a:ext cx="2406650" cy="16764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8" name="Google Shape;488;p52"/>
          <p:cNvSpPr txBox="1">
            <a:spLocks noGrp="1"/>
          </p:cNvSpPr>
          <p:nvPr>
            <p:ph type="body" idx="13"/>
          </p:nvPr>
        </p:nvSpPr>
        <p:spPr>
          <a:xfrm>
            <a:off x="8947150" y="4343400"/>
            <a:ext cx="2406650" cy="16764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491">
          <p15:clr>
            <a:srgbClr val="FBAE40"/>
          </p15:clr>
        </p15:guide>
        <p15:guide id="2" pos="2481">
          <p15:clr>
            <a:srgbClr val="FBAE40"/>
          </p15:clr>
        </p15:guide>
        <p15:guide id="3" pos="2988">
          <p15:clr>
            <a:srgbClr val="FBAE40"/>
          </p15:clr>
        </p15:guide>
        <p15:guide id="4" pos="4690">
          <p15:clr>
            <a:srgbClr val="FBAE40"/>
          </p15:clr>
        </p15:guide>
        <p15:guide id="5" pos="5197">
          <p15:clr>
            <a:srgbClr val="FBAE40"/>
          </p15:clr>
        </p15:guide>
        <p15:guide id="6" pos="4183">
          <p15:clr>
            <a:srgbClr val="FBAE40"/>
          </p15:clr>
        </p15:guide>
        <p15:guide id="7" pos="778">
          <p15:clr>
            <a:srgbClr val="FBAE40"/>
          </p15:clr>
        </p15:guide>
        <p15:guide id="8" pos="1788">
          <p15:clr>
            <a:srgbClr val="FBAE40"/>
          </p15:clr>
        </p15:guide>
        <p15:guide id="9" pos="6900">
          <p15:clr>
            <a:srgbClr val="FBAE40"/>
          </p15:clr>
        </p15:guide>
        <p15:guide id="10" pos="5888">
          <p15:clr>
            <a:srgbClr val="FBAE40"/>
          </p15:clr>
        </p15:guide>
        <p15:guide id="11" pos="6394">
          <p15:clr>
            <a:srgbClr val="FBAE40"/>
          </p15:clr>
        </p15:guide>
        <p15:guide id="12" pos="1284">
          <p15:clr>
            <a:srgbClr val="FBAE40"/>
          </p15:clr>
        </p15:guide>
        <p15:guide id="13" orient="horz" pos="2736">
          <p15:clr>
            <a:srgbClr val="FBAE40"/>
          </p15:clr>
        </p15:guide>
        <p15:guide id="14" orient="horz" pos="2592">
          <p15:clr>
            <a:srgbClr val="FBAE40"/>
          </p15:clr>
        </p15:guide>
        <p15:guide id="15" pos="526">
          <p15:clr>
            <a:srgbClr val="FBAE40"/>
          </p15:clr>
        </p15:guide>
        <p15:guide id="16" pos="2042">
          <p15:clr>
            <a:srgbClr val="FBAE40"/>
          </p15:clr>
        </p15:guide>
        <p15:guide id="17" pos="2230">
          <p15:clr>
            <a:srgbClr val="FBAE40"/>
          </p15:clr>
        </p15:guide>
        <p15:guide id="18" pos="3746">
          <p15:clr>
            <a:srgbClr val="FBAE40"/>
          </p15:clr>
        </p15:guide>
        <p15:guide id="19" pos="3932">
          <p15:clr>
            <a:srgbClr val="FBAE40"/>
          </p15:clr>
        </p15:guide>
        <p15:guide id="20" pos="5448">
          <p15:clr>
            <a:srgbClr val="FBAE40"/>
          </p15:clr>
        </p15:guide>
        <p15:guide id="21" pos="5636">
          <p15:clr>
            <a:srgbClr val="FBAE40"/>
          </p15:clr>
        </p15:guide>
        <p15:guide id="22" pos="7152">
          <p15:clr>
            <a:srgbClr val="FBAE40"/>
          </p15:clr>
        </p15:guide>
        <p15:guide id="23" orient="horz" pos="2088">
          <p15:clr>
            <a:srgbClr val="FBAE40"/>
          </p15:clr>
        </p15:guide>
        <p15:guide id="24" orient="horz" pos="158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 Content + 4 Icon Columns">
  <p:cSld name="Title + Content + 4 Icon Columns">
    <p:spTree>
      <p:nvGrpSpPr>
        <p:cNvPr id="1" name="Shape 489"/>
        <p:cNvGrpSpPr/>
        <p:nvPr/>
      </p:nvGrpSpPr>
      <p:grpSpPr>
        <a:xfrm>
          <a:off x="0" y="0"/>
          <a:ext cx="0" cy="0"/>
          <a:chOff x="0" y="0"/>
          <a:chExt cx="0" cy="0"/>
        </a:xfrm>
      </p:grpSpPr>
      <p:sp>
        <p:nvSpPr>
          <p:cNvPr id="490" name="Google Shape;490;p53"/>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1" name="Google Shape;491;p53"/>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2" name="Google Shape;492;p53"/>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493" name="Google Shape;493;p53"/>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4" name="Google Shape;494;p5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5" name="Google Shape;495;p5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496" name="Google Shape;496;p53"/>
          <p:cNvSpPr txBox="1">
            <a:spLocks noGrp="1"/>
          </p:cNvSpPr>
          <p:nvPr>
            <p:ph type="body" idx="2"/>
          </p:nvPr>
        </p:nvSpPr>
        <p:spPr>
          <a:xfrm>
            <a:off x="571500" y="1524000"/>
            <a:ext cx="11049000" cy="6064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7" name="Google Shape;497;p53"/>
          <p:cNvSpPr txBox="1">
            <a:spLocks noGrp="1"/>
          </p:cNvSpPr>
          <p:nvPr>
            <p:ph type="body" idx="3"/>
          </p:nvPr>
        </p:nvSpPr>
        <p:spPr>
          <a:xfrm>
            <a:off x="839089" y="2454275"/>
            <a:ext cx="2402586" cy="3222625"/>
          </a:xfrm>
          <a:prstGeom prst="rect">
            <a:avLst/>
          </a:prstGeom>
          <a:solidFill>
            <a:srgbClr val="F3F5F9"/>
          </a:solidFill>
          <a:ln>
            <a:noFill/>
          </a:ln>
        </p:spPr>
        <p:txBody>
          <a:bodyPr spcFirstLastPara="1" wrap="square" lIns="228600" tIns="1371600" rIns="228600" bIns="22860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8" name="Google Shape;498;p53"/>
          <p:cNvSpPr txBox="1">
            <a:spLocks noGrp="1"/>
          </p:cNvSpPr>
          <p:nvPr>
            <p:ph type="body" idx="4"/>
          </p:nvPr>
        </p:nvSpPr>
        <p:spPr>
          <a:xfrm>
            <a:off x="3543131" y="2454275"/>
            <a:ext cx="2402586" cy="3222625"/>
          </a:xfrm>
          <a:prstGeom prst="rect">
            <a:avLst/>
          </a:prstGeom>
          <a:solidFill>
            <a:srgbClr val="F3F5F9"/>
          </a:solidFill>
          <a:ln>
            <a:noFill/>
          </a:ln>
        </p:spPr>
        <p:txBody>
          <a:bodyPr spcFirstLastPara="1" wrap="square" lIns="228600" tIns="1371600" rIns="228600" bIns="22860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9" name="Google Shape;499;p53"/>
          <p:cNvSpPr txBox="1">
            <a:spLocks noGrp="1"/>
          </p:cNvSpPr>
          <p:nvPr>
            <p:ph type="body" idx="5"/>
          </p:nvPr>
        </p:nvSpPr>
        <p:spPr>
          <a:xfrm>
            <a:off x="6247173" y="2454275"/>
            <a:ext cx="2402586" cy="3222625"/>
          </a:xfrm>
          <a:prstGeom prst="rect">
            <a:avLst/>
          </a:prstGeom>
          <a:solidFill>
            <a:srgbClr val="F3F5F9"/>
          </a:solidFill>
          <a:ln>
            <a:noFill/>
          </a:ln>
        </p:spPr>
        <p:txBody>
          <a:bodyPr spcFirstLastPara="1" wrap="square" lIns="228600" tIns="1371600" rIns="228600" bIns="22860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0" name="Google Shape;500;p53"/>
          <p:cNvSpPr txBox="1">
            <a:spLocks noGrp="1"/>
          </p:cNvSpPr>
          <p:nvPr>
            <p:ph type="body" idx="6"/>
          </p:nvPr>
        </p:nvSpPr>
        <p:spPr>
          <a:xfrm>
            <a:off x="8951214" y="2454275"/>
            <a:ext cx="2402586" cy="3222625"/>
          </a:xfrm>
          <a:prstGeom prst="rect">
            <a:avLst/>
          </a:prstGeom>
          <a:solidFill>
            <a:srgbClr val="F3F5F9"/>
          </a:solidFill>
          <a:ln>
            <a:noFill/>
          </a:ln>
        </p:spPr>
        <p:txBody>
          <a:bodyPr spcFirstLastPara="1" wrap="square" lIns="228600" tIns="1371600" rIns="228600" bIns="22860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746">
          <p15:clr>
            <a:srgbClr val="FBAE40"/>
          </p15:clr>
        </p15:guide>
        <p15:guide id="2" pos="2230">
          <p15:clr>
            <a:srgbClr val="FBAE40"/>
          </p15:clr>
        </p15:guide>
        <p15:guide id="3" pos="2988">
          <p15:clr>
            <a:srgbClr val="FBAE40"/>
          </p15:clr>
        </p15:guide>
        <p15:guide id="4" pos="4690">
          <p15:clr>
            <a:srgbClr val="FBAE40"/>
          </p15:clr>
        </p15:guide>
        <p15:guide id="5" pos="5448">
          <p15:clr>
            <a:srgbClr val="FBAE40"/>
          </p15:clr>
        </p15:guide>
        <p15:guide id="6" pos="3932">
          <p15:clr>
            <a:srgbClr val="FBAE40"/>
          </p15:clr>
        </p15:guide>
        <p15:guide id="7" pos="524">
          <p15:clr>
            <a:srgbClr val="FBAE40"/>
          </p15:clr>
        </p15:guide>
        <p15:guide id="8" pos="2042">
          <p15:clr>
            <a:srgbClr val="FBAE40"/>
          </p15:clr>
        </p15:guide>
        <p15:guide id="9" pos="7152">
          <p15:clr>
            <a:srgbClr val="FBAE40"/>
          </p15:clr>
        </p15:guide>
        <p15:guide id="10" pos="5636">
          <p15:clr>
            <a:srgbClr val="FBAE40"/>
          </p15:clr>
        </p15:guide>
        <p15:guide id="11" pos="6394">
          <p15:clr>
            <a:srgbClr val="FBAE40"/>
          </p15:clr>
        </p15:guide>
        <p15:guide id="12" pos="1284">
          <p15:clr>
            <a:srgbClr val="FBAE40"/>
          </p15:clr>
        </p15:guide>
        <p15:guide id="13" orient="horz" pos="3576">
          <p15:clr>
            <a:srgbClr val="FBAE40"/>
          </p15:clr>
        </p15:guide>
        <p15:guide id="14" orient="horz" pos="1546">
          <p15:clr>
            <a:srgbClr val="FBAE40"/>
          </p15:clr>
        </p15:guide>
        <p15:guide id="15" orient="horz" pos="198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 Content + 4 Circles Indigo">
  <p:cSld name="Title + Content + 4 Circles Indigo">
    <p:bg>
      <p:bgPr>
        <a:solidFill>
          <a:schemeClr val="accent2"/>
        </a:solidFill>
        <a:effectLst/>
      </p:bgPr>
    </p:bg>
    <p:spTree>
      <p:nvGrpSpPr>
        <p:cNvPr id="1" name="Shape 501"/>
        <p:cNvGrpSpPr/>
        <p:nvPr/>
      </p:nvGrpSpPr>
      <p:grpSpPr>
        <a:xfrm>
          <a:off x="0" y="0"/>
          <a:ext cx="0" cy="0"/>
          <a:chOff x="0" y="0"/>
          <a:chExt cx="0" cy="0"/>
        </a:xfrm>
      </p:grpSpPr>
      <p:sp>
        <p:nvSpPr>
          <p:cNvPr id="502" name="Google Shape;502;p54"/>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3" name="Google Shape;503;p54"/>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4" name="Google Shape;504;p54"/>
          <p:cNvSpPr>
            <a:spLocks noGrp="1"/>
          </p:cNvSpPr>
          <p:nvPr>
            <p:ph type="pic" idx="2"/>
          </p:nvPr>
        </p:nvSpPr>
        <p:spPr>
          <a:xfrm>
            <a:off x="3770376" y="1524000"/>
            <a:ext cx="1947672" cy="1947672"/>
          </a:xfrm>
          <a:prstGeom prst="ellipse">
            <a:avLst/>
          </a:prstGeom>
          <a:noFill/>
          <a:ln w="76200" cap="flat" cmpd="sng">
            <a:solidFill>
              <a:schemeClr val="accent4"/>
            </a:solidFill>
            <a:prstDash val="solid"/>
            <a:round/>
            <a:headEnd type="none" w="sm" len="sm"/>
            <a:tailEnd type="none" w="sm" len="sm"/>
          </a:ln>
        </p:spPr>
      </p:sp>
      <p:sp>
        <p:nvSpPr>
          <p:cNvPr id="505" name="Google Shape;505;p54"/>
          <p:cNvSpPr>
            <a:spLocks noGrp="1"/>
          </p:cNvSpPr>
          <p:nvPr>
            <p:ph type="pic" idx="3"/>
          </p:nvPr>
        </p:nvSpPr>
        <p:spPr>
          <a:xfrm>
            <a:off x="6473952" y="1524000"/>
            <a:ext cx="1947672" cy="1947672"/>
          </a:xfrm>
          <a:prstGeom prst="ellipse">
            <a:avLst/>
          </a:prstGeom>
          <a:noFill/>
          <a:ln w="76200" cap="flat" cmpd="sng">
            <a:solidFill>
              <a:schemeClr val="accent4"/>
            </a:solidFill>
            <a:prstDash val="solid"/>
            <a:round/>
            <a:headEnd type="none" w="sm" len="sm"/>
            <a:tailEnd type="none" w="sm" len="sm"/>
          </a:ln>
        </p:spPr>
      </p:sp>
      <p:sp>
        <p:nvSpPr>
          <p:cNvPr id="506" name="Google Shape;506;p54"/>
          <p:cNvSpPr>
            <a:spLocks noGrp="1"/>
          </p:cNvSpPr>
          <p:nvPr>
            <p:ph type="pic" idx="4"/>
          </p:nvPr>
        </p:nvSpPr>
        <p:spPr>
          <a:xfrm>
            <a:off x="1066800" y="1524000"/>
            <a:ext cx="1947672" cy="1947672"/>
          </a:xfrm>
          <a:prstGeom prst="ellipse">
            <a:avLst/>
          </a:prstGeom>
          <a:noFill/>
          <a:ln w="76200" cap="flat" cmpd="sng">
            <a:solidFill>
              <a:schemeClr val="accent4"/>
            </a:solidFill>
            <a:prstDash val="solid"/>
            <a:round/>
            <a:headEnd type="none" w="sm" len="sm"/>
            <a:tailEnd type="none" w="sm" len="sm"/>
          </a:ln>
        </p:spPr>
      </p:sp>
      <p:sp>
        <p:nvSpPr>
          <p:cNvPr id="507" name="Google Shape;507;p54"/>
          <p:cNvSpPr>
            <a:spLocks noGrp="1"/>
          </p:cNvSpPr>
          <p:nvPr>
            <p:ph type="pic" idx="5"/>
          </p:nvPr>
        </p:nvSpPr>
        <p:spPr>
          <a:xfrm>
            <a:off x="9177528" y="1524000"/>
            <a:ext cx="1947672" cy="1947672"/>
          </a:xfrm>
          <a:prstGeom prst="ellipse">
            <a:avLst/>
          </a:prstGeom>
          <a:noFill/>
          <a:ln w="76200" cap="flat" cmpd="sng">
            <a:solidFill>
              <a:schemeClr val="accent4"/>
            </a:solidFill>
            <a:prstDash val="solid"/>
            <a:round/>
            <a:headEnd type="none" w="sm" len="sm"/>
            <a:tailEnd type="none" w="sm" len="sm"/>
          </a:ln>
        </p:spPr>
      </p:sp>
      <p:pic>
        <p:nvPicPr>
          <p:cNvPr id="508" name="Google Shape;508;p54"/>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509" name="Google Shape;509;p54"/>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0" name="Google Shape;510;p5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1" name="Google Shape;511;p5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512" name="Google Shape;512;p54"/>
          <p:cNvSpPr txBox="1">
            <a:spLocks noGrp="1"/>
          </p:cNvSpPr>
          <p:nvPr>
            <p:ph type="body" idx="6"/>
          </p:nvPr>
        </p:nvSpPr>
        <p:spPr>
          <a:xfrm>
            <a:off x="838200" y="3657600"/>
            <a:ext cx="2400300" cy="23622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400"/>
              <a:buFont typeface="Avenir"/>
              <a:buNone/>
              <a:defRPr sz="1400">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3" name="Google Shape;513;p54"/>
          <p:cNvSpPr txBox="1">
            <a:spLocks noGrp="1"/>
          </p:cNvSpPr>
          <p:nvPr>
            <p:ph type="body" idx="7"/>
          </p:nvPr>
        </p:nvSpPr>
        <p:spPr>
          <a:xfrm>
            <a:off x="3540125" y="3657600"/>
            <a:ext cx="2400300" cy="23622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400"/>
              <a:buFont typeface="Avenir"/>
              <a:buNone/>
              <a:defRPr sz="1400">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4" name="Google Shape;514;p54"/>
          <p:cNvSpPr txBox="1">
            <a:spLocks noGrp="1"/>
          </p:cNvSpPr>
          <p:nvPr>
            <p:ph type="body" idx="8"/>
          </p:nvPr>
        </p:nvSpPr>
        <p:spPr>
          <a:xfrm>
            <a:off x="6251577" y="3657600"/>
            <a:ext cx="2400300" cy="23622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400"/>
              <a:buFont typeface="Avenir"/>
              <a:buNone/>
              <a:defRPr sz="1400">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5" name="Google Shape;515;p54"/>
          <p:cNvSpPr txBox="1">
            <a:spLocks noGrp="1"/>
          </p:cNvSpPr>
          <p:nvPr>
            <p:ph type="body" idx="9"/>
          </p:nvPr>
        </p:nvSpPr>
        <p:spPr>
          <a:xfrm>
            <a:off x="8953500" y="3657600"/>
            <a:ext cx="2400300" cy="2362200"/>
          </a:xfrm>
          <a:prstGeom prst="rect">
            <a:avLst/>
          </a:prstGeom>
          <a:noFill/>
          <a:ln>
            <a:noFill/>
          </a:ln>
        </p:spPr>
        <p:txBody>
          <a:bodyPr spcFirstLastPara="1" wrap="square" lIns="0" tIns="0" rIns="0" bIns="0" anchor="t" anchorCtr="0">
            <a:noAutofit/>
          </a:bodyPr>
          <a:lstStyle>
            <a:lvl1pPr marL="457200" lvl="0" indent="-304800" algn="l">
              <a:lnSpc>
                <a:spcPct val="100000"/>
              </a:lnSpc>
              <a:spcBef>
                <a:spcPts val="600"/>
              </a:spcBef>
              <a:spcAft>
                <a:spcPts val="0"/>
              </a:spcAft>
              <a:buClr>
                <a:schemeClr val="lt1"/>
              </a:buClr>
              <a:buSzPts val="1200"/>
              <a:buChar char="•"/>
              <a:defRPr sz="1200">
                <a:solidFill>
                  <a:schemeClr val="lt1"/>
                </a:solidFill>
              </a:defRPr>
            </a:lvl1pPr>
            <a:lvl2pPr marL="914400" lvl="1" indent="-304800" algn="l">
              <a:lnSpc>
                <a:spcPct val="100000"/>
              </a:lnSpc>
              <a:spcBef>
                <a:spcPts val="300"/>
              </a:spcBef>
              <a:spcAft>
                <a:spcPts val="0"/>
              </a:spcAft>
              <a:buClr>
                <a:schemeClr val="lt1"/>
              </a:buClr>
              <a:buSzPts val="1200"/>
              <a:buChar char="⎯"/>
              <a:defRPr sz="1200">
                <a:solidFill>
                  <a:schemeClr val="lt1"/>
                </a:solidFill>
              </a:defRPr>
            </a:lvl2pPr>
            <a:lvl3pPr marL="1371600" lvl="2" indent="-293369" algn="l">
              <a:lnSpc>
                <a:spcPct val="100000"/>
              </a:lnSpc>
              <a:spcBef>
                <a:spcPts val="300"/>
              </a:spcBef>
              <a:spcAft>
                <a:spcPts val="0"/>
              </a:spcAft>
              <a:buClr>
                <a:schemeClr val="lt1"/>
              </a:buClr>
              <a:buSzPts val="1020"/>
              <a:buChar char="⚬"/>
              <a:defRPr sz="1200">
                <a:solidFill>
                  <a:schemeClr val="lt1"/>
                </a:solidFill>
              </a:defRPr>
            </a:lvl3pPr>
            <a:lvl4pPr marL="1828800" lvl="3" indent="-228600" algn="l">
              <a:lnSpc>
                <a:spcPct val="100000"/>
              </a:lnSpc>
              <a:spcBef>
                <a:spcPts val="1200"/>
              </a:spcBef>
              <a:spcAft>
                <a:spcPts val="0"/>
              </a:spcAft>
              <a:buClr>
                <a:schemeClr val="lt1"/>
              </a:buClr>
              <a:buSzPts val="1400"/>
              <a:buFont typeface="Avenir"/>
              <a:buNone/>
              <a:defRPr sz="1400">
                <a:solidFill>
                  <a:schemeClr val="lt1"/>
                </a:solidFill>
              </a:defRPr>
            </a:lvl4pPr>
            <a:lvl5pPr marL="2286000" lvl="4" indent="-228600" algn="l">
              <a:lnSpc>
                <a:spcPct val="100000"/>
              </a:lnSpc>
              <a:spcBef>
                <a:spcPts val="600"/>
              </a:spcBef>
              <a:spcAft>
                <a:spcPts val="0"/>
              </a:spcAft>
              <a:buClr>
                <a:schemeClr val="lt1"/>
              </a:buClr>
              <a:buSzPts val="1200"/>
              <a:buFont typeface="Avenir"/>
              <a:buNone/>
              <a:defRPr sz="1200">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602">
          <p15:clr>
            <a:srgbClr val="FBAE40"/>
          </p15:clr>
        </p15:guide>
        <p15:guide id="2" pos="2374">
          <p15:clr>
            <a:srgbClr val="FBAE40"/>
          </p15:clr>
        </p15:guide>
        <p15:guide id="3" pos="2988">
          <p15:clr>
            <a:srgbClr val="FBAE40"/>
          </p15:clr>
        </p15:guide>
        <p15:guide id="4" pos="4690">
          <p15:clr>
            <a:srgbClr val="FBAE40"/>
          </p15:clr>
        </p15:guide>
        <p15:guide id="5" pos="5304">
          <p15:clr>
            <a:srgbClr val="FBAE40"/>
          </p15:clr>
        </p15:guide>
        <p15:guide id="6" pos="4076">
          <p15:clr>
            <a:srgbClr val="FBAE40"/>
          </p15:clr>
        </p15:guide>
        <p15:guide id="7" pos="672">
          <p15:clr>
            <a:srgbClr val="FBAE40"/>
          </p15:clr>
        </p15:guide>
        <p15:guide id="8" pos="1898">
          <p15:clr>
            <a:srgbClr val="FBAE40"/>
          </p15:clr>
        </p15:guide>
        <p15:guide id="9" pos="7008">
          <p15:clr>
            <a:srgbClr val="FBAE40"/>
          </p15:clr>
        </p15:guide>
        <p15:guide id="10" pos="5779">
          <p15:clr>
            <a:srgbClr val="FBAE40"/>
          </p15:clr>
        </p15:guide>
        <p15:guide id="11" pos="6394">
          <p15:clr>
            <a:srgbClr val="FBAE40"/>
          </p15:clr>
        </p15:guide>
        <p15:guide id="12" pos="1284">
          <p15:clr>
            <a:srgbClr val="FBAE40"/>
          </p15:clr>
        </p15:guide>
        <p15:guide id="13" orient="horz" pos="2302">
          <p15:clr>
            <a:srgbClr val="FBAE40"/>
          </p15:clr>
        </p15:guide>
        <p15:guide id="14" orient="horz" pos="2188">
          <p15:clr>
            <a:srgbClr val="FBAE40"/>
          </p15:clr>
        </p15:guide>
        <p15:guide id="15" pos="522">
          <p15:clr>
            <a:srgbClr val="FBAE40"/>
          </p15:clr>
        </p15:guide>
        <p15:guide id="16" pos="2044">
          <p15:clr>
            <a:srgbClr val="FBAE40"/>
          </p15:clr>
        </p15:guide>
        <p15:guide id="17" pos="2230">
          <p15:clr>
            <a:srgbClr val="FBAE40"/>
          </p15:clr>
        </p15:guide>
        <p15:guide id="18" pos="3746">
          <p15:clr>
            <a:srgbClr val="FBAE40"/>
          </p15:clr>
        </p15:guide>
        <p15:guide id="19" pos="3932">
          <p15:clr>
            <a:srgbClr val="FBAE40"/>
          </p15:clr>
        </p15:guide>
        <p15:guide id="20" pos="5448">
          <p15:clr>
            <a:srgbClr val="FBAE40"/>
          </p15:clr>
        </p15:guide>
        <p15:guide id="21" pos="5636">
          <p15:clr>
            <a:srgbClr val="FBAE40"/>
          </p15:clr>
        </p15:guide>
        <p15:guide id="22" pos="715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 Circles Across Team Cyan">
  <p:cSld name="3 Circles Across Team Cyan">
    <p:spTree>
      <p:nvGrpSpPr>
        <p:cNvPr id="1" name="Shape 516"/>
        <p:cNvGrpSpPr/>
        <p:nvPr/>
      </p:nvGrpSpPr>
      <p:grpSpPr>
        <a:xfrm>
          <a:off x="0" y="0"/>
          <a:ext cx="0" cy="0"/>
          <a:chOff x="0" y="0"/>
          <a:chExt cx="0" cy="0"/>
        </a:xfrm>
      </p:grpSpPr>
      <p:sp>
        <p:nvSpPr>
          <p:cNvPr id="517" name="Google Shape;517;p55"/>
          <p:cNvSpPr/>
          <p:nvPr/>
        </p:nvSpPr>
        <p:spPr>
          <a:xfrm>
            <a:off x="0" y="3086100"/>
            <a:ext cx="12192000" cy="37719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8" name="Google Shape;518;p55"/>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9" name="Google Shape;519;p55"/>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0" name="Google Shape;520;p55"/>
          <p:cNvSpPr>
            <a:spLocks noGrp="1"/>
          </p:cNvSpPr>
          <p:nvPr>
            <p:ph type="pic" idx="2"/>
          </p:nvPr>
        </p:nvSpPr>
        <p:spPr>
          <a:xfrm>
            <a:off x="4724400" y="1714500"/>
            <a:ext cx="2743200" cy="2743200"/>
          </a:xfrm>
          <a:prstGeom prst="ellipse">
            <a:avLst/>
          </a:prstGeom>
          <a:solidFill>
            <a:srgbClr val="F2F2F2"/>
          </a:solidFill>
          <a:ln w="76200" cap="flat" cmpd="sng">
            <a:solidFill>
              <a:schemeClr val="accent2"/>
            </a:solidFill>
            <a:prstDash val="solid"/>
            <a:round/>
            <a:headEnd type="none" w="sm" len="sm"/>
            <a:tailEnd type="none" w="sm" len="sm"/>
          </a:ln>
        </p:spPr>
      </p:sp>
      <p:sp>
        <p:nvSpPr>
          <p:cNvPr id="521" name="Google Shape;521;p55"/>
          <p:cNvSpPr>
            <a:spLocks noGrp="1"/>
          </p:cNvSpPr>
          <p:nvPr>
            <p:ph type="pic" idx="3"/>
          </p:nvPr>
        </p:nvSpPr>
        <p:spPr>
          <a:xfrm>
            <a:off x="8197850" y="1714500"/>
            <a:ext cx="2743200" cy="2743200"/>
          </a:xfrm>
          <a:prstGeom prst="ellipse">
            <a:avLst/>
          </a:prstGeom>
          <a:solidFill>
            <a:srgbClr val="F2F2F2"/>
          </a:solidFill>
          <a:ln w="76200" cap="flat" cmpd="sng">
            <a:solidFill>
              <a:schemeClr val="accent2"/>
            </a:solidFill>
            <a:prstDash val="solid"/>
            <a:round/>
            <a:headEnd type="none" w="sm" len="sm"/>
            <a:tailEnd type="none" w="sm" len="sm"/>
          </a:ln>
        </p:spPr>
      </p:sp>
      <p:sp>
        <p:nvSpPr>
          <p:cNvPr id="522" name="Google Shape;522;p55"/>
          <p:cNvSpPr>
            <a:spLocks noGrp="1"/>
          </p:cNvSpPr>
          <p:nvPr>
            <p:ph type="pic" idx="4"/>
          </p:nvPr>
        </p:nvSpPr>
        <p:spPr>
          <a:xfrm>
            <a:off x="1243584" y="1719072"/>
            <a:ext cx="2743200" cy="2743200"/>
          </a:xfrm>
          <a:prstGeom prst="ellipse">
            <a:avLst/>
          </a:prstGeom>
          <a:solidFill>
            <a:srgbClr val="F2F2F2"/>
          </a:solidFill>
          <a:ln w="76200" cap="flat" cmpd="sng">
            <a:solidFill>
              <a:schemeClr val="accent2"/>
            </a:solidFill>
            <a:prstDash val="solid"/>
            <a:round/>
            <a:headEnd type="none" w="sm" len="sm"/>
            <a:tailEnd type="none" w="sm" len="sm"/>
          </a:ln>
        </p:spPr>
      </p:sp>
      <p:pic>
        <p:nvPicPr>
          <p:cNvPr id="523" name="Google Shape;523;p55"/>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524" name="Google Shape;524;p55"/>
          <p:cNvSpPr txBox="1">
            <a:spLocks noGrp="1"/>
          </p:cNvSpPr>
          <p:nvPr>
            <p:ph type="body" idx="5"/>
          </p:nvPr>
        </p:nvSpPr>
        <p:spPr>
          <a:xfrm>
            <a:off x="1244251"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800"/>
              <a:buFont typeface="Avenir"/>
              <a:buNone/>
              <a:defRPr sz="18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5" name="Google Shape;525;p55"/>
          <p:cNvSpPr txBox="1">
            <a:spLocks noGrp="1"/>
          </p:cNvSpPr>
          <p:nvPr>
            <p:ph type="body" idx="6"/>
          </p:nvPr>
        </p:nvSpPr>
        <p:spPr>
          <a:xfrm>
            <a:off x="1246632"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6" name="Google Shape;526;p55"/>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7" name="Google Shape;527;p55"/>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8" name="Google Shape;528;p55"/>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529" name="Google Shape;529;p55"/>
          <p:cNvSpPr txBox="1">
            <a:spLocks noGrp="1"/>
          </p:cNvSpPr>
          <p:nvPr>
            <p:ph type="body" idx="7"/>
          </p:nvPr>
        </p:nvSpPr>
        <p:spPr>
          <a:xfrm>
            <a:off x="4724400"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800"/>
              <a:buFont typeface="Avenir"/>
              <a:buNone/>
              <a:defRPr sz="18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0" name="Google Shape;530;p55"/>
          <p:cNvSpPr txBox="1">
            <a:spLocks noGrp="1"/>
          </p:cNvSpPr>
          <p:nvPr>
            <p:ph type="body" idx="8"/>
          </p:nvPr>
        </p:nvSpPr>
        <p:spPr>
          <a:xfrm>
            <a:off x="4726781"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1" name="Google Shape;531;p55"/>
          <p:cNvSpPr txBox="1">
            <a:spLocks noGrp="1"/>
          </p:cNvSpPr>
          <p:nvPr>
            <p:ph type="body" idx="9"/>
          </p:nvPr>
        </p:nvSpPr>
        <p:spPr>
          <a:xfrm>
            <a:off x="8195469"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800"/>
              <a:buFont typeface="Avenir"/>
              <a:buNone/>
              <a:defRPr sz="1800" b="1" i="0">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2" name="Google Shape;532;p55"/>
          <p:cNvSpPr txBox="1">
            <a:spLocks noGrp="1"/>
          </p:cNvSpPr>
          <p:nvPr>
            <p:ph type="body" idx="13"/>
          </p:nvPr>
        </p:nvSpPr>
        <p:spPr>
          <a:xfrm>
            <a:off x="8197850"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accent2"/>
              </a:buClr>
              <a:buSzPts val="1400"/>
              <a:buFont typeface="Avenir"/>
              <a:buNone/>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973">
          <p15:clr>
            <a:srgbClr val="FBAE40"/>
          </p15:clr>
        </p15:guide>
        <p15:guide id="2" pos="2512">
          <p15:clr>
            <a:srgbClr val="FBAE40"/>
          </p15:clr>
        </p15:guide>
        <p15:guide id="3" pos="2740">
          <p15:clr>
            <a:srgbClr val="FBAE40"/>
          </p15:clr>
        </p15:guide>
        <p15:guide id="4" pos="4704">
          <p15:clr>
            <a:srgbClr val="FBAE40"/>
          </p15:clr>
        </p15:guide>
        <p15:guide id="5" pos="5164">
          <p15:clr>
            <a:srgbClr val="FBAE40"/>
          </p15:clr>
        </p15:guide>
        <p15:guide id="6" pos="4934">
          <p15:clr>
            <a:srgbClr val="FBAE40"/>
          </p15:clr>
        </p15:guide>
        <p15:guide id="7" pos="3840">
          <p15:clr>
            <a:srgbClr val="FBAE40"/>
          </p15:clr>
        </p15:guide>
        <p15:guide id="8" pos="782">
          <p15:clr>
            <a:srgbClr val="FBAE40"/>
          </p15:clr>
        </p15:guide>
        <p15:guide id="9" pos="1647">
          <p15:clr>
            <a:srgbClr val="FBAE40"/>
          </p15:clr>
        </p15:guide>
        <p15:guide id="10" pos="6892">
          <p15:clr>
            <a:srgbClr val="FBAE40"/>
          </p15:clr>
        </p15:guide>
        <p15:guide id="11" pos="6027">
          <p15:clr>
            <a:srgbClr val="FBAE40"/>
          </p15:clr>
        </p15:guide>
        <p15:guide id="12" orient="horz" pos="194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 Circles Across Team Indigo">
  <p:cSld name="3 Circles Across Team Indigo">
    <p:spTree>
      <p:nvGrpSpPr>
        <p:cNvPr id="1" name="Shape 533"/>
        <p:cNvGrpSpPr/>
        <p:nvPr/>
      </p:nvGrpSpPr>
      <p:grpSpPr>
        <a:xfrm>
          <a:off x="0" y="0"/>
          <a:ext cx="0" cy="0"/>
          <a:chOff x="0" y="0"/>
          <a:chExt cx="0" cy="0"/>
        </a:xfrm>
      </p:grpSpPr>
      <p:sp>
        <p:nvSpPr>
          <p:cNvPr id="534" name="Google Shape;534;p56"/>
          <p:cNvSpPr/>
          <p:nvPr/>
        </p:nvSpPr>
        <p:spPr>
          <a:xfrm>
            <a:off x="0" y="3086100"/>
            <a:ext cx="12192000" cy="3771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5" name="Google Shape;535;p56"/>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6" name="Google Shape;536;p56"/>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7" name="Google Shape;537;p56"/>
          <p:cNvSpPr>
            <a:spLocks noGrp="1"/>
          </p:cNvSpPr>
          <p:nvPr>
            <p:ph type="pic" idx="2"/>
          </p:nvPr>
        </p:nvSpPr>
        <p:spPr>
          <a:xfrm>
            <a:off x="4724400" y="1714500"/>
            <a:ext cx="2743200" cy="2743200"/>
          </a:xfrm>
          <a:prstGeom prst="ellipse">
            <a:avLst/>
          </a:prstGeom>
          <a:solidFill>
            <a:srgbClr val="F2F2F2"/>
          </a:solidFill>
          <a:ln w="76200" cap="flat" cmpd="sng">
            <a:solidFill>
              <a:schemeClr val="accent4"/>
            </a:solidFill>
            <a:prstDash val="solid"/>
            <a:round/>
            <a:headEnd type="none" w="sm" len="sm"/>
            <a:tailEnd type="none" w="sm" len="sm"/>
          </a:ln>
        </p:spPr>
      </p:sp>
      <p:sp>
        <p:nvSpPr>
          <p:cNvPr id="538" name="Google Shape;538;p56"/>
          <p:cNvSpPr>
            <a:spLocks noGrp="1"/>
          </p:cNvSpPr>
          <p:nvPr>
            <p:ph type="pic" idx="3"/>
          </p:nvPr>
        </p:nvSpPr>
        <p:spPr>
          <a:xfrm>
            <a:off x="8197850" y="1714500"/>
            <a:ext cx="2743200" cy="2743200"/>
          </a:xfrm>
          <a:prstGeom prst="ellipse">
            <a:avLst/>
          </a:prstGeom>
          <a:solidFill>
            <a:srgbClr val="F2F2F2"/>
          </a:solidFill>
          <a:ln w="76200" cap="flat" cmpd="sng">
            <a:solidFill>
              <a:schemeClr val="accent4"/>
            </a:solidFill>
            <a:prstDash val="solid"/>
            <a:round/>
            <a:headEnd type="none" w="sm" len="sm"/>
            <a:tailEnd type="none" w="sm" len="sm"/>
          </a:ln>
        </p:spPr>
      </p:sp>
      <p:sp>
        <p:nvSpPr>
          <p:cNvPr id="539" name="Google Shape;539;p56"/>
          <p:cNvSpPr>
            <a:spLocks noGrp="1"/>
          </p:cNvSpPr>
          <p:nvPr>
            <p:ph type="pic" idx="4"/>
          </p:nvPr>
        </p:nvSpPr>
        <p:spPr>
          <a:xfrm>
            <a:off x="1243584" y="1719072"/>
            <a:ext cx="2743200" cy="2743200"/>
          </a:xfrm>
          <a:prstGeom prst="ellipse">
            <a:avLst/>
          </a:prstGeom>
          <a:solidFill>
            <a:srgbClr val="F2F2F2"/>
          </a:solidFill>
          <a:ln w="76200" cap="flat" cmpd="sng">
            <a:solidFill>
              <a:schemeClr val="accent4"/>
            </a:solidFill>
            <a:prstDash val="solid"/>
            <a:round/>
            <a:headEnd type="none" w="sm" len="sm"/>
            <a:tailEnd type="none" w="sm" len="sm"/>
          </a:ln>
        </p:spPr>
      </p:sp>
      <p:sp>
        <p:nvSpPr>
          <p:cNvPr id="540" name="Google Shape;540;p56"/>
          <p:cNvSpPr txBox="1">
            <a:spLocks noGrp="1"/>
          </p:cNvSpPr>
          <p:nvPr>
            <p:ph type="body" idx="5"/>
          </p:nvPr>
        </p:nvSpPr>
        <p:spPr>
          <a:xfrm>
            <a:off x="4719638"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800"/>
              <a:buFont typeface="Avenir"/>
              <a:buNone/>
              <a:defRPr sz="1800" b="1"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1" name="Google Shape;541;p56"/>
          <p:cNvSpPr txBox="1">
            <a:spLocks noGrp="1"/>
          </p:cNvSpPr>
          <p:nvPr>
            <p:ph type="body" idx="6"/>
          </p:nvPr>
        </p:nvSpPr>
        <p:spPr>
          <a:xfrm>
            <a:off x="4722019"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2" name="Google Shape;542;p56"/>
          <p:cNvSpPr txBox="1">
            <a:spLocks noGrp="1"/>
          </p:cNvSpPr>
          <p:nvPr>
            <p:ph type="body" idx="7"/>
          </p:nvPr>
        </p:nvSpPr>
        <p:spPr>
          <a:xfrm>
            <a:off x="1244251"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800"/>
              <a:buFont typeface="Avenir"/>
              <a:buNone/>
              <a:defRPr sz="1800" b="1"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3" name="Google Shape;543;p56"/>
          <p:cNvSpPr txBox="1">
            <a:spLocks noGrp="1"/>
          </p:cNvSpPr>
          <p:nvPr>
            <p:ph type="body" idx="8"/>
          </p:nvPr>
        </p:nvSpPr>
        <p:spPr>
          <a:xfrm>
            <a:off x="1246632"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4" name="Google Shape;544;p56"/>
          <p:cNvSpPr txBox="1">
            <a:spLocks noGrp="1"/>
          </p:cNvSpPr>
          <p:nvPr>
            <p:ph type="body" idx="9"/>
          </p:nvPr>
        </p:nvSpPr>
        <p:spPr>
          <a:xfrm>
            <a:off x="8196263" y="4761305"/>
            <a:ext cx="2743200" cy="276999"/>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800"/>
              <a:buFont typeface="Avenir"/>
              <a:buNone/>
              <a:defRPr sz="1800" b="1"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5" name="Google Shape;545;p56"/>
          <p:cNvSpPr txBox="1">
            <a:spLocks noGrp="1"/>
          </p:cNvSpPr>
          <p:nvPr>
            <p:ph type="body" idx="13"/>
          </p:nvPr>
        </p:nvSpPr>
        <p:spPr>
          <a:xfrm>
            <a:off x="8204549" y="5118265"/>
            <a:ext cx="2743200" cy="882485"/>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600"/>
              </a:spcBef>
              <a:spcAft>
                <a:spcPts val="0"/>
              </a:spcAft>
              <a:buClr>
                <a:schemeClr val="lt1"/>
              </a:buClr>
              <a:buSzPts val="1400"/>
              <a:buFont typeface="Avenir"/>
              <a:buNone/>
              <a:defRPr>
                <a:solidFill>
                  <a:schemeClr val="lt1"/>
                </a:solidFill>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46" name="Google Shape;546;p56"/>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547" name="Google Shape;547;p56"/>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8" name="Google Shape;548;p56"/>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9" name="Google Shape;549;p56"/>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2973">
          <p15:clr>
            <a:srgbClr val="FBAE40"/>
          </p15:clr>
        </p15:guide>
        <p15:guide id="2" pos="2512">
          <p15:clr>
            <a:srgbClr val="FBAE40"/>
          </p15:clr>
        </p15:guide>
        <p15:guide id="3" pos="2740">
          <p15:clr>
            <a:srgbClr val="FBAE40"/>
          </p15:clr>
        </p15:guide>
        <p15:guide id="4" pos="4704">
          <p15:clr>
            <a:srgbClr val="FBAE40"/>
          </p15:clr>
        </p15:guide>
        <p15:guide id="5" pos="5164">
          <p15:clr>
            <a:srgbClr val="FBAE40"/>
          </p15:clr>
        </p15:guide>
        <p15:guide id="6" pos="4934">
          <p15:clr>
            <a:srgbClr val="FBAE40"/>
          </p15:clr>
        </p15:guide>
        <p15:guide id="7" pos="3840">
          <p15:clr>
            <a:srgbClr val="FBAE40"/>
          </p15:clr>
        </p15:guide>
        <p15:guide id="8" pos="782">
          <p15:clr>
            <a:srgbClr val="FBAE40"/>
          </p15:clr>
        </p15:guide>
        <p15:guide id="9" pos="1647">
          <p15:clr>
            <a:srgbClr val="FBAE40"/>
          </p15:clr>
        </p15:guide>
        <p15:guide id="10" pos="6892">
          <p15:clr>
            <a:srgbClr val="FBAE40"/>
          </p15:clr>
        </p15:guide>
        <p15:guide id="11" pos="6027">
          <p15:clr>
            <a:srgbClr val="FBAE40"/>
          </p15:clr>
        </p15:guide>
        <p15:guide id="12" orient="horz" pos="194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Circles-Small Indigo">
  <p:cSld name="3 Circles-Small Indigo">
    <p:spTree>
      <p:nvGrpSpPr>
        <p:cNvPr id="1" name="Shape 550"/>
        <p:cNvGrpSpPr/>
        <p:nvPr/>
      </p:nvGrpSpPr>
      <p:grpSpPr>
        <a:xfrm>
          <a:off x="0" y="0"/>
          <a:ext cx="0" cy="0"/>
          <a:chOff x="0" y="0"/>
          <a:chExt cx="0" cy="0"/>
        </a:xfrm>
      </p:grpSpPr>
      <p:sp>
        <p:nvSpPr>
          <p:cNvPr id="551" name="Google Shape;551;p57"/>
          <p:cNvSpPr/>
          <p:nvPr/>
        </p:nvSpPr>
        <p:spPr>
          <a:xfrm>
            <a:off x="0" y="3086100"/>
            <a:ext cx="12192000" cy="3771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2" name="Google Shape;552;p57"/>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3" name="Google Shape;553;p57"/>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4" name="Google Shape;554;p57"/>
          <p:cNvSpPr>
            <a:spLocks noGrp="1"/>
          </p:cNvSpPr>
          <p:nvPr>
            <p:ph type="pic" idx="2"/>
          </p:nvPr>
        </p:nvSpPr>
        <p:spPr>
          <a:xfrm>
            <a:off x="5181600" y="2182239"/>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555" name="Google Shape;555;p57"/>
          <p:cNvSpPr>
            <a:spLocks noGrp="1"/>
          </p:cNvSpPr>
          <p:nvPr>
            <p:ph type="pic" idx="3"/>
          </p:nvPr>
        </p:nvSpPr>
        <p:spPr>
          <a:xfrm>
            <a:off x="8656940" y="2182239"/>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556" name="Google Shape;556;p57"/>
          <p:cNvSpPr>
            <a:spLocks noGrp="1"/>
          </p:cNvSpPr>
          <p:nvPr>
            <p:ph type="pic" idx="4"/>
          </p:nvPr>
        </p:nvSpPr>
        <p:spPr>
          <a:xfrm>
            <a:off x="1700355" y="2182239"/>
            <a:ext cx="1828800" cy="1828800"/>
          </a:xfrm>
          <a:prstGeom prst="ellipse">
            <a:avLst/>
          </a:prstGeom>
          <a:solidFill>
            <a:srgbClr val="F2F2F2"/>
          </a:solidFill>
          <a:ln w="76200" cap="flat" cmpd="sng">
            <a:solidFill>
              <a:schemeClr val="accent4"/>
            </a:solidFill>
            <a:prstDash val="solid"/>
            <a:round/>
            <a:headEnd type="none" w="sm" len="sm"/>
            <a:tailEnd type="none" w="sm" len="sm"/>
          </a:ln>
        </p:spPr>
      </p:sp>
      <p:sp>
        <p:nvSpPr>
          <p:cNvPr id="557" name="Google Shape;557;p57"/>
          <p:cNvSpPr txBox="1">
            <a:spLocks noGrp="1"/>
          </p:cNvSpPr>
          <p:nvPr>
            <p:ph type="body" idx="5"/>
          </p:nvPr>
        </p:nvSpPr>
        <p:spPr>
          <a:xfrm>
            <a:off x="4719638" y="4282713"/>
            <a:ext cx="2747962" cy="276999"/>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600"/>
              </a:spcBef>
              <a:spcAft>
                <a:spcPts val="0"/>
              </a:spcAft>
              <a:buClr>
                <a:schemeClr val="lt1"/>
              </a:buClr>
              <a:buSzPts val="1800"/>
              <a:buFont typeface="Avenir"/>
              <a:buNone/>
              <a:defRPr sz="1800" b="0"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8" name="Google Shape;558;p57"/>
          <p:cNvSpPr txBox="1">
            <a:spLocks noGrp="1"/>
          </p:cNvSpPr>
          <p:nvPr>
            <p:ph type="body" idx="6"/>
          </p:nvPr>
        </p:nvSpPr>
        <p:spPr>
          <a:xfrm>
            <a:off x="1244251" y="4282713"/>
            <a:ext cx="2747962" cy="276999"/>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600"/>
              </a:spcBef>
              <a:spcAft>
                <a:spcPts val="0"/>
              </a:spcAft>
              <a:buClr>
                <a:schemeClr val="lt1"/>
              </a:buClr>
              <a:buSzPts val="1800"/>
              <a:buFont typeface="Avenir"/>
              <a:buNone/>
              <a:defRPr sz="1800" b="0"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9" name="Google Shape;559;p57"/>
          <p:cNvSpPr txBox="1">
            <a:spLocks noGrp="1"/>
          </p:cNvSpPr>
          <p:nvPr>
            <p:ph type="body" idx="7"/>
          </p:nvPr>
        </p:nvSpPr>
        <p:spPr>
          <a:xfrm>
            <a:off x="8202168" y="4282713"/>
            <a:ext cx="2747962" cy="276999"/>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600"/>
              </a:spcBef>
              <a:spcAft>
                <a:spcPts val="0"/>
              </a:spcAft>
              <a:buClr>
                <a:schemeClr val="lt1"/>
              </a:buClr>
              <a:buSzPts val="1800"/>
              <a:buFont typeface="Avenir"/>
              <a:buNone/>
              <a:defRPr sz="1800" b="0" i="0">
                <a:solidFill>
                  <a:schemeClr val="lt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60" name="Google Shape;560;p57"/>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561" name="Google Shape;561;p5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2" name="Google Shape;562;p57"/>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3" name="Google Shape;563;p57"/>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564" name="Google Shape;564;p57"/>
          <p:cNvSpPr txBox="1">
            <a:spLocks noGrp="1"/>
          </p:cNvSpPr>
          <p:nvPr>
            <p:ph type="body" idx="8"/>
          </p:nvPr>
        </p:nvSpPr>
        <p:spPr>
          <a:xfrm>
            <a:off x="571500" y="1397507"/>
            <a:ext cx="11049000" cy="60642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2973">
          <p15:clr>
            <a:srgbClr val="FBAE40"/>
          </p15:clr>
        </p15:guide>
        <p15:guide id="2" pos="2512">
          <p15:clr>
            <a:srgbClr val="FBAE40"/>
          </p15:clr>
        </p15:guide>
        <p15:guide id="3" pos="2740">
          <p15:clr>
            <a:srgbClr val="FBAE40"/>
          </p15:clr>
        </p15:guide>
        <p15:guide id="4" pos="4704">
          <p15:clr>
            <a:srgbClr val="FBAE40"/>
          </p15:clr>
        </p15:guide>
        <p15:guide id="5" pos="5164">
          <p15:clr>
            <a:srgbClr val="FBAE40"/>
          </p15:clr>
        </p15:guide>
        <p15:guide id="6" pos="4934">
          <p15:clr>
            <a:srgbClr val="FBAE40"/>
          </p15:clr>
        </p15:guide>
        <p15:guide id="7" pos="3840">
          <p15:clr>
            <a:srgbClr val="FBAE40"/>
          </p15:clr>
        </p15:guide>
        <p15:guide id="8" pos="782">
          <p15:clr>
            <a:srgbClr val="FBAE40"/>
          </p15:clr>
        </p15:guide>
        <p15:guide id="9" pos="1647">
          <p15:clr>
            <a:srgbClr val="FBAE40"/>
          </p15:clr>
        </p15:guide>
        <p15:guide id="10" pos="6892">
          <p15:clr>
            <a:srgbClr val="FBAE40"/>
          </p15:clr>
        </p15:guide>
        <p15:guide id="11" pos="6027">
          <p15:clr>
            <a:srgbClr val="FBAE40"/>
          </p15:clr>
        </p15:guide>
        <p15:guide id="12" orient="horz" pos="1944">
          <p15:clr>
            <a:srgbClr val="FBAE40"/>
          </p15:clr>
        </p15:guide>
        <p15:guide id="13" orient="horz" pos="26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 Circles Stacked Team Cyan">
  <p:cSld name="3 Circles Stacked Team Cyan">
    <p:spTree>
      <p:nvGrpSpPr>
        <p:cNvPr id="1" name="Shape 565"/>
        <p:cNvGrpSpPr/>
        <p:nvPr/>
      </p:nvGrpSpPr>
      <p:grpSpPr>
        <a:xfrm>
          <a:off x="0" y="0"/>
          <a:ext cx="0" cy="0"/>
          <a:chOff x="0" y="0"/>
          <a:chExt cx="0" cy="0"/>
        </a:xfrm>
      </p:grpSpPr>
      <p:sp>
        <p:nvSpPr>
          <p:cNvPr id="566" name="Google Shape;566;p58"/>
          <p:cNvSpPr/>
          <p:nvPr/>
        </p:nvSpPr>
        <p:spPr>
          <a:xfrm>
            <a:off x="6720840" y="0"/>
            <a:ext cx="5471160" cy="686257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7" name="Google Shape;567;p58"/>
          <p:cNvSpPr txBox="1">
            <a:spLocks noGrp="1"/>
          </p:cNvSpPr>
          <p:nvPr>
            <p:ph type="title"/>
          </p:nvPr>
        </p:nvSpPr>
        <p:spPr>
          <a:xfrm>
            <a:off x="571500" y="571500"/>
            <a:ext cx="483870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8" name="Google Shape;568;p58"/>
          <p:cNvSpPr txBox="1">
            <a:spLocks noGrp="1"/>
          </p:cNvSpPr>
          <p:nvPr>
            <p:ph type="body" idx="1"/>
          </p:nvPr>
        </p:nvSpPr>
        <p:spPr>
          <a:xfrm>
            <a:off x="2254250" y="6286500"/>
            <a:ext cx="31559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9" name="Google Shape;569;p58"/>
          <p:cNvSpPr>
            <a:spLocks noGrp="1"/>
          </p:cNvSpPr>
          <p:nvPr>
            <p:ph type="pic" idx="2"/>
          </p:nvPr>
        </p:nvSpPr>
        <p:spPr>
          <a:xfrm>
            <a:off x="5864796" y="4489958"/>
            <a:ext cx="1719072" cy="1719072"/>
          </a:xfrm>
          <a:prstGeom prst="ellipse">
            <a:avLst/>
          </a:prstGeom>
          <a:solidFill>
            <a:srgbClr val="F2F2F2"/>
          </a:solidFill>
          <a:ln w="76200" cap="flat" cmpd="sng">
            <a:solidFill>
              <a:schemeClr val="accent2"/>
            </a:solidFill>
            <a:prstDash val="solid"/>
            <a:round/>
            <a:headEnd type="none" w="sm" len="sm"/>
            <a:tailEnd type="none" w="sm" len="sm"/>
          </a:ln>
        </p:spPr>
      </p:sp>
      <p:sp>
        <p:nvSpPr>
          <p:cNvPr id="570" name="Google Shape;570;p58"/>
          <p:cNvSpPr>
            <a:spLocks noGrp="1"/>
          </p:cNvSpPr>
          <p:nvPr>
            <p:ph type="pic" idx="3"/>
          </p:nvPr>
        </p:nvSpPr>
        <p:spPr>
          <a:xfrm>
            <a:off x="5864796" y="2578608"/>
            <a:ext cx="1719072" cy="1719072"/>
          </a:xfrm>
          <a:prstGeom prst="ellipse">
            <a:avLst/>
          </a:prstGeom>
          <a:solidFill>
            <a:srgbClr val="F2F2F2"/>
          </a:solidFill>
          <a:ln w="76200" cap="flat" cmpd="sng">
            <a:solidFill>
              <a:schemeClr val="accent2"/>
            </a:solidFill>
            <a:prstDash val="solid"/>
            <a:round/>
            <a:headEnd type="none" w="sm" len="sm"/>
            <a:tailEnd type="none" w="sm" len="sm"/>
          </a:ln>
        </p:spPr>
      </p:sp>
      <p:sp>
        <p:nvSpPr>
          <p:cNvPr id="571" name="Google Shape;571;p58"/>
          <p:cNvSpPr>
            <a:spLocks noGrp="1"/>
          </p:cNvSpPr>
          <p:nvPr>
            <p:ph type="pic" idx="4"/>
          </p:nvPr>
        </p:nvSpPr>
        <p:spPr>
          <a:xfrm>
            <a:off x="5864796" y="667258"/>
            <a:ext cx="1719072" cy="1719072"/>
          </a:xfrm>
          <a:prstGeom prst="ellipse">
            <a:avLst/>
          </a:prstGeom>
          <a:solidFill>
            <a:srgbClr val="F2F2F2"/>
          </a:solidFill>
          <a:ln w="76200" cap="flat" cmpd="sng">
            <a:solidFill>
              <a:schemeClr val="accent2"/>
            </a:solidFill>
            <a:prstDash val="solid"/>
            <a:round/>
            <a:headEnd type="none" w="sm" len="sm"/>
            <a:tailEnd type="none" w="sm" len="sm"/>
          </a:ln>
        </p:spPr>
      </p:sp>
      <p:sp>
        <p:nvSpPr>
          <p:cNvPr id="572" name="Google Shape;572;p58"/>
          <p:cNvSpPr txBox="1">
            <a:spLocks noGrp="1"/>
          </p:cNvSpPr>
          <p:nvPr>
            <p:ph type="body" idx="5"/>
          </p:nvPr>
        </p:nvSpPr>
        <p:spPr>
          <a:xfrm>
            <a:off x="571500" y="1524000"/>
            <a:ext cx="4838700" cy="447675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73" name="Google Shape;573;p58"/>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574" name="Google Shape;574;p5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5" name="Google Shape;575;p58"/>
          <p:cNvSpPr/>
          <p:nvPr/>
        </p:nvSpPr>
        <p:spPr>
          <a:xfrm>
            <a:off x="11489870" y="443484"/>
            <a:ext cx="256032" cy="256032"/>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6" name="Google Shape;576;p5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577" name="Google Shape;577;p58"/>
          <p:cNvSpPr txBox="1">
            <a:spLocks noGrp="1"/>
          </p:cNvSpPr>
          <p:nvPr>
            <p:ph type="body" idx="6"/>
          </p:nvPr>
        </p:nvSpPr>
        <p:spPr>
          <a:xfrm>
            <a:off x="7832725" y="665163"/>
            <a:ext cx="3292475" cy="172085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8" name="Google Shape;578;p58"/>
          <p:cNvSpPr txBox="1">
            <a:spLocks noGrp="1"/>
          </p:cNvSpPr>
          <p:nvPr>
            <p:ph type="body" idx="7"/>
          </p:nvPr>
        </p:nvSpPr>
        <p:spPr>
          <a:xfrm>
            <a:off x="7832725" y="2577938"/>
            <a:ext cx="3292475" cy="172085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9" name="Google Shape;579;p58"/>
          <p:cNvSpPr txBox="1">
            <a:spLocks noGrp="1"/>
          </p:cNvSpPr>
          <p:nvPr>
            <p:ph type="body" idx="8"/>
          </p:nvPr>
        </p:nvSpPr>
        <p:spPr>
          <a:xfrm>
            <a:off x="7832725" y="4489958"/>
            <a:ext cx="3292475" cy="172085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692">
          <p15:clr>
            <a:srgbClr val="FBAE40"/>
          </p15:clr>
        </p15:guide>
        <p15:guide id="2" pos="4778">
          <p15:clr>
            <a:srgbClr val="FBAE40"/>
          </p15:clr>
        </p15:guide>
        <p15:guide id="3" pos="4934">
          <p15:clr>
            <a:srgbClr val="FBAE40"/>
          </p15:clr>
        </p15:guide>
        <p15:guide id="4" pos="4234">
          <p15:clr>
            <a:srgbClr val="FBAE40"/>
          </p15:clr>
        </p15:guide>
        <p15:guide id="5" orient="horz" pos="2160">
          <p15:clr>
            <a:srgbClr val="FBAE40"/>
          </p15:clr>
        </p15:guide>
        <p15:guide id="6" pos="3408">
          <p15:clr>
            <a:srgbClr val="FBAE40"/>
          </p15:clr>
        </p15:guide>
        <p15:guide id="7" orient="horz" pos="3370">
          <p15:clr>
            <a:srgbClr val="FBAE40"/>
          </p15:clr>
        </p15:guide>
        <p15:guide id="8" orient="horz" pos="2827">
          <p15:clr>
            <a:srgbClr val="FBAE40"/>
          </p15:clr>
        </p15:guide>
        <p15:guide id="9" orient="horz" pos="2706">
          <p15:clr>
            <a:srgbClr val="FBAE40"/>
          </p15:clr>
        </p15:guide>
        <p15:guide id="10" orient="horz" pos="3911">
          <p15:clr>
            <a:srgbClr val="FBAE40"/>
          </p15:clr>
        </p15:guide>
        <p15:guide id="11" orient="horz" pos="1622">
          <p15:clr>
            <a:srgbClr val="FBAE40"/>
          </p15:clr>
        </p15:guide>
        <p15:guide id="12" orient="horz" pos="1503">
          <p15:clr>
            <a:srgbClr val="FBAE40"/>
          </p15:clr>
        </p15:guide>
        <p15:guide id="13" orient="horz" pos="419">
          <p15:clr>
            <a:srgbClr val="FBAE40"/>
          </p15:clr>
        </p15:guide>
        <p15:guide id="14" pos="700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 Circles Stacked Team Indigo">
  <p:cSld name="3 Circles Stacked Team Indigo">
    <p:spTree>
      <p:nvGrpSpPr>
        <p:cNvPr id="1" name="Shape 580"/>
        <p:cNvGrpSpPr/>
        <p:nvPr/>
      </p:nvGrpSpPr>
      <p:grpSpPr>
        <a:xfrm>
          <a:off x="0" y="0"/>
          <a:ext cx="0" cy="0"/>
          <a:chOff x="0" y="0"/>
          <a:chExt cx="0" cy="0"/>
        </a:xfrm>
      </p:grpSpPr>
      <p:sp>
        <p:nvSpPr>
          <p:cNvPr id="581" name="Google Shape;581;p59"/>
          <p:cNvSpPr/>
          <p:nvPr/>
        </p:nvSpPr>
        <p:spPr>
          <a:xfrm>
            <a:off x="6720840" y="0"/>
            <a:ext cx="5471160" cy="686257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2" name="Google Shape;582;p59"/>
          <p:cNvSpPr txBox="1">
            <a:spLocks noGrp="1"/>
          </p:cNvSpPr>
          <p:nvPr>
            <p:ph type="title"/>
          </p:nvPr>
        </p:nvSpPr>
        <p:spPr>
          <a:xfrm>
            <a:off x="571500" y="571500"/>
            <a:ext cx="483870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3" name="Google Shape;583;p59"/>
          <p:cNvSpPr txBox="1">
            <a:spLocks noGrp="1"/>
          </p:cNvSpPr>
          <p:nvPr>
            <p:ph type="body" idx="1"/>
          </p:nvPr>
        </p:nvSpPr>
        <p:spPr>
          <a:xfrm>
            <a:off x="2254250" y="6286500"/>
            <a:ext cx="31559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4" name="Google Shape;584;p59"/>
          <p:cNvSpPr txBox="1">
            <a:spLocks noGrp="1"/>
          </p:cNvSpPr>
          <p:nvPr>
            <p:ph type="body" idx="2"/>
          </p:nvPr>
        </p:nvSpPr>
        <p:spPr>
          <a:xfrm>
            <a:off x="571500" y="1524000"/>
            <a:ext cx="4838700" cy="447675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85" name="Google Shape;585;p59"/>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586" name="Google Shape;586;p59"/>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7" name="Google Shape;587;p59"/>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8" name="Google Shape;588;p59"/>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589" name="Google Shape;589;p59"/>
          <p:cNvSpPr txBox="1">
            <a:spLocks noGrp="1"/>
          </p:cNvSpPr>
          <p:nvPr>
            <p:ph type="body" idx="3"/>
          </p:nvPr>
        </p:nvSpPr>
        <p:spPr>
          <a:xfrm>
            <a:off x="7832725" y="665163"/>
            <a:ext cx="3292475" cy="172085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0" name="Google Shape;590;p59"/>
          <p:cNvSpPr txBox="1">
            <a:spLocks noGrp="1"/>
          </p:cNvSpPr>
          <p:nvPr>
            <p:ph type="body" idx="4"/>
          </p:nvPr>
        </p:nvSpPr>
        <p:spPr>
          <a:xfrm>
            <a:off x="7832725" y="2577938"/>
            <a:ext cx="3292475" cy="172085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1" name="Google Shape;591;p59"/>
          <p:cNvSpPr txBox="1">
            <a:spLocks noGrp="1"/>
          </p:cNvSpPr>
          <p:nvPr>
            <p:ph type="body" idx="5"/>
          </p:nvPr>
        </p:nvSpPr>
        <p:spPr>
          <a:xfrm>
            <a:off x="7832725" y="4489958"/>
            <a:ext cx="3292475" cy="172085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2" name="Google Shape;592;p59"/>
          <p:cNvSpPr>
            <a:spLocks noGrp="1"/>
          </p:cNvSpPr>
          <p:nvPr>
            <p:ph type="pic" idx="6"/>
          </p:nvPr>
        </p:nvSpPr>
        <p:spPr>
          <a:xfrm>
            <a:off x="5864796" y="4489958"/>
            <a:ext cx="1719072" cy="1719072"/>
          </a:xfrm>
          <a:prstGeom prst="ellipse">
            <a:avLst/>
          </a:prstGeom>
          <a:solidFill>
            <a:srgbClr val="F2F2F2"/>
          </a:solidFill>
          <a:ln w="76200" cap="flat" cmpd="sng">
            <a:solidFill>
              <a:schemeClr val="accent4"/>
            </a:solidFill>
            <a:prstDash val="solid"/>
            <a:round/>
            <a:headEnd type="none" w="sm" len="sm"/>
            <a:tailEnd type="none" w="sm" len="sm"/>
          </a:ln>
        </p:spPr>
      </p:sp>
      <p:sp>
        <p:nvSpPr>
          <p:cNvPr id="593" name="Google Shape;593;p59"/>
          <p:cNvSpPr>
            <a:spLocks noGrp="1"/>
          </p:cNvSpPr>
          <p:nvPr>
            <p:ph type="pic" idx="7"/>
          </p:nvPr>
        </p:nvSpPr>
        <p:spPr>
          <a:xfrm>
            <a:off x="5864796" y="2578608"/>
            <a:ext cx="1719072" cy="1719072"/>
          </a:xfrm>
          <a:prstGeom prst="ellipse">
            <a:avLst/>
          </a:prstGeom>
          <a:solidFill>
            <a:srgbClr val="F2F2F2"/>
          </a:solidFill>
          <a:ln w="76200" cap="flat" cmpd="sng">
            <a:solidFill>
              <a:schemeClr val="accent4"/>
            </a:solidFill>
            <a:prstDash val="solid"/>
            <a:round/>
            <a:headEnd type="none" w="sm" len="sm"/>
            <a:tailEnd type="none" w="sm" len="sm"/>
          </a:ln>
        </p:spPr>
      </p:sp>
      <p:sp>
        <p:nvSpPr>
          <p:cNvPr id="594" name="Google Shape;594;p59"/>
          <p:cNvSpPr>
            <a:spLocks noGrp="1"/>
          </p:cNvSpPr>
          <p:nvPr>
            <p:ph type="pic" idx="8"/>
          </p:nvPr>
        </p:nvSpPr>
        <p:spPr>
          <a:xfrm>
            <a:off x="5864796" y="667258"/>
            <a:ext cx="1719072" cy="1719072"/>
          </a:xfrm>
          <a:prstGeom prst="ellipse">
            <a:avLst/>
          </a:prstGeom>
          <a:solidFill>
            <a:srgbClr val="F2F2F2"/>
          </a:solidFill>
          <a:ln w="76200" cap="flat" cmpd="sng">
            <a:solidFill>
              <a:schemeClr val="accent4"/>
            </a:solidFill>
            <a:prstDash val="solid"/>
            <a:round/>
            <a:headEnd type="none" w="sm" len="sm"/>
            <a:tailEnd type="none" w="sm" len="sm"/>
          </a:ln>
        </p:spPr>
      </p:sp>
    </p:spTree>
  </p:cSld>
  <p:clrMapOvr>
    <a:masterClrMapping/>
  </p:clrMapOvr>
  <p:extLst>
    <p:ext uri="{DCECCB84-F9BA-43D5-87BE-67443E8EF086}">
      <p15:sldGuideLst xmlns:p15="http://schemas.microsoft.com/office/powerpoint/2012/main">
        <p15:guide id="1" pos="3692">
          <p15:clr>
            <a:srgbClr val="FBAE40"/>
          </p15:clr>
        </p15:guide>
        <p15:guide id="2" pos="4778">
          <p15:clr>
            <a:srgbClr val="FBAE40"/>
          </p15:clr>
        </p15:guide>
        <p15:guide id="3" pos="4934">
          <p15:clr>
            <a:srgbClr val="FBAE40"/>
          </p15:clr>
        </p15:guide>
        <p15:guide id="4" pos="4234">
          <p15:clr>
            <a:srgbClr val="FBAE40"/>
          </p15:clr>
        </p15:guide>
        <p15:guide id="5" orient="horz" pos="2160">
          <p15:clr>
            <a:srgbClr val="FBAE40"/>
          </p15:clr>
        </p15:guide>
        <p15:guide id="6" pos="3408">
          <p15:clr>
            <a:srgbClr val="FBAE40"/>
          </p15:clr>
        </p15:guide>
        <p15:guide id="7" orient="horz" pos="3370">
          <p15:clr>
            <a:srgbClr val="FBAE40"/>
          </p15:clr>
        </p15:guide>
        <p15:guide id="8" orient="horz" pos="2827">
          <p15:clr>
            <a:srgbClr val="FBAE40"/>
          </p15:clr>
        </p15:guide>
        <p15:guide id="9" orient="horz" pos="2706">
          <p15:clr>
            <a:srgbClr val="FBAE40"/>
          </p15:clr>
        </p15:guide>
        <p15:guide id="10" orient="horz" pos="3911">
          <p15:clr>
            <a:srgbClr val="FBAE40"/>
          </p15:clr>
        </p15:guide>
        <p15:guide id="11" orient="horz" pos="1622">
          <p15:clr>
            <a:srgbClr val="FBAE40"/>
          </p15:clr>
        </p15:guide>
        <p15:guide id="12" orient="horz" pos="1503">
          <p15:clr>
            <a:srgbClr val="FBAE40"/>
          </p15:clr>
        </p15:guide>
        <p15:guide id="13" orient="horz" pos="419">
          <p15:clr>
            <a:srgbClr val="FBAE40"/>
          </p15:clr>
        </p15:guide>
        <p15:guide id="14" pos="700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4 Circles Stacked Team Indigo">
  <p:cSld name="4 Circles Stacked Team Indigo">
    <p:spTree>
      <p:nvGrpSpPr>
        <p:cNvPr id="1" name="Shape 595"/>
        <p:cNvGrpSpPr/>
        <p:nvPr/>
      </p:nvGrpSpPr>
      <p:grpSpPr>
        <a:xfrm>
          <a:off x="0" y="0"/>
          <a:ext cx="0" cy="0"/>
          <a:chOff x="0" y="0"/>
          <a:chExt cx="0" cy="0"/>
        </a:xfrm>
      </p:grpSpPr>
      <p:sp>
        <p:nvSpPr>
          <p:cNvPr id="596" name="Google Shape;596;p60"/>
          <p:cNvSpPr/>
          <p:nvPr/>
        </p:nvSpPr>
        <p:spPr>
          <a:xfrm>
            <a:off x="5743575" y="0"/>
            <a:ext cx="6448425" cy="686257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7" name="Google Shape;597;p60"/>
          <p:cNvSpPr txBox="1">
            <a:spLocks noGrp="1"/>
          </p:cNvSpPr>
          <p:nvPr>
            <p:ph type="title"/>
          </p:nvPr>
        </p:nvSpPr>
        <p:spPr>
          <a:xfrm>
            <a:off x="571500" y="571500"/>
            <a:ext cx="4710113"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8" name="Google Shape;598;p60"/>
          <p:cNvSpPr txBox="1">
            <a:spLocks noGrp="1"/>
          </p:cNvSpPr>
          <p:nvPr>
            <p:ph type="body" idx="1"/>
          </p:nvPr>
        </p:nvSpPr>
        <p:spPr>
          <a:xfrm>
            <a:off x="6196013" y="6286500"/>
            <a:ext cx="5424487"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9" name="Google Shape;599;p60"/>
          <p:cNvSpPr>
            <a:spLocks noGrp="1"/>
          </p:cNvSpPr>
          <p:nvPr>
            <p:ph type="pic" idx="2"/>
          </p:nvPr>
        </p:nvSpPr>
        <p:spPr>
          <a:xfrm>
            <a:off x="5286375" y="4143741"/>
            <a:ext cx="914400" cy="914400"/>
          </a:xfrm>
          <a:prstGeom prst="ellipse">
            <a:avLst/>
          </a:prstGeom>
          <a:solidFill>
            <a:srgbClr val="F2F2F2"/>
          </a:solidFill>
          <a:ln w="50800" cap="flat" cmpd="sng">
            <a:solidFill>
              <a:schemeClr val="accent4"/>
            </a:solidFill>
            <a:prstDash val="solid"/>
            <a:round/>
            <a:headEnd type="none" w="sm" len="sm"/>
            <a:tailEnd type="none" w="sm" len="sm"/>
          </a:ln>
        </p:spPr>
      </p:sp>
      <p:sp>
        <p:nvSpPr>
          <p:cNvPr id="600" name="Google Shape;600;p60"/>
          <p:cNvSpPr>
            <a:spLocks noGrp="1"/>
          </p:cNvSpPr>
          <p:nvPr>
            <p:ph type="pic" idx="3"/>
          </p:nvPr>
        </p:nvSpPr>
        <p:spPr>
          <a:xfrm>
            <a:off x="5286375" y="3132138"/>
            <a:ext cx="914400" cy="914400"/>
          </a:xfrm>
          <a:prstGeom prst="ellipse">
            <a:avLst/>
          </a:prstGeom>
          <a:solidFill>
            <a:srgbClr val="F2F2F2"/>
          </a:solidFill>
          <a:ln w="50800" cap="flat" cmpd="sng">
            <a:solidFill>
              <a:schemeClr val="accent4"/>
            </a:solidFill>
            <a:prstDash val="solid"/>
            <a:round/>
            <a:headEnd type="none" w="sm" len="sm"/>
            <a:tailEnd type="none" w="sm" len="sm"/>
          </a:ln>
        </p:spPr>
      </p:sp>
      <p:sp>
        <p:nvSpPr>
          <p:cNvPr id="601" name="Google Shape;601;p60"/>
          <p:cNvSpPr>
            <a:spLocks noGrp="1"/>
          </p:cNvSpPr>
          <p:nvPr>
            <p:ph type="pic" idx="4"/>
          </p:nvPr>
        </p:nvSpPr>
        <p:spPr>
          <a:xfrm>
            <a:off x="5286375" y="2113154"/>
            <a:ext cx="914400" cy="914400"/>
          </a:xfrm>
          <a:prstGeom prst="ellipse">
            <a:avLst/>
          </a:prstGeom>
          <a:solidFill>
            <a:srgbClr val="F2F2F2"/>
          </a:solidFill>
          <a:ln w="50800" cap="flat" cmpd="sng">
            <a:solidFill>
              <a:schemeClr val="accent4"/>
            </a:solidFill>
            <a:prstDash val="solid"/>
            <a:round/>
            <a:headEnd type="none" w="sm" len="sm"/>
            <a:tailEnd type="none" w="sm" len="sm"/>
          </a:ln>
        </p:spPr>
      </p:sp>
      <p:sp>
        <p:nvSpPr>
          <p:cNvPr id="602" name="Google Shape;602;p60"/>
          <p:cNvSpPr txBox="1">
            <a:spLocks noGrp="1"/>
          </p:cNvSpPr>
          <p:nvPr>
            <p:ph type="body" idx="5"/>
          </p:nvPr>
        </p:nvSpPr>
        <p:spPr>
          <a:xfrm>
            <a:off x="571500" y="1524000"/>
            <a:ext cx="42672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03" name="Google Shape;603;p60"/>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04" name="Google Shape;604;p60"/>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5" name="Google Shape;605;p60"/>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6" name="Google Shape;606;p60"/>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07" name="Google Shape;607;p60"/>
          <p:cNvSpPr>
            <a:spLocks noGrp="1"/>
          </p:cNvSpPr>
          <p:nvPr>
            <p:ph type="pic" idx="6"/>
          </p:nvPr>
        </p:nvSpPr>
        <p:spPr>
          <a:xfrm>
            <a:off x="5286375" y="5153025"/>
            <a:ext cx="914400" cy="914400"/>
          </a:xfrm>
          <a:prstGeom prst="ellipse">
            <a:avLst/>
          </a:prstGeom>
          <a:solidFill>
            <a:srgbClr val="F2F2F2"/>
          </a:solidFill>
          <a:ln w="50800" cap="flat" cmpd="sng">
            <a:solidFill>
              <a:schemeClr val="accent4"/>
            </a:solidFill>
            <a:prstDash val="solid"/>
            <a:round/>
            <a:headEnd type="none" w="sm" len="sm"/>
            <a:tailEnd type="none" w="sm" len="sm"/>
          </a:ln>
        </p:spPr>
      </p:sp>
      <p:sp>
        <p:nvSpPr>
          <p:cNvPr id="608" name="Google Shape;608;p60"/>
          <p:cNvSpPr txBox="1">
            <a:spLocks noGrp="1"/>
          </p:cNvSpPr>
          <p:nvPr>
            <p:ph type="body" idx="7"/>
          </p:nvPr>
        </p:nvSpPr>
        <p:spPr>
          <a:xfrm>
            <a:off x="6629400" y="571500"/>
            <a:ext cx="4495800" cy="54483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accent4"/>
              </a:buClr>
              <a:buSzPts val="1600"/>
              <a:buFont typeface="Avenir"/>
              <a:buNone/>
              <a:defRPr>
                <a:solidFill>
                  <a:schemeClr val="accent4"/>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176">
          <p15:clr>
            <a:srgbClr val="FBAE40"/>
          </p15:clr>
        </p15:guide>
        <p15:guide id="2" orient="horz" pos="2038">
          <p15:clr>
            <a:srgbClr val="FBAE40"/>
          </p15:clr>
        </p15:guide>
        <p15:guide id="3" pos="3618">
          <p15:clr>
            <a:srgbClr val="FBAE40"/>
          </p15:clr>
        </p15:guide>
        <p15:guide id="4" orient="horz" pos="3307">
          <p15:clr>
            <a:srgbClr val="FBAE40"/>
          </p15:clr>
        </p15:guide>
        <p15:guide id="5" orient="horz" pos="3122">
          <p15:clr>
            <a:srgbClr val="FBAE40"/>
          </p15:clr>
        </p15:guide>
        <p15:guide id="6" orient="horz" pos="2484">
          <p15:clr>
            <a:srgbClr val="FBAE40"/>
          </p15:clr>
        </p15:guide>
        <p15:guide id="7" orient="horz" pos="1623">
          <p15:clr>
            <a:srgbClr val="FBAE40"/>
          </p15:clr>
        </p15:guide>
        <p15:guide id="8" orient="horz" pos="1400">
          <p15:clr>
            <a:srgbClr val="FBAE40"/>
          </p15:clr>
        </p15:guide>
        <p15:guide id="9" orient="horz" pos="542">
          <p15:clr>
            <a:srgbClr val="FBAE40"/>
          </p15:clr>
        </p15:guide>
        <p15:guide id="10" pos="7008">
          <p15:clr>
            <a:srgbClr val="FBAE40"/>
          </p15:clr>
        </p15:guide>
        <p15:guide id="11" pos="3903">
          <p15:clr>
            <a:srgbClr val="FBAE40"/>
          </p15:clr>
        </p15:guide>
        <p15:guide id="12" pos="3327">
          <p15:clr>
            <a:srgbClr val="FBAE40"/>
          </p15:clr>
        </p15:guide>
        <p15:guide id="13" pos="3048">
          <p15:clr>
            <a:srgbClr val="FBAE40"/>
          </p15:clr>
        </p15:guide>
        <p15:guide id="14" orient="horz" pos="3760">
          <p15:clr>
            <a:srgbClr val="FBAE40"/>
          </p15:clr>
        </p15:guide>
        <p15:guide id="15" orient="horz" pos="3534">
          <p15:clr>
            <a:srgbClr val="FBAE40"/>
          </p15:clr>
        </p15:guide>
        <p15:guide id="16" orient="horz" pos="2896">
          <p15:clr>
            <a:srgbClr val="FBAE40"/>
          </p15:clr>
        </p15:guide>
        <p15:guide id="17" orient="horz" pos="2674">
          <p15:clr>
            <a:srgbClr val="FBAE40"/>
          </p15:clr>
        </p15:guide>
        <p15:guide id="18" orient="horz" pos="2261">
          <p15:clr>
            <a:srgbClr val="FBAE40"/>
          </p15:clr>
        </p15:guide>
        <p15:guide id="19" orient="horz" pos="1847">
          <p15:clr>
            <a:srgbClr val="FBAE40"/>
          </p15:clr>
        </p15:guide>
        <p15:guide id="20" pos="1824">
          <p15:clr>
            <a:srgbClr val="FBAE40"/>
          </p15:clr>
        </p15:guide>
        <p15:guide id="21" pos="1584">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plit Layout Indigo">
  <p:cSld name="Split Layout Indigo">
    <p:spTree>
      <p:nvGrpSpPr>
        <p:cNvPr id="1" name="Shape 609"/>
        <p:cNvGrpSpPr/>
        <p:nvPr/>
      </p:nvGrpSpPr>
      <p:grpSpPr>
        <a:xfrm>
          <a:off x="0" y="0"/>
          <a:ext cx="0" cy="0"/>
          <a:chOff x="0" y="0"/>
          <a:chExt cx="0" cy="0"/>
        </a:xfrm>
      </p:grpSpPr>
      <p:sp>
        <p:nvSpPr>
          <p:cNvPr id="610" name="Google Shape;610;p61"/>
          <p:cNvSpPr/>
          <p:nvPr/>
        </p:nvSpPr>
        <p:spPr>
          <a:xfrm>
            <a:off x="5743575" y="0"/>
            <a:ext cx="6448425" cy="686257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1" name="Google Shape;611;p61"/>
          <p:cNvSpPr txBox="1">
            <a:spLocks noGrp="1"/>
          </p:cNvSpPr>
          <p:nvPr>
            <p:ph type="title"/>
          </p:nvPr>
        </p:nvSpPr>
        <p:spPr>
          <a:xfrm>
            <a:off x="571500" y="571500"/>
            <a:ext cx="4710113"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2" name="Google Shape;612;p61"/>
          <p:cNvSpPr txBox="1">
            <a:spLocks noGrp="1"/>
          </p:cNvSpPr>
          <p:nvPr>
            <p:ph type="body" idx="1"/>
          </p:nvPr>
        </p:nvSpPr>
        <p:spPr>
          <a:xfrm>
            <a:off x="6196013" y="6286500"/>
            <a:ext cx="5424487"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3" name="Google Shape;613;p61"/>
          <p:cNvSpPr txBox="1">
            <a:spLocks noGrp="1"/>
          </p:cNvSpPr>
          <p:nvPr>
            <p:ph type="body" idx="2"/>
          </p:nvPr>
        </p:nvSpPr>
        <p:spPr>
          <a:xfrm>
            <a:off x="571499" y="1524000"/>
            <a:ext cx="4710113"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4" name="Google Shape;614;p61"/>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15" name="Google Shape;615;p61"/>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6" name="Google Shape;616;p61"/>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7" name="Google Shape;617;p61"/>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18" name="Google Shape;618;p61"/>
          <p:cNvSpPr txBox="1">
            <a:spLocks noGrp="1"/>
          </p:cNvSpPr>
          <p:nvPr>
            <p:ph type="body" idx="3"/>
          </p:nvPr>
        </p:nvSpPr>
        <p:spPr>
          <a:xfrm>
            <a:off x="6196013" y="571500"/>
            <a:ext cx="4929187" cy="5448300"/>
          </a:xfrm>
          <a:prstGeom prst="rect">
            <a:avLst/>
          </a:prstGeom>
          <a:noFill/>
          <a:ln>
            <a:noFill/>
          </a:ln>
        </p:spPr>
        <p:txBody>
          <a:bodyPr spcFirstLastPara="1" wrap="square" lIns="0" tIns="0" rIns="0" bIns="0" anchor="t" anchorCtr="0">
            <a:noAutofit/>
          </a:bodyPr>
          <a:lstStyle>
            <a:lvl1pPr marL="457200" lvl="0" indent="-317500" algn="l">
              <a:lnSpc>
                <a:spcPct val="100000"/>
              </a:lnSpc>
              <a:spcBef>
                <a:spcPts val="600"/>
              </a:spcBef>
              <a:spcAft>
                <a:spcPts val="0"/>
              </a:spcAft>
              <a:buClr>
                <a:schemeClr val="lt1"/>
              </a:buClr>
              <a:buSzPts val="1400"/>
              <a:buChar char="•"/>
              <a:defRPr>
                <a:solidFill>
                  <a:schemeClr val="lt1"/>
                </a:solidFill>
              </a:defRPr>
            </a:lvl1pPr>
            <a:lvl2pPr marL="914400" lvl="1" indent="-317500" algn="l">
              <a:lnSpc>
                <a:spcPct val="100000"/>
              </a:lnSpc>
              <a:spcBef>
                <a:spcPts val="300"/>
              </a:spcBef>
              <a:spcAft>
                <a:spcPts val="0"/>
              </a:spcAft>
              <a:buClr>
                <a:schemeClr val="lt1"/>
              </a:buClr>
              <a:buSzPts val="1400"/>
              <a:buChar char="⎯"/>
              <a:defRPr>
                <a:solidFill>
                  <a:schemeClr val="lt1"/>
                </a:solidFill>
              </a:defRPr>
            </a:lvl2pPr>
            <a:lvl3pPr marL="1371600" lvl="2" indent="-304164" algn="l">
              <a:lnSpc>
                <a:spcPct val="100000"/>
              </a:lnSpc>
              <a:spcBef>
                <a:spcPts val="300"/>
              </a:spcBef>
              <a:spcAft>
                <a:spcPts val="0"/>
              </a:spcAft>
              <a:buClr>
                <a:schemeClr val="lt1"/>
              </a:buClr>
              <a:buSzPts val="1190"/>
              <a:buChar char="⚬"/>
              <a:defRPr>
                <a:solidFill>
                  <a:schemeClr val="lt1"/>
                </a:solidFill>
              </a:defRPr>
            </a:lvl3pPr>
            <a:lvl4pPr marL="1828800" lvl="3" indent="-228600" algn="l">
              <a:lnSpc>
                <a:spcPct val="100000"/>
              </a:lnSpc>
              <a:spcBef>
                <a:spcPts val="1200"/>
              </a:spcBef>
              <a:spcAft>
                <a:spcPts val="0"/>
              </a:spcAft>
              <a:buClr>
                <a:schemeClr val="accent4"/>
              </a:buClr>
              <a:buSzPts val="1600"/>
              <a:buFont typeface="Avenir"/>
              <a:buNone/>
              <a:defRPr>
                <a:solidFill>
                  <a:schemeClr val="accent4"/>
                </a:solidFill>
              </a:defRPr>
            </a:lvl4pPr>
            <a:lvl5pPr marL="2286000" lvl="4" indent="-228600" algn="l">
              <a:lnSpc>
                <a:spcPct val="100000"/>
              </a:lnSpc>
              <a:spcBef>
                <a:spcPts val="6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200"/>
              </a:spcBef>
              <a:spcAft>
                <a:spcPts val="0"/>
              </a:spcAft>
              <a:buClr>
                <a:schemeClr val="lt1"/>
              </a:buClr>
              <a:buSzPts val="1000"/>
              <a:buFont typeface="Avenir"/>
              <a:buNone/>
              <a:defRPr>
                <a:solidFill>
                  <a:schemeClr val="lt1"/>
                </a:solidFill>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618">
          <p15:clr>
            <a:srgbClr val="FBAE40"/>
          </p15:clr>
        </p15:guide>
        <p15:guide id="2" orient="horz" pos="960">
          <p15:clr>
            <a:srgbClr val="FBAE40"/>
          </p15:clr>
        </p15:guide>
        <p15:guide id="3" orient="horz" pos="542">
          <p15:clr>
            <a:srgbClr val="FBAE40"/>
          </p15:clr>
        </p15:guide>
        <p15:guide id="4" pos="7008">
          <p15:clr>
            <a:srgbClr val="FBAE40"/>
          </p15:clr>
        </p15:guide>
        <p15:guide id="5" pos="3903">
          <p15:clr>
            <a:srgbClr val="FBAE40"/>
          </p15:clr>
        </p15:guide>
        <p15:guide id="6" pos="332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 Chart + Callout">
  <p:cSld name="Title + Chart + Callout">
    <p:spTree>
      <p:nvGrpSpPr>
        <p:cNvPr id="1" name="Shape 619"/>
        <p:cNvGrpSpPr/>
        <p:nvPr/>
      </p:nvGrpSpPr>
      <p:grpSpPr>
        <a:xfrm>
          <a:off x="0" y="0"/>
          <a:ext cx="0" cy="0"/>
          <a:chOff x="0" y="0"/>
          <a:chExt cx="0" cy="0"/>
        </a:xfrm>
      </p:grpSpPr>
      <p:sp>
        <p:nvSpPr>
          <p:cNvPr id="620" name="Google Shape;620;p62"/>
          <p:cNvSpPr txBox="1">
            <a:spLocks noGrp="1"/>
          </p:cNvSpPr>
          <p:nvPr>
            <p:ph type="title"/>
          </p:nvPr>
        </p:nvSpPr>
        <p:spPr>
          <a:xfrm>
            <a:off x="571499" y="571500"/>
            <a:ext cx="6134101"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1" name="Google Shape;621;p62"/>
          <p:cNvSpPr txBox="1">
            <a:spLocks noGrp="1"/>
          </p:cNvSpPr>
          <p:nvPr>
            <p:ph type="body" idx="1"/>
          </p:nvPr>
        </p:nvSpPr>
        <p:spPr>
          <a:xfrm>
            <a:off x="2254250" y="6286500"/>
            <a:ext cx="93662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2" name="Google Shape;622;p62"/>
          <p:cNvSpPr>
            <a:spLocks noGrp="1"/>
          </p:cNvSpPr>
          <p:nvPr>
            <p:ph type="chart" idx="2"/>
          </p:nvPr>
        </p:nvSpPr>
        <p:spPr>
          <a:xfrm>
            <a:off x="571501" y="1524000"/>
            <a:ext cx="6134100" cy="4495800"/>
          </a:xfrm>
          <a:prstGeom prst="rect">
            <a:avLst/>
          </a:prstGeom>
          <a:noFill/>
          <a:ln>
            <a:noFill/>
          </a:ln>
        </p:spPr>
        <p:txBody>
          <a:bodyPr spcFirstLastPara="1" wrap="square" lIns="0" tIns="1371600" rIns="0" bIns="0" anchor="t" anchorCtr="0">
            <a:noAutofit/>
          </a:bodyPr>
          <a:lstStyle>
            <a:lvl1pPr marR="0" lvl="0" algn="ctr" rtl="0">
              <a:lnSpc>
                <a:spcPct val="100000"/>
              </a:lnSpc>
              <a:spcBef>
                <a:spcPts val="600"/>
              </a:spcBef>
              <a:spcAft>
                <a:spcPts val="0"/>
              </a:spcAft>
              <a:buClr>
                <a:schemeClr val="accent2"/>
              </a:buClr>
              <a:buSzPts val="1800"/>
              <a:buFont typeface="Arial"/>
              <a:buNone/>
              <a:defRPr sz="1800" b="0" i="0" u="none" strike="noStrike" cap="none">
                <a:solidFill>
                  <a:schemeClr val="accent2"/>
                </a:solidFill>
                <a:latin typeface="Avenir"/>
                <a:ea typeface="Avenir"/>
                <a:cs typeface="Avenir"/>
                <a:sym typeface="Avenir"/>
              </a:defRPr>
            </a:lvl1pPr>
            <a:lvl2pPr marR="0" lvl="1" algn="l" rtl="0">
              <a:lnSpc>
                <a:spcPct val="100000"/>
              </a:lnSpc>
              <a:spcBef>
                <a:spcPts val="300"/>
              </a:spcBef>
              <a:spcAft>
                <a:spcPts val="0"/>
              </a:spcAft>
              <a:buClr>
                <a:schemeClr val="accent2"/>
              </a:buClr>
              <a:buSzPts val="1400"/>
              <a:buFont typeface="NTR"/>
              <a:buChar char="⎯"/>
              <a:defRPr sz="1400" b="0" i="0" u="none" strike="noStrike" cap="none">
                <a:solidFill>
                  <a:schemeClr val="accent2"/>
                </a:solidFill>
                <a:latin typeface="Avenir"/>
                <a:ea typeface="Avenir"/>
                <a:cs typeface="Avenir"/>
                <a:sym typeface="Avenir"/>
              </a:defRPr>
            </a:lvl2pPr>
            <a:lvl3pPr marR="0" lvl="2" algn="l" rtl="0">
              <a:lnSpc>
                <a:spcPct val="100000"/>
              </a:lnSpc>
              <a:spcBef>
                <a:spcPts val="300"/>
              </a:spcBef>
              <a:spcAft>
                <a:spcPts val="0"/>
              </a:spcAft>
              <a:buClr>
                <a:schemeClr val="accent2"/>
              </a:buClr>
              <a:buSzPts val="1190"/>
              <a:buFont typeface="NTR"/>
              <a:buChar char="⚬"/>
              <a:defRPr sz="1400" b="0" i="0" u="none" strike="noStrike" cap="none">
                <a:solidFill>
                  <a:schemeClr val="accent2"/>
                </a:solidFill>
                <a:latin typeface="Avenir"/>
                <a:ea typeface="Avenir"/>
                <a:cs typeface="Avenir"/>
                <a:sym typeface="Avenir"/>
              </a:defRPr>
            </a:lvl3pPr>
            <a:lvl4pPr marR="0" lvl="3" algn="l" rtl="0">
              <a:lnSpc>
                <a:spcPct val="100000"/>
              </a:lnSpc>
              <a:spcBef>
                <a:spcPts val="1200"/>
              </a:spcBef>
              <a:spcAft>
                <a:spcPts val="0"/>
              </a:spcAft>
              <a:buClr>
                <a:schemeClr val="accent2"/>
              </a:buClr>
              <a:buSzPts val="1600"/>
              <a:buFont typeface="Avenir"/>
              <a:buNone/>
              <a:defRPr sz="1600" b="1" i="0" u="none" strike="noStrike" cap="none">
                <a:solidFill>
                  <a:schemeClr val="accent2"/>
                </a:solidFill>
                <a:latin typeface="Avenir"/>
                <a:ea typeface="Avenir"/>
                <a:cs typeface="Avenir"/>
                <a:sym typeface="Avenir"/>
              </a:defRPr>
            </a:lvl4pPr>
            <a:lvl5pPr marR="0" lvl="4" algn="l" rtl="0">
              <a:lnSpc>
                <a:spcPct val="100000"/>
              </a:lnSpc>
              <a:spcBef>
                <a:spcPts val="600"/>
              </a:spcBef>
              <a:spcAft>
                <a:spcPts val="0"/>
              </a:spcAft>
              <a:buClr>
                <a:schemeClr val="accent2"/>
              </a:buClr>
              <a:buSzPts val="1400"/>
              <a:buFont typeface="Avenir"/>
              <a:buNone/>
              <a:defRPr sz="1400" b="0" i="1" u="none" strike="noStrike" cap="none">
                <a:solidFill>
                  <a:schemeClr val="accent2"/>
                </a:solidFill>
                <a:latin typeface="Avenir"/>
                <a:ea typeface="Avenir"/>
                <a:cs typeface="Avenir"/>
                <a:sym typeface="Avenir"/>
              </a:defRPr>
            </a:lvl5pPr>
            <a:lvl6pPr marR="0" lvl="5" algn="l" rtl="0">
              <a:lnSpc>
                <a:spcPct val="100000"/>
              </a:lnSpc>
              <a:spcBef>
                <a:spcPts val="1200"/>
              </a:spcBef>
              <a:spcAft>
                <a:spcPts val="0"/>
              </a:spcAft>
              <a:buClr>
                <a:schemeClr val="dk1"/>
              </a:buClr>
              <a:buSzPts val="1000"/>
              <a:buFont typeface="Avenir"/>
              <a:buNone/>
              <a:defRPr sz="1000" b="0" i="0" u="none" strike="noStrike" cap="none">
                <a:solidFill>
                  <a:schemeClr val="dk1"/>
                </a:solidFill>
                <a:latin typeface="Avenir"/>
                <a:ea typeface="Avenir"/>
                <a:cs typeface="Avenir"/>
                <a:sym typeface="Avenir"/>
              </a:defRPr>
            </a:lvl6pPr>
            <a:lvl7pPr marR="0" lvl="6" algn="l" rtl="0">
              <a:lnSpc>
                <a:spcPct val="100000"/>
              </a:lnSpc>
              <a:spcBef>
                <a:spcPts val="500"/>
              </a:spcBef>
              <a:spcAft>
                <a:spcPts val="0"/>
              </a:spcAft>
              <a:buClr>
                <a:schemeClr val="dk1"/>
              </a:buClr>
              <a:buSzPts val="1400"/>
              <a:buFont typeface="Avenir"/>
              <a:buNone/>
              <a:defRPr sz="1400" b="1" i="0" u="none" strike="noStrike" cap="none">
                <a:solidFill>
                  <a:schemeClr val="dk1"/>
                </a:solidFill>
                <a:latin typeface="Avenir"/>
                <a:ea typeface="Avenir"/>
                <a:cs typeface="Avenir"/>
                <a:sym typeface="Avenir"/>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23" name="Google Shape;623;p62"/>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24" name="Google Shape;624;p62"/>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5" name="Google Shape;625;p62"/>
          <p:cNvSpPr>
            <a:spLocks noGrp="1"/>
          </p:cNvSpPr>
          <p:nvPr>
            <p:ph type="body" idx="3"/>
          </p:nvPr>
        </p:nvSpPr>
        <p:spPr>
          <a:xfrm>
            <a:off x="7010400" y="1219201"/>
            <a:ext cx="4610100" cy="4800599"/>
          </a:xfrm>
          <a:prstGeom prst="roundRect">
            <a:avLst>
              <a:gd name="adj" fmla="val 1995"/>
            </a:avLst>
          </a:prstGeom>
          <a:solidFill>
            <a:srgbClr val="F3F5F9"/>
          </a:solidFill>
          <a:ln>
            <a:noFill/>
          </a:ln>
        </p:spPr>
        <p:txBody>
          <a:bodyPr spcFirstLastPara="1" wrap="square" lIns="228600" tIns="228600" rIns="228600" bIns="228600" anchor="t" anchorCtr="0">
            <a:noAutofit/>
          </a:bodyPr>
          <a:lstStyle>
            <a:lvl1pPr marL="457200" lvl="0" indent="-317500" algn="l">
              <a:lnSpc>
                <a:spcPct val="100000"/>
              </a:lnSpc>
              <a:spcBef>
                <a:spcPts val="600"/>
              </a:spcBef>
              <a:spcAft>
                <a:spcPts val="0"/>
              </a:spcAft>
              <a:buClr>
                <a:schemeClr val="accent2"/>
              </a:buClr>
              <a:buSzPts val="1400"/>
              <a:buFont typeface="Arial"/>
              <a:buChar char="•"/>
              <a:defRPr sz="1400" b="0" i="0">
                <a:latin typeface="Avenir"/>
                <a:ea typeface="Avenir"/>
                <a:cs typeface="Avenir"/>
                <a:sym typeface="Avenir"/>
              </a:defRPr>
            </a:lvl1pPr>
            <a:lvl2pPr marL="914400" lvl="1" indent="-317500" algn="l">
              <a:lnSpc>
                <a:spcPct val="100000"/>
              </a:lnSpc>
              <a:spcBef>
                <a:spcPts val="300"/>
              </a:spcBef>
              <a:spcAft>
                <a:spcPts val="0"/>
              </a:spcAft>
              <a:buClr>
                <a:schemeClr val="accent2"/>
              </a:buClr>
              <a:buSzPts val="1400"/>
              <a:buChar char="⎯"/>
              <a:defRPr sz="1400" b="0" i="0">
                <a:latin typeface="Avenir"/>
                <a:ea typeface="Avenir"/>
                <a:cs typeface="Avenir"/>
                <a:sym typeface="Avenir"/>
              </a:defRPr>
            </a:lvl2pPr>
            <a:lvl3pPr marL="1371600" lvl="2" indent="-304164" algn="l">
              <a:lnSpc>
                <a:spcPct val="100000"/>
              </a:lnSpc>
              <a:spcBef>
                <a:spcPts val="300"/>
              </a:spcBef>
              <a:spcAft>
                <a:spcPts val="0"/>
              </a:spcAft>
              <a:buClr>
                <a:schemeClr val="accent2"/>
              </a:buClr>
              <a:buSzPts val="1190"/>
              <a:buChar char="⚬"/>
              <a:defRPr sz="1400" b="0" i="0">
                <a:latin typeface="Avenir"/>
                <a:ea typeface="Avenir"/>
                <a:cs typeface="Avenir"/>
                <a:sym typeface="Avenir"/>
              </a:defRPr>
            </a:lvl3pPr>
            <a:lvl4pPr marL="1828800" lvl="3" indent="-228600" algn="l">
              <a:lnSpc>
                <a:spcPct val="100000"/>
              </a:lnSpc>
              <a:spcBef>
                <a:spcPts val="1200"/>
              </a:spcBef>
              <a:spcAft>
                <a:spcPts val="0"/>
              </a:spcAft>
              <a:buClr>
                <a:schemeClr val="accent2"/>
              </a:buClr>
              <a:buSzPts val="1600"/>
              <a:buFont typeface="Avenir"/>
              <a:buNone/>
              <a:defRPr sz="1600" b="1" i="0">
                <a:latin typeface="Avenir"/>
                <a:ea typeface="Avenir"/>
                <a:cs typeface="Avenir"/>
                <a:sym typeface="Avenir"/>
              </a:defRPr>
            </a:lvl4pPr>
            <a:lvl5pPr marL="2286000" lvl="4" indent="-228600" algn="l">
              <a:lnSpc>
                <a:spcPct val="100000"/>
              </a:lnSpc>
              <a:spcBef>
                <a:spcPts val="600"/>
              </a:spcBef>
              <a:spcAft>
                <a:spcPts val="0"/>
              </a:spcAft>
              <a:buClr>
                <a:schemeClr val="accent2"/>
              </a:buClr>
              <a:buSzPts val="1400"/>
              <a:buFont typeface="Avenir"/>
              <a:buNone/>
              <a:defRPr sz="1400" b="0" i="1">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6" name="Google Shape;626;p62"/>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27" name="Google Shape;627;p62"/>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4416">
          <p15:clr>
            <a:srgbClr val="FBAE40"/>
          </p15:clr>
        </p15:guide>
        <p15:guide id="2" pos="4224">
          <p15:clr>
            <a:srgbClr val="FBAE40"/>
          </p15:clr>
        </p15:guide>
        <p15:guide id="3" orient="horz" pos="391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 Content + Callout">
  <p:cSld name="Title + Content + Callout">
    <p:spTree>
      <p:nvGrpSpPr>
        <p:cNvPr id="1" name="Shape 628"/>
        <p:cNvGrpSpPr/>
        <p:nvPr/>
      </p:nvGrpSpPr>
      <p:grpSpPr>
        <a:xfrm>
          <a:off x="0" y="0"/>
          <a:ext cx="0" cy="0"/>
          <a:chOff x="0" y="0"/>
          <a:chExt cx="0" cy="0"/>
        </a:xfrm>
      </p:grpSpPr>
      <p:sp>
        <p:nvSpPr>
          <p:cNvPr id="629" name="Google Shape;629;p63"/>
          <p:cNvSpPr txBox="1">
            <a:spLocks noGrp="1"/>
          </p:cNvSpPr>
          <p:nvPr>
            <p:ph type="title"/>
          </p:nvPr>
        </p:nvSpPr>
        <p:spPr>
          <a:xfrm>
            <a:off x="571499" y="571500"/>
            <a:ext cx="6134101"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0" name="Google Shape;630;p63"/>
          <p:cNvSpPr txBox="1">
            <a:spLocks noGrp="1"/>
          </p:cNvSpPr>
          <p:nvPr>
            <p:ph type="body" idx="1"/>
          </p:nvPr>
        </p:nvSpPr>
        <p:spPr>
          <a:xfrm>
            <a:off x="2254250" y="6286500"/>
            <a:ext cx="93662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1" name="Google Shape;631;p63"/>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32" name="Google Shape;632;p63"/>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3" name="Google Shape;633;p63"/>
          <p:cNvSpPr>
            <a:spLocks noGrp="1"/>
          </p:cNvSpPr>
          <p:nvPr>
            <p:ph type="body" idx="2"/>
          </p:nvPr>
        </p:nvSpPr>
        <p:spPr>
          <a:xfrm>
            <a:off x="7010400" y="1219201"/>
            <a:ext cx="4610100" cy="4800599"/>
          </a:xfrm>
          <a:prstGeom prst="roundRect">
            <a:avLst>
              <a:gd name="adj" fmla="val 1995"/>
            </a:avLst>
          </a:prstGeom>
          <a:solidFill>
            <a:srgbClr val="F3F5F9"/>
          </a:solidFill>
          <a:ln>
            <a:noFill/>
          </a:ln>
        </p:spPr>
        <p:txBody>
          <a:bodyPr spcFirstLastPara="1" wrap="square" lIns="228600" tIns="228600" rIns="228600" bIns="228600" anchor="t" anchorCtr="0">
            <a:noAutofit/>
          </a:bodyPr>
          <a:lstStyle>
            <a:lvl1pPr marL="457200" lvl="0" indent="-330200" algn="l">
              <a:lnSpc>
                <a:spcPct val="100000"/>
              </a:lnSpc>
              <a:spcBef>
                <a:spcPts val="600"/>
              </a:spcBef>
              <a:spcAft>
                <a:spcPts val="0"/>
              </a:spcAft>
              <a:buClr>
                <a:schemeClr val="accent2"/>
              </a:buClr>
              <a:buSzPts val="1600"/>
              <a:buFont typeface="Arial"/>
              <a:buChar char="•"/>
              <a:defRPr sz="1600" b="0" i="0">
                <a:latin typeface="Avenir"/>
                <a:ea typeface="Avenir"/>
                <a:cs typeface="Avenir"/>
                <a:sym typeface="Avenir"/>
              </a:defRPr>
            </a:lvl1pPr>
            <a:lvl2pPr marL="914400" lvl="1" indent="-330200" algn="l">
              <a:lnSpc>
                <a:spcPct val="100000"/>
              </a:lnSpc>
              <a:spcBef>
                <a:spcPts val="300"/>
              </a:spcBef>
              <a:spcAft>
                <a:spcPts val="0"/>
              </a:spcAft>
              <a:buClr>
                <a:schemeClr val="accent2"/>
              </a:buClr>
              <a:buSzPts val="1600"/>
              <a:buChar char="⎯"/>
              <a:defRPr sz="1600" b="0" i="0">
                <a:latin typeface="Avenir"/>
                <a:ea typeface="Avenir"/>
                <a:cs typeface="Avenir"/>
                <a:sym typeface="Avenir"/>
              </a:defRPr>
            </a:lvl2pPr>
            <a:lvl3pPr marL="1371600" lvl="2" indent="-314960" algn="l">
              <a:lnSpc>
                <a:spcPct val="100000"/>
              </a:lnSpc>
              <a:spcBef>
                <a:spcPts val="300"/>
              </a:spcBef>
              <a:spcAft>
                <a:spcPts val="0"/>
              </a:spcAft>
              <a:buClr>
                <a:schemeClr val="accent2"/>
              </a:buClr>
              <a:buSzPts val="1360"/>
              <a:buChar char="⚬"/>
              <a:defRPr sz="1600" b="0" i="0">
                <a:latin typeface="Avenir"/>
                <a:ea typeface="Avenir"/>
                <a:cs typeface="Avenir"/>
                <a:sym typeface="Avenir"/>
              </a:defRPr>
            </a:lvl3pPr>
            <a:lvl4pPr marL="1828800" lvl="3" indent="-228600" algn="l">
              <a:lnSpc>
                <a:spcPct val="100000"/>
              </a:lnSpc>
              <a:spcBef>
                <a:spcPts val="1200"/>
              </a:spcBef>
              <a:spcAft>
                <a:spcPts val="0"/>
              </a:spcAft>
              <a:buClr>
                <a:schemeClr val="accent2"/>
              </a:buClr>
              <a:buSzPts val="1800"/>
              <a:buFont typeface="Avenir"/>
              <a:buNone/>
              <a:defRPr sz="1800" b="1" i="0">
                <a:latin typeface="Avenir"/>
                <a:ea typeface="Avenir"/>
                <a:cs typeface="Avenir"/>
                <a:sym typeface="Avenir"/>
              </a:defRPr>
            </a:lvl4pPr>
            <a:lvl5pPr marL="2286000" lvl="4" indent="-228600" algn="l">
              <a:lnSpc>
                <a:spcPct val="100000"/>
              </a:lnSpc>
              <a:spcBef>
                <a:spcPts val="600"/>
              </a:spcBef>
              <a:spcAft>
                <a:spcPts val="0"/>
              </a:spcAft>
              <a:buClr>
                <a:schemeClr val="accent2"/>
              </a:buClr>
              <a:buSzPts val="1400"/>
              <a:buFont typeface="Avenir"/>
              <a:buNone/>
              <a:defRPr sz="1400" b="0" i="1">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4" name="Google Shape;634;p6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5" name="Google Shape;635;p6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36" name="Google Shape;636;p63"/>
          <p:cNvSpPr txBox="1">
            <a:spLocks noGrp="1"/>
          </p:cNvSpPr>
          <p:nvPr>
            <p:ph type="body" idx="3"/>
          </p:nvPr>
        </p:nvSpPr>
        <p:spPr>
          <a:xfrm>
            <a:off x="571500" y="1524000"/>
            <a:ext cx="6134100" cy="44958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416">
          <p15:clr>
            <a:srgbClr val="FBAE40"/>
          </p15:clr>
        </p15:guide>
        <p15:guide id="2" pos="4224">
          <p15:clr>
            <a:srgbClr val="FBAE40"/>
          </p15:clr>
        </p15:guide>
        <p15:guide id="3" orient="horz" pos="391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 Chart + Callout Indigo">
  <p:cSld name="Title + Chart + Callout Indigo">
    <p:bg>
      <p:bgPr>
        <a:solidFill>
          <a:schemeClr val="accent2"/>
        </a:solidFill>
        <a:effectLst/>
      </p:bgPr>
    </p:bg>
    <p:spTree>
      <p:nvGrpSpPr>
        <p:cNvPr id="1" name="Shape 637"/>
        <p:cNvGrpSpPr/>
        <p:nvPr/>
      </p:nvGrpSpPr>
      <p:grpSpPr>
        <a:xfrm>
          <a:off x="0" y="0"/>
          <a:ext cx="0" cy="0"/>
          <a:chOff x="0" y="0"/>
          <a:chExt cx="0" cy="0"/>
        </a:xfrm>
      </p:grpSpPr>
      <p:sp>
        <p:nvSpPr>
          <p:cNvPr id="638" name="Google Shape;638;p64"/>
          <p:cNvSpPr txBox="1">
            <a:spLocks noGrp="1"/>
          </p:cNvSpPr>
          <p:nvPr>
            <p:ph type="title"/>
          </p:nvPr>
        </p:nvSpPr>
        <p:spPr>
          <a:xfrm>
            <a:off x="571499" y="571500"/>
            <a:ext cx="6134101"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lt1"/>
              </a:buClr>
              <a:buSzPts val="2400"/>
              <a:buFont typeface="Avenir"/>
              <a:buNone/>
              <a:defRPr sz="2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9" name="Google Shape;639;p64"/>
          <p:cNvSpPr txBox="1">
            <a:spLocks noGrp="1"/>
          </p:cNvSpPr>
          <p:nvPr>
            <p:ph type="body" idx="1"/>
          </p:nvPr>
        </p:nvSpPr>
        <p:spPr>
          <a:xfrm>
            <a:off x="2254250" y="6286500"/>
            <a:ext cx="93662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0" name="Google Shape;640;p64"/>
          <p:cNvSpPr>
            <a:spLocks noGrp="1"/>
          </p:cNvSpPr>
          <p:nvPr>
            <p:ph type="chart" idx="2"/>
          </p:nvPr>
        </p:nvSpPr>
        <p:spPr>
          <a:xfrm>
            <a:off x="571501" y="1524000"/>
            <a:ext cx="6134100" cy="4495800"/>
          </a:xfrm>
          <a:prstGeom prst="rect">
            <a:avLst/>
          </a:prstGeom>
          <a:noFill/>
          <a:ln>
            <a:noFill/>
          </a:ln>
        </p:spPr>
        <p:txBody>
          <a:bodyPr spcFirstLastPara="1" wrap="square" lIns="0" tIns="1371600" rIns="0" bIns="0" anchor="t" anchorCtr="0">
            <a:noAutofit/>
          </a:bodyPr>
          <a:lstStyle>
            <a:lvl1pPr marR="0" lvl="0" algn="ctr" rtl="0">
              <a:lnSpc>
                <a:spcPct val="100000"/>
              </a:lnSpc>
              <a:spcBef>
                <a:spcPts val="600"/>
              </a:spcBef>
              <a:spcAft>
                <a:spcPts val="0"/>
              </a:spcAft>
              <a:buClr>
                <a:schemeClr val="lt1"/>
              </a:buClr>
              <a:buSzPts val="1800"/>
              <a:buFont typeface="Arial"/>
              <a:buNone/>
              <a:defRPr sz="1800" b="0" i="0" u="none" strike="noStrike" cap="none">
                <a:solidFill>
                  <a:schemeClr val="lt1"/>
                </a:solidFill>
                <a:latin typeface="Avenir"/>
                <a:ea typeface="Avenir"/>
                <a:cs typeface="Avenir"/>
                <a:sym typeface="Avenir"/>
              </a:defRPr>
            </a:lvl1pPr>
            <a:lvl2pPr marR="0" lvl="1" algn="l" rtl="0">
              <a:lnSpc>
                <a:spcPct val="100000"/>
              </a:lnSpc>
              <a:spcBef>
                <a:spcPts val="300"/>
              </a:spcBef>
              <a:spcAft>
                <a:spcPts val="0"/>
              </a:spcAft>
              <a:buClr>
                <a:schemeClr val="accent2"/>
              </a:buClr>
              <a:buSzPts val="1400"/>
              <a:buFont typeface="NTR"/>
              <a:buChar char="⎯"/>
              <a:defRPr sz="1400" b="0" i="0" u="none" strike="noStrike" cap="none">
                <a:solidFill>
                  <a:schemeClr val="accent2"/>
                </a:solidFill>
                <a:latin typeface="Avenir"/>
                <a:ea typeface="Avenir"/>
                <a:cs typeface="Avenir"/>
                <a:sym typeface="Avenir"/>
              </a:defRPr>
            </a:lvl2pPr>
            <a:lvl3pPr marR="0" lvl="2" algn="l" rtl="0">
              <a:lnSpc>
                <a:spcPct val="100000"/>
              </a:lnSpc>
              <a:spcBef>
                <a:spcPts val="300"/>
              </a:spcBef>
              <a:spcAft>
                <a:spcPts val="0"/>
              </a:spcAft>
              <a:buClr>
                <a:schemeClr val="accent2"/>
              </a:buClr>
              <a:buSzPts val="1190"/>
              <a:buFont typeface="NTR"/>
              <a:buChar char="⚬"/>
              <a:defRPr sz="1400" b="0" i="0" u="none" strike="noStrike" cap="none">
                <a:solidFill>
                  <a:schemeClr val="accent2"/>
                </a:solidFill>
                <a:latin typeface="Avenir"/>
                <a:ea typeface="Avenir"/>
                <a:cs typeface="Avenir"/>
                <a:sym typeface="Avenir"/>
              </a:defRPr>
            </a:lvl3pPr>
            <a:lvl4pPr marR="0" lvl="3" algn="l" rtl="0">
              <a:lnSpc>
                <a:spcPct val="100000"/>
              </a:lnSpc>
              <a:spcBef>
                <a:spcPts val="1200"/>
              </a:spcBef>
              <a:spcAft>
                <a:spcPts val="0"/>
              </a:spcAft>
              <a:buClr>
                <a:schemeClr val="accent2"/>
              </a:buClr>
              <a:buSzPts val="1600"/>
              <a:buFont typeface="Avenir"/>
              <a:buNone/>
              <a:defRPr sz="1600" b="1" i="0" u="none" strike="noStrike" cap="none">
                <a:solidFill>
                  <a:schemeClr val="accent2"/>
                </a:solidFill>
                <a:latin typeface="Avenir"/>
                <a:ea typeface="Avenir"/>
                <a:cs typeface="Avenir"/>
                <a:sym typeface="Avenir"/>
              </a:defRPr>
            </a:lvl4pPr>
            <a:lvl5pPr marR="0" lvl="4" algn="l" rtl="0">
              <a:lnSpc>
                <a:spcPct val="100000"/>
              </a:lnSpc>
              <a:spcBef>
                <a:spcPts val="600"/>
              </a:spcBef>
              <a:spcAft>
                <a:spcPts val="0"/>
              </a:spcAft>
              <a:buClr>
                <a:schemeClr val="accent2"/>
              </a:buClr>
              <a:buSzPts val="1400"/>
              <a:buFont typeface="Avenir"/>
              <a:buNone/>
              <a:defRPr sz="1400" b="0" i="1" u="none" strike="noStrike" cap="none">
                <a:solidFill>
                  <a:schemeClr val="accent2"/>
                </a:solidFill>
                <a:latin typeface="Avenir"/>
                <a:ea typeface="Avenir"/>
                <a:cs typeface="Avenir"/>
                <a:sym typeface="Avenir"/>
              </a:defRPr>
            </a:lvl5pPr>
            <a:lvl6pPr marR="0" lvl="5" algn="l" rtl="0">
              <a:lnSpc>
                <a:spcPct val="100000"/>
              </a:lnSpc>
              <a:spcBef>
                <a:spcPts val="1200"/>
              </a:spcBef>
              <a:spcAft>
                <a:spcPts val="0"/>
              </a:spcAft>
              <a:buClr>
                <a:schemeClr val="dk1"/>
              </a:buClr>
              <a:buSzPts val="1000"/>
              <a:buFont typeface="Avenir"/>
              <a:buNone/>
              <a:defRPr sz="1000" b="0" i="0" u="none" strike="noStrike" cap="none">
                <a:solidFill>
                  <a:schemeClr val="dk1"/>
                </a:solidFill>
                <a:latin typeface="Avenir"/>
                <a:ea typeface="Avenir"/>
                <a:cs typeface="Avenir"/>
                <a:sym typeface="Avenir"/>
              </a:defRPr>
            </a:lvl6pPr>
            <a:lvl7pPr marR="0" lvl="6" algn="l" rtl="0">
              <a:lnSpc>
                <a:spcPct val="100000"/>
              </a:lnSpc>
              <a:spcBef>
                <a:spcPts val="500"/>
              </a:spcBef>
              <a:spcAft>
                <a:spcPts val="0"/>
              </a:spcAft>
              <a:buClr>
                <a:schemeClr val="dk1"/>
              </a:buClr>
              <a:buSzPts val="1400"/>
              <a:buFont typeface="Avenir"/>
              <a:buNone/>
              <a:defRPr sz="1400" b="1" i="0" u="none" strike="noStrike" cap="none">
                <a:solidFill>
                  <a:schemeClr val="dk1"/>
                </a:solidFill>
                <a:latin typeface="Avenir"/>
                <a:ea typeface="Avenir"/>
                <a:cs typeface="Avenir"/>
                <a:sym typeface="Avenir"/>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41" name="Google Shape;641;p64"/>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642" name="Google Shape;642;p64"/>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3" name="Google Shape;643;p64"/>
          <p:cNvSpPr>
            <a:spLocks noGrp="1"/>
          </p:cNvSpPr>
          <p:nvPr>
            <p:ph type="body" idx="3"/>
          </p:nvPr>
        </p:nvSpPr>
        <p:spPr>
          <a:xfrm>
            <a:off x="7010400" y="1219201"/>
            <a:ext cx="4610100" cy="4800599"/>
          </a:xfrm>
          <a:prstGeom prst="roundRect">
            <a:avLst>
              <a:gd name="adj" fmla="val 1995"/>
            </a:avLst>
          </a:prstGeom>
          <a:solidFill>
            <a:srgbClr val="9BD7EF"/>
          </a:solidFill>
          <a:ln>
            <a:noFill/>
          </a:ln>
        </p:spPr>
        <p:txBody>
          <a:bodyPr spcFirstLastPara="1" wrap="square" lIns="228600" tIns="228600" rIns="228600" bIns="228600" anchor="t" anchorCtr="0">
            <a:noAutofit/>
          </a:bodyPr>
          <a:lstStyle>
            <a:lvl1pPr marL="457200" lvl="0" indent="-317500" algn="l">
              <a:lnSpc>
                <a:spcPct val="100000"/>
              </a:lnSpc>
              <a:spcBef>
                <a:spcPts val="600"/>
              </a:spcBef>
              <a:spcAft>
                <a:spcPts val="0"/>
              </a:spcAft>
              <a:buClr>
                <a:schemeClr val="accent2"/>
              </a:buClr>
              <a:buSzPts val="1400"/>
              <a:buFont typeface="Arial"/>
              <a:buChar char="•"/>
              <a:defRPr sz="1400" b="0" i="0">
                <a:latin typeface="Avenir"/>
                <a:ea typeface="Avenir"/>
                <a:cs typeface="Avenir"/>
                <a:sym typeface="Avenir"/>
              </a:defRPr>
            </a:lvl1pPr>
            <a:lvl2pPr marL="914400" lvl="1" indent="-317500" algn="l">
              <a:lnSpc>
                <a:spcPct val="100000"/>
              </a:lnSpc>
              <a:spcBef>
                <a:spcPts val="300"/>
              </a:spcBef>
              <a:spcAft>
                <a:spcPts val="0"/>
              </a:spcAft>
              <a:buClr>
                <a:schemeClr val="accent2"/>
              </a:buClr>
              <a:buSzPts val="1400"/>
              <a:buChar char="⎯"/>
              <a:defRPr sz="1400" b="0" i="0">
                <a:latin typeface="Avenir"/>
                <a:ea typeface="Avenir"/>
                <a:cs typeface="Avenir"/>
                <a:sym typeface="Avenir"/>
              </a:defRPr>
            </a:lvl2pPr>
            <a:lvl3pPr marL="1371600" lvl="2" indent="-304164" algn="l">
              <a:lnSpc>
                <a:spcPct val="100000"/>
              </a:lnSpc>
              <a:spcBef>
                <a:spcPts val="300"/>
              </a:spcBef>
              <a:spcAft>
                <a:spcPts val="0"/>
              </a:spcAft>
              <a:buClr>
                <a:schemeClr val="accent2"/>
              </a:buClr>
              <a:buSzPts val="1190"/>
              <a:buChar char="⚬"/>
              <a:defRPr sz="1400" b="0" i="0">
                <a:latin typeface="Avenir"/>
                <a:ea typeface="Avenir"/>
                <a:cs typeface="Avenir"/>
                <a:sym typeface="Avenir"/>
              </a:defRPr>
            </a:lvl3pPr>
            <a:lvl4pPr marL="1828800" lvl="3" indent="-228600" algn="l">
              <a:lnSpc>
                <a:spcPct val="100000"/>
              </a:lnSpc>
              <a:spcBef>
                <a:spcPts val="1200"/>
              </a:spcBef>
              <a:spcAft>
                <a:spcPts val="0"/>
              </a:spcAft>
              <a:buClr>
                <a:schemeClr val="accent2"/>
              </a:buClr>
              <a:buSzPts val="1600"/>
              <a:buFont typeface="Avenir"/>
              <a:buNone/>
              <a:defRPr sz="1600" b="1" i="0">
                <a:latin typeface="Avenir"/>
                <a:ea typeface="Avenir"/>
                <a:cs typeface="Avenir"/>
                <a:sym typeface="Avenir"/>
              </a:defRPr>
            </a:lvl4pPr>
            <a:lvl5pPr marL="2286000" lvl="4" indent="-228600" algn="l">
              <a:lnSpc>
                <a:spcPct val="100000"/>
              </a:lnSpc>
              <a:spcBef>
                <a:spcPts val="600"/>
              </a:spcBef>
              <a:spcAft>
                <a:spcPts val="0"/>
              </a:spcAft>
              <a:buClr>
                <a:schemeClr val="accent2"/>
              </a:buClr>
              <a:buSzPts val="1400"/>
              <a:buFont typeface="Avenir"/>
              <a:buNone/>
              <a:defRPr sz="1400" b="0" i="1">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4" name="Google Shape;644;p6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45" name="Google Shape;645;p6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4416">
          <p15:clr>
            <a:srgbClr val="FBAE40"/>
          </p15:clr>
        </p15:guide>
        <p15:guide id="2" pos="4224">
          <p15:clr>
            <a:srgbClr val="FBAE40"/>
          </p15:clr>
        </p15:guide>
        <p15:guide id="3" orient="horz" pos="391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 Table + Callout">
  <p:cSld name="Title + Table + Callout">
    <p:spTree>
      <p:nvGrpSpPr>
        <p:cNvPr id="1" name="Shape 646"/>
        <p:cNvGrpSpPr/>
        <p:nvPr/>
      </p:nvGrpSpPr>
      <p:grpSpPr>
        <a:xfrm>
          <a:off x="0" y="0"/>
          <a:ext cx="0" cy="0"/>
          <a:chOff x="0" y="0"/>
          <a:chExt cx="0" cy="0"/>
        </a:xfrm>
      </p:grpSpPr>
      <p:sp>
        <p:nvSpPr>
          <p:cNvPr id="647" name="Google Shape;647;p65"/>
          <p:cNvSpPr txBox="1">
            <a:spLocks noGrp="1"/>
          </p:cNvSpPr>
          <p:nvPr>
            <p:ph type="title"/>
          </p:nvPr>
        </p:nvSpPr>
        <p:spPr>
          <a:xfrm>
            <a:off x="571499" y="571500"/>
            <a:ext cx="6134101"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2400"/>
              <a:buFont typeface="Avenir"/>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8" name="Google Shape;648;p65"/>
          <p:cNvSpPr txBox="1">
            <a:spLocks noGrp="1"/>
          </p:cNvSpPr>
          <p:nvPr>
            <p:ph type="body" idx="1"/>
          </p:nvPr>
        </p:nvSpPr>
        <p:spPr>
          <a:xfrm>
            <a:off x="2254250" y="6286500"/>
            <a:ext cx="93662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49" name="Google Shape;649;p65"/>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50" name="Google Shape;650;p65"/>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1" name="Google Shape;651;p65"/>
          <p:cNvSpPr>
            <a:spLocks noGrp="1"/>
          </p:cNvSpPr>
          <p:nvPr>
            <p:ph type="body" idx="2"/>
          </p:nvPr>
        </p:nvSpPr>
        <p:spPr>
          <a:xfrm>
            <a:off x="7010400" y="1219201"/>
            <a:ext cx="4610100" cy="4800599"/>
          </a:xfrm>
          <a:prstGeom prst="roundRect">
            <a:avLst>
              <a:gd name="adj" fmla="val 1995"/>
            </a:avLst>
          </a:prstGeom>
          <a:solidFill>
            <a:srgbClr val="F3F5F9"/>
          </a:solidFill>
          <a:ln>
            <a:noFill/>
          </a:ln>
        </p:spPr>
        <p:txBody>
          <a:bodyPr spcFirstLastPara="1" wrap="square" lIns="228600" tIns="228600" rIns="228600" bIns="228600" anchor="t" anchorCtr="0">
            <a:noAutofit/>
          </a:bodyPr>
          <a:lstStyle>
            <a:lvl1pPr marL="457200" lvl="0" indent="-317500" algn="l">
              <a:lnSpc>
                <a:spcPct val="100000"/>
              </a:lnSpc>
              <a:spcBef>
                <a:spcPts val="600"/>
              </a:spcBef>
              <a:spcAft>
                <a:spcPts val="0"/>
              </a:spcAft>
              <a:buClr>
                <a:schemeClr val="accent2"/>
              </a:buClr>
              <a:buSzPts val="1400"/>
              <a:buFont typeface="Arial"/>
              <a:buChar char="•"/>
              <a:defRPr sz="1400" b="0" i="0">
                <a:latin typeface="Avenir"/>
                <a:ea typeface="Avenir"/>
                <a:cs typeface="Avenir"/>
                <a:sym typeface="Avenir"/>
              </a:defRPr>
            </a:lvl1pPr>
            <a:lvl2pPr marL="914400" lvl="1" indent="-317500" algn="l">
              <a:lnSpc>
                <a:spcPct val="100000"/>
              </a:lnSpc>
              <a:spcBef>
                <a:spcPts val="300"/>
              </a:spcBef>
              <a:spcAft>
                <a:spcPts val="0"/>
              </a:spcAft>
              <a:buClr>
                <a:schemeClr val="accent2"/>
              </a:buClr>
              <a:buSzPts val="1400"/>
              <a:buChar char="⎯"/>
              <a:defRPr sz="1400" b="0" i="0">
                <a:latin typeface="Avenir"/>
                <a:ea typeface="Avenir"/>
                <a:cs typeface="Avenir"/>
                <a:sym typeface="Avenir"/>
              </a:defRPr>
            </a:lvl2pPr>
            <a:lvl3pPr marL="1371600" lvl="2" indent="-304164" algn="l">
              <a:lnSpc>
                <a:spcPct val="100000"/>
              </a:lnSpc>
              <a:spcBef>
                <a:spcPts val="300"/>
              </a:spcBef>
              <a:spcAft>
                <a:spcPts val="0"/>
              </a:spcAft>
              <a:buClr>
                <a:schemeClr val="accent2"/>
              </a:buClr>
              <a:buSzPts val="1190"/>
              <a:buChar char="⚬"/>
              <a:defRPr sz="1400" b="0" i="0">
                <a:latin typeface="Avenir"/>
                <a:ea typeface="Avenir"/>
                <a:cs typeface="Avenir"/>
                <a:sym typeface="Avenir"/>
              </a:defRPr>
            </a:lvl3pPr>
            <a:lvl4pPr marL="1828800" lvl="3" indent="-228600" algn="l">
              <a:lnSpc>
                <a:spcPct val="100000"/>
              </a:lnSpc>
              <a:spcBef>
                <a:spcPts val="1200"/>
              </a:spcBef>
              <a:spcAft>
                <a:spcPts val="0"/>
              </a:spcAft>
              <a:buClr>
                <a:schemeClr val="accent2"/>
              </a:buClr>
              <a:buSzPts val="1600"/>
              <a:buFont typeface="Avenir"/>
              <a:buNone/>
              <a:defRPr sz="1600" b="1" i="0">
                <a:latin typeface="Avenir"/>
                <a:ea typeface="Avenir"/>
                <a:cs typeface="Avenir"/>
                <a:sym typeface="Avenir"/>
              </a:defRPr>
            </a:lvl4pPr>
            <a:lvl5pPr marL="2286000" lvl="4" indent="-228600" algn="l">
              <a:lnSpc>
                <a:spcPct val="100000"/>
              </a:lnSpc>
              <a:spcBef>
                <a:spcPts val="600"/>
              </a:spcBef>
              <a:spcAft>
                <a:spcPts val="0"/>
              </a:spcAft>
              <a:buClr>
                <a:schemeClr val="accent2"/>
              </a:buClr>
              <a:buSzPts val="1400"/>
              <a:buFont typeface="Avenir"/>
              <a:buNone/>
              <a:defRPr sz="1400" b="0" i="1">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2" name="Google Shape;652;p65"/>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3" name="Google Shape;653;p65"/>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pos="4416">
          <p15:clr>
            <a:srgbClr val="FBAE40"/>
          </p15:clr>
        </p15:guide>
        <p15:guide id="2" pos="4224">
          <p15:clr>
            <a:srgbClr val="FBAE40"/>
          </p15:clr>
        </p15:guide>
        <p15:guide id="3" orient="horz" pos="391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Title + Table + Callout">
  <p:cSld name="1_Title + Table + Callout">
    <p:bg>
      <p:bgPr>
        <a:solidFill>
          <a:schemeClr val="accent2"/>
        </a:solidFill>
        <a:effectLst/>
      </p:bgPr>
    </p:bg>
    <p:spTree>
      <p:nvGrpSpPr>
        <p:cNvPr id="1" name="Shape 654"/>
        <p:cNvGrpSpPr/>
        <p:nvPr/>
      </p:nvGrpSpPr>
      <p:grpSpPr>
        <a:xfrm>
          <a:off x="0" y="0"/>
          <a:ext cx="0" cy="0"/>
          <a:chOff x="0" y="0"/>
          <a:chExt cx="0" cy="0"/>
        </a:xfrm>
      </p:grpSpPr>
      <p:sp>
        <p:nvSpPr>
          <p:cNvPr id="655" name="Google Shape;655;p66"/>
          <p:cNvSpPr txBox="1">
            <a:spLocks noGrp="1"/>
          </p:cNvSpPr>
          <p:nvPr>
            <p:ph type="title"/>
          </p:nvPr>
        </p:nvSpPr>
        <p:spPr>
          <a:xfrm>
            <a:off x="571499" y="571500"/>
            <a:ext cx="6134101"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lt1"/>
              </a:buClr>
              <a:buSzPts val="2400"/>
              <a:buFont typeface="Avenir"/>
              <a:buNone/>
              <a:defRPr sz="2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6" name="Google Shape;656;p66"/>
          <p:cNvSpPr txBox="1">
            <a:spLocks noGrp="1"/>
          </p:cNvSpPr>
          <p:nvPr>
            <p:ph type="body" idx="1"/>
          </p:nvPr>
        </p:nvSpPr>
        <p:spPr>
          <a:xfrm>
            <a:off x="2254250" y="6286500"/>
            <a:ext cx="936625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57" name="Google Shape;657;p66"/>
          <p:cNvPicPr preferRelativeResize="0"/>
          <p:nvPr/>
        </p:nvPicPr>
        <p:blipFill rotWithShape="1">
          <a:blip r:embed="rId2">
            <a:alphaModFix/>
          </a:blip>
          <a:srcRect/>
          <a:stretch/>
        </p:blipFill>
        <p:spPr>
          <a:xfrm>
            <a:off x="571500" y="6207252"/>
            <a:ext cx="1255335" cy="347472"/>
          </a:xfrm>
          <a:prstGeom prst="rect">
            <a:avLst/>
          </a:prstGeom>
          <a:noFill/>
          <a:ln>
            <a:noFill/>
          </a:ln>
        </p:spPr>
      </p:pic>
      <p:sp>
        <p:nvSpPr>
          <p:cNvPr id="658" name="Google Shape;658;p66"/>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9" name="Google Shape;659;p66"/>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60" name="Google Shape;660;p66"/>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61" name="Google Shape;661;p66"/>
          <p:cNvSpPr>
            <a:spLocks noGrp="1"/>
          </p:cNvSpPr>
          <p:nvPr>
            <p:ph type="body" idx="2"/>
          </p:nvPr>
        </p:nvSpPr>
        <p:spPr>
          <a:xfrm>
            <a:off x="7010400" y="1219201"/>
            <a:ext cx="4610100" cy="4800599"/>
          </a:xfrm>
          <a:prstGeom prst="roundRect">
            <a:avLst>
              <a:gd name="adj" fmla="val 1995"/>
            </a:avLst>
          </a:prstGeom>
          <a:solidFill>
            <a:srgbClr val="9BD7EF"/>
          </a:solidFill>
          <a:ln>
            <a:noFill/>
          </a:ln>
        </p:spPr>
        <p:txBody>
          <a:bodyPr spcFirstLastPara="1" wrap="square" lIns="228600" tIns="228600" rIns="228600" bIns="228600" anchor="t" anchorCtr="0">
            <a:noAutofit/>
          </a:bodyPr>
          <a:lstStyle>
            <a:lvl1pPr marL="457200" lvl="0" indent="-317500" algn="l">
              <a:lnSpc>
                <a:spcPct val="100000"/>
              </a:lnSpc>
              <a:spcBef>
                <a:spcPts val="600"/>
              </a:spcBef>
              <a:spcAft>
                <a:spcPts val="0"/>
              </a:spcAft>
              <a:buClr>
                <a:schemeClr val="accent2"/>
              </a:buClr>
              <a:buSzPts val="1400"/>
              <a:buFont typeface="Arial"/>
              <a:buChar char="•"/>
              <a:defRPr sz="1400" b="0" i="0">
                <a:latin typeface="Avenir"/>
                <a:ea typeface="Avenir"/>
                <a:cs typeface="Avenir"/>
                <a:sym typeface="Avenir"/>
              </a:defRPr>
            </a:lvl1pPr>
            <a:lvl2pPr marL="914400" lvl="1" indent="-317500" algn="l">
              <a:lnSpc>
                <a:spcPct val="100000"/>
              </a:lnSpc>
              <a:spcBef>
                <a:spcPts val="300"/>
              </a:spcBef>
              <a:spcAft>
                <a:spcPts val="0"/>
              </a:spcAft>
              <a:buClr>
                <a:schemeClr val="accent2"/>
              </a:buClr>
              <a:buSzPts val="1400"/>
              <a:buChar char="⎯"/>
              <a:defRPr sz="1400" b="0" i="0">
                <a:latin typeface="Avenir"/>
                <a:ea typeface="Avenir"/>
                <a:cs typeface="Avenir"/>
                <a:sym typeface="Avenir"/>
              </a:defRPr>
            </a:lvl2pPr>
            <a:lvl3pPr marL="1371600" lvl="2" indent="-304164" algn="l">
              <a:lnSpc>
                <a:spcPct val="100000"/>
              </a:lnSpc>
              <a:spcBef>
                <a:spcPts val="300"/>
              </a:spcBef>
              <a:spcAft>
                <a:spcPts val="0"/>
              </a:spcAft>
              <a:buClr>
                <a:schemeClr val="accent2"/>
              </a:buClr>
              <a:buSzPts val="1190"/>
              <a:buChar char="⚬"/>
              <a:defRPr sz="1400" b="0" i="0">
                <a:latin typeface="Avenir"/>
                <a:ea typeface="Avenir"/>
                <a:cs typeface="Avenir"/>
                <a:sym typeface="Avenir"/>
              </a:defRPr>
            </a:lvl3pPr>
            <a:lvl4pPr marL="1828800" lvl="3" indent="-228600" algn="l">
              <a:lnSpc>
                <a:spcPct val="100000"/>
              </a:lnSpc>
              <a:spcBef>
                <a:spcPts val="1200"/>
              </a:spcBef>
              <a:spcAft>
                <a:spcPts val="0"/>
              </a:spcAft>
              <a:buClr>
                <a:schemeClr val="accent2"/>
              </a:buClr>
              <a:buSzPts val="1600"/>
              <a:buFont typeface="Avenir"/>
              <a:buNone/>
              <a:defRPr sz="1600" b="1" i="0">
                <a:latin typeface="Avenir"/>
                <a:ea typeface="Avenir"/>
                <a:cs typeface="Avenir"/>
                <a:sym typeface="Avenir"/>
              </a:defRPr>
            </a:lvl4pPr>
            <a:lvl5pPr marL="2286000" lvl="4" indent="-228600" algn="l">
              <a:lnSpc>
                <a:spcPct val="100000"/>
              </a:lnSpc>
              <a:spcBef>
                <a:spcPts val="600"/>
              </a:spcBef>
              <a:spcAft>
                <a:spcPts val="0"/>
              </a:spcAft>
              <a:buClr>
                <a:schemeClr val="accent2"/>
              </a:buClr>
              <a:buSzPts val="1400"/>
              <a:buFont typeface="Avenir"/>
              <a:buNone/>
              <a:defRPr sz="1400" b="0" i="1">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4416">
          <p15:clr>
            <a:srgbClr val="FBAE40"/>
          </p15:clr>
        </p15:guide>
        <p15:guide id="2" pos="4224">
          <p15:clr>
            <a:srgbClr val="FBAE40"/>
          </p15:clr>
        </p15:guide>
        <p15:guide id="3" orient="horz" pos="391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List 9 Items + 1 Column">
  <p:cSld name="List 9 Items + 1 Column">
    <p:bg>
      <p:bgPr>
        <a:solidFill>
          <a:schemeClr val="lt1"/>
        </a:solidFill>
        <a:effectLst/>
      </p:bgPr>
    </p:bg>
    <p:spTree>
      <p:nvGrpSpPr>
        <p:cNvPr id="1" name="Shape 662"/>
        <p:cNvGrpSpPr/>
        <p:nvPr/>
      </p:nvGrpSpPr>
      <p:grpSpPr>
        <a:xfrm>
          <a:off x="0" y="0"/>
          <a:ext cx="0" cy="0"/>
          <a:chOff x="0" y="0"/>
          <a:chExt cx="0" cy="0"/>
        </a:xfrm>
      </p:grpSpPr>
      <p:pic>
        <p:nvPicPr>
          <p:cNvPr id="663" name="Google Shape;663;p67"/>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64" name="Google Shape;664;p67"/>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5" name="Google Shape;665;p67"/>
          <p:cNvSpPr>
            <a:spLocks noGrp="1"/>
          </p:cNvSpPr>
          <p:nvPr>
            <p:ph type="body" idx="2"/>
          </p:nvPr>
        </p:nvSpPr>
        <p:spPr>
          <a:xfrm>
            <a:off x="571500" y="1363269"/>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6" name="Google Shape;666;p67"/>
          <p:cNvSpPr>
            <a:spLocks noGrp="1"/>
          </p:cNvSpPr>
          <p:nvPr>
            <p:ph type="body" idx="3"/>
          </p:nvPr>
        </p:nvSpPr>
        <p:spPr>
          <a:xfrm>
            <a:off x="571500" y="1363269"/>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7" name="Google Shape;667;p67"/>
          <p:cNvSpPr>
            <a:spLocks noGrp="1"/>
          </p:cNvSpPr>
          <p:nvPr>
            <p:ph type="body" idx="4"/>
          </p:nvPr>
        </p:nvSpPr>
        <p:spPr>
          <a:xfrm>
            <a:off x="571500" y="1883506"/>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8" name="Google Shape;668;p67"/>
          <p:cNvSpPr>
            <a:spLocks noGrp="1"/>
          </p:cNvSpPr>
          <p:nvPr>
            <p:ph type="body" idx="5"/>
          </p:nvPr>
        </p:nvSpPr>
        <p:spPr>
          <a:xfrm>
            <a:off x="571500" y="1883506"/>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9" name="Google Shape;669;p67"/>
          <p:cNvSpPr>
            <a:spLocks noGrp="1"/>
          </p:cNvSpPr>
          <p:nvPr>
            <p:ph type="body" idx="6"/>
          </p:nvPr>
        </p:nvSpPr>
        <p:spPr>
          <a:xfrm>
            <a:off x="571500" y="2403743"/>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0" name="Google Shape;670;p67"/>
          <p:cNvSpPr>
            <a:spLocks noGrp="1"/>
          </p:cNvSpPr>
          <p:nvPr>
            <p:ph type="body" idx="7"/>
          </p:nvPr>
        </p:nvSpPr>
        <p:spPr>
          <a:xfrm>
            <a:off x="571500" y="2403743"/>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1" name="Google Shape;671;p67"/>
          <p:cNvSpPr>
            <a:spLocks noGrp="1"/>
          </p:cNvSpPr>
          <p:nvPr>
            <p:ph type="body" idx="8"/>
          </p:nvPr>
        </p:nvSpPr>
        <p:spPr>
          <a:xfrm>
            <a:off x="571500" y="2923980"/>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2" name="Google Shape;672;p67"/>
          <p:cNvSpPr>
            <a:spLocks noGrp="1"/>
          </p:cNvSpPr>
          <p:nvPr>
            <p:ph type="body" idx="9"/>
          </p:nvPr>
        </p:nvSpPr>
        <p:spPr>
          <a:xfrm>
            <a:off x="571500" y="2923980"/>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3" name="Google Shape;673;p67"/>
          <p:cNvSpPr>
            <a:spLocks noGrp="1"/>
          </p:cNvSpPr>
          <p:nvPr>
            <p:ph type="body" idx="13"/>
          </p:nvPr>
        </p:nvSpPr>
        <p:spPr>
          <a:xfrm>
            <a:off x="571500" y="3444217"/>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4" name="Google Shape;674;p67"/>
          <p:cNvSpPr>
            <a:spLocks noGrp="1"/>
          </p:cNvSpPr>
          <p:nvPr>
            <p:ph type="body" idx="14"/>
          </p:nvPr>
        </p:nvSpPr>
        <p:spPr>
          <a:xfrm>
            <a:off x="571500" y="3444217"/>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5" name="Google Shape;675;p67"/>
          <p:cNvSpPr>
            <a:spLocks noGrp="1"/>
          </p:cNvSpPr>
          <p:nvPr>
            <p:ph type="body" idx="15"/>
          </p:nvPr>
        </p:nvSpPr>
        <p:spPr>
          <a:xfrm>
            <a:off x="571500" y="3964454"/>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6" name="Google Shape;676;p67"/>
          <p:cNvSpPr>
            <a:spLocks noGrp="1"/>
          </p:cNvSpPr>
          <p:nvPr>
            <p:ph type="body" idx="16"/>
          </p:nvPr>
        </p:nvSpPr>
        <p:spPr>
          <a:xfrm>
            <a:off x="571500" y="3964454"/>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7" name="Google Shape;677;p67"/>
          <p:cNvSpPr>
            <a:spLocks noGrp="1"/>
          </p:cNvSpPr>
          <p:nvPr>
            <p:ph type="body" idx="17"/>
          </p:nvPr>
        </p:nvSpPr>
        <p:spPr>
          <a:xfrm>
            <a:off x="571500" y="4484691"/>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8" name="Google Shape;678;p67"/>
          <p:cNvSpPr>
            <a:spLocks noGrp="1"/>
          </p:cNvSpPr>
          <p:nvPr>
            <p:ph type="body" idx="18"/>
          </p:nvPr>
        </p:nvSpPr>
        <p:spPr>
          <a:xfrm>
            <a:off x="571500" y="4484691"/>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9" name="Google Shape;679;p67"/>
          <p:cNvSpPr>
            <a:spLocks noGrp="1"/>
          </p:cNvSpPr>
          <p:nvPr>
            <p:ph type="body" idx="19"/>
          </p:nvPr>
        </p:nvSpPr>
        <p:spPr>
          <a:xfrm>
            <a:off x="571500" y="5004928"/>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0" name="Google Shape;680;p67"/>
          <p:cNvSpPr>
            <a:spLocks noGrp="1"/>
          </p:cNvSpPr>
          <p:nvPr>
            <p:ph type="body" idx="20"/>
          </p:nvPr>
        </p:nvSpPr>
        <p:spPr>
          <a:xfrm>
            <a:off x="571500" y="5004928"/>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1" name="Google Shape;681;p67"/>
          <p:cNvSpPr>
            <a:spLocks noGrp="1"/>
          </p:cNvSpPr>
          <p:nvPr>
            <p:ph type="body" idx="21"/>
          </p:nvPr>
        </p:nvSpPr>
        <p:spPr>
          <a:xfrm>
            <a:off x="571500" y="5525166"/>
            <a:ext cx="11049000" cy="392409"/>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600"/>
              <a:buFont typeface="Avenir"/>
              <a:buNone/>
              <a:defRPr sz="16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2" name="Google Shape;682;p67"/>
          <p:cNvSpPr>
            <a:spLocks noGrp="1"/>
          </p:cNvSpPr>
          <p:nvPr>
            <p:ph type="body" idx="22"/>
          </p:nvPr>
        </p:nvSpPr>
        <p:spPr>
          <a:xfrm>
            <a:off x="571500" y="5525166"/>
            <a:ext cx="407898" cy="392409"/>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3" name="Google Shape;683;p6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4" name="Google Shape;684;p67"/>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5" name="Google Shape;685;p67"/>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6" name="Google Shape;686;p67"/>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orient="horz" pos="136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ist 10 Items + 1 Column">
  <p:cSld name="List 10 Items + 1 Column">
    <p:bg>
      <p:bgPr>
        <a:solidFill>
          <a:schemeClr val="lt1"/>
        </a:solidFill>
        <a:effectLst/>
      </p:bgPr>
    </p:bg>
    <p:spTree>
      <p:nvGrpSpPr>
        <p:cNvPr id="1" name="Shape 687"/>
        <p:cNvGrpSpPr/>
        <p:nvPr/>
      </p:nvGrpSpPr>
      <p:grpSpPr>
        <a:xfrm>
          <a:off x="0" y="0"/>
          <a:ext cx="0" cy="0"/>
          <a:chOff x="0" y="0"/>
          <a:chExt cx="0" cy="0"/>
        </a:xfrm>
      </p:grpSpPr>
      <p:pic>
        <p:nvPicPr>
          <p:cNvPr id="688" name="Google Shape;688;p68"/>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689" name="Google Shape;689;p68"/>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0" name="Google Shape;690;p68"/>
          <p:cNvSpPr>
            <a:spLocks noGrp="1"/>
          </p:cNvSpPr>
          <p:nvPr>
            <p:ph type="body" idx="2"/>
          </p:nvPr>
        </p:nvSpPr>
        <p:spPr>
          <a:xfrm>
            <a:off x="571500" y="1442722"/>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1" name="Google Shape;691;p68"/>
          <p:cNvSpPr>
            <a:spLocks noGrp="1"/>
          </p:cNvSpPr>
          <p:nvPr>
            <p:ph type="body" idx="3"/>
          </p:nvPr>
        </p:nvSpPr>
        <p:spPr>
          <a:xfrm>
            <a:off x="571500" y="1442722"/>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2" name="Google Shape;692;p6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3" name="Google Shape;693;p68"/>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4" name="Google Shape;694;p68"/>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5" name="Google Shape;695;p6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96" name="Google Shape;696;p68"/>
          <p:cNvSpPr>
            <a:spLocks noGrp="1"/>
          </p:cNvSpPr>
          <p:nvPr>
            <p:ph type="body" idx="4"/>
          </p:nvPr>
        </p:nvSpPr>
        <p:spPr>
          <a:xfrm>
            <a:off x="571500" y="5572762"/>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7" name="Google Shape;697;p68"/>
          <p:cNvSpPr>
            <a:spLocks noGrp="1"/>
          </p:cNvSpPr>
          <p:nvPr>
            <p:ph type="body" idx="5"/>
          </p:nvPr>
        </p:nvSpPr>
        <p:spPr>
          <a:xfrm>
            <a:off x="571500" y="5572762"/>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8" name="Google Shape;698;p68"/>
          <p:cNvSpPr>
            <a:spLocks noGrp="1"/>
          </p:cNvSpPr>
          <p:nvPr>
            <p:ph type="body" idx="6"/>
          </p:nvPr>
        </p:nvSpPr>
        <p:spPr>
          <a:xfrm>
            <a:off x="571500" y="5113866"/>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9" name="Google Shape;699;p68"/>
          <p:cNvSpPr>
            <a:spLocks noGrp="1"/>
          </p:cNvSpPr>
          <p:nvPr>
            <p:ph type="body" idx="7"/>
          </p:nvPr>
        </p:nvSpPr>
        <p:spPr>
          <a:xfrm>
            <a:off x="571500" y="5113866"/>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0" name="Google Shape;700;p68"/>
          <p:cNvSpPr>
            <a:spLocks noGrp="1"/>
          </p:cNvSpPr>
          <p:nvPr>
            <p:ph type="body" idx="8"/>
          </p:nvPr>
        </p:nvSpPr>
        <p:spPr>
          <a:xfrm>
            <a:off x="571500" y="4654973"/>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1" name="Google Shape;701;p68"/>
          <p:cNvSpPr>
            <a:spLocks noGrp="1"/>
          </p:cNvSpPr>
          <p:nvPr>
            <p:ph type="body" idx="9"/>
          </p:nvPr>
        </p:nvSpPr>
        <p:spPr>
          <a:xfrm>
            <a:off x="571500" y="4654973"/>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2" name="Google Shape;702;p68"/>
          <p:cNvSpPr>
            <a:spLocks noGrp="1"/>
          </p:cNvSpPr>
          <p:nvPr>
            <p:ph type="body" idx="13"/>
          </p:nvPr>
        </p:nvSpPr>
        <p:spPr>
          <a:xfrm>
            <a:off x="571500" y="4196080"/>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3" name="Google Shape;703;p68"/>
          <p:cNvSpPr>
            <a:spLocks noGrp="1"/>
          </p:cNvSpPr>
          <p:nvPr>
            <p:ph type="body" idx="14"/>
          </p:nvPr>
        </p:nvSpPr>
        <p:spPr>
          <a:xfrm>
            <a:off x="571500" y="4196080"/>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4" name="Google Shape;704;p68"/>
          <p:cNvSpPr>
            <a:spLocks noGrp="1"/>
          </p:cNvSpPr>
          <p:nvPr>
            <p:ph type="body" idx="15"/>
          </p:nvPr>
        </p:nvSpPr>
        <p:spPr>
          <a:xfrm>
            <a:off x="571500" y="3737187"/>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5" name="Google Shape;705;p68"/>
          <p:cNvSpPr>
            <a:spLocks noGrp="1"/>
          </p:cNvSpPr>
          <p:nvPr>
            <p:ph type="body" idx="16"/>
          </p:nvPr>
        </p:nvSpPr>
        <p:spPr>
          <a:xfrm>
            <a:off x="571500" y="3737187"/>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6" name="Google Shape;706;p68"/>
          <p:cNvSpPr>
            <a:spLocks noGrp="1"/>
          </p:cNvSpPr>
          <p:nvPr>
            <p:ph type="body" idx="17"/>
          </p:nvPr>
        </p:nvSpPr>
        <p:spPr>
          <a:xfrm>
            <a:off x="571500" y="3278294"/>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7" name="Google Shape;707;p68"/>
          <p:cNvSpPr>
            <a:spLocks noGrp="1"/>
          </p:cNvSpPr>
          <p:nvPr>
            <p:ph type="body" idx="18"/>
          </p:nvPr>
        </p:nvSpPr>
        <p:spPr>
          <a:xfrm>
            <a:off x="571500" y="3278294"/>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8" name="Google Shape;708;p68"/>
          <p:cNvSpPr>
            <a:spLocks noGrp="1"/>
          </p:cNvSpPr>
          <p:nvPr>
            <p:ph type="body" idx="19"/>
          </p:nvPr>
        </p:nvSpPr>
        <p:spPr>
          <a:xfrm>
            <a:off x="571500" y="2819401"/>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9" name="Google Shape;709;p68"/>
          <p:cNvSpPr>
            <a:spLocks noGrp="1"/>
          </p:cNvSpPr>
          <p:nvPr>
            <p:ph type="body" idx="20"/>
          </p:nvPr>
        </p:nvSpPr>
        <p:spPr>
          <a:xfrm>
            <a:off x="571500" y="2819401"/>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0" name="Google Shape;710;p68"/>
          <p:cNvSpPr>
            <a:spLocks noGrp="1"/>
          </p:cNvSpPr>
          <p:nvPr>
            <p:ph type="body" idx="21"/>
          </p:nvPr>
        </p:nvSpPr>
        <p:spPr>
          <a:xfrm>
            <a:off x="571500" y="2360508"/>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1" name="Google Shape;711;p68"/>
          <p:cNvSpPr>
            <a:spLocks noGrp="1"/>
          </p:cNvSpPr>
          <p:nvPr>
            <p:ph type="body" idx="22"/>
          </p:nvPr>
        </p:nvSpPr>
        <p:spPr>
          <a:xfrm>
            <a:off x="571500" y="2360508"/>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2" name="Google Shape;712;p68"/>
          <p:cNvSpPr>
            <a:spLocks noGrp="1"/>
          </p:cNvSpPr>
          <p:nvPr>
            <p:ph type="body" idx="23"/>
          </p:nvPr>
        </p:nvSpPr>
        <p:spPr>
          <a:xfrm>
            <a:off x="571500" y="1901615"/>
            <a:ext cx="11049000" cy="365760"/>
          </a:xfrm>
          <a:prstGeom prst="roundRect">
            <a:avLst>
              <a:gd name="adj" fmla="val 50000"/>
            </a:avLst>
          </a:prstGeom>
          <a:solidFill>
            <a:srgbClr val="E5EAF1"/>
          </a:solidFill>
          <a:ln>
            <a:noFill/>
          </a:ln>
        </p:spPr>
        <p:txBody>
          <a:bodyPr spcFirstLastPara="1" wrap="square" lIns="457200" tIns="0" rIns="0" bIns="0" anchor="ctr" anchorCtr="0">
            <a:noAutofit/>
          </a:bodyPr>
          <a:lstStyle>
            <a:lvl1pPr marL="457200" lvl="0" indent="-228600" algn="l">
              <a:lnSpc>
                <a:spcPct val="110000"/>
              </a:lnSpc>
              <a:spcBef>
                <a:spcPts val="0"/>
              </a:spcBef>
              <a:spcAft>
                <a:spcPts val="0"/>
              </a:spcAft>
              <a:buClr>
                <a:schemeClr val="accent2"/>
              </a:buClr>
              <a:buSzPts val="1400"/>
              <a:buFont typeface="Avenir"/>
              <a:buNone/>
              <a:defRPr sz="1400" b="0"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3" name="Google Shape;713;p68"/>
          <p:cNvSpPr>
            <a:spLocks noGrp="1"/>
          </p:cNvSpPr>
          <p:nvPr>
            <p:ph type="body" idx="24"/>
          </p:nvPr>
        </p:nvSpPr>
        <p:spPr>
          <a:xfrm>
            <a:off x="571500" y="1901615"/>
            <a:ext cx="361187"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400"/>
              <a:buFont typeface="Avenir"/>
              <a:buNone/>
              <a:defRPr sz="14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47">
          <p15:clr>
            <a:srgbClr val="FBAE40"/>
          </p15:clr>
        </p15:guide>
        <p15:guide id="8" orient="horz" pos="899">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List 10 Items + 2 Columns">
  <p:cSld name="List 10 Items + 2 Columns">
    <p:bg>
      <p:bgPr>
        <a:solidFill>
          <a:schemeClr val="lt1"/>
        </a:solidFill>
        <a:effectLst/>
      </p:bgPr>
    </p:bg>
    <p:spTree>
      <p:nvGrpSpPr>
        <p:cNvPr id="1" name="Shape 714"/>
        <p:cNvGrpSpPr/>
        <p:nvPr/>
      </p:nvGrpSpPr>
      <p:grpSpPr>
        <a:xfrm>
          <a:off x="0" y="0"/>
          <a:ext cx="0" cy="0"/>
          <a:chOff x="0" y="0"/>
          <a:chExt cx="0" cy="0"/>
        </a:xfrm>
      </p:grpSpPr>
      <p:pic>
        <p:nvPicPr>
          <p:cNvPr id="715" name="Google Shape;715;p69"/>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716" name="Google Shape;716;p69"/>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7" name="Google Shape;717;p69"/>
          <p:cNvSpPr>
            <a:spLocks noGrp="1"/>
          </p:cNvSpPr>
          <p:nvPr>
            <p:ph type="body" idx="2"/>
          </p:nvPr>
        </p:nvSpPr>
        <p:spPr>
          <a:xfrm>
            <a:off x="754380" y="1676400"/>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8" name="Google Shape;718;p69"/>
          <p:cNvSpPr>
            <a:spLocks noGrp="1"/>
          </p:cNvSpPr>
          <p:nvPr>
            <p:ph type="body" idx="3"/>
          </p:nvPr>
        </p:nvSpPr>
        <p:spPr>
          <a:xfrm>
            <a:off x="571500" y="1836420"/>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9" name="Google Shape;719;p69"/>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0" name="Google Shape;720;p69"/>
          <p:cNvSpPr txBox="1">
            <a:spLocks noGrp="1"/>
          </p:cNvSpPr>
          <p:nvPr>
            <p:ph type="title"/>
          </p:nvPr>
        </p:nvSpPr>
        <p:spPr>
          <a:xfrm>
            <a:off x="571500" y="571500"/>
            <a:ext cx="10369550" cy="392746"/>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1" name="Google Shape;721;p69"/>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2" name="Google Shape;722;p69"/>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723" name="Google Shape;723;p69"/>
          <p:cNvSpPr>
            <a:spLocks noGrp="1"/>
          </p:cNvSpPr>
          <p:nvPr>
            <p:ph type="body" idx="4"/>
          </p:nvPr>
        </p:nvSpPr>
        <p:spPr>
          <a:xfrm>
            <a:off x="754380" y="2479437"/>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4" name="Google Shape;724;p69"/>
          <p:cNvSpPr>
            <a:spLocks noGrp="1"/>
          </p:cNvSpPr>
          <p:nvPr>
            <p:ph type="body" idx="5"/>
          </p:nvPr>
        </p:nvSpPr>
        <p:spPr>
          <a:xfrm>
            <a:off x="571500" y="2639456"/>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5" name="Google Shape;725;p69"/>
          <p:cNvSpPr>
            <a:spLocks noGrp="1"/>
          </p:cNvSpPr>
          <p:nvPr>
            <p:ph type="body" idx="6"/>
          </p:nvPr>
        </p:nvSpPr>
        <p:spPr>
          <a:xfrm>
            <a:off x="754380" y="3282474"/>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6" name="Google Shape;726;p69"/>
          <p:cNvSpPr>
            <a:spLocks noGrp="1"/>
          </p:cNvSpPr>
          <p:nvPr>
            <p:ph type="body" idx="7"/>
          </p:nvPr>
        </p:nvSpPr>
        <p:spPr>
          <a:xfrm>
            <a:off x="571500" y="3442492"/>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7" name="Google Shape;727;p69"/>
          <p:cNvSpPr>
            <a:spLocks noGrp="1"/>
          </p:cNvSpPr>
          <p:nvPr>
            <p:ph type="body" idx="8"/>
          </p:nvPr>
        </p:nvSpPr>
        <p:spPr>
          <a:xfrm>
            <a:off x="754380" y="4085511"/>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8" name="Google Shape;728;p69"/>
          <p:cNvSpPr>
            <a:spLocks noGrp="1"/>
          </p:cNvSpPr>
          <p:nvPr>
            <p:ph type="body" idx="9"/>
          </p:nvPr>
        </p:nvSpPr>
        <p:spPr>
          <a:xfrm>
            <a:off x="571500" y="4245528"/>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9" name="Google Shape;729;p69"/>
          <p:cNvSpPr>
            <a:spLocks noGrp="1"/>
          </p:cNvSpPr>
          <p:nvPr>
            <p:ph type="body" idx="13"/>
          </p:nvPr>
        </p:nvSpPr>
        <p:spPr>
          <a:xfrm>
            <a:off x="754380" y="4888546"/>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0" name="Google Shape;730;p69"/>
          <p:cNvSpPr>
            <a:spLocks noGrp="1"/>
          </p:cNvSpPr>
          <p:nvPr>
            <p:ph type="body" idx="14"/>
          </p:nvPr>
        </p:nvSpPr>
        <p:spPr>
          <a:xfrm>
            <a:off x="571500" y="5048566"/>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1" name="Google Shape;731;p69"/>
          <p:cNvSpPr>
            <a:spLocks noGrp="1"/>
          </p:cNvSpPr>
          <p:nvPr>
            <p:ph type="body" idx="15"/>
          </p:nvPr>
        </p:nvSpPr>
        <p:spPr>
          <a:xfrm>
            <a:off x="6451918" y="1676400"/>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2" name="Google Shape;732;p69"/>
          <p:cNvSpPr>
            <a:spLocks noGrp="1"/>
          </p:cNvSpPr>
          <p:nvPr>
            <p:ph type="body" idx="16"/>
          </p:nvPr>
        </p:nvSpPr>
        <p:spPr>
          <a:xfrm>
            <a:off x="6269038" y="1836420"/>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3" name="Google Shape;733;p69"/>
          <p:cNvSpPr>
            <a:spLocks noGrp="1"/>
          </p:cNvSpPr>
          <p:nvPr>
            <p:ph type="body" idx="17"/>
          </p:nvPr>
        </p:nvSpPr>
        <p:spPr>
          <a:xfrm>
            <a:off x="6451918" y="2479437"/>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4" name="Google Shape;734;p69"/>
          <p:cNvSpPr>
            <a:spLocks noGrp="1"/>
          </p:cNvSpPr>
          <p:nvPr>
            <p:ph type="body" idx="18"/>
          </p:nvPr>
        </p:nvSpPr>
        <p:spPr>
          <a:xfrm>
            <a:off x="6269038" y="2639456"/>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5" name="Google Shape;735;p69"/>
          <p:cNvSpPr>
            <a:spLocks noGrp="1"/>
          </p:cNvSpPr>
          <p:nvPr>
            <p:ph type="body" idx="19"/>
          </p:nvPr>
        </p:nvSpPr>
        <p:spPr>
          <a:xfrm>
            <a:off x="6451918" y="3282474"/>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6" name="Google Shape;736;p69"/>
          <p:cNvSpPr>
            <a:spLocks noGrp="1"/>
          </p:cNvSpPr>
          <p:nvPr>
            <p:ph type="body" idx="20"/>
          </p:nvPr>
        </p:nvSpPr>
        <p:spPr>
          <a:xfrm>
            <a:off x="6269038" y="3442492"/>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7" name="Google Shape;737;p69"/>
          <p:cNvSpPr>
            <a:spLocks noGrp="1"/>
          </p:cNvSpPr>
          <p:nvPr>
            <p:ph type="body" idx="21"/>
          </p:nvPr>
        </p:nvSpPr>
        <p:spPr>
          <a:xfrm>
            <a:off x="6451918" y="4085511"/>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8" name="Google Shape;738;p69"/>
          <p:cNvSpPr>
            <a:spLocks noGrp="1"/>
          </p:cNvSpPr>
          <p:nvPr>
            <p:ph type="body" idx="22"/>
          </p:nvPr>
        </p:nvSpPr>
        <p:spPr>
          <a:xfrm>
            <a:off x="6269038" y="4245528"/>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9" name="Google Shape;739;p69"/>
          <p:cNvSpPr>
            <a:spLocks noGrp="1"/>
          </p:cNvSpPr>
          <p:nvPr>
            <p:ph type="body" idx="23"/>
          </p:nvPr>
        </p:nvSpPr>
        <p:spPr>
          <a:xfrm>
            <a:off x="6451918" y="4888546"/>
            <a:ext cx="5166360" cy="685800"/>
          </a:xfrm>
          <a:prstGeom prst="roundRect">
            <a:avLst>
              <a:gd name="adj" fmla="val 5224"/>
            </a:avLst>
          </a:prstGeom>
          <a:solidFill>
            <a:srgbClr val="F3F5F8"/>
          </a:solidFill>
          <a:ln>
            <a:noFill/>
          </a:ln>
        </p:spPr>
        <p:txBody>
          <a:bodyPr spcFirstLastPara="1" wrap="square" lIns="320025" tIns="0" rIns="228600" bIns="0" anchor="ctr" anchorCtr="0">
            <a:noAutofit/>
          </a:bodyPr>
          <a:lstStyle>
            <a:lvl1pPr marL="457200" lvl="0" indent="-228600" algn="l">
              <a:lnSpc>
                <a:spcPct val="100000"/>
              </a:lnSpc>
              <a:spcBef>
                <a:spcPts val="0"/>
              </a:spcBef>
              <a:spcAft>
                <a:spcPts val="0"/>
              </a:spcAft>
              <a:buClr>
                <a:schemeClr val="accent2"/>
              </a:buClr>
              <a:buSzPts val="1300"/>
              <a:buFont typeface="Avenir"/>
              <a:buNone/>
              <a:defRPr sz="1300" b="1" i="0">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0" name="Google Shape;740;p69"/>
          <p:cNvSpPr>
            <a:spLocks noGrp="1"/>
          </p:cNvSpPr>
          <p:nvPr>
            <p:ph type="body" idx="24"/>
          </p:nvPr>
        </p:nvSpPr>
        <p:spPr>
          <a:xfrm>
            <a:off x="6269038" y="5048566"/>
            <a:ext cx="365760" cy="365760"/>
          </a:xfrm>
          <a:prstGeom prst="ellipse">
            <a:avLst/>
          </a:prstGeom>
          <a:solidFill>
            <a:schemeClr val="accent4"/>
          </a:solidFill>
          <a:ln w="31750" cap="flat" cmpd="sng">
            <a:solidFill>
              <a:schemeClr val="accent2"/>
            </a:solidFill>
            <a:prstDash val="solid"/>
            <a:round/>
            <a:headEnd type="none" w="sm" len="sm"/>
            <a:tailEnd type="none" w="sm" len="sm"/>
          </a:ln>
        </p:spPr>
        <p:txBody>
          <a:bodyPr spcFirstLastPara="1" wrap="square" lIns="0" tIns="0" rIns="0" bIns="0" anchor="ctr" anchorCtr="0">
            <a:noAutofit/>
          </a:bodyPr>
          <a:lstStyle>
            <a:lvl1pPr marL="457200" lvl="0" indent="-228600" algn="ctr">
              <a:lnSpc>
                <a:spcPct val="110000"/>
              </a:lnSpc>
              <a:spcBef>
                <a:spcPts val="0"/>
              </a:spcBef>
              <a:spcAft>
                <a:spcPts val="0"/>
              </a:spcAft>
              <a:buClr>
                <a:schemeClr val="accent2"/>
              </a:buClr>
              <a:buSzPts val="1200"/>
              <a:buFont typeface="Avenir"/>
              <a:buNone/>
              <a:defRPr sz="1200" b="1" i="0">
                <a:solidFill>
                  <a:schemeClr val="accent2"/>
                </a:solidFill>
                <a:latin typeface="Avenir"/>
                <a:ea typeface="Avenir"/>
                <a:cs typeface="Avenir"/>
                <a:sym typeface="Avenir"/>
              </a:defRPr>
            </a:lvl1pPr>
            <a:lvl2pPr marL="914400" lvl="1" indent="-330200" algn="l">
              <a:lnSpc>
                <a:spcPct val="110000"/>
              </a:lnSpc>
              <a:spcBef>
                <a:spcPts val="0"/>
              </a:spcBef>
              <a:spcAft>
                <a:spcPts val="0"/>
              </a:spcAft>
              <a:buClr>
                <a:schemeClr val="accent2"/>
              </a:buClr>
              <a:buSzPts val="1600"/>
              <a:buChar char="⎯"/>
              <a:defRPr sz="1600">
                <a:latin typeface="Avenir"/>
                <a:ea typeface="Avenir"/>
                <a:cs typeface="Avenir"/>
                <a:sym typeface="Avenir"/>
              </a:defRPr>
            </a:lvl2pPr>
            <a:lvl3pPr marL="1371600" lvl="2" indent="-309562" algn="l">
              <a:lnSpc>
                <a:spcPct val="110000"/>
              </a:lnSpc>
              <a:spcBef>
                <a:spcPts val="0"/>
              </a:spcBef>
              <a:spcAft>
                <a:spcPts val="0"/>
              </a:spcAft>
              <a:buClr>
                <a:schemeClr val="accent2"/>
              </a:buClr>
              <a:buSzPts val="1275"/>
              <a:buChar char="⚬"/>
              <a:defRPr sz="1500">
                <a:latin typeface="Avenir"/>
                <a:ea typeface="Avenir"/>
                <a:cs typeface="Avenir"/>
                <a:sym typeface="Avenir"/>
              </a:defRPr>
            </a:lvl3pPr>
            <a:lvl4pPr marL="1828800" lvl="3" indent="-228600" algn="l">
              <a:lnSpc>
                <a:spcPct val="110000"/>
              </a:lnSpc>
              <a:spcBef>
                <a:spcPts val="0"/>
              </a:spcBef>
              <a:spcAft>
                <a:spcPts val="0"/>
              </a:spcAft>
              <a:buClr>
                <a:schemeClr val="accent2"/>
              </a:buClr>
              <a:buSzPts val="1400"/>
              <a:buFont typeface="Avenir"/>
              <a:buNone/>
              <a:defRPr sz="1400">
                <a:latin typeface="Avenir"/>
                <a:ea typeface="Avenir"/>
                <a:cs typeface="Avenir"/>
                <a:sym typeface="Avenir"/>
              </a:defRPr>
            </a:lvl4pPr>
            <a:lvl5pPr marL="2286000" lvl="4" indent="-228600" algn="l">
              <a:lnSpc>
                <a:spcPct val="110000"/>
              </a:lnSpc>
              <a:spcBef>
                <a:spcPts val="600"/>
              </a:spcBef>
              <a:spcAft>
                <a:spcPts val="0"/>
              </a:spcAft>
              <a:buClr>
                <a:schemeClr val="accent2"/>
              </a:buClr>
              <a:buSzPts val="1400"/>
              <a:buFont typeface="Avenir"/>
              <a:buNone/>
              <a:defRPr sz="1400">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1" name="Google Shape;741;p69"/>
          <p:cNvSpPr txBox="1">
            <a:spLocks noGrp="1"/>
          </p:cNvSpPr>
          <p:nvPr>
            <p:ph type="body" idx="25"/>
          </p:nvPr>
        </p:nvSpPr>
        <p:spPr>
          <a:xfrm>
            <a:off x="571500" y="1016817"/>
            <a:ext cx="11049000"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38">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pos="3730">
          <p15:clr>
            <a:srgbClr val="FBAE40"/>
          </p15:clr>
        </p15:guide>
        <p15:guide id="9" orient="horz" pos="3512">
          <p15:clr>
            <a:srgbClr val="FBAE40"/>
          </p15:clr>
        </p15:guide>
        <p15:guide id="10" pos="3949">
          <p15:clr>
            <a:srgbClr val="FBAE40"/>
          </p15:clr>
        </p15:guide>
        <p15:guide id="11" orient="horz" pos="105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 Subtitle + Focus Areas">
  <p:cSld name="Title + Subtitle + Focus Areas">
    <p:bg>
      <p:bgPr>
        <a:solidFill>
          <a:schemeClr val="lt1"/>
        </a:solidFill>
        <a:effectLst/>
      </p:bgPr>
    </p:bg>
    <p:spTree>
      <p:nvGrpSpPr>
        <p:cNvPr id="1" name="Shape 742"/>
        <p:cNvGrpSpPr/>
        <p:nvPr/>
      </p:nvGrpSpPr>
      <p:grpSpPr>
        <a:xfrm>
          <a:off x="0" y="0"/>
          <a:ext cx="0" cy="0"/>
          <a:chOff x="0" y="0"/>
          <a:chExt cx="0" cy="0"/>
        </a:xfrm>
      </p:grpSpPr>
      <p:pic>
        <p:nvPicPr>
          <p:cNvPr id="743" name="Google Shape;743;p70"/>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744" name="Google Shape;744;p70"/>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5" name="Google Shape;745;p70"/>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6" name="Google Shape;746;p70"/>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747" name="Google Shape;747;p70"/>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48" name="Google Shape;748;p70"/>
          <p:cNvSpPr txBox="1">
            <a:spLocks noGrp="1"/>
          </p:cNvSpPr>
          <p:nvPr>
            <p:ph type="title"/>
          </p:nvPr>
        </p:nvSpPr>
        <p:spPr>
          <a:xfrm>
            <a:off x="571500" y="571500"/>
            <a:ext cx="10553700" cy="4154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2"/>
              </a:buClr>
              <a:buSzPts val="3000"/>
              <a:buFont typeface="Avenir"/>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9" name="Google Shape;749;p70"/>
          <p:cNvSpPr txBox="1">
            <a:spLocks noGrp="1"/>
          </p:cNvSpPr>
          <p:nvPr>
            <p:ph type="body" idx="2"/>
          </p:nvPr>
        </p:nvSpPr>
        <p:spPr>
          <a:xfrm>
            <a:off x="571500" y="977687"/>
            <a:ext cx="10553700" cy="2778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0" name="Google Shape;750;p70"/>
          <p:cNvSpPr>
            <a:spLocks noGrp="1"/>
          </p:cNvSpPr>
          <p:nvPr>
            <p:ph type="pic" idx="3"/>
          </p:nvPr>
        </p:nvSpPr>
        <p:spPr>
          <a:xfrm>
            <a:off x="838200" y="1524000"/>
            <a:ext cx="1600200" cy="1600200"/>
          </a:xfrm>
          <a:prstGeom prst="ellipse">
            <a:avLst/>
          </a:prstGeom>
          <a:noFill/>
          <a:ln w="76200" cap="flat" cmpd="sng">
            <a:solidFill>
              <a:schemeClr val="accent4"/>
            </a:solidFill>
            <a:prstDash val="solid"/>
            <a:round/>
            <a:headEnd type="none" w="sm" len="sm"/>
            <a:tailEnd type="none" w="sm" len="sm"/>
          </a:ln>
        </p:spPr>
      </p:sp>
      <p:sp>
        <p:nvSpPr>
          <p:cNvPr id="751" name="Google Shape;751;p70"/>
          <p:cNvSpPr txBox="1">
            <a:spLocks noGrp="1"/>
          </p:cNvSpPr>
          <p:nvPr>
            <p:ph type="body" idx="4"/>
          </p:nvPr>
        </p:nvSpPr>
        <p:spPr>
          <a:xfrm>
            <a:off x="2438400" y="1524000"/>
            <a:ext cx="9182100" cy="1600200"/>
          </a:xfrm>
          <a:prstGeom prst="rect">
            <a:avLst/>
          </a:prstGeom>
          <a:noFill/>
          <a:ln>
            <a:noFill/>
          </a:ln>
        </p:spPr>
        <p:txBody>
          <a:bodyPr spcFirstLastPara="1" wrap="square" lIns="274300" tIns="0" rIns="0" bIns="0" anchor="ctr" anchorCtr="0">
            <a:noAutofit/>
          </a:bodyPr>
          <a:lstStyle>
            <a:lvl1pPr marL="457200" lvl="0" indent="-228600" algn="l">
              <a:lnSpc>
                <a:spcPct val="100000"/>
              </a:lnSpc>
              <a:spcBef>
                <a:spcPts val="0"/>
              </a:spcBef>
              <a:spcAft>
                <a:spcPts val="0"/>
              </a:spcAft>
              <a:buClr>
                <a:schemeClr val="accent2"/>
              </a:buClr>
              <a:buSzPts val="1600"/>
              <a:buFont typeface="Avenir"/>
              <a:buNone/>
              <a:defRPr sz="1600"/>
            </a:lvl1pPr>
            <a:lvl2pPr marL="914400" lvl="1" indent="-330200" algn="l">
              <a:lnSpc>
                <a:spcPct val="100000"/>
              </a:lnSpc>
              <a:spcBef>
                <a:spcPts val="300"/>
              </a:spcBef>
              <a:spcAft>
                <a:spcPts val="0"/>
              </a:spcAft>
              <a:buClr>
                <a:schemeClr val="accent2"/>
              </a:buClr>
              <a:buSzPts val="1600"/>
              <a:buChar char="⎯"/>
              <a:defRPr sz="1600"/>
            </a:lvl2pPr>
            <a:lvl3pPr marL="1371600" lvl="2" indent="-314960" algn="l">
              <a:lnSpc>
                <a:spcPct val="100000"/>
              </a:lnSpc>
              <a:spcBef>
                <a:spcPts val="300"/>
              </a:spcBef>
              <a:spcAft>
                <a:spcPts val="0"/>
              </a:spcAft>
              <a:buClr>
                <a:schemeClr val="accent2"/>
              </a:buClr>
              <a:buSzPts val="1360"/>
              <a:buChar char="⚬"/>
              <a:defRPr sz="1600"/>
            </a:lvl3pPr>
            <a:lvl4pPr marL="1828800" lvl="3" indent="-228600" algn="l">
              <a:lnSpc>
                <a:spcPct val="100000"/>
              </a:lnSpc>
              <a:spcBef>
                <a:spcPts val="500"/>
              </a:spcBef>
              <a:spcAft>
                <a:spcPts val="0"/>
              </a:spcAft>
              <a:buClr>
                <a:schemeClr val="accent2"/>
              </a:buClr>
              <a:buSzPts val="2200"/>
              <a:buFont typeface="Avenir"/>
              <a:buNone/>
              <a:defRPr sz="2200"/>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0"/>
              </a:spcBef>
              <a:spcAft>
                <a:spcPts val="0"/>
              </a:spcAft>
              <a:buClr>
                <a:schemeClr val="dk1"/>
              </a:buClr>
              <a:buSzPts val="1700"/>
              <a:buFont typeface="Avenir"/>
              <a:buNone/>
              <a:defRPr sz="1700"/>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2" name="Google Shape;752;p70"/>
          <p:cNvSpPr txBox="1">
            <a:spLocks noGrp="1"/>
          </p:cNvSpPr>
          <p:nvPr>
            <p:ph type="body" idx="5"/>
          </p:nvPr>
        </p:nvSpPr>
        <p:spPr>
          <a:xfrm>
            <a:off x="838200" y="3429000"/>
            <a:ext cx="10782300" cy="1387559"/>
          </a:xfrm>
          <a:prstGeom prst="rect">
            <a:avLst/>
          </a:prstGeom>
          <a:solidFill>
            <a:srgbClr val="F3F5F9"/>
          </a:solidFill>
          <a:ln>
            <a:noFill/>
          </a:ln>
        </p:spPr>
        <p:txBody>
          <a:bodyPr spcFirstLastPara="1" wrap="square" lIns="182875" tIns="182875" rIns="182875" bIns="182875" anchor="t" anchorCtr="0">
            <a:spAutoFit/>
          </a:bodyPr>
          <a:lstStyle>
            <a:lvl1pPr marL="457200" lvl="0" indent="-317500" algn="l">
              <a:lnSpc>
                <a:spcPct val="100000"/>
              </a:lnSpc>
              <a:spcBef>
                <a:spcPts val="0"/>
              </a:spcBef>
              <a:spcAft>
                <a:spcPts val="0"/>
              </a:spcAft>
              <a:buClr>
                <a:schemeClr val="accent2"/>
              </a:buClr>
              <a:buSzPts val="14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500"/>
              <a:buFont typeface="Avenir"/>
              <a:buNone/>
              <a:defRPr sz="1500"/>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1968">
          <p15:clr>
            <a:srgbClr val="FBAE40"/>
          </p15:clr>
        </p15:guide>
        <p15:guide id="2" orient="horz" pos="4080">
          <p15:clr>
            <a:srgbClr val="FBAE40"/>
          </p15:clr>
        </p15:guide>
        <p15:guide id="3" orient="horz" pos="3960">
          <p15:clr>
            <a:srgbClr val="FBAE40"/>
          </p15:clr>
        </p15:guide>
        <p15:guide id="4" pos="360">
          <p15:clr>
            <a:srgbClr val="FBAE40"/>
          </p15:clr>
        </p15:guide>
        <p15:guide id="5" pos="7320">
          <p15:clr>
            <a:srgbClr val="FBAE40"/>
          </p15:clr>
        </p15:guide>
        <p15:guide id="6" orient="horz" pos="3792">
          <p15:clr>
            <a:srgbClr val="FBAE40"/>
          </p15:clr>
        </p15:guide>
        <p15:guide id="7" pos="528">
          <p15:clr>
            <a:srgbClr val="FBAE40"/>
          </p15:clr>
        </p15:guide>
        <p15:guide id="8" pos="7008">
          <p15:clr>
            <a:srgbClr val="FBAE40"/>
          </p15:clr>
        </p15:guide>
        <p15:guide id="9" orient="horz" pos="568">
          <p15:clr>
            <a:srgbClr val="FBAE40"/>
          </p15:clr>
        </p15:guide>
        <p15:guide id="10" orient="horz" pos="2160">
          <p15:clr>
            <a:srgbClr val="FBAE40"/>
          </p15:clr>
        </p15:guide>
        <p15:guide id="11" orient="horz" pos="960">
          <p15:clr>
            <a:srgbClr val="FBAE40"/>
          </p15:clr>
        </p15:guide>
        <p15:guide id="12" pos="153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 Venn Diagram">
  <p:cSld name="Title + Venn Diagram">
    <p:bg>
      <p:bgPr>
        <a:solidFill>
          <a:schemeClr val="lt1"/>
        </a:solidFill>
        <a:effectLst/>
      </p:bgPr>
    </p:bg>
    <p:spTree>
      <p:nvGrpSpPr>
        <p:cNvPr id="1" name="Shape 753"/>
        <p:cNvGrpSpPr/>
        <p:nvPr/>
      </p:nvGrpSpPr>
      <p:grpSpPr>
        <a:xfrm>
          <a:off x="0" y="0"/>
          <a:ext cx="0" cy="0"/>
          <a:chOff x="0" y="0"/>
          <a:chExt cx="0" cy="0"/>
        </a:xfrm>
      </p:grpSpPr>
      <p:pic>
        <p:nvPicPr>
          <p:cNvPr id="754" name="Google Shape;754;p71"/>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755" name="Google Shape;755;p71"/>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6" name="Google Shape;756;p71"/>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7" name="Google Shape;757;p71"/>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758" name="Google Shape;758;p71"/>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9" name="Google Shape;759;p71"/>
          <p:cNvSpPr/>
          <p:nvPr/>
        </p:nvSpPr>
        <p:spPr>
          <a:xfrm>
            <a:off x="1811950" y="1524000"/>
            <a:ext cx="4495800" cy="4498848"/>
          </a:xfrm>
          <a:prstGeom prst="ellipse">
            <a:avLst/>
          </a:prstGeom>
          <a:solidFill>
            <a:schemeClr val="accent4"/>
          </a:solidFill>
          <a:ln w="1905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0" name="Google Shape;760;p71"/>
          <p:cNvSpPr/>
          <p:nvPr/>
        </p:nvSpPr>
        <p:spPr>
          <a:xfrm>
            <a:off x="5884250" y="1524000"/>
            <a:ext cx="4495800" cy="4498848"/>
          </a:xfrm>
          <a:prstGeom prst="ellipse">
            <a:avLst/>
          </a:prstGeom>
          <a:noFill/>
          <a:ln w="1905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1" name="Google Shape;761;p71"/>
          <p:cNvSpPr txBox="1">
            <a:spLocks noGrp="1"/>
          </p:cNvSpPr>
          <p:nvPr>
            <p:ph type="title"/>
          </p:nvPr>
        </p:nvSpPr>
        <p:spPr>
          <a:xfrm>
            <a:off x="571500" y="571500"/>
            <a:ext cx="10553700" cy="4154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2"/>
              </a:buClr>
              <a:buSzPts val="3000"/>
              <a:buFont typeface="Avenir"/>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2" name="Google Shape;762;p71"/>
          <p:cNvSpPr txBox="1">
            <a:spLocks noGrp="1"/>
          </p:cNvSpPr>
          <p:nvPr>
            <p:ph type="body" idx="2"/>
          </p:nvPr>
        </p:nvSpPr>
        <p:spPr>
          <a:xfrm>
            <a:off x="571500" y="977687"/>
            <a:ext cx="10553700" cy="27781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3" name="Google Shape;763;p71"/>
          <p:cNvSpPr txBox="1">
            <a:spLocks noGrp="1"/>
          </p:cNvSpPr>
          <p:nvPr>
            <p:ph type="body" idx="3"/>
          </p:nvPr>
        </p:nvSpPr>
        <p:spPr>
          <a:xfrm>
            <a:off x="5876926" y="1504950"/>
            <a:ext cx="4502150" cy="4514850"/>
          </a:xfrm>
          <a:prstGeom prst="rect">
            <a:avLst/>
          </a:prstGeom>
          <a:noFill/>
          <a:ln>
            <a:noFill/>
          </a:ln>
        </p:spPr>
        <p:txBody>
          <a:bodyPr spcFirstLastPara="1" wrap="square" lIns="822950" tIns="0" rIns="822950" bIns="0" anchor="ctr"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4" name="Google Shape;764;p71"/>
          <p:cNvSpPr txBox="1">
            <a:spLocks noGrp="1"/>
          </p:cNvSpPr>
          <p:nvPr>
            <p:ph type="body" idx="4"/>
          </p:nvPr>
        </p:nvSpPr>
        <p:spPr>
          <a:xfrm>
            <a:off x="1826835" y="1504950"/>
            <a:ext cx="4502150" cy="4514850"/>
          </a:xfrm>
          <a:prstGeom prst="rect">
            <a:avLst/>
          </a:prstGeom>
          <a:noFill/>
          <a:ln>
            <a:noFill/>
          </a:ln>
        </p:spPr>
        <p:txBody>
          <a:bodyPr spcFirstLastPara="1" wrap="square" lIns="822950" tIns="0" rIns="822950" bIns="0" anchor="ctr" anchorCtr="0">
            <a:noAutofit/>
          </a:bodyPr>
          <a:lstStyle>
            <a:lvl1pPr marL="457200" lvl="0" indent="-342900" algn="l">
              <a:lnSpc>
                <a:spcPct val="100000"/>
              </a:lnSpc>
              <a:spcBef>
                <a:spcPts val="600"/>
              </a:spcBef>
              <a:spcAft>
                <a:spcPts val="0"/>
              </a:spcAft>
              <a:buClr>
                <a:schemeClr val="accent2"/>
              </a:buClr>
              <a:buSzPts val="1800"/>
              <a:buChar cha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orient="horz" pos="948">
          <p15:clr>
            <a:srgbClr val="FBAE40"/>
          </p15:clr>
        </p15:guide>
        <p15:guide id="9" pos="1140">
          <p15:clr>
            <a:srgbClr val="FBAE40"/>
          </p15:clr>
        </p15:guide>
        <p15:guide id="10" pos="6538">
          <p15:clr>
            <a:srgbClr val="FBAE40"/>
          </p15:clr>
        </p15:guide>
        <p15:guide id="11" pos="2556">
          <p15:clr>
            <a:srgbClr val="FBAE40"/>
          </p15:clr>
        </p15:guide>
        <p15:guide id="12" pos="5122">
          <p15:clr>
            <a:srgbClr val="FBAE40"/>
          </p15:clr>
        </p15:guide>
        <p15:guide id="13" orient="horz" pos="2376">
          <p15:clr>
            <a:srgbClr val="FBAE40"/>
          </p15:clr>
        </p15:guide>
        <p15:guide id="14" pos="3702">
          <p15:clr>
            <a:srgbClr val="FBAE40"/>
          </p15:clr>
        </p15:guide>
        <p15:guide id="15" pos="397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Icon + Title + Table">
  <p:cSld name="Icon + Title + Table">
    <p:bg>
      <p:bgPr>
        <a:solidFill>
          <a:schemeClr val="lt1"/>
        </a:solidFill>
        <a:effectLst/>
      </p:bgPr>
    </p:bg>
    <p:spTree>
      <p:nvGrpSpPr>
        <p:cNvPr id="1" name="Shape 765"/>
        <p:cNvGrpSpPr/>
        <p:nvPr/>
      </p:nvGrpSpPr>
      <p:grpSpPr>
        <a:xfrm>
          <a:off x="0" y="0"/>
          <a:ext cx="0" cy="0"/>
          <a:chOff x="0" y="0"/>
          <a:chExt cx="0" cy="0"/>
        </a:xfrm>
      </p:grpSpPr>
      <p:pic>
        <p:nvPicPr>
          <p:cNvPr id="766" name="Google Shape;766;p72"/>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767" name="Google Shape;767;p72"/>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8" name="Google Shape;768;p72"/>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69" name="Google Shape;769;p72"/>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770" name="Google Shape;770;p72"/>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1" name="Google Shape;771;p72"/>
          <p:cNvSpPr txBox="1">
            <a:spLocks noGrp="1"/>
          </p:cNvSpPr>
          <p:nvPr>
            <p:ph type="title"/>
          </p:nvPr>
        </p:nvSpPr>
        <p:spPr>
          <a:xfrm>
            <a:off x="1524000" y="571500"/>
            <a:ext cx="9601199" cy="64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2"/>
              </a:buClr>
              <a:buSzPts val="3000"/>
              <a:buFont typeface="Avenir"/>
              <a:buNone/>
              <a:defRPr sz="3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4080">
          <p15:clr>
            <a:srgbClr val="FBAE40"/>
          </p15:clr>
        </p15:guide>
        <p15:guide id="2" orient="horz" pos="3960">
          <p15:clr>
            <a:srgbClr val="FBAE40"/>
          </p15:clr>
        </p15:guide>
        <p15:guide id="3" pos="360">
          <p15:clr>
            <a:srgbClr val="FBAE40"/>
          </p15:clr>
        </p15:guide>
        <p15:guide id="4" pos="7320">
          <p15:clr>
            <a:srgbClr val="FBAE40"/>
          </p15:clr>
        </p15:guide>
        <p15:guide id="5" orient="horz" pos="3792">
          <p15:clr>
            <a:srgbClr val="FBAE40"/>
          </p15:clr>
        </p15:guide>
        <p15:guide id="6" pos="864">
          <p15:clr>
            <a:srgbClr val="FBAE40"/>
          </p15:clr>
        </p15:guide>
        <p15:guide id="7" pos="7008">
          <p15:clr>
            <a:srgbClr val="FBAE40"/>
          </p15:clr>
        </p15:guide>
        <p15:guide id="8" orient="horz" pos="568">
          <p15:clr>
            <a:srgbClr val="FBAE40"/>
          </p15:clr>
        </p15:guide>
        <p15:guide id="9" orient="horz" pos="960">
          <p15:clr>
            <a:srgbClr val="FBAE40"/>
          </p15:clr>
        </p15:guide>
        <p15:guide id="10" pos="96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Weekly Update">
  <p:cSld name="Weekly Update">
    <p:spTree>
      <p:nvGrpSpPr>
        <p:cNvPr id="1" name="Shape 772"/>
        <p:cNvGrpSpPr/>
        <p:nvPr/>
      </p:nvGrpSpPr>
      <p:grpSpPr>
        <a:xfrm>
          <a:off x="0" y="0"/>
          <a:ext cx="0" cy="0"/>
          <a:chOff x="0" y="0"/>
          <a:chExt cx="0" cy="0"/>
        </a:xfrm>
      </p:grpSpPr>
      <p:sp>
        <p:nvSpPr>
          <p:cNvPr id="773" name="Google Shape;773;p73"/>
          <p:cNvSpPr txBox="1">
            <a:spLocks noGrp="1"/>
          </p:cNvSpPr>
          <p:nvPr>
            <p:ph type="title"/>
          </p:nvPr>
        </p:nvSpPr>
        <p:spPr>
          <a:xfrm>
            <a:off x="571499" y="266700"/>
            <a:ext cx="10519541" cy="393192"/>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4" name="Google Shape;774;p73"/>
          <p:cNvSpPr/>
          <p:nvPr/>
        </p:nvSpPr>
        <p:spPr>
          <a:xfrm>
            <a:off x="0" y="2667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5" name="Google Shape;775;p73"/>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76" name="Google Shape;776;p73"/>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graphicFrame>
        <p:nvGraphicFramePr>
          <p:cNvPr id="777" name="Google Shape;777;p73"/>
          <p:cNvGraphicFramePr/>
          <p:nvPr/>
        </p:nvGraphicFramePr>
        <p:xfrm>
          <a:off x="231494" y="1143000"/>
          <a:ext cx="11731900" cy="5448300"/>
        </p:xfrm>
        <a:graphic>
          <a:graphicData uri="http://schemas.openxmlformats.org/drawingml/2006/table">
            <a:tbl>
              <a:tblPr firstRow="1" bandRow="1">
                <a:noFill/>
                <a:tableStyleId>{EEF34112-2CC8-4503-B581-0E448D1F8F8E}</a:tableStyleId>
              </a:tblPr>
              <a:tblGrid>
                <a:gridCol w="5865950">
                  <a:extLst>
                    <a:ext uri="{9D8B030D-6E8A-4147-A177-3AD203B41FA5}">
                      <a16:colId xmlns:a16="http://schemas.microsoft.com/office/drawing/2014/main" val="20000"/>
                    </a:ext>
                  </a:extLst>
                </a:gridCol>
                <a:gridCol w="5865950">
                  <a:extLst>
                    <a:ext uri="{9D8B030D-6E8A-4147-A177-3AD203B41FA5}">
                      <a16:colId xmlns:a16="http://schemas.microsoft.com/office/drawing/2014/main" val="20001"/>
                    </a:ext>
                  </a:extLst>
                </a:gridCol>
              </a:tblGrid>
              <a:tr h="368825">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extLst>
                  <a:ext uri="{0D108BD9-81ED-4DB2-BD59-A6C34878D82A}">
                    <a16:rowId xmlns:a16="http://schemas.microsoft.com/office/drawing/2014/main" val="10000"/>
                  </a:ext>
                </a:extLst>
              </a:tr>
              <a:tr h="5079475">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778" name="Google Shape;778;p73"/>
          <p:cNvSpPr txBox="1"/>
          <p:nvPr/>
        </p:nvSpPr>
        <p:spPr>
          <a:xfrm>
            <a:off x="228600" y="1146598"/>
            <a:ext cx="5867399" cy="363176"/>
          </a:xfrm>
          <a:prstGeom prst="rect">
            <a:avLst/>
          </a:prstGeom>
          <a:noFill/>
          <a:ln>
            <a:noFill/>
          </a:ln>
        </p:spPr>
        <p:txBody>
          <a:bodyPr spcFirstLastPara="1" wrap="square" lIns="0" tIns="73150" rIns="0" bIns="73150" anchor="t" anchorCtr="0">
            <a:spAutoFit/>
          </a:bodyPr>
          <a:lstStyle/>
          <a:p>
            <a:pPr marL="0" marR="0" lvl="0" indent="0" algn="ctr" rtl="0">
              <a:lnSpc>
                <a:spcPct val="100000"/>
              </a:lnSpc>
              <a:spcBef>
                <a:spcPts val="0"/>
              </a:spcBef>
              <a:spcAft>
                <a:spcPts val="0"/>
              </a:spcAft>
              <a:buClr>
                <a:schemeClr val="dk1"/>
              </a:buClr>
              <a:buSzPts val="1400"/>
              <a:buFont typeface="Avenir"/>
              <a:buNone/>
            </a:pPr>
            <a:r>
              <a:rPr lang="en-US" sz="1400" b="1" cap="none">
                <a:solidFill>
                  <a:schemeClr val="dk1"/>
                </a:solidFill>
                <a:latin typeface="Avenir"/>
                <a:ea typeface="Avenir"/>
                <a:cs typeface="Avenir"/>
                <a:sym typeface="Avenir"/>
              </a:rPr>
              <a:t>COMPLETED</a:t>
            </a:r>
            <a:endParaRPr/>
          </a:p>
        </p:txBody>
      </p:sp>
      <p:sp>
        <p:nvSpPr>
          <p:cNvPr id="779" name="Google Shape;779;p73"/>
          <p:cNvSpPr txBox="1"/>
          <p:nvPr/>
        </p:nvSpPr>
        <p:spPr>
          <a:xfrm>
            <a:off x="6096001" y="1138299"/>
            <a:ext cx="5867399" cy="363176"/>
          </a:xfrm>
          <a:prstGeom prst="rect">
            <a:avLst/>
          </a:prstGeom>
          <a:noFill/>
          <a:ln>
            <a:noFill/>
          </a:ln>
        </p:spPr>
        <p:txBody>
          <a:bodyPr spcFirstLastPara="1" wrap="square" lIns="0" tIns="73150" rIns="0" bIns="73150" anchor="t" anchorCtr="0">
            <a:spAutoFit/>
          </a:bodyPr>
          <a:lstStyle/>
          <a:p>
            <a:pPr marL="0" marR="0" lvl="0" indent="0" algn="ctr" rtl="0">
              <a:lnSpc>
                <a:spcPct val="100000"/>
              </a:lnSpc>
              <a:spcBef>
                <a:spcPts val="0"/>
              </a:spcBef>
              <a:spcAft>
                <a:spcPts val="0"/>
              </a:spcAft>
              <a:buClr>
                <a:schemeClr val="dk1"/>
              </a:buClr>
              <a:buSzPts val="1400"/>
              <a:buFont typeface="Avenir"/>
              <a:buNone/>
            </a:pPr>
            <a:r>
              <a:rPr lang="en-US" sz="1400" b="1" cap="none">
                <a:solidFill>
                  <a:schemeClr val="dk1"/>
                </a:solidFill>
                <a:latin typeface="Avenir"/>
                <a:ea typeface="Avenir"/>
                <a:cs typeface="Avenir"/>
                <a:sym typeface="Avenir"/>
              </a:rPr>
              <a:t>UPCOMING</a:t>
            </a:r>
            <a:endParaRPr/>
          </a:p>
        </p:txBody>
      </p:sp>
      <p:sp>
        <p:nvSpPr>
          <p:cNvPr id="780" name="Google Shape;780;p73"/>
          <p:cNvSpPr txBox="1">
            <a:spLocks noGrp="1"/>
          </p:cNvSpPr>
          <p:nvPr>
            <p:ph type="body" idx="1"/>
          </p:nvPr>
        </p:nvSpPr>
        <p:spPr>
          <a:xfrm>
            <a:off x="571500" y="703114"/>
            <a:ext cx="10519540"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1" name="Google Shape;781;p73"/>
          <p:cNvSpPr txBox="1">
            <a:spLocks noGrp="1"/>
          </p:cNvSpPr>
          <p:nvPr>
            <p:ph type="body" idx="2"/>
          </p:nvPr>
        </p:nvSpPr>
        <p:spPr>
          <a:xfrm>
            <a:off x="228598" y="1509774"/>
            <a:ext cx="5867399" cy="5081525"/>
          </a:xfrm>
          <a:prstGeom prst="rect">
            <a:avLst/>
          </a:prstGeom>
          <a:noFill/>
          <a:ln>
            <a:noFill/>
          </a:ln>
        </p:spPr>
        <p:txBody>
          <a:bodyPr spcFirstLastPara="1" wrap="square" lIns="137150" tIns="137150" rIns="137150" bIns="137150" anchor="t" anchorCtr="0">
            <a:noAutofit/>
          </a:bodyPr>
          <a:lstStyle>
            <a:lvl1pPr marL="457200" lvl="0" indent="-304800" algn="l">
              <a:lnSpc>
                <a:spcPct val="100000"/>
              </a:lnSpc>
              <a:spcBef>
                <a:spcPts val="600"/>
              </a:spcBef>
              <a:spcAft>
                <a:spcPts val="0"/>
              </a:spcAft>
              <a:buClr>
                <a:schemeClr val="dk1"/>
              </a:buClr>
              <a:buSzPts val="1200"/>
              <a:buChar char="•"/>
              <a:defRPr sz="1200">
                <a:solidFill>
                  <a:schemeClr val="dk1"/>
                </a:solidFill>
                <a:latin typeface="Avenir"/>
                <a:ea typeface="Avenir"/>
                <a:cs typeface="Avenir"/>
                <a:sym typeface="Avenir"/>
              </a:defRPr>
            </a:lvl1pPr>
            <a:lvl2pPr marL="914400" lvl="1" indent="-304800" algn="l">
              <a:lnSpc>
                <a:spcPct val="100000"/>
              </a:lnSpc>
              <a:spcBef>
                <a:spcPts val="300"/>
              </a:spcBef>
              <a:spcAft>
                <a:spcPts val="0"/>
              </a:spcAft>
              <a:buClr>
                <a:schemeClr val="dk1"/>
              </a:buClr>
              <a:buSzPts val="1200"/>
              <a:buChar char="⎯"/>
              <a:defRPr sz="1200">
                <a:solidFill>
                  <a:schemeClr val="dk1"/>
                </a:solidFill>
                <a:latin typeface="Avenir"/>
                <a:ea typeface="Avenir"/>
                <a:cs typeface="Avenir"/>
                <a:sym typeface="Avenir"/>
              </a:defRPr>
            </a:lvl2pPr>
            <a:lvl3pPr marL="1371600" lvl="2" indent="-293369" algn="l">
              <a:lnSpc>
                <a:spcPct val="100000"/>
              </a:lnSpc>
              <a:spcBef>
                <a:spcPts val="300"/>
              </a:spcBef>
              <a:spcAft>
                <a:spcPts val="0"/>
              </a:spcAft>
              <a:buClr>
                <a:schemeClr val="dk1"/>
              </a:buClr>
              <a:buSzPts val="1020"/>
              <a:buChar char="⚬"/>
              <a:defRPr sz="12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200"/>
              <a:buFont typeface="Avenir"/>
              <a:buNone/>
              <a:defRPr sz="120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200"/>
              <a:buFont typeface="Avenir"/>
              <a:buNone/>
              <a:defRPr sz="12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2" name="Google Shape;782;p73"/>
          <p:cNvSpPr txBox="1">
            <a:spLocks noGrp="1"/>
          </p:cNvSpPr>
          <p:nvPr>
            <p:ph type="body" idx="3"/>
          </p:nvPr>
        </p:nvSpPr>
        <p:spPr>
          <a:xfrm>
            <a:off x="6096001" y="1514475"/>
            <a:ext cx="5867399" cy="5081525"/>
          </a:xfrm>
          <a:prstGeom prst="rect">
            <a:avLst/>
          </a:prstGeom>
          <a:noFill/>
          <a:ln>
            <a:noFill/>
          </a:ln>
        </p:spPr>
        <p:txBody>
          <a:bodyPr spcFirstLastPara="1" wrap="square" lIns="137150" tIns="137150" rIns="137150" bIns="137150" anchor="t" anchorCtr="0">
            <a:noAutofit/>
          </a:bodyPr>
          <a:lstStyle>
            <a:lvl1pPr marL="457200" lvl="0" indent="-304800" algn="l">
              <a:lnSpc>
                <a:spcPct val="100000"/>
              </a:lnSpc>
              <a:spcBef>
                <a:spcPts val="600"/>
              </a:spcBef>
              <a:spcAft>
                <a:spcPts val="0"/>
              </a:spcAft>
              <a:buClr>
                <a:schemeClr val="dk1"/>
              </a:buClr>
              <a:buSzPts val="1200"/>
              <a:buChar char="•"/>
              <a:defRPr sz="1200">
                <a:solidFill>
                  <a:schemeClr val="dk1"/>
                </a:solidFill>
                <a:latin typeface="Avenir"/>
                <a:ea typeface="Avenir"/>
                <a:cs typeface="Avenir"/>
                <a:sym typeface="Avenir"/>
              </a:defRPr>
            </a:lvl1pPr>
            <a:lvl2pPr marL="914400" lvl="1" indent="-304800" algn="l">
              <a:lnSpc>
                <a:spcPct val="100000"/>
              </a:lnSpc>
              <a:spcBef>
                <a:spcPts val="300"/>
              </a:spcBef>
              <a:spcAft>
                <a:spcPts val="0"/>
              </a:spcAft>
              <a:buClr>
                <a:schemeClr val="dk1"/>
              </a:buClr>
              <a:buSzPts val="1200"/>
              <a:buChar char="⎯"/>
              <a:defRPr sz="1200">
                <a:solidFill>
                  <a:schemeClr val="dk1"/>
                </a:solidFill>
                <a:latin typeface="Avenir"/>
                <a:ea typeface="Avenir"/>
                <a:cs typeface="Avenir"/>
                <a:sym typeface="Avenir"/>
              </a:defRPr>
            </a:lvl2pPr>
            <a:lvl3pPr marL="1371600" lvl="2" indent="-293369" algn="l">
              <a:lnSpc>
                <a:spcPct val="100000"/>
              </a:lnSpc>
              <a:spcBef>
                <a:spcPts val="300"/>
              </a:spcBef>
              <a:spcAft>
                <a:spcPts val="0"/>
              </a:spcAft>
              <a:buClr>
                <a:schemeClr val="dk1"/>
              </a:buClr>
              <a:buSzPts val="1020"/>
              <a:buChar char="⚬"/>
              <a:defRPr sz="12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200"/>
              <a:buFont typeface="Avenir"/>
              <a:buNone/>
              <a:defRPr sz="120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200"/>
              <a:buFont typeface="Avenir"/>
              <a:buNone/>
              <a:defRPr sz="12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720">
          <p15:clr>
            <a:srgbClr val="FBAE40"/>
          </p15:clr>
        </p15:guide>
        <p15:guide id="3" pos="144">
          <p15:clr>
            <a:srgbClr val="FBAE40"/>
          </p15:clr>
        </p15:guide>
        <p15:guide id="4" pos="7536">
          <p15:clr>
            <a:srgbClr val="FBAE40"/>
          </p15:clr>
        </p15:guide>
        <p15:guide id="5" orient="horz" pos="576">
          <p15:clr>
            <a:srgbClr val="FBAE40"/>
          </p15:clr>
        </p15:guide>
        <p15:guide id="6" orient="horz" pos="168">
          <p15:clr>
            <a:srgbClr val="FBAE40"/>
          </p15:clr>
        </p15:guide>
        <p15:guide id="7" orient="horz" pos="954">
          <p15:clr>
            <a:srgbClr val="FBAE40"/>
          </p15:clr>
        </p15:guide>
        <p15:guide id="8" orient="horz" pos="4152">
          <p15:clr>
            <a:srgbClr val="FBAE40"/>
          </p15:clr>
        </p15:guide>
        <p15:guide id="9" pos="36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Weekly Update + Logo">
  <p:cSld name="Weekly Update + Logo">
    <p:spTree>
      <p:nvGrpSpPr>
        <p:cNvPr id="1" name="Shape 783"/>
        <p:cNvGrpSpPr/>
        <p:nvPr/>
      </p:nvGrpSpPr>
      <p:grpSpPr>
        <a:xfrm>
          <a:off x="0" y="0"/>
          <a:ext cx="0" cy="0"/>
          <a:chOff x="0" y="0"/>
          <a:chExt cx="0" cy="0"/>
        </a:xfrm>
      </p:grpSpPr>
      <p:sp>
        <p:nvSpPr>
          <p:cNvPr id="784" name="Google Shape;784;p74"/>
          <p:cNvSpPr txBox="1">
            <a:spLocks noGrp="1"/>
          </p:cNvSpPr>
          <p:nvPr>
            <p:ph type="title"/>
          </p:nvPr>
        </p:nvSpPr>
        <p:spPr>
          <a:xfrm>
            <a:off x="571499" y="266700"/>
            <a:ext cx="10519541" cy="393192"/>
          </a:xfrm>
          <a:prstGeom prst="rect">
            <a:avLst/>
          </a:prstGeom>
          <a:noFill/>
          <a:ln>
            <a:noFill/>
          </a:ln>
        </p:spPr>
        <p:txBody>
          <a:bodyPr spcFirstLastPara="1" wrap="square" lIns="0" tIns="0" rIns="0" bIns="0" anchor="ctr" anchorCtr="0">
            <a:norm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5" name="Google Shape;785;p74"/>
          <p:cNvSpPr/>
          <p:nvPr/>
        </p:nvSpPr>
        <p:spPr>
          <a:xfrm>
            <a:off x="0" y="2667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6" name="Google Shape;786;p74"/>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87" name="Google Shape;787;p74"/>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graphicFrame>
        <p:nvGraphicFramePr>
          <p:cNvPr id="788" name="Google Shape;788;p74"/>
          <p:cNvGraphicFramePr/>
          <p:nvPr/>
        </p:nvGraphicFramePr>
        <p:xfrm>
          <a:off x="231494" y="1143001"/>
          <a:ext cx="11731900" cy="4879470"/>
        </p:xfrm>
        <a:graphic>
          <a:graphicData uri="http://schemas.openxmlformats.org/drawingml/2006/table">
            <a:tbl>
              <a:tblPr firstRow="1" bandRow="1">
                <a:noFill/>
                <a:tableStyleId>{EEF34112-2CC8-4503-B581-0E448D1F8F8E}</a:tableStyleId>
              </a:tblPr>
              <a:tblGrid>
                <a:gridCol w="5865950">
                  <a:extLst>
                    <a:ext uri="{9D8B030D-6E8A-4147-A177-3AD203B41FA5}">
                      <a16:colId xmlns:a16="http://schemas.microsoft.com/office/drawing/2014/main" val="20000"/>
                    </a:ext>
                  </a:extLst>
                </a:gridCol>
                <a:gridCol w="5865950">
                  <a:extLst>
                    <a:ext uri="{9D8B030D-6E8A-4147-A177-3AD203B41FA5}">
                      <a16:colId xmlns:a16="http://schemas.microsoft.com/office/drawing/2014/main" val="20001"/>
                    </a:ext>
                  </a:extLst>
                </a:gridCol>
              </a:tblGrid>
              <a:tr h="363100">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extLst>
                  <a:ext uri="{0D108BD9-81ED-4DB2-BD59-A6C34878D82A}">
                    <a16:rowId xmlns:a16="http://schemas.microsoft.com/office/drawing/2014/main" val="10000"/>
                  </a:ext>
                </a:extLst>
              </a:tr>
              <a:tr h="4513700">
                <a:tc>
                  <a:txBody>
                    <a:bodyPr/>
                    <a:lstStyle/>
                    <a:p>
                      <a:pPr marL="0" marR="0" lvl="0" indent="0" algn="l" rtl="0">
                        <a:spcBef>
                          <a:spcPts val="0"/>
                        </a:spcBef>
                        <a:spcAft>
                          <a:spcPts val="0"/>
                        </a:spcAft>
                        <a:buNone/>
                      </a:pPr>
                      <a:endParaRPr sz="1800"/>
                    </a:p>
                  </a:txBody>
                  <a:tcPr marL="91450" marR="91450" marT="45725" marB="45725">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800"/>
                    </a:p>
                  </a:txBody>
                  <a:tcPr marL="91450" marR="91450" marT="45725" marB="45725">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bl>
          </a:graphicData>
        </a:graphic>
      </p:graphicFrame>
      <p:sp>
        <p:nvSpPr>
          <p:cNvPr id="789" name="Google Shape;789;p74"/>
          <p:cNvSpPr txBox="1"/>
          <p:nvPr/>
        </p:nvSpPr>
        <p:spPr>
          <a:xfrm>
            <a:off x="228600" y="1146598"/>
            <a:ext cx="5867399" cy="363176"/>
          </a:xfrm>
          <a:prstGeom prst="rect">
            <a:avLst/>
          </a:prstGeom>
          <a:noFill/>
          <a:ln>
            <a:noFill/>
          </a:ln>
        </p:spPr>
        <p:txBody>
          <a:bodyPr spcFirstLastPara="1" wrap="square" lIns="0" tIns="73150" rIns="0" bIns="73150" anchor="t" anchorCtr="0">
            <a:spAutoFit/>
          </a:bodyPr>
          <a:lstStyle/>
          <a:p>
            <a:pPr marL="0" marR="0" lvl="0" indent="0" algn="ctr" rtl="0">
              <a:lnSpc>
                <a:spcPct val="100000"/>
              </a:lnSpc>
              <a:spcBef>
                <a:spcPts val="0"/>
              </a:spcBef>
              <a:spcAft>
                <a:spcPts val="0"/>
              </a:spcAft>
              <a:buClr>
                <a:schemeClr val="dk1"/>
              </a:buClr>
              <a:buSzPts val="1400"/>
              <a:buFont typeface="Avenir"/>
              <a:buNone/>
            </a:pPr>
            <a:r>
              <a:rPr lang="en-US" sz="1400" b="1" cap="none">
                <a:solidFill>
                  <a:schemeClr val="dk1"/>
                </a:solidFill>
                <a:latin typeface="Avenir"/>
                <a:ea typeface="Avenir"/>
                <a:cs typeface="Avenir"/>
                <a:sym typeface="Avenir"/>
              </a:rPr>
              <a:t>COMPLETED</a:t>
            </a:r>
            <a:endParaRPr/>
          </a:p>
        </p:txBody>
      </p:sp>
      <p:sp>
        <p:nvSpPr>
          <p:cNvPr id="790" name="Google Shape;790;p74"/>
          <p:cNvSpPr txBox="1"/>
          <p:nvPr/>
        </p:nvSpPr>
        <p:spPr>
          <a:xfrm>
            <a:off x="6096001" y="1138299"/>
            <a:ext cx="5867399" cy="363176"/>
          </a:xfrm>
          <a:prstGeom prst="rect">
            <a:avLst/>
          </a:prstGeom>
          <a:noFill/>
          <a:ln>
            <a:noFill/>
          </a:ln>
        </p:spPr>
        <p:txBody>
          <a:bodyPr spcFirstLastPara="1" wrap="square" lIns="0" tIns="73150" rIns="0" bIns="73150" anchor="t" anchorCtr="0">
            <a:spAutoFit/>
          </a:bodyPr>
          <a:lstStyle/>
          <a:p>
            <a:pPr marL="0" marR="0" lvl="0" indent="0" algn="ctr" rtl="0">
              <a:lnSpc>
                <a:spcPct val="100000"/>
              </a:lnSpc>
              <a:spcBef>
                <a:spcPts val="0"/>
              </a:spcBef>
              <a:spcAft>
                <a:spcPts val="0"/>
              </a:spcAft>
              <a:buClr>
                <a:schemeClr val="dk1"/>
              </a:buClr>
              <a:buSzPts val="1400"/>
              <a:buFont typeface="Avenir"/>
              <a:buNone/>
            </a:pPr>
            <a:r>
              <a:rPr lang="en-US" sz="1400" b="1" cap="none">
                <a:solidFill>
                  <a:schemeClr val="dk1"/>
                </a:solidFill>
                <a:latin typeface="Avenir"/>
                <a:ea typeface="Avenir"/>
                <a:cs typeface="Avenir"/>
                <a:sym typeface="Avenir"/>
              </a:rPr>
              <a:t>UPCOMING</a:t>
            </a:r>
            <a:endParaRPr/>
          </a:p>
        </p:txBody>
      </p:sp>
      <p:sp>
        <p:nvSpPr>
          <p:cNvPr id="791" name="Google Shape;791;p74"/>
          <p:cNvSpPr txBox="1">
            <a:spLocks noGrp="1"/>
          </p:cNvSpPr>
          <p:nvPr>
            <p:ph type="body" idx="1"/>
          </p:nvPr>
        </p:nvSpPr>
        <p:spPr>
          <a:xfrm>
            <a:off x="571500" y="703114"/>
            <a:ext cx="10519540"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600"/>
              </a:spcBef>
              <a:spcAft>
                <a:spcPts val="0"/>
              </a:spcAft>
              <a:buClr>
                <a:schemeClr val="accent2"/>
              </a:buClr>
              <a:buSzPts val="1800"/>
              <a:buFont typeface="Avenir"/>
              <a:buNone/>
              <a:defRPr sz="1800"/>
            </a:lvl1pPr>
            <a:lvl2pPr marL="914400" lvl="1" indent="-228600" algn="l">
              <a:lnSpc>
                <a:spcPct val="100000"/>
              </a:lnSpc>
              <a:spcBef>
                <a:spcPts val="300"/>
              </a:spcBef>
              <a:spcAft>
                <a:spcPts val="0"/>
              </a:spcAft>
              <a:buClr>
                <a:schemeClr val="accent2"/>
              </a:buClr>
              <a:buSzPts val="1400"/>
              <a:buNone/>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2" name="Google Shape;792;p74"/>
          <p:cNvSpPr txBox="1">
            <a:spLocks noGrp="1"/>
          </p:cNvSpPr>
          <p:nvPr>
            <p:ph type="body" idx="2"/>
          </p:nvPr>
        </p:nvSpPr>
        <p:spPr>
          <a:xfrm>
            <a:off x="228598" y="1509774"/>
            <a:ext cx="5867399" cy="4507977"/>
          </a:xfrm>
          <a:prstGeom prst="rect">
            <a:avLst/>
          </a:prstGeom>
          <a:noFill/>
          <a:ln>
            <a:noFill/>
          </a:ln>
        </p:spPr>
        <p:txBody>
          <a:bodyPr spcFirstLastPara="1" wrap="square" lIns="137150" tIns="137150" rIns="137150" bIns="137150" anchor="t" anchorCtr="0">
            <a:noAutofit/>
          </a:bodyPr>
          <a:lstStyle>
            <a:lvl1pPr marL="457200" lvl="0" indent="-304800" algn="l">
              <a:lnSpc>
                <a:spcPct val="100000"/>
              </a:lnSpc>
              <a:spcBef>
                <a:spcPts val="600"/>
              </a:spcBef>
              <a:spcAft>
                <a:spcPts val="0"/>
              </a:spcAft>
              <a:buClr>
                <a:schemeClr val="dk1"/>
              </a:buClr>
              <a:buSzPts val="1200"/>
              <a:buChar char="•"/>
              <a:defRPr sz="1200">
                <a:solidFill>
                  <a:schemeClr val="dk1"/>
                </a:solidFill>
                <a:latin typeface="Avenir"/>
                <a:ea typeface="Avenir"/>
                <a:cs typeface="Avenir"/>
                <a:sym typeface="Avenir"/>
              </a:defRPr>
            </a:lvl1pPr>
            <a:lvl2pPr marL="914400" lvl="1" indent="-304800" algn="l">
              <a:lnSpc>
                <a:spcPct val="100000"/>
              </a:lnSpc>
              <a:spcBef>
                <a:spcPts val="300"/>
              </a:spcBef>
              <a:spcAft>
                <a:spcPts val="0"/>
              </a:spcAft>
              <a:buClr>
                <a:schemeClr val="dk1"/>
              </a:buClr>
              <a:buSzPts val="1200"/>
              <a:buChar char="⎯"/>
              <a:defRPr sz="1200">
                <a:solidFill>
                  <a:schemeClr val="dk1"/>
                </a:solidFill>
                <a:latin typeface="Avenir"/>
                <a:ea typeface="Avenir"/>
                <a:cs typeface="Avenir"/>
                <a:sym typeface="Avenir"/>
              </a:defRPr>
            </a:lvl2pPr>
            <a:lvl3pPr marL="1371600" lvl="2" indent="-293369" algn="l">
              <a:lnSpc>
                <a:spcPct val="100000"/>
              </a:lnSpc>
              <a:spcBef>
                <a:spcPts val="300"/>
              </a:spcBef>
              <a:spcAft>
                <a:spcPts val="0"/>
              </a:spcAft>
              <a:buClr>
                <a:schemeClr val="dk1"/>
              </a:buClr>
              <a:buSzPts val="1020"/>
              <a:buChar char="⚬"/>
              <a:defRPr sz="12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200"/>
              <a:buFont typeface="Avenir"/>
              <a:buNone/>
              <a:defRPr sz="120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200"/>
              <a:buFont typeface="Avenir"/>
              <a:buNone/>
              <a:defRPr sz="12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3" name="Google Shape;793;p74"/>
          <p:cNvSpPr txBox="1">
            <a:spLocks noGrp="1"/>
          </p:cNvSpPr>
          <p:nvPr>
            <p:ph type="body" idx="3"/>
          </p:nvPr>
        </p:nvSpPr>
        <p:spPr>
          <a:xfrm>
            <a:off x="6096001" y="1514475"/>
            <a:ext cx="5867399" cy="4507977"/>
          </a:xfrm>
          <a:prstGeom prst="rect">
            <a:avLst/>
          </a:prstGeom>
          <a:noFill/>
          <a:ln>
            <a:noFill/>
          </a:ln>
        </p:spPr>
        <p:txBody>
          <a:bodyPr spcFirstLastPara="1" wrap="square" lIns="137150" tIns="137150" rIns="137150" bIns="137150" anchor="t" anchorCtr="0">
            <a:noAutofit/>
          </a:bodyPr>
          <a:lstStyle>
            <a:lvl1pPr marL="457200" lvl="0" indent="-304800" algn="l">
              <a:lnSpc>
                <a:spcPct val="100000"/>
              </a:lnSpc>
              <a:spcBef>
                <a:spcPts val="600"/>
              </a:spcBef>
              <a:spcAft>
                <a:spcPts val="0"/>
              </a:spcAft>
              <a:buClr>
                <a:schemeClr val="dk1"/>
              </a:buClr>
              <a:buSzPts val="1200"/>
              <a:buChar char="•"/>
              <a:defRPr sz="1200">
                <a:solidFill>
                  <a:schemeClr val="dk1"/>
                </a:solidFill>
                <a:latin typeface="Avenir"/>
                <a:ea typeface="Avenir"/>
                <a:cs typeface="Avenir"/>
                <a:sym typeface="Avenir"/>
              </a:defRPr>
            </a:lvl1pPr>
            <a:lvl2pPr marL="914400" lvl="1" indent="-304800" algn="l">
              <a:lnSpc>
                <a:spcPct val="100000"/>
              </a:lnSpc>
              <a:spcBef>
                <a:spcPts val="300"/>
              </a:spcBef>
              <a:spcAft>
                <a:spcPts val="0"/>
              </a:spcAft>
              <a:buClr>
                <a:schemeClr val="dk1"/>
              </a:buClr>
              <a:buSzPts val="1200"/>
              <a:buChar char="⎯"/>
              <a:defRPr sz="1200">
                <a:solidFill>
                  <a:schemeClr val="dk1"/>
                </a:solidFill>
                <a:latin typeface="Avenir"/>
                <a:ea typeface="Avenir"/>
                <a:cs typeface="Avenir"/>
                <a:sym typeface="Avenir"/>
              </a:defRPr>
            </a:lvl2pPr>
            <a:lvl3pPr marL="1371600" lvl="2" indent="-293369" algn="l">
              <a:lnSpc>
                <a:spcPct val="100000"/>
              </a:lnSpc>
              <a:spcBef>
                <a:spcPts val="300"/>
              </a:spcBef>
              <a:spcAft>
                <a:spcPts val="0"/>
              </a:spcAft>
              <a:buClr>
                <a:schemeClr val="dk1"/>
              </a:buClr>
              <a:buSzPts val="1020"/>
              <a:buChar char="⚬"/>
              <a:defRPr sz="12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200"/>
              <a:buFont typeface="Avenir"/>
              <a:buNone/>
              <a:defRPr sz="120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200"/>
              <a:buFont typeface="Avenir"/>
              <a:buNone/>
              <a:defRPr sz="12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4" name="Google Shape;794;p74"/>
          <p:cNvSpPr txBox="1">
            <a:spLocks noGrp="1"/>
          </p:cNvSpPr>
          <p:nvPr>
            <p:ph type="body" idx="4"/>
          </p:nvPr>
        </p:nvSpPr>
        <p:spPr>
          <a:xfrm>
            <a:off x="2258568"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95" name="Google Shape;795;p74"/>
          <p:cNvPicPr preferRelativeResize="0"/>
          <p:nvPr/>
        </p:nvPicPr>
        <p:blipFill rotWithShape="1">
          <a:blip r:embed="rId2">
            <a:alphaModFix/>
          </a:blip>
          <a:srcRect/>
          <a:stretch/>
        </p:blipFill>
        <p:spPr>
          <a:xfrm>
            <a:off x="571500" y="6208936"/>
            <a:ext cx="1255335" cy="347472"/>
          </a:xfrm>
          <a:prstGeom prst="rect">
            <a:avLst/>
          </a:prstGeom>
          <a:noFill/>
          <a:ln>
            <a:noFill/>
          </a:ln>
        </p:spPr>
      </p:pic>
    </p:spTree>
  </p:cSld>
  <p:clrMapOvr>
    <a:masterClrMapping/>
  </p:clrMapOvr>
  <p:extLst>
    <p:ext uri="{DCECCB84-F9BA-43D5-87BE-67443E8EF086}">
      <p15:sldGuideLst xmlns:p15="http://schemas.microsoft.com/office/powerpoint/2012/main">
        <p15:guide id="1" pos="3840">
          <p15:clr>
            <a:srgbClr val="FBAE40"/>
          </p15:clr>
        </p15:guide>
        <p15:guide id="2" orient="horz" pos="720">
          <p15:clr>
            <a:srgbClr val="FBAE40"/>
          </p15:clr>
        </p15:guide>
        <p15:guide id="3" pos="144">
          <p15:clr>
            <a:srgbClr val="FBAE40"/>
          </p15:clr>
        </p15:guide>
        <p15:guide id="4" pos="7536">
          <p15:clr>
            <a:srgbClr val="FBAE40"/>
          </p15:clr>
        </p15:guide>
        <p15:guide id="5" orient="horz" pos="576">
          <p15:clr>
            <a:srgbClr val="FBAE40"/>
          </p15:clr>
        </p15:guide>
        <p15:guide id="6" orient="horz" pos="168">
          <p15:clr>
            <a:srgbClr val="FBAE40"/>
          </p15:clr>
        </p15:guide>
        <p15:guide id="7" orient="horz" pos="954">
          <p15:clr>
            <a:srgbClr val="FBAE40"/>
          </p15:clr>
        </p15:guide>
        <p15:guide id="8" orient="horz" pos="4080">
          <p15:clr>
            <a:srgbClr val="FBAE40"/>
          </p15:clr>
        </p15:guide>
        <p15:guide id="9" pos="360">
          <p15:clr>
            <a:srgbClr val="FBAE40"/>
          </p15:clr>
        </p15:guide>
        <p15:guide id="10" orient="horz" pos="3960">
          <p15:clr>
            <a:srgbClr val="FBAE40"/>
          </p15:clr>
        </p15:guide>
        <p15:guide id="11" orient="horz" pos="3792">
          <p15:clr>
            <a:srgbClr val="FBAE40"/>
          </p15:clr>
        </p15:guide>
        <p15:guide id="12" pos="732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0-60-90 Table">
  <p:cSld name="30-60-90 Table">
    <p:spTree>
      <p:nvGrpSpPr>
        <p:cNvPr id="1" name="Shape 796"/>
        <p:cNvGrpSpPr/>
        <p:nvPr/>
      </p:nvGrpSpPr>
      <p:grpSpPr>
        <a:xfrm>
          <a:off x="0" y="0"/>
          <a:ext cx="0" cy="0"/>
          <a:chOff x="0" y="0"/>
          <a:chExt cx="0" cy="0"/>
        </a:xfrm>
      </p:grpSpPr>
      <p:sp>
        <p:nvSpPr>
          <p:cNvPr id="797" name="Google Shape;797;p75"/>
          <p:cNvSpPr txBox="1">
            <a:spLocks noGrp="1"/>
          </p:cNvSpPr>
          <p:nvPr>
            <p:ph type="title"/>
          </p:nvPr>
        </p:nvSpPr>
        <p:spPr>
          <a:xfrm>
            <a:off x="2558374" y="374904"/>
            <a:ext cx="8532667" cy="393192"/>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chemeClr val="accent2"/>
              </a:buClr>
              <a:buSzPts val="3000"/>
              <a:buFont typeface="Avenir"/>
              <a:buNone/>
              <a:defRPr b="0" i="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8" name="Google Shape;798;p75"/>
          <p:cNvSpPr/>
          <p:nvPr/>
        </p:nvSpPr>
        <p:spPr>
          <a:xfrm>
            <a:off x="0" y="371475"/>
            <a:ext cx="231494" cy="3968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99" name="Google Shape;799;p75"/>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00" name="Google Shape;800;p75"/>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graphicFrame>
        <p:nvGraphicFramePr>
          <p:cNvPr id="801" name="Google Shape;801;p75"/>
          <p:cNvGraphicFramePr/>
          <p:nvPr/>
        </p:nvGraphicFramePr>
        <p:xfrm>
          <a:off x="231494" y="914400"/>
          <a:ext cx="11731900" cy="5687550"/>
        </p:xfrm>
        <a:graphic>
          <a:graphicData uri="http://schemas.openxmlformats.org/drawingml/2006/table">
            <a:tbl>
              <a:tblPr firstRow="1" bandRow="1">
                <a:noFill/>
                <a:tableStyleId>{EEF34112-2CC8-4503-B581-0E448D1F8F8E}</a:tableStyleId>
              </a:tblPr>
              <a:tblGrid>
                <a:gridCol w="5865950">
                  <a:extLst>
                    <a:ext uri="{9D8B030D-6E8A-4147-A177-3AD203B41FA5}">
                      <a16:colId xmlns:a16="http://schemas.microsoft.com/office/drawing/2014/main" val="20000"/>
                    </a:ext>
                  </a:extLst>
                </a:gridCol>
                <a:gridCol w="5865950">
                  <a:extLst>
                    <a:ext uri="{9D8B030D-6E8A-4147-A177-3AD203B41FA5}">
                      <a16:colId xmlns:a16="http://schemas.microsoft.com/office/drawing/2014/main" val="20001"/>
                    </a:ext>
                  </a:extLst>
                </a:gridCol>
              </a:tblGrid>
              <a:tr h="301750">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extLst>
                  <a:ext uri="{0D108BD9-81ED-4DB2-BD59-A6C34878D82A}">
                    <a16:rowId xmlns:a16="http://schemas.microsoft.com/office/drawing/2014/main" val="10000"/>
                  </a:ext>
                </a:extLst>
              </a:tr>
              <a:tr h="2542025">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01750">
                <a:tc>
                  <a:txBody>
                    <a:bodyPr/>
                    <a:lstStyle/>
                    <a:p>
                      <a:pPr marL="0" marR="0" lvl="0" indent="0" algn="l" rtl="0">
                        <a:lnSpc>
                          <a:spcPct val="100000"/>
                        </a:lnSpc>
                        <a:spcBef>
                          <a:spcPts val="0"/>
                        </a:spcBef>
                        <a:spcAft>
                          <a:spcPts val="0"/>
                        </a:spcAft>
                        <a:buClr>
                          <a:schemeClr val="dk1"/>
                        </a:buClr>
                        <a:buSzPts val="1300"/>
                        <a:buFont typeface="Calibri"/>
                        <a:buNone/>
                      </a:pPr>
                      <a:endParaRPr sz="1300" b="1" i="0" cap="none">
                        <a:latin typeface="Avenir"/>
                        <a:ea typeface="Avenir"/>
                        <a:cs typeface="Avenir"/>
                        <a:sym typeface="Avenir"/>
                      </a:endParaRPr>
                    </a:p>
                  </a:txBody>
                  <a:tcPr marL="0" marR="0" marT="0" marB="0" anchor="ctr">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nchor="ctr">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2"/>
                  </a:ext>
                </a:extLst>
              </a:tr>
              <a:tr h="2542025">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802" name="Google Shape;802;p75"/>
          <p:cNvSpPr txBox="1">
            <a:spLocks noGrp="1"/>
          </p:cNvSpPr>
          <p:nvPr>
            <p:ph type="body" idx="1"/>
          </p:nvPr>
        </p:nvSpPr>
        <p:spPr>
          <a:xfrm>
            <a:off x="228600" y="1208475"/>
            <a:ext cx="5867397" cy="2550726"/>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25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25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25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3" name="Google Shape;803;p75"/>
          <p:cNvSpPr txBox="1">
            <a:spLocks noGrp="1"/>
          </p:cNvSpPr>
          <p:nvPr>
            <p:ph type="body" idx="2"/>
          </p:nvPr>
        </p:nvSpPr>
        <p:spPr>
          <a:xfrm>
            <a:off x="6096001" y="1212851"/>
            <a:ext cx="5867399" cy="2546350"/>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4" name="Google Shape;804;p75"/>
          <p:cNvSpPr txBox="1">
            <a:spLocks noGrp="1"/>
          </p:cNvSpPr>
          <p:nvPr>
            <p:ph type="body" idx="3"/>
          </p:nvPr>
        </p:nvSpPr>
        <p:spPr>
          <a:xfrm>
            <a:off x="228600" y="4059936"/>
            <a:ext cx="5867397" cy="2542032"/>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5" name="Google Shape;805;p75"/>
          <p:cNvSpPr txBox="1">
            <a:spLocks noGrp="1"/>
          </p:cNvSpPr>
          <p:nvPr>
            <p:ph type="body" idx="4"/>
          </p:nvPr>
        </p:nvSpPr>
        <p:spPr>
          <a:xfrm>
            <a:off x="6096001" y="4059936"/>
            <a:ext cx="5867399" cy="2542032"/>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6" name="Google Shape;806;p75"/>
          <p:cNvSpPr txBox="1">
            <a:spLocks noGrp="1"/>
          </p:cNvSpPr>
          <p:nvPr>
            <p:ph type="body" idx="5"/>
          </p:nvPr>
        </p:nvSpPr>
        <p:spPr>
          <a:xfrm>
            <a:off x="228601" y="914400"/>
            <a:ext cx="5867396"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7" name="Google Shape;807;p75"/>
          <p:cNvSpPr txBox="1">
            <a:spLocks noGrp="1"/>
          </p:cNvSpPr>
          <p:nvPr>
            <p:ph type="body" idx="6"/>
          </p:nvPr>
        </p:nvSpPr>
        <p:spPr>
          <a:xfrm>
            <a:off x="6096000" y="922921"/>
            <a:ext cx="5864506"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8" name="Google Shape;808;p75"/>
          <p:cNvSpPr txBox="1">
            <a:spLocks noGrp="1"/>
          </p:cNvSpPr>
          <p:nvPr>
            <p:ph type="body" idx="7"/>
          </p:nvPr>
        </p:nvSpPr>
        <p:spPr>
          <a:xfrm>
            <a:off x="228600" y="3763632"/>
            <a:ext cx="5867400"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9" name="Google Shape;809;p75"/>
          <p:cNvSpPr txBox="1"/>
          <p:nvPr/>
        </p:nvSpPr>
        <p:spPr>
          <a:xfrm>
            <a:off x="6096000" y="3757937"/>
            <a:ext cx="5870448" cy="301752"/>
          </a:xfrm>
          <a:prstGeom prst="rect">
            <a:avLst/>
          </a:prstGeom>
          <a:noFill/>
          <a:ln>
            <a:noFill/>
          </a:ln>
        </p:spPr>
        <p:txBody>
          <a:bodyPr spcFirstLastPara="1" wrap="square" lIns="0" tIns="45700" rIns="0" bIns="45700" anchor="ctr" anchorCtr="0">
            <a:noAutofit/>
          </a:bodyPr>
          <a:lstStyle/>
          <a:p>
            <a:pPr marL="0" marR="0" lvl="0" indent="0" algn="ctr" rtl="0">
              <a:spcBef>
                <a:spcPts val="0"/>
              </a:spcBef>
              <a:spcAft>
                <a:spcPts val="0"/>
              </a:spcAft>
              <a:buNone/>
            </a:pPr>
            <a:r>
              <a:rPr lang="en-US" sz="1200" b="1" cap="none">
                <a:solidFill>
                  <a:schemeClr val="dk1"/>
                </a:solidFill>
                <a:latin typeface="Avenir"/>
                <a:ea typeface="Avenir"/>
                <a:cs typeface="Avenir"/>
                <a:sym typeface="Avenir"/>
              </a:rPr>
              <a:t>RISKS / CONCERNS</a:t>
            </a:r>
            <a:endParaRPr/>
          </a:p>
        </p:txBody>
      </p:sp>
      <p:sp>
        <p:nvSpPr>
          <p:cNvPr id="810" name="Google Shape;810;p75"/>
          <p:cNvSpPr txBox="1"/>
          <p:nvPr/>
        </p:nvSpPr>
        <p:spPr>
          <a:xfrm>
            <a:off x="571500" y="371474"/>
            <a:ext cx="1986874" cy="39687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000" b="1" i="0">
                <a:solidFill>
                  <a:schemeClr val="dk1"/>
                </a:solidFill>
                <a:latin typeface="Avenir"/>
                <a:ea typeface="Avenir"/>
                <a:cs typeface="Avenir"/>
                <a:sym typeface="Avenir"/>
              </a:rPr>
              <a:t>30-60-90 </a:t>
            </a:r>
            <a:r>
              <a:rPr lang="en-US" sz="3000" b="0" i="0">
                <a:solidFill>
                  <a:schemeClr val="dk1"/>
                </a:solidFill>
                <a:latin typeface="Avenir"/>
                <a:ea typeface="Avenir"/>
                <a:cs typeface="Avenir"/>
                <a:sym typeface="Avenir"/>
              </a:rPr>
              <a:t>|</a:t>
            </a:r>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764">
          <p15:clr>
            <a:srgbClr val="FBAE40"/>
          </p15:clr>
        </p15:guide>
        <p15:guide id="3" pos="144">
          <p15:clr>
            <a:srgbClr val="FBAE40"/>
          </p15:clr>
        </p15:guide>
        <p15:guide id="4" pos="7536">
          <p15:clr>
            <a:srgbClr val="FBAE40"/>
          </p15:clr>
        </p15:guide>
        <p15:guide id="5" orient="horz" pos="576">
          <p15:clr>
            <a:srgbClr val="FBAE40"/>
          </p15:clr>
        </p15:guide>
        <p15:guide id="6" orient="horz" pos="234">
          <p15:clr>
            <a:srgbClr val="FBAE40"/>
          </p15:clr>
        </p15:guide>
        <p15:guide id="7" orient="horz" pos="2368">
          <p15:clr>
            <a:srgbClr val="FBAE40"/>
          </p15:clr>
        </p15:guide>
        <p15:guide id="8" orient="horz" pos="4152">
          <p15:clr>
            <a:srgbClr val="FBAE40"/>
          </p15:clr>
        </p15:guide>
        <p15:guide id="9" pos="360">
          <p15:clr>
            <a:srgbClr val="FBAE40"/>
          </p15:clr>
        </p15:guide>
        <p15:guide id="10" orient="horz" pos="360">
          <p15:clr>
            <a:srgbClr val="FBAE40"/>
          </p15:clr>
        </p15:guide>
        <p15:guide id="11" orient="horz" pos="484">
          <p15:clr>
            <a:srgbClr val="FBAE40"/>
          </p15:clr>
        </p15:guide>
        <p15:guide id="12" orient="horz" pos="2556">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0-60-90 Table + Logo">
  <p:cSld name="30-60-90 Table + Logo">
    <p:spTree>
      <p:nvGrpSpPr>
        <p:cNvPr id="1" name="Shape 811"/>
        <p:cNvGrpSpPr/>
        <p:nvPr/>
      </p:nvGrpSpPr>
      <p:grpSpPr>
        <a:xfrm>
          <a:off x="0" y="0"/>
          <a:ext cx="0" cy="0"/>
          <a:chOff x="0" y="0"/>
          <a:chExt cx="0" cy="0"/>
        </a:xfrm>
      </p:grpSpPr>
      <p:graphicFrame>
        <p:nvGraphicFramePr>
          <p:cNvPr id="812" name="Google Shape;812;p76"/>
          <p:cNvGraphicFramePr/>
          <p:nvPr/>
        </p:nvGraphicFramePr>
        <p:xfrm>
          <a:off x="231494" y="914400"/>
          <a:ext cx="11731900" cy="5105400"/>
        </p:xfrm>
        <a:graphic>
          <a:graphicData uri="http://schemas.openxmlformats.org/drawingml/2006/table">
            <a:tbl>
              <a:tblPr firstRow="1" bandRow="1">
                <a:noFill/>
                <a:tableStyleId>{EEF34112-2CC8-4503-B581-0E448D1F8F8E}</a:tableStyleId>
              </a:tblPr>
              <a:tblGrid>
                <a:gridCol w="5865950">
                  <a:extLst>
                    <a:ext uri="{9D8B030D-6E8A-4147-A177-3AD203B41FA5}">
                      <a16:colId xmlns:a16="http://schemas.microsoft.com/office/drawing/2014/main" val="20000"/>
                    </a:ext>
                  </a:extLst>
                </a:gridCol>
                <a:gridCol w="5865950">
                  <a:extLst>
                    <a:ext uri="{9D8B030D-6E8A-4147-A177-3AD203B41FA5}">
                      <a16:colId xmlns:a16="http://schemas.microsoft.com/office/drawing/2014/main" val="20001"/>
                    </a:ext>
                  </a:extLst>
                </a:gridCol>
              </a:tblGrid>
              <a:tr h="299625">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50DBF3"/>
                    </a:solidFill>
                  </a:tcPr>
                </a:tc>
                <a:extLst>
                  <a:ext uri="{0D108BD9-81ED-4DB2-BD59-A6C34878D82A}">
                    <a16:rowId xmlns:a16="http://schemas.microsoft.com/office/drawing/2014/main" val="10000"/>
                  </a:ext>
                </a:extLst>
              </a:tr>
              <a:tr h="2240375">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299625">
                <a:tc>
                  <a:txBody>
                    <a:bodyPr/>
                    <a:lstStyle/>
                    <a:p>
                      <a:pPr marL="0" marR="0" lvl="0" indent="0" algn="l" rtl="0">
                        <a:lnSpc>
                          <a:spcPct val="100000"/>
                        </a:lnSpc>
                        <a:spcBef>
                          <a:spcPts val="0"/>
                        </a:spcBef>
                        <a:spcAft>
                          <a:spcPts val="0"/>
                        </a:spcAft>
                        <a:buClr>
                          <a:schemeClr val="dk1"/>
                        </a:buClr>
                        <a:buSzPts val="1300"/>
                        <a:buFont typeface="Calibri"/>
                        <a:buNone/>
                      </a:pPr>
                      <a:endParaRPr sz="1300" b="1" i="0" cap="none">
                        <a:latin typeface="Avenir"/>
                        <a:ea typeface="Avenir"/>
                        <a:cs typeface="Avenir"/>
                        <a:sym typeface="Avenir"/>
                      </a:endParaRPr>
                    </a:p>
                  </a:txBody>
                  <a:tcPr marL="0" marR="0" marT="0" marB="0" anchor="ctr">
                    <a:lnL w="9525" cap="flat" cmpd="sng">
                      <a:solidFill>
                        <a:srgbClr val="000000">
                          <a:alpha val="0"/>
                        </a:srgbClr>
                      </a:solidFill>
                      <a:prstDash val="solid"/>
                      <a:round/>
                      <a:headEnd type="none" w="sm" len="sm"/>
                      <a:tailEnd type="none" w="sm" len="sm"/>
                    </a:lnL>
                    <a:lnR w="12700" cap="flat" cmpd="sng">
                      <a:solidFill>
                        <a:schemeClr val="lt1"/>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tc>
                  <a:txBody>
                    <a:bodyPr/>
                    <a:lstStyle/>
                    <a:p>
                      <a:pPr marL="0" marR="0" lvl="0" indent="0" algn="l" rtl="0">
                        <a:spcBef>
                          <a:spcPts val="0"/>
                        </a:spcBef>
                        <a:spcAft>
                          <a:spcPts val="0"/>
                        </a:spcAft>
                        <a:buNone/>
                      </a:pPr>
                      <a:endParaRPr sz="1300" b="1" i="0">
                        <a:latin typeface="Avenir"/>
                        <a:ea typeface="Avenir"/>
                        <a:cs typeface="Avenir"/>
                        <a:sym typeface="Avenir"/>
                      </a:endParaRPr>
                    </a:p>
                  </a:txBody>
                  <a:tcPr marL="0" marR="0" marT="0" marB="0" anchor="ctr">
                    <a:lnL w="12700" cap="flat" cmpd="sng">
                      <a:solidFill>
                        <a:schemeClr val="lt1"/>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4"/>
                    </a:solidFill>
                  </a:tcPr>
                </a:tc>
                <a:extLst>
                  <a:ext uri="{0D108BD9-81ED-4DB2-BD59-A6C34878D82A}">
                    <a16:rowId xmlns:a16="http://schemas.microsoft.com/office/drawing/2014/main" val="10002"/>
                  </a:ext>
                </a:extLst>
              </a:tr>
              <a:tr h="2265775">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9525" cap="flat" cmpd="sng">
                      <a:solidFill>
                        <a:srgbClr val="000000">
                          <a:alpha val="0"/>
                        </a:srgbClr>
                      </a:solidFill>
                      <a:prstDash val="solid"/>
                      <a:round/>
                      <a:headEnd type="none" w="sm" len="sm"/>
                      <a:tailEnd type="none" w="sm" len="sm"/>
                    </a:lnL>
                    <a:lnR w="12700" cap="flat" cmpd="sng">
                      <a:solidFill>
                        <a:schemeClr val="dk1"/>
                      </a:solidFill>
                      <a:prstDash val="dot"/>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1000" b="0" i="0">
                        <a:latin typeface="Avenir"/>
                        <a:ea typeface="Avenir"/>
                        <a:cs typeface="Avenir"/>
                        <a:sym typeface="Avenir"/>
                      </a:endParaRPr>
                    </a:p>
                  </a:txBody>
                  <a:tcPr marL="0" marR="0" marT="0" marB="0">
                    <a:lnL w="12700" cap="flat" cmpd="sng">
                      <a:solidFill>
                        <a:schemeClr val="dk1"/>
                      </a:solidFill>
                      <a:prstDash val="dot"/>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813" name="Google Shape;813;p76"/>
          <p:cNvSpPr txBox="1">
            <a:spLocks noGrp="1"/>
          </p:cNvSpPr>
          <p:nvPr>
            <p:ph type="body" idx="1"/>
          </p:nvPr>
        </p:nvSpPr>
        <p:spPr>
          <a:xfrm>
            <a:off x="228600" y="1222375"/>
            <a:ext cx="5867397" cy="2245246"/>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25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25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25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4" name="Google Shape;814;p76"/>
          <p:cNvSpPr txBox="1">
            <a:spLocks noGrp="1"/>
          </p:cNvSpPr>
          <p:nvPr>
            <p:ph type="title"/>
          </p:nvPr>
        </p:nvSpPr>
        <p:spPr>
          <a:xfrm>
            <a:off x="2558374" y="374904"/>
            <a:ext cx="8532667" cy="393192"/>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Clr>
                <a:schemeClr val="accent2"/>
              </a:buClr>
              <a:buSzPts val="3000"/>
              <a:buFont typeface="Avenir"/>
              <a:buNone/>
              <a:defRPr b="0" i="0">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5" name="Google Shape;815;p76"/>
          <p:cNvSpPr/>
          <p:nvPr/>
        </p:nvSpPr>
        <p:spPr>
          <a:xfrm>
            <a:off x="0" y="371475"/>
            <a:ext cx="231494" cy="39687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6" name="Google Shape;816;p76"/>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7" name="Google Shape;817;p76"/>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818" name="Google Shape;818;p76"/>
          <p:cNvSpPr txBox="1">
            <a:spLocks noGrp="1"/>
          </p:cNvSpPr>
          <p:nvPr>
            <p:ph type="body" idx="2"/>
          </p:nvPr>
        </p:nvSpPr>
        <p:spPr>
          <a:xfrm>
            <a:off x="6096001" y="1181101"/>
            <a:ext cx="5867399" cy="2286000"/>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9" name="Google Shape;819;p76"/>
          <p:cNvSpPr txBox="1">
            <a:spLocks noGrp="1"/>
          </p:cNvSpPr>
          <p:nvPr>
            <p:ph type="body" idx="3"/>
          </p:nvPr>
        </p:nvSpPr>
        <p:spPr>
          <a:xfrm>
            <a:off x="228600" y="3775597"/>
            <a:ext cx="5867397" cy="2251576"/>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0" name="Google Shape;820;p76"/>
          <p:cNvSpPr txBox="1">
            <a:spLocks noGrp="1"/>
          </p:cNvSpPr>
          <p:nvPr>
            <p:ph type="body" idx="4"/>
          </p:nvPr>
        </p:nvSpPr>
        <p:spPr>
          <a:xfrm>
            <a:off x="6096001" y="3771900"/>
            <a:ext cx="5867399" cy="2247900"/>
          </a:xfrm>
          <a:prstGeom prst="rect">
            <a:avLst/>
          </a:prstGeom>
          <a:noFill/>
          <a:ln>
            <a:noFill/>
          </a:ln>
        </p:spPr>
        <p:txBody>
          <a:bodyPr spcFirstLastPara="1" wrap="square" lIns="137150" tIns="73150" rIns="137150" bIns="73150" anchor="t" anchorCtr="0">
            <a:noAutofit/>
          </a:bodyPr>
          <a:lstStyle>
            <a:lvl1pPr marL="457200" lvl="0" indent="-292100" algn="l">
              <a:lnSpc>
                <a:spcPct val="100000"/>
              </a:lnSpc>
              <a:spcBef>
                <a:spcPts val="600"/>
              </a:spcBef>
              <a:spcAft>
                <a:spcPts val="0"/>
              </a:spcAft>
              <a:buClr>
                <a:schemeClr val="dk1"/>
              </a:buClr>
              <a:buSzPts val="1000"/>
              <a:buChar char="•"/>
              <a:defRPr sz="1000">
                <a:solidFill>
                  <a:schemeClr val="dk1"/>
                </a:solidFill>
                <a:latin typeface="Avenir"/>
                <a:ea typeface="Avenir"/>
                <a:cs typeface="Avenir"/>
                <a:sym typeface="Avenir"/>
              </a:defRPr>
            </a:lvl1pPr>
            <a:lvl2pPr marL="914400" lvl="1" indent="-292100" algn="l">
              <a:lnSpc>
                <a:spcPct val="100000"/>
              </a:lnSpc>
              <a:spcBef>
                <a:spcPts val="300"/>
              </a:spcBef>
              <a:spcAft>
                <a:spcPts val="0"/>
              </a:spcAft>
              <a:buClr>
                <a:schemeClr val="dk1"/>
              </a:buClr>
              <a:buSzPts val="1000"/>
              <a:buChar char="⎯"/>
              <a:defRPr sz="1000">
                <a:solidFill>
                  <a:schemeClr val="dk1"/>
                </a:solidFill>
                <a:latin typeface="Avenir"/>
                <a:ea typeface="Avenir"/>
                <a:cs typeface="Avenir"/>
                <a:sym typeface="Avenir"/>
              </a:defRPr>
            </a:lvl2pPr>
            <a:lvl3pPr marL="1371600" lvl="2" indent="-282575" algn="l">
              <a:lnSpc>
                <a:spcPct val="100000"/>
              </a:lnSpc>
              <a:spcBef>
                <a:spcPts val="300"/>
              </a:spcBef>
              <a:spcAft>
                <a:spcPts val="0"/>
              </a:spcAft>
              <a:buClr>
                <a:schemeClr val="dk1"/>
              </a:buClr>
              <a:buSzPts val="850"/>
              <a:buChar char="⚬"/>
              <a:defRPr sz="1000">
                <a:solidFill>
                  <a:schemeClr val="dk1"/>
                </a:solidFill>
                <a:latin typeface="Avenir"/>
                <a:ea typeface="Avenir"/>
                <a:cs typeface="Avenir"/>
                <a:sym typeface="Avenir"/>
              </a:defRPr>
            </a:lvl3pPr>
            <a:lvl4pPr marL="1828800" lvl="3" indent="-228600" algn="l">
              <a:lnSpc>
                <a:spcPct val="100000"/>
              </a:lnSpc>
              <a:spcBef>
                <a:spcPts val="500"/>
              </a:spcBef>
              <a:spcAft>
                <a:spcPts val="0"/>
              </a:spcAft>
              <a:buClr>
                <a:schemeClr val="dk1"/>
              </a:buClr>
              <a:buSzPts val="1050"/>
              <a:buFont typeface="Avenir"/>
              <a:buNone/>
              <a:defRPr sz="1050">
                <a:solidFill>
                  <a:schemeClr val="dk1"/>
                </a:solidFill>
                <a:latin typeface="Avenir"/>
                <a:ea typeface="Avenir"/>
                <a:cs typeface="Avenir"/>
                <a:sym typeface="Avenir"/>
              </a:defRPr>
            </a:lvl4pPr>
            <a:lvl5pPr marL="2286000" lvl="4" indent="-228600" algn="l">
              <a:lnSpc>
                <a:spcPct val="100000"/>
              </a:lnSpc>
              <a:spcBef>
                <a:spcPts val="600"/>
              </a:spcBef>
              <a:spcAft>
                <a:spcPts val="0"/>
              </a:spcAft>
              <a:buClr>
                <a:schemeClr val="dk1"/>
              </a:buClr>
              <a:buSzPts val="1000"/>
              <a:buFont typeface="Avenir"/>
              <a:buNone/>
              <a:defRPr sz="1000">
                <a:solidFill>
                  <a:schemeClr val="dk1"/>
                </a:solidFill>
                <a:latin typeface="Avenir"/>
                <a:ea typeface="Avenir"/>
                <a:cs typeface="Avenir"/>
                <a:sym typeface="Avenir"/>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1" name="Google Shape;821;p76"/>
          <p:cNvSpPr txBox="1">
            <a:spLocks noGrp="1"/>
          </p:cNvSpPr>
          <p:nvPr>
            <p:ph type="body" idx="5"/>
          </p:nvPr>
        </p:nvSpPr>
        <p:spPr>
          <a:xfrm>
            <a:off x="228601" y="913250"/>
            <a:ext cx="5867396"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2" name="Google Shape;822;p76"/>
          <p:cNvSpPr txBox="1">
            <a:spLocks noGrp="1"/>
          </p:cNvSpPr>
          <p:nvPr>
            <p:ph type="body" idx="6"/>
          </p:nvPr>
        </p:nvSpPr>
        <p:spPr>
          <a:xfrm>
            <a:off x="6096000" y="922921"/>
            <a:ext cx="5864506"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3" name="Google Shape;823;p76"/>
          <p:cNvSpPr txBox="1">
            <a:spLocks noGrp="1"/>
          </p:cNvSpPr>
          <p:nvPr>
            <p:ph type="body" idx="7"/>
          </p:nvPr>
        </p:nvSpPr>
        <p:spPr>
          <a:xfrm>
            <a:off x="228600" y="3467876"/>
            <a:ext cx="5867400" cy="301752"/>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600"/>
              </a:spcBef>
              <a:spcAft>
                <a:spcPts val="0"/>
              </a:spcAft>
              <a:buClr>
                <a:schemeClr val="dk1"/>
              </a:buClr>
              <a:buSzPts val="1200"/>
              <a:buNone/>
              <a:defRPr sz="1200" b="1" cap="none">
                <a:solidFill>
                  <a:schemeClr val="dk1"/>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4" name="Google Shape;824;p76"/>
          <p:cNvSpPr txBox="1"/>
          <p:nvPr/>
        </p:nvSpPr>
        <p:spPr>
          <a:xfrm>
            <a:off x="6096000" y="3449780"/>
            <a:ext cx="5870448" cy="301752"/>
          </a:xfrm>
          <a:prstGeom prst="rect">
            <a:avLst/>
          </a:prstGeom>
          <a:noFill/>
          <a:ln>
            <a:noFill/>
          </a:ln>
        </p:spPr>
        <p:txBody>
          <a:bodyPr spcFirstLastPara="1" wrap="square" lIns="0" tIns="45700" rIns="0" bIns="45700" anchor="ctr" anchorCtr="0">
            <a:noAutofit/>
          </a:bodyPr>
          <a:lstStyle/>
          <a:p>
            <a:pPr marL="0" marR="0" lvl="0" indent="0" algn="ctr" rtl="0">
              <a:spcBef>
                <a:spcPts val="0"/>
              </a:spcBef>
              <a:spcAft>
                <a:spcPts val="0"/>
              </a:spcAft>
              <a:buNone/>
            </a:pPr>
            <a:r>
              <a:rPr lang="en-US" sz="1200" b="1" cap="none">
                <a:solidFill>
                  <a:schemeClr val="dk1"/>
                </a:solidFill>
                <a:latin typeface="Avenir"/>
                <a:ea typeface="Avenir"/>
                <a:cs typeface="Avenir"/>
                <a:sym typeface="Avenir"/>
              </a:rPr>
              <a:t>RISKS / CONCERNS</a:t>
            </a:r>
            <a:endParaRPr/>
          </a:p>
        </p:txBody>
      </p:sp>
      <p:sp>
        <p:nvSpPr>
          <p:cNvPr id="825" name="Google Shape;825;p76"/>
          <p:cNvSpPr txBox="1"/>
          <p:nvPr/>
        </p:nvSpPr>
        <p:spPr>
          <a:xfrm>
            <a:off x="571500" y="371474"/>
            <a:ext cx="1986874" cy="39687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000" b="1" i="0">
                <a:solidFill>
                  <a:schemeClr val="dk1"/>
                </a:solidFill>
                <a:latin typeface="Avenir"/>
                <a:ea typeface="Avenir"/>
                <a:cs typeface="Avenir"/>
                <a:sym typeface="Avenir"/>
              </a:rPr>
              <a:t>30-60-90 </a:t>
            </a:r>
            <a:r>
              <a:rPr lang="en-US" sz="3000" b="0" i="0">
                <a:solidFill>
                  <a:schemeClr val="dk1"/>
                </a:solidFill>
                <a:latin typeface="Avenir"/>
                <a:ea typeface="Avenir"/>
                <a:cs typeface="Avenir"/>
                <a:sym typeface="Avenir"/>
              </a:rPr>
              <a:t>|</a:t>
            </a:r>
            <a:endParaRPr/>
          </a:p>
        </p:txBody>
      </p:sp>
      <p:sp>
        <p:nvSpPr>
          <p:cNvPr id="826" name="Google Shape;826;p76"/>
          <p:cNvSpPr txBox="1">
            <a:spLocks noGrp="1"/>
          </p:cNvSpPr>
          <p:nvPr>
            <p:ph type="body" idx="8"/>
          </p:nvPr>
        </p:nvSpPr>
        <p:spPr>
          <a:xfrm>
            <a:off x="2258568"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27" name="Google Shape;827;p76"/>
          <p:cNvPicPr preferRelativeResize="0"/>
          <p:nvPr/>
        </p:nvPicPr>
        <p:blipFill rotWithShape="1">
          <a:blip r:embed="rId2">
            <a:alphaModFix/>
          </a:blip>
          <a:srcRect/>
          <a:stretch/>
        </p:blipFill>
        <p:spPr>
          <a:xfrm>
            <a:off x="571500" y="6208936"/>
            <a:ext cx="1255335" cy="347472"/>
          </a:xfrm>
          <a:prstGeom prst="rect">
            <a:avLst/>
          </a:prstGeom>
          <a:noFill/>
          <a:ln>
            <a:noFill/>
          </a:ln>
        </p:spPr>
      </p:pic>
    </p:spTree>
  </p:cSld>
  <p:clrMapOvr>
    <a:masterClrMapping/>
  </p:clrMapOvr>
  <p:extLst>
    <p:ext uri="{DCECCB84-F9BA-43D5-87BE-67443E8EF086}">
      <p15:sldGuideLst xmlns:p15="http://schemas.microsoft.com/office/powerpoint/2012/main">
        <p15:guide id="1" pos="3840">
          <p15:clr>
            <a:srgbClr val="FBAE40"/>
          </p15:clr>
        </p15:guide>
        <p15:guide id="2" pos="144">
          <p15:clr>
            <a:srgbClr val="FBAE40"/>
          </p15:clr>
        </p15:guide>
        <p15:guide id="3" pos="7536">
          <p15:clr>
            <a:srgbClr val="FBAE40"/>
          </p15:clr>
        </p15:guide>
        <p15:guide id="4" orient="horz" pos="576">
          <p15:clr>
            <a:srgbClr val="FBAE40"/>
          </p15:clr>
        </p15:guide>
        <p15:guide id="5" orient="horz" pos="234">
          <p15:clr>
            <a:srgbClr val="FBAE40"/>
          </p15:clr>
        </p15:guide>
        <p15:guide id="6" orient="horz" pos="2184">
          <p15:clr>
            <a:srgbClr val="FBAE40"/>
          </p15:clr>
        </p15:guide>
        <p15:guide id="7" orient="horz" pos="4080">
          <p15:clr>
            <a:srgbClr val="FBAE40"/>
          </p15:clr>
        </p15:guide>
        <p15:guide id="8" pos="360">
          <p15:clr>
            <a:srgbClr val="FBAE40"/>
          </p15:clr>
        </p15:guide>
        <p15:guide id="9" orient="horz" pos="360">
          <p15:clr>
            <a:srgbClr val="FBAE40"/>
          </p15:clr>
        </p15:guide>
        <p15:guide id="10" orient="horz" pos="484">
          <p15:clr>
            <a:srgbClr val="FBAE40"/>
          </p15:clr>
        </p15:guide>
        <p15:guide id="11" orient="horz" pos="2376">
          <p15:clr>
            <a:srgbClr val="FBAE40"/>
          </p15:clr>
        </p15:guide>
        <p15:guide id="12" orient="horz" pos="3792">
          <p15:clr>
            <a:srgbClr val="FBAE40"/>
          </p15:clr>
        </p15:guide>
        <p15:guide id="13" orient="horz" pos="396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Blank with Logo">
  <p:cSld name="Title Blank with Logo">
    <p:bg>
      <p:bgPr>
        <a:solidFill>
          <a:schemeClr val="lt1"/>
        </a:solidFill>
        <a:effectLst/>
      </p:bgPr>
    </p:bg>
    <p:spTree>
      <p:nvGrpSpPr>
        <p:cNvPr id="1" name="Shape 828"/>
        <p:cNvGrpSpPr/>
        <p:nvPr/>
      </p:nvGrpSpPr>
      <p:grpSpPr>
        <a:xfrm>
          <a:off x="0" y="0"/>
          <a:ext cx="0" cy="0"/>
          <a:chOff x="0" y="0"/>
          <a:chExt cx="0" cy="0"/>
        </a:xfrm>
      </p:grpSpPr>
      <p:pic>
        <p:nvPicPr>
          <p:cNvPr id="829" name="Google Shape;829;p77"/>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830" name="Google Shape;830;p77"/>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1" name="Google Shape;831;p77"/>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2" name="Google Shape;832;p77"/>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833" name="Google Shape;833;p77"/>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4" name="Google Shape;834;p77"/>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pos="3840">
          <p15:clr>
            <a:srgbClr val="FBAE40"/>
          </p15:clr>
        </p15:guide>
        <p15:guide id="2" orient="horz" pos="4080">
          <p15:clr>
            <a:srgbClr val="FBAE40"/>
          </p15:clr>
        </p15:guide>
        <p15:guide id="3" orient="horz" pos="3960">
          <p15:clr>
            <a:srgbClr val="FBAE40"/>
          </p15:clr>
        </p15:guide>
        <p15:guide id="4" pos="360">
          <p15:clr>
            <a:srgbClr val="FBAE40"/>
          </p15:clr>
        </p15:guide>
        <p15:guide id="5" pos="7320">
          <p15:clr>
            <a:srgbClr val="FBAE40"/>
          </p15:clr>
        </p15:guide>
        <p15:guide id="6" orient="horz" pos="3792">
          <p15:clr>
            <a:srgbClr val="FBAE40"/>
          </p15:clr>
        </p15:guide>
        <p15:guide id="7" orient="horz" pos="99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Blank with Logo Indigo">
  <p:cSld name="Title Blank with Logo Indigo">
    <p:bg>
      <p:bgPr>
        <a:solidFill>
          <a:schemeClr val="accent2"/>
        </a:solidFill>
        <a:effectLst/>
      </p:bgPr>
    </p:bg>
    <p:spTree>
      <p:nvGrpSpPr>
        <p:cNvPr id="1" name="Shape 835"/>
        <p:cNvGrpSpPr/>
        <p:nvPr/>
      </p:nvGrpSpPr>
      <p:grpSpPr>
        <a:xfrm>
          <a:off x="0" y="0"/>
          <a:ext cx="0" cy="0"/>
          <a:chOff x="0" y="0"/>
          <a:chExt cx="0" cy="0"/>
        </a:xfrm>
      </p:grpSpPr>
      <p:sp>
        <p:nvSpPr>
          <p:cNvPr id="836" name="Google Shape;836;p78"/>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37" name="Google Shape;837;p78"/>
          <p:cNvPicPr preferRelativeResize="0"/>
          <p:nvPr/>
        </p:nvPicPr>
        <p:blipFill rotWithShape="1">
          <a:blip r:embed="rId2">
            <a:alphaModFix/>
          </a:blip>
          <a:srcRect/>
          <a:stretch/>
        </p:blipFill>
        <p:spPr>
          <a:xfrm>
            <a:off x="576072" y="6208776"/>
            <a:ext cx="1255335" cy="347472"/>
          </a:xfrm>
          <a:prstGeom prst="rect">
            <a:avLst/>
          </a:prstGeom>
          <a:noFill/>
          <a:ln>
            <a:noFill/>
          </a:ln>
        </p:spPr>
      </p:pic>
      <p:sp>
        <p:nvSpPr>
          <p:cNvPr id="838" name="Google Shape;838;p78"/>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9" name="Google Shape;839;p78"/>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840" name="Google Shape;840;p78"/>
          <p:cNvSpPr/>
          <p:nvPr/>
        </p:nvSpPr>
        <p:spPr>
          <a:xfrm>
            <a:off x="0" y="571500"/>
            <a:ext cx="231494" cy="65836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41" name="Google Shape;841;p78"/>
          <p:cNvSpPr txBox="1">
            <a:spLocks noGrp="1"/>
          </p:cNvSpPr>
          <p:nvPr>
            <p:ph type="title"/>
          </p:nvPr>
        </p:nvSpPr>
        <p:spPr>
          <a:xfrm>
            <a:off x="571500" y="571500"/>
            <a:ext cx="10369550" cy="647700"/>
          </a:xfrm>
          <a:prstGeom prst="rect">
            <a:avLst/>
          </a:prstGeom>
          <a:noFill/>
          <a:ln>
            <a:noFill/>
          </a:ln>
        </p:spPr>
        <p:txBody>
          <a:bodyPr spcFirstLastPara="1" wrap="square" lIns="0" tIns="0" rIns="0" bIns="0" anchor="ctr" anchorCtr="0">
            <a:noAutofit/>
          </a:bodyPr>
          <a:lstStyle>
            <a:lvl1pPr lvl="0" algn="l">
              <a:lnSpc>
                <a:spcPct val="95000"/>
              </a:lnSpc>
              <a:spcBef>
                <a:spcPts val="0"/>
              </a:spcBef>
              <a:spcAft>
                <a:spcPts val="0"/>
              </a:spcAft>
              <a:buClr>
                <a:schemeClr val="lt1"/>
              </a:buClr>
              <a:buSzPts val="3000"/>
              <a:buFont typeface="Avenir"/>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orient="horz" pos="4080">
          <p15:clr>
            <a:srgbClr val="FBAE40"/>
          </p15:clr>
        </p15:guide>
        <p15:guide id="3" orient="horz" pos="3960">
          <p15:clr>
            <a:srgbClr val="FBAE40"/>
          </p15:clr>
        </p15:guide>
        <p15:guide id="4" pos="360">
          <p15:clr>
            <a:srgbClr val="FBAE40"/>
          </p15:clr>
        </p15:guide>
        <p15:guide id="5" pos="7320">
          <p15:clr>
            <a:srgbClr val="FBAE40"/>
          </p15:clr>
        </p15:guide>
        <p15:guide id="6" orient="horz" pos="3792">
          <p15:clr>
            <a:srgbClr val="FBAE40"/>
          </p15:clr>
        </p15:guide>
        <p15:guide id="7" orient="horz" pos="99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lank with Logo">
  <p:cSld name="Blank with Logo">
    <p:bg>
      <p:bgPr>
        <a:solidFill>
          <a:schemeClr val="lt1"/>
        </a:solidFill>
        <a:effectLst/>
      </p:bgPr>
    </p:bg>
    <p:spTree>
      <p:nvGrpSpPr>
        <p:cNvPr id="1" name="Shape 842"/>
        <p:cNvGrpSpPr/>
        <p:nvPr/>
      </p:nvGrpSpPr>
      <p:grpSpPr>
        <a:xfrm>
          <a:off x="0" y="0"/>
          <a:ext cx="0" cy="0"/>
          <a:chOff x="0" y="0"/>
          <a:chExt cx="0" cy="0"/>
        </a:xfrm>
      </p:grpSpPr>
      <p:pic>
        <p:nvPicPr>
          <p:cNvPr id="843" name="Google Shape;843;p79"/>
          <p:cNvPicPr preferRelativeResize="0"/>
          <p:nvPr/>
        </p:nvPicPr>
        <p:blipFill rotWithShape="1">
          <a:blip r:embed="rId2">
            <a:alphaModFix/>
          </a:blip>
          <a:srcRect/>
          <a:stretch/>
        </p:blipFill>
        <p:spPr>
          <a:xfrm>
            <a:off x="571500" y="6208936"/>
            <a:ext cx="1255335" cy="347472"/>
          </a:xfrm>
          <a:prstGeom prst="rect">
            <a:avLst/>
          </a:prstGeom>
          <a:noFill/>
          <a:ln>
            <a:noFill/>
          </a:ln>
        </p:spPr>
      </p:pic>
      <p:sp>
        <p:nvSpPr>
          <p:cNvPr id="844" name="Google Shape;844;p79"/>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9E0148"/>
              </a:buClr>
              <a:buSzPts val="900"/>
              <a:buFont typeface="Avenir"/>
              <a:buNone/>
              <a:defRPr sz="900" b="0" i="0">
                <a:solidFill>
                  <a:srgbClr val="9E0148"/>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5" name="Google Shape;845;p79"/>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46" name="Google Shape;846;p79"/>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orient="horz" pos="1368">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ank with Logo Indigo">
  <p:cSld name="Blank with Logo Indigo">
    <p:bg>
      <p:bgPr>
        <a:solidFill>
          <a:schemeClr val="accent2"/>
        </a:solidFill>
        <a:effectLst/>
      </p:bgPr>
    </p:bg>
    <p:spTree>
      <p:nvGrpSpPr>
        <p:cNvPr id="1" name="Shape 847"/>
        <p:cNvGrpSpPr/>
        <p:nvPr/>
      </p:nvGrpSpPr>
      <p:grpSpPr>
        <a:xfrm>
          <a:off x="0" y="0"/>
          <a:ext cx="0" cy="0"/>
          <a:chOff x="0" y="0"/>
          <a:chExt cx="0" cy="0"/>
        </a:xfrm>
      </p:grpSpPr>
      <p:sp>
        <p:nvSpPr>
          <p:cNvPr id="848" name="Google Shape;848;p80"/>
          <p:cNvSpPr txBox="1">
            <a:spLocks noGrp="1"/>
          </p:cNvSpPr>
          <p:nvPr>
            <p:ph type="body" idx="1"/>
          </p:nvPr>
        </p:nvSpPr>
        <p:spPr>
          <a:xfrm>
            <a:off x="2254250" y="6286500"/>
            <a:ext cx="9372600" cy="190500"/>
          </a:xfrm>
          <a:prstGeom prst="rect">
            <a:avLst/>
          </a:prstGeom>
          <a:noFill/>
          <a:ln>
            <a:noFill/>
          </a:ln>
        </p:spPr>
        <p:txBody>
          <a:bodyPr spcFirstLastPara="1" wrap="square" lIns="0" tIns="0" rIns="0" bIns="0" anchor="ctr" anchorCtr="0">
            <a:noAutofit/>
          </a:bodyPr>
          <a:lstStyle>
            <a:lvl1pPr marL="457200" lvl="0" indent="-228600" algn="r">
              <a:lnSpc>
                <a:spcPct val="100000"/>
              </a:lnSpc>
              <a:spcBef>
                <a:spcPts val="6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300"/>
              </a:spcBef>
              <a:spcAft>
                <a:spcPts val="0"/>
              </a:spcAft>
              <a:buClr>
                <a:schemeClr val="accent2"/>
              </a:buClr>
              <a:buSzPts val="1800"/>
              <a:buChar char="⎯"/>
              <a:defRPr/>
            </a:lvl2pPr>
            <a:lvl3pPr marL="1371600" lvl="2" indent="-325755" algn="l">
              <a:lnSpc>
                <a:spcPct val="100000"/>
              </a:lnSpc>
              <a:spcBef>
                <a:spcPts val="300"/>
              </a:spcBef>
              <a:spcAft>
                <a:spcPts val="0"/>
              </a:spcAft>
              <a:buClr>
                <a:schemeClr val="accent2"/>
              </a:buClr>
              <a:buSzPts val="1530"/>
              <a:buChar char="⚬"/>
              <a:defRPr/>
            </a:lvl3pPr>
            <a:lvl4pPr marL="1828800" lvl="3" indent="-228600" algn="l">
              <a:lnSpc>
                <a:spcPct val="100000"/>
              </a:lnSpc>
              <a:spcBef>
                <a:spcPts val="1200"/>
              </a:spcBef>
              <a:spcAft>
                <a:spcPts val="0"/>
              </a:spcAft>
              <a:buClr>
                <a:schemeClr val="accent2"/>
              </a:buClr>
              <a:buSzPts val="1800"/>
              <a:buNone/>
              <a:defRPr/>
            </a:lvl4pPr>
            <a:lvl5pPr marL="2286000" lvl="4" indent="-228600" algn="l">
              <a:lnSpc>
                <a:spcPct val="100000"/>
              </a:lnSpc>
              <a:spcBef>
                <a:spcPts val="600"/>
              </a:spcBef>
              <a:spcAft>
                <a:spcPts val="0"/>
              </a:spcAft>
              <a:buClr>
                <a:schemeClr val="accent2"/>
              </a:buClr>
              <a:buSzPts val="1800"/>
              <a:buNone/>
              <a:defRPr/>
            </a:lvl5pPr>
            <a:lvl6pPr marL="2743200" lvl="5" indent="-228600" algn="l">
              <a:lnSpc>
                <a:spcPct val="100000"/>
              </a:lnSpc>
              <a:spcBef>
                <a:spcPts val="1200"/>
              </a:spcBef>
              <a:spcAft>
                <a:spcPts val="0"/>
              </a:spcAft>
              <a:buClr>
                <a:schemeClr val="dk1"/>
              </a:buClr>
              <a:buSzPts val="1800"/>
              <a:buNone/>
              <a:defRPr/>
            </a:lvl6pPr>
            <a:lvl7pPr marL="3200400" lvl="6" indent="-228600" algn="l">
              <a:lnSpc>
                <a:spcPct val="100000"/>
              </a:lnSpc>
              <a:spcBef>
                <a:spcPts val="5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9" name="Google Shape;849;p80"/>
          <p:cNvPicPr preferRelativeResize="0"/>
          <p:nvPr/>
        </p:nvPicPr>
        <p:blipFill rotWithShape="1">
          <a:blip r:embed="rId2">
            <a:alphaModFix/>
          </a:blip>
          <a:srcRect/>
          <a:stretch/>
        </p:blipFill>
        <p:spPr>
          <a:xfrm>
            <a:off x="576072" y="6208776"/>
            <a:ext cx="1255335" cy="347472"/>
          </a:xfrm>
          <a:prstGeom prst="rect">
            <a:avLst/>
          </a:prstGeom>
          <a:noFill/>
          <a:ln>
            <a:noFill/>
          </a:ln>
        </p:spPr>
      </p:pic>
      <p:sp>
        <p:nvSpPr>
          <p:cNvPr id="850" name="Google Shape;850;p80"/>
          <p:cNvSpPr/>
          <p:nvPr/>
        </p:nvSpPr>
        <p:spPr>
          <a:xfrm>
            <a:off x="11489870" y="443484"/>
            <a:ext cx="256032" cy="256032"/>
          </a:xfrm>
          <a:prstGeom prst="ellipse">
            <a:avLst/>
          </a:prstGeom>
          <a:solidFill>
            <a:srgbClr val="BAC2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51" name="Google Shape;851;p80"/>
          <p:cNvSpPr txBox="1">
            <a:spLocks noGrp="1"/>
          </p:cNvSpPr>
          <p:nvPr>
            <p:ph type="sldNum" idx="12"/>
          </p:nvPr>
        </p:nvSpPr>
        <p:spPr>
          <a:xfrm>
            <a:off x="11489870" y="443484"/>
            <a:ext cx="256032" cy="256032"/>
          </a:xfrm>
          <a:prstGeom prst="rect">
            <a:avLst/>
          </a:prstGeom>
          <a:noFill/>
          <a:ln>
            <a:noFill/>
          </a:ln>
        </p:spPr>
        <p:txBody>
          <a:bodyPr spcFirstLastPara="1" wrap="square" lIns="0" tIns="0" rIns="0" bIns="0" anchor="ctr" anchorCtr="0">
            <a:noAutofit/>
          </a:bodyPr>
          <a:lstStyle>
            <a:lvl1pPr marL="0" lvl="0" indent="0" algn="ctr">
              <a:spcBef>
                <a:spcPts val="0"/>
              </a:spcBef>
              <a:buNone/>
              <a:defRPr sz="900" b="0" i="0">
                <a:solidFill>
                  <a:schemeClr val="accent2"/>
                </a:solidFill>
                <a:latin typeface="Avenir"/>
                <a:ea typeface="Avenir"/>
                <a:cs typeface="Avenir"/>
                <a:sym typeface="Avenir"/>
              </a:defRPr>
            </a:lvl1pPr>
            <a:lvl2pPr marL="0" lvl="1" indent="0" algn="ctr">
              <a:spcBef>
                <a:spcPts val="0"/>
              </a:spcBef>
              <a:buNone/>
              <a:defRPr sz="900" b="0" i="0">
                <a:solidFill>
                  <a:schemeClr val="accent2"/>
                </a:solidFill>
                <a:latin typeface="Avenir"/>
                <a:ea typeface="Avenir"/>
                <a:cs typeface="Avenir"/>
                <a:sym typeface="Avenir"/>
              </a:defRPr>
            </a:lvl2pPr>
            <a:lvl3pPr marL="0" lvl="2" indent="0" algn="ctr">
              <a:spcBef>
                <a:spcPts val="0"/>
              </a:spcBef>
              <a:buNone/>
              <a:defRPr sz="900" b="0" i="0">
                <a:solidFill>
                  <a:schemeClr val="accent2"/>
                </a:solidFill>
                <a:latin typeface="Avenir"/>
                <a:ea typeface="Avenir"/>
                <a:cs typeface="Avenir"/>
                <a:sym typeface="Avenir"/>
              </a:defRPr>
            </a:lvl3pPr>
            <a:lvl4pPr marL="0" lvl="3" indent="0" algn="ctr">
              <a:spcBef>
                <a:spcPts val="0"/>
              </a:spcBef>
              <a:buNone/>
              <a:defRPr sz="900" b="0" i="0">
                <a:solidFill>
                  <a:schemeClr val="accent2"/>
                </a:solidFill>
                <a:latin typeface="Avenir"/>
                <a:ea typeface="Avenir"/>
                <a:cs typeface="Avenir"/>
                <a:sym typeface="Avenir"/>
              </a:defRPr>
            </a:lvl4pPr>
            <a:lvl5pPr marL="0" lvl="4" indent="0" algn="ctr">
              <a:spcBef>
                <a:spcPts val="0"/>
              </a:spcBef>
              <a:buNone/>
              <a:defRPr sz="900" b="0" i="0">
                <a:solidFill>
                  <a:schemeClr val="accent2"/>
                </a:solidFill>
                <a:latin typeface="Avenir"/>
                <a:ea typeface="Avenir"/>
                <a:cs typeface="Avenir"/>
                <a:sym typeface="Avenir"/>
              </a:defRPr>
            </a:lvl5pPr>
            <a:lvl6pPr marL="0" lvl="5" indent="0" algn="ctr">
              <a:spcBef>
                <a:spcPts val="0"/>
              </a:spcBef>
              <a:buNone/>
              <a:defRPr sz="900" b="0" i="0">
                <a:solidFill>
                  <a:schemeClr val="accent2"/>
                </a:solidFill>
                <a:latin typeface="Avenir"/>
                <a:ea typeface="Avenir"/>
                <a:cs typeface="Avenir"/>
                <a:sym typeface="Avenir"/>
              </a:defRPr>
            </a:lvl6pPr>
            <a:lvl7pPr marL="0" lvl="6" indent="0" algn="ctr">
              <a:spcBef>
                <a:spcPts val="0"/>
              </a:spcBef>
              <a:buNone/>
              <a:defRPr sz="900" b="0" i="0">
                <a:solidFill>
                  <a:schemeClr val="accent2"/>
                </a:solidFill>
                <a:latin typeface="Avenir"/>
                <a:ea typeface="Avenir"/>
                <a:cs typeface="Avenir"/>
                <a:sym typeface="Avenir"/>
              </a:defRPr>
            </a:lvl7pPr>
            <a:lvl8pPr marL="0" lvl="7" indent="0" algn="ctr">
              <a:spcBef>
                <a:spcPts val="0"/>
              </a:spcBef>
              <a:buNone/>
              <a:defRPr sz="900" b="0" i="0">
                <a:solidFill>
                  <a:schemeClr val="accent2"/>
                </a:solidFill>
                <a:latin typeface="Avenir"/>
                <a:ea typeface="Avenir"/>
                <a:cs typeface="Avenir"/>
                <a:sym typeface="Avenir"/>
              </a:defRPr>
            </a:lvl8pPr>
            <a:lvl9pPr marL="0" lvl="8" indent="0" algn="ctr">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526">
          <p15:clr>
            <a:srgbClr val="FBAE40"/>
          </p15:clr>
        </p15:guide>
        <p15:guide id="2" pos="3840">
          <p15:clr>
            <a:srgbClr val="FBAE40"/>
          </p15:clr>
        </p15:guide>
        <p15:guide id="3" orient="horz" pos="4080">
          <p15:clr>
            <a:srgbClr val="FBAE40"/>
          </p15:clr>
        </p15:guide>
        <p15:guide id="4" orient="horz" pos="3960">
          <p15:clr>
            <a:srgbClr val="FBAE40"/>
          </p15:clr>
        </p15:guide>
        <p15:guide id="5" pos="360">
          <p15:clr>
            <a:srgbClr val="FBAE40"/>
          </p15:clr>
        </p15:guide>
        <p15:guide id="6" pos="7320">
          <p15:clr>
            <a:srgbClr val="FBAE40"/>
          </p15:clr>
        </p15:guide>
        <p15:guide id="7" orient="horz" pos="3792">
          <p15:clr>
            <a:srgbClr val="FBAE40"/>
          </p15:clr>
        </p15:guide>
        <p15:guide id="8" pos="6273">
          <p15:clr>
            <a:srgbClr val="FBAE40"/>
          </p15:clr>
        </p15:guide>
        <p15:guide id="9" pos="1351">
          <p15:clr>
            <a:srgbClr val="FBAE40"/>
          </p15:clr>
        </p15:guide>
        <p15:guide id="10" orient="horz" pos="136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 Content 1Col">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AB450951-2E6B-468B-0CB8-33DB3EDA4C3D}"/>
              </a:ext>
            </a:extLst>
          </p:cNvPr>
          <p:cNvSpPr>
            <a:spLocks noGrp="1"/>
          </p:cNvSpPr>
          <p:nvPr>
            <p:ph type="body" sz="quarter" idx="11" hasCustomPrompt="1"/>
          </p:nvPr>
        </p:nvSpPr>
        <p:spPr>
          <a:xfrm>
            <a:off x="2254250" y="6286500"/>
            <a:ext cx="9372600" cy="190500"/>
          </a:xfrm>
        </p:spPr>
        <p:txBody>
          <a:bodyPr anchor="ctr" anchorCtr="0">
            <a:noAutofit/>
          </a:bodyPr>
          <a:lstStyle>
            <a:lvl1pPr marL="0" indent="0" algn="r">
              <a:buFontTx/>
              <a:buNone/>
              <a:defRPr sz="900" b="0" i="0" spc="20" baseline="0">
                <a:solidFill>
                  <a:schemeClr val="accent5">
                    <a:lumMod val="50000"/>
                  </a:schemeClr>
                </a:solidFill>
                <a:latin typeface="Avenir Next LT Pro" panose="020B0504020202020204" pitchFamily="34" charset="77"/>
              </a:defRPr>
            </a:lvl1pPr>
          </a:lstStyle>
          <a:p>
            <a:pPr lvl="0"/>
            <a:r>
              <a:rPr lang="en-US"/>
              <a:t>Sensitivity Label</a:t>
            </a:r>
          </a:p>
        </p:txBody>
      </p:sp>
      <p:pic>
        <p:nvPicPr>
          <p:cNvPr id="6" name="Graphic 5">
            <a:extLst>
              <a:ext uri="{FF2B5EF4-FFF2-40B4-BE49-F238E27FC236}">
                <a16:creationId xmlns:a16="http://schemas.microsoft.com/office/drawing/2014/main" id="{90D33787-3C2B-4319-DD8C-3E7EBBE5C1AB}"/>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71500" y="6208936"/>
            <a:ext cx="1255335" cy="347472"/>
          </a:xfrm>
          <a:prstGeom prst="rect">
            <a:avLst/>
          </a:prstGeom>
        </p:spPr>
      </p:pic>
      <p:sp>
        <p:nvSpPr>
          <p:cNvPr id="2" name="Rectangle 1">
            <a:extLst>
              <a:ext uri="{FF2B5EF4-FFF2-40B4-BE49-F238E27FC236}">
                <a16:creationId xmlns:a16="http://schemas.microsoft.com/office/drawing/2014/main" id="{8834C231-3327-2F8A-11CA-815AE5728754}"/>
              </a:ext>
            </a:extLst>
          </p:cNvPr>
          <p:cNvSpPr/>
          <p:nvPr userDrawn="1"/>
        </p:nvSpPr>
        <p:spPr>
          <a:xfrm>
            <a:off x="0" y="571500"/>
            <a:ext cx="231494" cy="6583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7" name="Oval 6">
            <a:extLst>
              <a:ext uri="{FF2B5EF4-FFF2-40B4-BE49-F238E27FC236}">
                <a16:creationId xmlns:a16="http://schemas.microsoft.com/office/drawing/2014/main" id="{7EBCFCB4-0077-9D0F-F517-C82803F12342}"/>
              </a:ext>
            </a:extLst>
          </p:cNvPr>
          <p:cNvSpPr>
            <a:spLocks noChangeAspect="1"/>
          </p:cNvSpPr>
          <p:nvPr userDrawn="1"/>
        </p:nvSpPr>
        <p:spPr>
          <a:xfrm>
            <a:off x="11489870" y="443484"/>
            <a:ext cx="256032" cy="256032"/>
          </a:xfrm>
          <a:prstGeom prst="ellipse">
            <a:avLst/>
          </a:prstGeom>
          <a:solidFill>
            <a:srgbClr val="BAC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8" name="Slide Number Placeholder 5">
            <a:extLst>
              <a:ext uri="{FF2B5EF4-FFF2-40B4-BE49-F238E27FC236}">
                <a16:creationId xmlns:a16="http://schemas.microsoft.com/office/drawing/2014/main" id="{AF38C328-3ADB-05FF-54F9-934C721ABE09}"/>
              </a:ext>
            </a:extLst>
          </p:cNvPr>
          <p:cNvSpPr>
            <a:spLocks noGrp="1" noChangeAspect="1"/>
          </p:cNvSpPr>
          <p:nvPr>
            <p:ph type="sldNum" sz="quarter" idx="4"/>
          </p:nvPr>
        </p:nvSpPr>
        <p:spPr>
          <a:xfrm>
            <a:off x="11489870" y="443484"/>
            <a:ext cx="256032" cy="256032"/>
          </a:xfrm>
          <a:prstGeom prst="rect">
            <a:avLst/>
          </a:prstGeom>
        </p:spPr>
        <p:txBody>
          <a:bodyPr vert="horz" lIns="0" tIns="0" rIns="0" bIns="0" rtlCol="0" anchor="ctr"/>
          <a:lstStyle>
            <a:lvl1pPr algn="ctr">
              <a:defRPr sz="900" b="0" i="0">
                <a:solidFill>
                  <a:schemeClr val="accent2"/>
                </a:solidFill>
                <a:latin typeface="Avenir Next LT Pro" panose="020B0504020202020204" pitchFamily="34" charset="77"/>
              </a:defRPr>
            </a:lvl1pPr>
          </a:lstStyle>
          <a:p>
            <a:fld id="{6BC98F5C-0043-440F-8E93-B7C856130645}" type="slidenum">
              <a:rPr lang="en-US" smtClean="0"/>
              <a:pPr/>
              <a:t>‹#›</a:t>
            </a:fld>
            <a:endParaRPr lang="en-US"/>
          </a:p>
        </p:txBody>
      </p:sp>
      <p:sp>
        <p:nvSpPr>
          <p:cNvPr id="10" name="Text Placeholder 9">
            <a:extLst>
              <a:ext uri="{FF2B5EF4-FFF2-40B4-BE49-F238E27FC236}">
                <a16:creationId xmlns:a16="http://schemas.microsoft.com/office/drawing/2014/main" id="{0C31467A-E4A5-4AA3-9582-28BA524D2EC1}"/>
              </a:ext>
            </a:extLst>
          </p:cNvPr>
          <p:cNvSpPr>
            <a:spLocks noGrp="1"/>
          </p:cNvSpPr>
          <p:nvPr>
            <p:ph type="body" sz="quarter" idx="12"/>
          </p:nvPr>
        </p:nvSpPr>
        <p:spPr>
          <a:xfrm>
            <a:off x="571500" y="1524000"/>
            <a:ext cx="1105535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1573618"/>
      </p:ext>
    </p:extLst>
  </p:cSld>
  <p:clrMapOvr>
    <a:masterClrMapping/>
  </p:clrMapOvr>
  <p:extLst>
    <p:ext uri="{DCECCB84-F9BA-43D5-87BE-67443E8EF086}">
      <p15:sldGuideLst xmlns:p15="http://schemas.microsoft.com/office/powerpoint/2012/main">
        <p15:guide id="1" orient="horz" pos="9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2905032"/>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71853727"/>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73356879"/>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195355"/>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10/29/2024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57737178"/>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10/29/2024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76997114"/>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86510748"/>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10225530"/>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26171131"/>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55611111"/>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63947969"/>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Indigo Hexagon Bleed Opt 1">
  <p:cSld name="Title–Indigo Hexagon Bleed Opt 1">
    <p:bg>
      <p:bgPr>
        <a:solidFill>
          <a:schemeClr val="lt1"/>
        </a:solidFill>
        <a:effectLst/>
      </p:bgPr>
    </p:bg>
    <p:spTree>
      <p:nvGrpSpPr>
        <p:cNvPr id="1" name="Shape 47"/>
        <p:cNvGrpSpPr/>
        <p:nvPr/>
      </p:nvGrpSpPr>
      <p:grpSpPr>
        <a:xfrm>
          <a:off x="0" y="0"/>
          <a:ext cx="0" cy="0"/>
          <a:chOff x="0" y="0"/>
          <a:chExt cx="0" cy="0"/>
        </a:xfrm>
      </p:grpSpPr>
      <p:sp>
        <p:nvSpPr>
          <p:cNvPr id="50" name="Google Shape;50;p10"/>
          <p:cNvSpPr txBox="1">
            <a:spLocks noGrp="1"/>
          </p:cNvSpPr>
          <p:nvPr>
            <p:ph type="ctrTitle"/>
          </p:nvPr>
        </p:nvSpPr>
        <p:spPr>
          <a:xfrm>
            <a:off x="838199" y="3044663"/>
            <a:ext cx="7750176" cy="768672"/>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chemeClr val="accent4"/>
              </a:buClr>
              <a:buSzPts val="5400"/>
              <a:buFont typeface="Avenir"/>
              <a:buNone/>
              <a:defRPr sz="5400" b="1" i="0">
                <a:solidFill>
                  <a:schemeClr val="accent4"/>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
          <p:cNvSpPr txBox="1">
            <a:spLocks noGrp="1"/>
          </p:cNvSpPr>
          <p:nvPr>
            <p:ph type="body" idx="1"/>
          </p:nvPr>
        </p:nvSpPr>
        <p:spPr>
          <a:xfrm>
            <a:off x="838200" y="3946496"/>
            <a:ext cx="7750175" cy="307777"/>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lt1"/>
              </a:buClr>
              <a:buSzPts val="2000"/>
              <a:buFont typeface="Avenir"/>
              <a:buNone/>
              <a:defRPr sz="2000" b="1" i="0">
                <a:solidFill>
                  <a:schemeClr val="lt1"/>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0"/>
          <p:cNvSpPr txBox="1">
            <a:spLocks noGrp="1"/>
          </p:cNvSpPr>
          <p:nvPr>
            <p:ph type="body" idx="2"/>
          </p:nvPr>
        </p:nvSpPr>
        <p:spPr>
          <a:xfrm>
            <a:off x="838200" y="5081449"/>
            <a:ext cx="7750175" cy="246221"/>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500"/>
              </a:spcBef>
              <a:spcAft>
                <a:spcPts val="0"/>
              </a:spcAft>
              <a:buClr>
                <a:schemeClr val="lt1"/>
              </a:buClr>
              <a:buSzPts val="1600"/>
              <a:buFont typeface="Avenir"/>
              <a:buNone/>
              <a:defRPr sz="1600" b="0" i="0">
                <a:solidFill>
                  <a:schemeClr val="lt1"/>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10"/>
          <p:cNvSpPr txBox="1">
            <a:spLocks noGrp="1"/>
          </p:cNvSpPr>
          <p:nvPr>
            <p:ph type="body" idx="3"/>
          </p:nvPr>
        </p:nvSpPr>
        <p:spPr>
          <a:xfrm>
            <a:off x="838199" y="5895196"/>
            <a:ext cx="7750176" cy="20475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Clr>
                <a:schemeClr val="lt1"/>
              </a:buClr>
              <a:buSzPts val="900"/>
              <a:buFont typeface="Avenir"/>
              <a:buNone/>
              <a:defRPr sz="900" b="0" i="0">
                <a:solidFill>
                  <a:schemeClr val="lt1"/>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82162551"/>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_Divider–Sunburst Indigo">
  <p:cSld name="1_Divider–Sunburst Indigo">
    <p:bg>
      <p:bgPr>
        <a:solidFill>
          <a:schemeClr val="accent2"/>
        </a:solidFill>
        <a:effectLst/>
      </p:bgPr>
    </p:bg>
    <p:spTree>
      <p:nvGrpSpPr>
        <p:cNvPr id="1" name="Shape 54"/>
        <p:cNvGrpSpPr/>
        <p:nvPr/>
      </p:nvGrpSpPr>
      <p:grpSpPr>
        <a:xfrm>
          <a:off x="0" y="0"/>
          <a:ext cx="0" cy="0"/>
          <a:chOff x="0" y="0"/>
          <a:chExt cx="0" cy="0"/>
        </a:xfrm>
      </p:grpSpPr>
      <p:sp>
        <p:nvSpPr>
          <p:cNvPr id="56" name="Google Shape;56;p11"/>
          <p:cNvSpPr txBox="1">
            <a:spLocks noGrp="1"/>
          </p:cNvSpPr>
          <p:nvPr>
            <p:ph type="body" idx="1"/>
          </p:nvPr>
        </p:nvSpPr>
        <p:spPr>
          <a:xfrm>
            <a:off x="3352801" y="4110921"/>
            <a:ext cx="5486400" cy="276999"/>
          </a:xfrm>
          <a:prstGeom prst="rect">
            <a:avLst/>
          </a:prstGeom>
          <a:noFill/>
          <a:ln>
            <a:noFill/>
          </a:ln>
        </p:spPr>
        <p:txBody>
          <a:bodyPr spcFirstLastPara="1" wrap="square" lIns="0" tIns="0" rIns="0" bIns="0" anchor="t" anchorCtr="0">
            <a:spAutoFit/>
          </a:bodyPr>
          <a:lstStyle>
            <a:lvl1pPr marL="457200" lvl="0" indent="-228600" algn="ctr">
              <a:lnSpc>
                <a:spcPct val="100000"/>
              </a:lnSpc>
              <a:spcBef>
                <a:spcPts val="500"/>
              </a:spcBef>
              <a:spcAft>
                <a:spcPts val="0"/>
              </a:spcAft>
              <a:buClr>
                <a:schemeClr val="accent4"/>
              </a:buClr>
              <a:buSzPts val="1800"/>
              <a:buFont typeface="Avenir"/>
              <a:buNone/>
              <a:defRPr sz="1800">
                <a:solidFill>
                  <a:schemeClr val="accent4"/>
                </a:solidFill>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11"/>
          <p:cNvSpPr txBox="1">
            <a:spLocks noGrp="1"/>
          </p:cNvSpPr>
          <p:nvPr>
            <p:ph type="body" idx="2"/>
          </p:nvPr>
        </p:nvSpPr>
        <p:spPr>
          <a:xfrm>
            <a:off x="3352801" y="3429000"/>
            <a:ext cx="5486400" cy="461665"/>
          </a:xfrm>
          <a:prstGeom prst="rect">
            <a:avLst/>
          </a:prstGeom>
          <a:noFill/>
          <a:ln>
            <a:noFill/>
          </a:ln>
        </p:spPr>
        <p:txBody>
          <a:bodyPr spcFirstLastPara="1" wrap="square" lIns="0" tIns="91425" rIns="0" bIns="0" anchor="t" anchorCtr="0">
            <a:spAutoFit/>
          </a:bodyPr>
          <a:lstStyle>
            <a:lvl1pPr marL="457200" lvl="0" indent="-228600" algn="ctr">
              <a:lnSpc>
                <a:spcPct val="100000"/>
              </a:lnSpc>
              <a:spcBef>
                <a:spcPts val="500"/>
              </a:spcBef>
              <a:spcAft>
                <a:spcPts val="0"/>
              </a:spcAft>
              <a:buClr>
                <a:schemeClr val="accent4"/>
              </a:buClr>
              <a:buSzPts val="2400"/>
              <a:buFont typeface="Avenir"/>
              <a:buNone/>
              <a:defRPr sz="2400" b="1" i="0">
                <a:solidFill>
                  <a:schemeClr val="accent4"/>
                </a:solidFill>
                <a:latin typeface="Avenir"/>
                <a:ea typeface="Avenir"/>
                <a:cs typeface="Avenir"/>
                <a:sym typeface="Avenir"/>
              </a:defRPr>
            </a:lvl1pPr>
            <a:lvl2pPr marL="914400" lvl="1" indent="-317500" algn="l">
              <a:lnSpc>
                <a:spcPct val="100000"/>
              </a:lnSpc>
              <a:spcBef>
                <a:spcPts val="0"/>
              </a:spcBef>
              <a:spcAft>
                <a:spcPts val="0"/>
              </a:spcAft>
              <a:buClr>
                <a:schemeClr val="lt1"/>
              </a:buClr>
              <a:buSzPts val="1400"/>
              <a:buChar char="⎯"/>
              <a:defRPr>
                <a:solidFill>
                  <a:schemeClr val="lt1"/>
                </a:solidFill>
              </a:defRPr>
            </a:lvl2pPr>
            <a:lvl3pPr marL="1371600" lvl="2" indent="-304164" algn="l">
              <a:lnSpc>
                <a:spcPct val="100000"/>
              </a:lnSpc>
              <a:spcBef>
                <a:spcPts val="0"/>
              </a:spcBef>
              <a:spcAft>
                <a:spcPts val="0"/>
              </a:spcAft>
              <a:buClr>
                <a:schemeClr val="lt1"/>
              </a:buClr>
              <a:buSzPts val="1190"/>
              <a:buChar char="○"/>
              <a:defRPr>
                <a:solidFill>
                  <a:schemeClr val="lt1"/>
                </a:solidFill>
              </a:defRPr>
            </a:lvl3pPr>
            <a:lvl4pPr marL="1828800" lvl="3" indent="-228600" algn="l">
              <a:lnSpc>
                <a:spcPct val="100000"/>
              </a:lnSpc>
              <a:spcBef>
                <a:spcPts val="1000"/>
              </a:spcBef>
              <a:spcAft>
                <a:spcPts val="0"/>
              </a:spcAft>
              <a:buClr>
                <a:schemeClr val="lt1"/>
              </a:buClr>
              <a:buSzPts val="1600"/>
              <a:buFont typeface="Avenir"/>
              <a:buNone/>
              <a:defRPr>
                <a:solidFill>
                  <a:schemeClr val="lt1"/>
                </a:solidFill>
              </a:defRPr>
            </a:lvl4pPr>
            <a:lvl5pPr marL="2286000" lvl="4" indent="-228600" algn="l">
              <a:lnSpc>
                <a:spcPct val="100000"/>
              </a:lnSpc>
              <a:spcBef>
                <a:spcPts val="500"/>
              </a:spcBef>
              <a:spcAft>
                <a:spcPts val="0"/>
              </a:spcAft>
              <a:buClr>
                <a:schemeClr val="lt1"/>
              </a:buClr>
              <a:buSzPts val="1400"/>
              <a:buFont typeface="Avenir"/>
              <a:buNone/>
              <a:defRPr>
                <a:solidFill>
                  <a:schemeClr val="lt1"/>
                </a:solidFill>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11"/>
          <p:cNvSpPr txBox="1">
            <a:spLocks noGrp="1"/>
          </p:cNvSpPr>
          <p:nvPr>
            <p:ph type="ctrTitle"/>
          </p:nvPr>
        </p:nvSpPr>
        <p:spPr>
          <a:xfrm>
            <a:off x="3352800" y="2909627"/>
            <a:ext cx="5486400" cy="519373"/>
          </a:xfrm>
          <a:prstGeom prst="rect">
            <a:avLst/>
          </a:prstGeom>
          <a:noFill/>
          <a:ln>
            <a:noFill/>
          </a:ln>
        </p:spPr>
        <p:txBody>
          <a:bodyPr spcFirstLastPara="1" wrap="square" lIns="0" tIns="0" rIns="0" bIns="91425" anchor="b" anchorCtr="0">
            <a:spAutoFit/>
          </a:bodyPr>
          <a:lstStyle>
            <a:lvl1pPr lvl="0" algn="ctr">
              <a:lnSpc>
                <a:spcPct val="90000"/>
              </a:lnSpc>
              <a:spcBef>
                <a:spcPts val="0"/>
              </a:spcBef>
              <a:spcAft>
                <a:spcPts val="0"/>
              </a:spcAft>
              <a:buClr>
                <a:schemeClr val="lt1"/>
              </a:buClr>
              <a:buSzPts val="3000"/>
              <a:buFont typeface="Avenir"/>
              <a:buNone/>
              <a:defRPr sz="3000" b="1" i="0">
                <a:solidFill>
                  <a:schemeClr val="lt1"/>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1"/>
          <p:cNvSpPr txBox="1">
            <a:spLocks noGrp="1"/>
          </p:cNvSpPr>
          <p:nvPr>
            <p:ph type="sldNum" idx="12"/>
          </p:nvPr>
        </p:nvSpPr>
        <p:spPr>
          <a:xfrm>
            <a:off x="11498834" y="448056"/>
            <a:ext cx="256032" cy="25603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900" b="0" i="0">
                <a:solidFill>
                  <a:schemeClr val="accent2"/>
                </a:solidFill>
                <a:latin typeface="Avenir"/>
                <a:ea typeface="Avenir"/>
                <a:cs typeface="Avenir"/>
                <a:sym typeface="Avenir"/>
              </a:defRPr>
            </a:lvl1pPr>
            <a:lvl2pPr marL="0" marR="0" lvl="1" indent="0" algn="ctr" rtl="0">
              <a:spcBef>
                <a:spcPts val="0"/>
              </a:spcBef>
              <a:buNone/>
              <a:defRPr sz="900" b="0" i="0">
                <a:solidFill>
                  <a:schemeClr val="accent2"/>
                </a:solidFill>
                <a:latin typeface="Avenir"/>
                <a:ea typeface="Avenir"/>
                <a:cs typeface="Avenir"/>
                <a:sym typeface="Avenir"/>
              </a:defRPr>
            </a:lvl2pPr>
            <a:lvl3pPr marL="0" marR="0" lvl="2" indent="0" algn="ctr" rtl="0">
              <a:spcBef>
                <a:spcPts val="0"/>
              </a:spcBef>
              <a:buNone/>
              <a:defRPr sz="900" b="0" i="0">
                <a:solidFill>
                  <a:schemeClr val="accent2"/>
                </a:solidFill>
                <a:latin typeface="Avenir"/>
                <a:ea typeface="Avenir"/>
                <a:cs typeface="Avenir"/>
                <a:sym typeface="Avenir"/>
              </a:defRPr>
            </a:lvl3pPr>
            <a:lvl4pPr marL="0" marR="0" lvl="3" indent="0" algn="ctr" rtl="0">
              <a:spcBef>
                <a:spcPts val="0"/>
              </a:spcBef>
              <a:buNone/>
              <a:defRPr sz="900" b="0" i="0">
                <a:solidFill>
                  <a:schemeClr val="accent2"/>
                </a:solidFill>
                <a:latin typeface="Avenir"/>
                <a:ea typeface="Avenir"/>
                <a:cs typeface="Avenir"/>
                <a:sym typeface="Avenir"/>
              </a:defRPr>
            </a:lvl4pPr>
            <a:lvl5pPr marL="0" marR="0" lvl="4" indent="0" algn="ctr" rtl="0">
              <a:spcBef>
                <a:spcPts val="0"/>
              </a:spcBef>
              <a:buNone/>
              <a:defRPr sz="900" b="0" i="0">
                <a:solidFill>
                  <a:schemeClr val="accent2"/>
                </a:solidFill>
                <a:latin typeface="Avenir"/>
                <a:ea typeface="Avenir"/>
                <a:cs typeface="Avenir"/>
                <a:sym typeface="Avenir"/>
              </a:defRPr>
            </a:lvl5pPr>
            <a:lvl6pPr marL="0" marR="0" lvl="5" indent="0" algn="ctr" rtl="0">
              <a:spcBef>
                <a:spcPts val="0"/>
              </a:spcBef>
              <a:buNone/>
              <a:defRPr sz="900" b="0" i="0">
                <a:solidFill>
                  <a:schemeClr val="accent2"/>
                </a:solidFill>
                <a:latin typeface="Avenir"/>
                <a:ea typeface="Avenir"/>
                <a:cs typeface="Avenir"/>
                <a:sym typeface="Avenir"/>
              </a:defRPr>
            </a:lvl6pPr>
            <a:lvl7pPr marL="0" marR="0" lvl="6" indent="0" algn="ctr" rtl="0">
              <a:spcBef>
                <a:spcPts val="0"/>
              </a:spcBef>
              <a:buNone/>
              <a:defRPr sz="900" b="0" i="0">
                <a:solidFill>
                  <a:schemeClr val="accent2"/>
                </a:solidFill>
                <a:latin typeface="Avenir"/>
                <a:ea typeface="Avenir"/>
                <a:cs typeface="Avenir"/>
                <a:sym typeface="Avenir"/>
              </a:defRPr>
            </a:lvl7pPr>
            <a:lvl8pPr marL="0" marR="0" lvl="7" indent="0" algn="ctr" rtl="0">
              <a:spcBef>
                <a:spcPts val="0"/>
              </a:spcBef>
              <a:buNone/>
              <a:defRPr sz="900" b="0" i="0">
                <a:solidFill>
                  <a:schemeClr val="accent2"/>
                </a:solidFill>
                <a:latin typeface="Avenir"/>
                <a:ea typeface="Avenir"/>
                <a:cs typeface="Avenir"/>
                <a:sym typeface="Avenir"/>
              </a:defRPr>
            </a:lvl8pPr>
            <a:lvl9pPr marL="0" marR="0" lvl="8" indent="0" algn="ctr" rtl="0">
              <a:spcBef>
                <a:spcPts val="0"/>
              </a:spcBef>
              <a:buNone/>
              <a:defRPr sz="900" b="0" i="0">
                <a:solidFill>
                  <a:schemeClr val="accent2"/>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sp>
        <p:nvSpPr>
          <p:cNvPr id="62" name="Google Shape;62;p11"/>
          <p:cNvSpPr txBox="1">
            <a:spLocks noGrp="1"/>
          </p:cNvSpPr>
          <p:nvPr>
            <p:ph type="body" idx="3"/>
          </p:nvPr>
        </p:nvSpPr>
        <p:spPr>
          <a:xfrm>
            <a:off x="9801546" y="6287572"/>
            <a:ext cx="1825303" cy="184666"/>
          </a:xfrm>
          <a:prstGeom prst="rect">
            <a:avLst/>
          </a:prstGeom>
          <a:noFill/>
          <a:ln>
            <a:noFill/>
          </a:ln>
        </p:spPr>
        <p:txBody>
          <a:bodyPr spcFirstLastPara="1" wrap="square" lIns="0" tIns="18275" rIns="0" bIns="27425" anchor="b" anchorCtr="0">
            <a:spAutoFit/>
          </a:bodyPr>
          <a:lstStyle>
            <a:lvl1pPr marL="457200" lvl="0" indent="-228600" algn="r">
              <a:lnSpc>
                <a:spcPct val="100000"/>
              </a:lnSpc>
              <a:spcBef>
                <a:spcPts val="500"/>
              </a:spcBef>
              <a:spcAft>
                <a:spcPts val="0"/>
              </a:spcAft>
              <a:buClr>
                <a:srgbClr val="FD8EC0"/>
              </a:buClr>
              <a:buSzPts val="900"/>
              <a:buFont typeface="Avenir"/>
              <a:buNone/>
              <a:defRPr sz="900" b="0" i="0">
                <a:solidFill>
                  <a:srgbClr val="FD8EC0"/>
                </a:solidFill>
                <a:latin typeface="Avenir"/>
                <a:ea typeface="Avenir"/>
                <a:cs typeface="Avenir"/>
                <a:sym typeface="Avenir"/>
              </a:defRPr>
            </a:lvl1pPr>
            <a:lvl2pPr marL="914400" lvl="1" indent="-342900" algn="l">
              <a:lnSpc>
                <a:spcPct val="100000"/>
              </a:lnSpc>
              <a:spcBef>
                <a:spcPts val="0"/>
              </a:spcBef>
              <a:spcAft>
                <a:spcPts val="0"/>
              </a:spcAft>
              <a:buClr>
                <a:schemeClr val="accent2"/>
              </a:buClr>
              <a:buSzPts val="1800"/>
              <a:buChar char="⎯"/>
              <a:defRPr/>
            </a:lvl2pPr>
            <a:lvl3pPr marL="1371600" lvl="2" indent="-325755" algn="l">
              <a:lnSpc>
                <a:spcPct val="100000"/>
              </a:lnSpc>
              <a:spcBef>
                <a:spcPts val="0"/>
              </a:spcBef>
              <a:spcAft>
                <a:spcPts val="0"/>
              </a:spcAft>
              <a:buClr>
                <a:schemeClr val="accent2"/>
              </a:buClr>
              <a:buSzPts val="1530"/>
              <a:buChar char="○"/>
              <a:defRPr/>
            </a:lvl3pPr>
            <a:lvl4pPr marL="1828800" lvl="3" indent="-228600" algn="l">
              <a:lnSpc>
                <a:spcPct val="100000"/>
              </a:lnSpc>
              <a:spcBef>
                <a:spcPts val="1000"/>
              </a:spcBef>
              <a:spcAft>
                <a:spcPts val="0"/>
              </a:spcAft>
              <a:buClr>
                <a:schemeClr val="accent2"/>
              </a:buClr>
              <a:buSzPts val="1800"/>
              <a:buNone/>
              <a:defRPr/>
            </a:lvl4pPr>
            <a:lvl5pPr marL="2286000" lvl="4" indent="-228600" algn="l">
              <a:lnSpc>
                <a:spcPct val="100000"/>
              </a:lnSpc>
              <a:spcBef>
                <a:spcPts val="500"/>
              </a:spcBef>
              <a:spcAft>
                <a:spcPts val="0"/>
              </a:spcAft>
              <a:buClr>
                <a:schemeClr val="accent2"/>
              </a:buClr>
              <a:buSzPts val="1800"/>
              <a:buNone/>
              <a:defRPr/>
            </a:lvl5pPr>
            <a:lvl6pPr marL="2743200" lvl="5" indent="-228600" algn="l">
              <a:lnSpc>
                <a:spcPct val="100000"/>
              </a:lnSpc>
              <a:spcBef>
                <a:spcPts val="1000"/>
              </a:spcBef>
              <a:spcAft>
                <a:spcPts val="0"/>
              </a:spcAft>
              <a:buClr>
                <a:schemeClr val="dk1"/>
              </a:buClr>
              <a:buSzPts val="1800"/>
              <a:buNone/>
              <a:defRPr/>
            </a:lvl6pPr>
            <a:lvl7pPr marL="3200400" lvl="6" indent="-228600" algn="r">
              <a:lnSpc>
                <a:spcPct val="120000"/>
              </a:lnSpc>
              <a:spcBef>
                <a:spcPts val="2400"/>
              </a:spcBef>
              <a:spcAft>
                <a:spcPts val="0"/>
              </a:spcAft>
              <a:buClr>
                <a:schemeClr val="dk1"/>
              </a:buClr>
              <a:buSzPts val="1800"/>
              <a:buNone/>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8342350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slideLayout" Target="../slideLayouts/slideLayout57.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42" Type="http://schemas.openxmlformats.org/officeDocument/2006/relationships/slideLayout" Target="../slideLayouts/slideLayout60.xml"/><Relationship Id="rId47" Type="http://schemas.openxmlformats.org/officeDocument/2006/relationships/slideLayout" Target="../slideLayouts/slideLayout65.xml"/><Relationship Id="rId50" Type="http://schemas.openxmlformats.org/officeDocument/2006/relationships/slideLayout" Target="../slideLayouts/slideLayout68.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9" Type="http://schemas.openxmlformats.org/officeDocument/2006/relationships/slideLayout" Target="../slideLayouts/slideLayout47.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40" Type="http://schemas.openxmlformats.org/officeDocument/2006/relationships/slideLayout" Target="../slideLayouts/slideLayout58.xml"/><Relationship Id="rId45" Type="http://schemas.openxmlformats.org/officeDocument/2006/relationships/slideLayout" Target="../slideLayouts/slideLayout63.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49" Type="http://schemas.openxmlformats.org/officeDocument/2006/relationships/slideLayout" Target="../slideLayouts/slideLayout67.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4" Type="http://schemas.openxmlformats.org/officeDocument/2006/relationships/slideLayout" Target="../slideLayouts/slideLayout62.xml"/><Relationship Id="rId52"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43" Type="http://schemas.openxmlformats.org/officeDocument/2006/relationships/slideLayout" Target="../slideLayouts/slideLayout61.xml"/><Relationship Id="rId48" Type="http://schemas.openxmlformats.org/officeDocument/2006/relationships/slideLayout" Target="../slideLayouts/slideLayout66.xml"/><Relationship Id="rId8" Type="http://schemas.openxmlformats.org/officeDocument/2006/relationships/slideLayout" Target="../slideLayouts/slideLayout26.xml"/><Relationship Id="rId51" Type="http://schemas.openxmlformats.org/officeDocument/2006/relationships/slideLayout" Target="../slideLayouts/slideLayout69.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46" Type="http://schemas.openxmlformats.org/officeDocument/2006/relationships/slideLayout" Target="../slideLayouts/slideLayout64.xml"/><Relationship Id="rId20" Type="http://schemas.openxmlformats.org/officeDocument/2006/relationships/slideLayout" Target="../slideLayouts/slideLayout38.xml"/><Relationship Id="rId41" Type="http://schemas.openxmlformats.org/officeDocument/2006/relationships/slideLayout" Target="../slideLayouts/slideLayout59.xml"/><Relationship Id="rId1" Type="http://schemas.openxmlformats.org/officeDocument/2006/relationships/slideLayout" Target="../slideLayouts/slideLayout19.xml"/><Relationship Id="rId6"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accent2"/>
              </a:buClr>
              <a:buSzPts val="3000"/>
              <a:buFont typeface="Avenir"/>
              <a:buNone/>
              <a:defRPr sz="3000" b="1" i="0" u="none" strike="noStrike" cap="none">
                <a:solidFill>
                  <a:schemeClr val="accent2"/>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571500" y="1524000"/>
            <a:ext cx="11049000" cy="4419601"/>
          </a:xfrm>
          <a:prstGeom prst="rect">
            <a:avLst/>
          </a:prstGeom>
          <a:noFill/>
          <a:ln>
            <a:noFill/>
          </a:ln>
        </p:spPr>
        <p:txBody>
          <a:bodyPr spcFirstLastPara="1" wrap="square" lIns="0" tIns="0" rIns="0" bIns="0" anchor="t" anchorCtr="0">
            <a:noAutofit/>
          </a:bodyPr>
          <a:lstStyle>
            <a:lvl1pPr marL="457200" marR="0" lvl="0" indent="-317500" algn="l" rtl="0">
              <a:lnSpc>
                <a:spcPct val="100000"/>
              </a:lnSpc>
              <a:spcBef>
                <a:spcPts val="500"/>
              </a:spcBef>
              <a:spcAft>
                <a:spcPts val="0"/>
              </a:spcAft>
              <a:buClr>
                <a:schemeClr val="accent2"/>
              </a:buClr>
              <a:buSzPts val="1400"/>
              <a:buFont typeface="Arial"/>
              <a:buChar char="•"/>
              <a:defRPr sz="1400" b="0" i="0" u="none" strike="noStrike" cap="none">
                <a:solidFill>
                  <a:schemeClr val="accent2"/>
                </a:solidFill>
                <a:latin typeface="Avenir"/>
                <a:ea typeface="Avenir"/>
                <a:cs typeface="Avenir"/>
                <a:sym typeface="Avenir"/>
              </a:defRPr>
            </a:lvl1pPr>
            <a:lvl2pPr marL="914400" marR="0" lvl="1" indent="-317500" algn="l" rtl="0">
              <a:lnSpc>
                <a:spcPct val="100000"/>
              </a:lnSpc>
              <a:spcBef>
                <a:spcPts val="0"/>
              </a:spcBef>
              <a:spcAft>
                <a:spcPts val="0"/>
              </a:spcAft>
              <a:buClr>
                <a:schemeClr val="accent2"/>
              </a:buClr>
              <a:buSzPts val="1400"/>
              <a:buFont typeface="NTR"/>
              <a:buChar char="⎯"/>
              <a:defRPr sz="1400" b="0" i="0" u="none" strike="noStrike" cap="none">
                <a:solidFill>
                  <a:schemeClr val="accent2"/>
                </a:solidFill>
                <a:latin typeface="Avenir"/>
                <a:ea typeface="Avenir"/>
                <a:cs typeface="Avenir"/>
                <a:sym typeface="Avenir"/>
              </a:defRPr>
            </a:lvl2pPr>
            <a:lvl3pPr marL="1371600" marR="0" lvl="2" indent="-304164" algn="l" rtl="0">
              <a:lnSpc>
                <a:spcPct val="100000"/>
              </a:lnSpc>
              <a:spcBef>
                <a:spcPts val="0"/>
              </a:spcBef>
              <a:spcAft>
                <a:spcPts val="0"/>
              </a:spcAft>
              <a:buClr>
                <a:schemeClr val="accent2"/>
              </a:buClr>
              <a:buSzPts val="1190"/>
              <a:buFont typeface="NTR"/>
              <a:buChar char="○"/>
              <a:defRPr sz="1400" b="0" i="0" u="none" strike="noStrike" cap="none">
                <a:solidFill>
                  <a:schemeClr val="accent2"/>
                </a:solidFill>
                <a:latin typeface="Avenir"/>
                <a:ea typeface="Avenir"/>
                <a:cs typeface="Avenir"/>
                <a:sym typeface="Avenir"/>
              </a:defRPr>
            </a:lvl3pPr>
            <a:lvl4pPr marL="1828800" marR="0" lvl="3" indent="-228600" algn="l" rtl="0">
              <a:lnSpc>
                <a:spcPct val="100000"/>
              </a:lnSpc>
              <a:spcBef>
                <a:spcPts val="1000"/>
              </a:spcBef>
              <a:spcAft>
                <a:spcPts val="0"/>
              </a:spcAft>
              <a:buClr>
                <a:schemeClr val="accent2"/>
              </a:buClr>
              <a:buSzPts val="1600"/>
              <a:buFont typeface="Avenir"/>
              <a:buNone/>
              <a:defRPr sz="1600" b="1" i="0" u="none" strike="noStrike" cap="none">
                <a:solidFill>
                  <a:schemeClr val="accent2"/>
                </a:solidFill>
                <a:latin typeface="Avenir"/>
                <a:ea typeface="Avenir"/>
                <a:cs typeface="Avenir"/>
                <a:sym typeface="Avenir"/>
              </a:defRPr>
            </a:lvl4pPr>
            <a:lvl5pPr marL="2286000" marR="0" lvl="4" indent="-228600" algn="l" rtl="0">
              <a:lnSpc>
                <a:spcPct val="100000"/>
              </a:lnSpc>
              <a:spcBef>
                <a:spcPts val="500"/>
              </a:spcBef>
              <a:spcAft>
                <a:spcPts val="0"/>
              </a:spcAft>
              <a:buClr>
                <a:schemeClr val="accent2"/>
              </a:buClr>
              <a:buSzPts val="1400"/>
              <a:buFont typeface="Avenir"/>
              <a:buNone/>
              <a:defRPr sz="1400" b="0" i="1" u="none" strike="noStrike" cap="none">
                <a:solidFill>
                  <a:schemeClr val="accent2"/>
                </a:solidFill>
                <a:latin typeface="Avenir"/>
                <a:ea typeface="Avenir"/>
                <a:cs typeface="Avenir"/>
                <a:sym typeface="Avenir"/>
              </a:defRPr>
            </a:lvl5pPr>
            <a:lvl6pPr marL="2743200" marR="0" lvl="5" indent="-228600" algn="l" rtl="0">
              <a:lnSpc>
                <a:spcPct val="100000"/>
              </a:lnSpc>
              <a:spcBef>
                <a:spcPts val="1000"/>
              </a:spcBef>
              <a:spcAft>
                <a:spcPts val="0"/>
              </a:spcAft>
              <a:buClr>
                <a:schemeClr val="dk1"/>
              </a:buClr>
              <a:buSzPts val="1000"/>
              <a:buFont typeface="Avenir"/>
              <a:buNone/>
              <a:defRPr sz="1000" b="0" i="0" u="none" strike="noStrike" cap="none">
                <a:solidFill>
                  <a:schemeClr val="dk1"/>
                </a:solidFill>
                <a:latin typeface="Avenir"/>
                <a:ea typeface="Avenir"/>
                <a:cs typeface="Avenir"/>
                <a:sym typeface="Avenir"/>
              </a:defRPr>
            </a:lvl6pPr>
            <a:lvl7pPr marL="3200400" marR="0" lvl="6" indent="-228600" algn="r" rtl="0">
              <a:lnSpc>
                <a:spcPct val="120000"/>
              </a:lnSpc>
              <a:spcBef>
                <a:spcPts val="2400"/>
              </a:spcBef>
              <a:spcAft>
                <a:spcPts val="0"/>
              </a:spcAft>
              <a:buClr>
                <a:schemeClr val="dk1"/>
              </a:buClr>
              <a:buSzPts val="1200"/>
              <a:buFont typeface="Avenir"/>
              <a:buNone/>
              <a:defRPr sz="12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2" name="Google Shape;12;p9"/>
          <p:cNvGrpSpPr/>
          <p:nvPr/>
        </p:nvGrpSpPr>
        <p:grpSpPr>
          <a:xfrm>
            <a:off x="0" y="-2971800"/>
            <a:ext cx="12192000" cy="1863223"/>
            <a:chOff x="0" y="-2600549"/>
            <a:chExt cx="12192000" cy="1863223"/>
          </a:xfrm>
        </p:grpSpPr>
        <p:grpSp>
          <p:nvGrpSpPr>
            <p:cNvPr id="13" name="Google Shape;13;p9"/>
            <p:cNvGrpSpPr/>
            <p:nvPr/>
          </p:nvGrpSpPr>
          <p:grpSpPr>
            <a:xfrm>
              <a:off x="0" y="-1571544"/>
              <a:ext cx="5797295" cy="834218"/>
              <a:chOff x="0" y="-1335075"/>
              <a:chExt cx="5797295" cy="834218"/>
            </a:xfrm>
          </p:grpSpPr>
          <p:sp>
            <p:nvSpPr>
              <p:cNvPr id="14" name="Google Shape;14;p9"/>
              <p:cNvSpPr/>
              <p:nvPr/>
            </p:nvSpPr>
            <p:spPr>
              <a:xfrm>
                <a:off x="487200" y="-962812"/>
                <a:ext cx="452647" cy="457200"/>
              </a:xfrm>
              <a:prstGeom prst="rect">
                <a:avLst/>
              </a:prstGeom>
              <a:solidFill>
                <a:srgbClr val="2FB1E6"/>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u="none" strike="noStrike" cap="none">
                    <a:solidFill>
                      <a:schemeClr val="dk1"/>
                    </a:solidFill>
                    <a:latin typeface="Avenir"/>
                    <a:ea typeface="Avenir"/>
                    <a:cs typeface="Avenir"/>
                    <a:sym typeface="Avenir"/>
                  </a:rPr>
                  <a:t>#2FB1E6</a:t>
                </a:r>
                <a:endParaRPr/>
              </a:p>
            </p:txBody>
          </p:sp>
          <p:sp>
            <p:nvSpPr>
              <p:cNvPr id="15" name="Google Shape;15;p9"/>
              <p:cNvSpPr/>
              <p:nvPr/>
            </p:nvSpPr>
            <p:spPr>
              <a:xfrm>
                <a:off x="1099" y="-962812"/>
                <a:ext cx="452647" cy="457200"/>
              </a:xfrm>
              <a:prstGeom prst="rect">
                <a:avLst/>
              </a:prstGeom>
              <a:solidFill>
                <a:srgbClr val="0957BE"/>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u="none" strike="noStrike" cap="none">
                    <a:solidFill>
                      <a:schemeClr val="lt1"/>
                    </a:solidFill>
                    <a:latin typeface="Avenir"/>
                    <a:ea typeface="Avenir"/>
                    <a:cs typeface="Avenir"/>
                    <a:sym typeface="Avenir"/>
                  </a:rPr>
                  <a:t>#0957BE</a:t>
                </a:r>
                <a:endParaRPr/>
              </a:p>
            </p:txBody>
          </p:sp>
          <p:sp>
            <p:nvSpPr>
              <p:cNvPr id="16" name="Google Shape;16;p9"/>
              <p:cNvSpPr/>
              <p:nvPr/>
            </p:nvSpPr>
            <p:spPr>
              <a:xfrm>
                <a:off x="1950479" y="-962812"/>
                <a:ext cx="452647" cy="457200"/>
              </a:xfrm>
              <a:prstGeom prst="rect">
                <a:avLst/>
              </a:prstGeom>
              <a:solidFill>
                <a:srgbClr val="5842D2"/>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u="none" strike="noStrike" cap="none">
                    <a:solidFill>
                      <a:schemeClr val="lt1"/>
                    </a:solidFill>
                    <a:latin typeface="Avenir"/>
                    <a:ea typeface="Avenir"/>
                    <a:cs typeface="Avenir"/>
                    <a:sym typeface="Avenir"/>
                  </a:rPr>
                  <a:t>#5842D2</a:t>
                </a:r>
                <a:endParaRPr/>
              </a:p>
            </p:txBody>
          </p:sp>
          <p:sp>
            <p:nvSpPr>
              <p:cNvPr id="17" name="Google Shape;17;p9"/>
              <p:cNvSpPr/>
              <p:nvPr/>
            </p:nvSpPr>
            <p:spPr>
              <a:xfrm>
                <a:off x="1459825" y="-961715"/>
                <a:ext cx="457200" cy="460858"/>
              </a:xfrm>
              <a:prstGeom prst="rect">
                <a:avLst/>
              </a:prstGeom>
              <a:solidFill>
                <a:srgbClr val="33287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u="none" strike="noStrike" cap="none">
                    <a:solidFill>
                      <a:schemeClr val="lt1"/>
                    </a:solidFill>
                    <a:latin typeface="Avenir"/>
                    <a:ea typeface="Avenir"/>
                    <a:cs typeface="Avenir"/>
                    <a:sym typeface="Avenir"/>
                  </a:rPr>
                  <a:t>#33287C</a:t>
                </a:r>
                <a:endParaRPr/>
              </a:p>
            </p:txBody>
          </p:sp>
          <p:sp>
            <p:nvSpPr>
              <p:cNvPr id="18" name="Google Shape;18;p9"/>
              <p:cNvSpPr/>
              <p:nvPr/>
            </p:nvSpPr>
            <p:spPr>
              <a:xfrm>
                <a:off x="973301" y="-962309"/>
                <a:ext cx="453070" cy="457200"/>
              </a:xfrm>
              <a:prstGeom prst="rect">
                <a:avLst/>
              </a:prstGeom>
              <a:solidFill>
                <a:srgbClr val="9BD7EE"/>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u="none" strike="noStrike" cap="none">
                    <a:solidFill>
                      <a:schemeClr val="dk1"/>
                    </a:solidFill>
                    <a:latin typeface="Avenir"/>
                    <a:ea typeface="Avenir"/>
                    <a:cs typeface="Avenir"/>
                    <a:sym typeface="Avenir"/>
                  </a:rPr>
                  <a:t>#9BD7EE</a:t>
                </a:r>
                <a:endParaRPr/>
              </a:p>
            </p:txBody>
          </p:sp>
          <p:sp>
            <p:nvSpPr>
              <p:cNvPr id="19" name="Google Shape;19;p9"/>
              <p:cNvSpPr/>
              <p:nvPr/>
            </p:nvSpPr>
            <p:spPr>
              <a:xfrm>
                <a:off x="2922681" y="-964284"/>
                <a:ext cx="451224" cy="457200"/>
              </a:xfrm>
              <a:prstGeom prst="rect">
                <a:avLst/>
              </a:prstGeom>
              <a:solidFill>
                <a:srgbClr val="942859"/>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u="none" strike="noStrike" cap="none">
                    <a:solidFill>
                      <a:schemeClr val="lt1"/>
                    </a:solidFill>
                    <a:latin typeface="Avenir"/>
                    <a:ea typeface="Avenir"/>
                    <a:cs typeface="Avenir"/>
                    <a:sym typeface="Avenir"/>
                  </a:rPr>
                  <a:t>#942859</a:t>
                </a:r>
                <a:endParaRPr/>
              </a:p>
            </p:txBody>
          </p:sp>
          <p:sp>
            <p:nvSpPr>
              <p:cNvPr id="20" name="Google Shape;20;p9"/>
              <p:cNvSpPr/>
              <p:nvPr/>
            </p:nvSpPr>
            <p:spPr>
              <a:xfrm>
                <a:off x="2436580" y="-962812"/>
                <a:ext cx="452647" cy="457200"/>
              </a:xfrm>
              <a:prstGeom prst="rect">
                <a:avLst/>
              </a:prstGeom>
              <a:solidFill>
                <a:srgbClr val="B8B2E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u="none" strike="noStrike" cap="none">
                    <a:solidFill>
                      <a:schemeClr val="dk1"/>
                    </a:solidFill>
                    <a:latin typeface="Avenir"/>
                    <a:ea typeface="Avenir"/>
                    <a:cs typeface="Avenir"/>
                    <a:sym typeface="Avenir"/>
                  </a:rPr>
                  <a:t>#B8B2E4</a:t>
                </a:r>
                <a:endParaRPr/>
              </a:p>
            </p:txBody>
          </p:sp>
          <p:sp>
            <p:nvSpPr>
              <p:cNvPr id="21" name="Google Shape;21;p9"/>
              <p:cNvSpPr txBox="1"/>
              <p:nvPr/>
            </p:nvSpPr>
            <p:spPr>
              <a:xfrm>
                <a:off x="0" y="-1335075"/>
                <a:ext cx="1077283"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Secondary Colors</a:t>
                </a:r>
                <a:endParaRPr/>
              </a:p>
            </p:txBody>
          </p:sp>
          <p:sp>
            <p:nvSpPr>
              <p:cNvPr id="22" name="Google Shape;22;p9"/>
              <p:cNvSpPr/>
              <p:nvPr/>
            </p:nvSpPr>
            <p:spPr>
              <a:xfrm>
                <a:off x="3407359" y="-964284"/>
                <a:ext cx="451224" cy="457200"/>
              </a:xfrm>
              <a:prstGeom prst="rect">
                <a:avLst/>
              </a:prstGeom>
              <a:solidFill>
                <a:srgbClr val="FD4497"/>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#FD4497</a:t>
                </a:r>
                <a:endParaRPr/>
              </a:p>
            </p:txBody>
          </p:sp>
          <p:sp>
            <p:nvSpPr>
              <p:cNvPr id="23" name="Google Shape;23;p9"/>
              <p:cNvSpPr/>
              <p:nvPr/>
            </p:nvSpPr>
            <p:spPr>
              <a:xfrm>
                <a:off x="3892037" y="-964284"/>
                <a:ext cx="451224" cy="457200"/>
              </a:xfrm>
              <a:prstGeom prst="rect">
                <a:avLst/>
              </a:prstGeom>
              <a:solidFill>
                <a:srgbClr val="FCC1D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#FCC1DC</a:t>
                </a:r>
                <a:endParaRPr/>
              </a:p>
            </p:txBody>
          </p:sp>
          <p:sp>
            <p:nvSpPr>
              <p:cNvPr id="24" name="Google Shape;24;p9"/>
              <p:cNvSpPr/>
              <p:nvPr/>
            </p:nvSpPr>
            <p:spPr>
              <a:xfrm>
                <a:off x="4376715" y="-964284"/>
                <a:ext cx="451224" cy="457200"/>
              </a:xfrm>
              <a:prstGeom prst="rect">
                <a:avLst/>
              </a:prstGeom>
              <a:solidFill>
                <a:srgbClr val="18847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#188478</a:t>
                </a:r>
                <a:endParaRPr/>
              </a:p>
            </p:txBody>
          </p:sp>
          <p:sp>
            <p:nvSpPr>
              <p:cNvPr id="25" name="Google Shape;25;p9"/>
              <p:cNvSpPr/>
              <p:nvPr/>
            </p:nvSpPr>
            <p:spPr>
              <a:xfrm>
                <a:off x="4861393" y="-964284"/>
                <a:ext cx="451224" cy="457200"/>
              </a:xfrm>
              <a:prstGeom prst="rect">
                <a:avLst/>
              </a:prstGeom>
              <a:solidFill>
                <a:srgbClr val="29E1CB"/>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#29E1CB</a:t>
                </a:r>
                <a:endParaRPr/>
              </a:p>
            </p:txBody>
          </p:sp>
          <p:sp>
            <p:nvSpPr>
              <p:cNvPr id="26" name="Google Shape;26;p9"/>
              <p:cNvSpPr/>
              <p:nvPr/>
            </p:nvSpPr>
            <p:spPr>
              <a:xfrm>
                <a:off x="5346071" y="-964284"/>
                <a:ext cx="451224" cy="457200"/>
              </a:xfrm>
              <a:prstGeom prst="rect">
                <a:avLst/>
              </a:prstGeom>
              <a:solidFill>
                <a:srgbClr val="ADECE5"/>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#ADECE5</a:t>
                </a:r>
                <a:endParaRPr/>
              </a:p>
            </p:txBody>
          </p:sp>
        </p:grpSp>
        <p:grpSp>
          <p:nvGrpSpPr>
            <p:cNvPr id="27" name="Google Shape;27;p9"/>
            <p:cNvGrpSpPr/>
            <p:nvPr/>
          </p:nvGrpSpPr>
          <p:grpSpPr>
            <a:xfrm>
              <a:off x="0" y="-2600549"/>
              <a:ext cx="1917025" cy="834218"/>
              <a:chOff x="0" y="-2506960"/>
              <a:chExt cx="1917025" cy="834218"/>
            </a:xfrm>
          </p:grpSpPr>
          <p:sp>
            <p:nvSpPr>
              <p:cNvPr id="28" name="Google Shape;28;p9"/>
              <p:cNvSpPr/>
              <p:nvPr/>
            </p:nvSpPr>
            <p:spPr>
              <a:xfrm>
                <a:off x="487200" y="-2134697"/>
                <a:ext cx="452647" cy="457200"/>
              </a:xfrm>
              <a:prstGeom prst="rect">
                <a:avLst/>
              </a:prstGeom>
              <a:solidFill>
                <a:schemeClr val="accent3"/>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#001B5E</a:t>
                </a:r>
                <a:endParaRPr/>
              </a:p>
            </p:txBody>
          </p:sp>
          <p:sp>
            <p:nvSpPr>
              <p:cNvPr id="29" name="Google Shape;29;p9"/>
              <p:cNvSpPr/>
              <p:nvPr/>
            </p:nvSpPr>
            <p:spPr>
              <a:xfrm>
                <a:off x="1099" y="-2134697"/>
                <a:ext cx="452647" cy="457200"/>
              </a:xfrm>
              <a:prstGeom prst="rect">
                <a:avLst/>
              </a:prstGeom>
              <a:solidFill>
                <a:schemeClr val="accent2"/>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a:solidFill>
                      <a:schemeClr val="lt1"/>
                    </a:solidFill>
                    <a:latin typeface="Avenir"/>
                    <a:ea typeface="Avenir"/>
                    <a:cs typeface="Avenir"/>
                    <a:sym typeface="Avenir"/>
                  </a:rPr>
                  <a:t>#000334</a:t>
                </a:r>
                <a:endParaRPr/>
              </a:p>
            </p:txBody>
          </p:sp>
          <p:sp>
            <p:nvSpPr>
              <p:cNvPr id="30" name="Google Shape;30;p9"/>
              <p:cNvSpPr/>
              <p:nvPr/>
            </p:nvSpPr>
            <p:spPr>
              <a:xfrm>
                <a:off x="1459825" y="-2133600"/>
                <a:ext cx="457200" cy="460858"/>
              </a:xfrm>
              <a:prstGeom prst="rect">
                <a:avLst/>
              </a:prstGeom>
              <a:solidFill>
                <a:schemeClr val="lt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#FFFFFF</a:t>
                </a:r>
                <a:endParaRPr/>
              </a:p>
            </p:txBody>
          </p:sp>
          <p:sp>
            <p:nvSpPr>
              <p:cNvPr id="31" name="Google Shape;31;p9"/>
              <p:cNvSpPr/>
              <p:nvPr/>
            </p:nvSpPr>
            <p:spPr>
              <a:xfrm>
                <a:off x="973301" y="-2134194"/>
                <a:ext cx="453070" cy="457200"/>
              </a:xfrm>
              <a:prstGeom prst="rect">
                <a:avLst/>
              </a:prstGeom>
              <a:solidFill>
                <a:schemeClr val="accent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#52DAF2</a:t>
                </a:r>
                <a:endParaRPr/>
              </a:p>
            </p:txBody>
          </p:sp>
          <p:sp>
            <p:nvSpPr>
              <p:cNvPr id="32" name="Google Shape;32;p9"/>
              <p:cNvSpPr txBox="1"/>
              <p:nvPr/>
            </p:nvSpPr>
            <p:spPr>
              <a:xfrm>
                <a:off x="0" y="-2506960"/>
                <a:ext cx="915059"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Primary Colors</a:t>
                </a:r>
                <a:endParaRPr/>
              </a:p>
            </p:txBody>
          </p:sp>
        </p:grpSp>
        <p:grpSp>
          <p:nvGrpSpPr>
            <p:cNvPr id="33" name="Google Shape;33;p9"/>
            <p:cNvGrpSpPr/>
            <p:nvPr/>
          </p:nvGrpSpPr>
          <p:grpSpPr>
            <a:xfrm>
              <a:off x="6394705" y="-1571544"/>
              <a:ext cx="5797295" cy="834218"/>
              <a:chOff x="0" y="-1335075"/>
              <a:chExt cx="5797295" cy="834218"/>
            </a:xfrm>
          </p:grpSpPr>
          <p:sp>
            <p:nvSpPr>
              <p:cNvPr id="34" name="Google Shape;34;p9"/>
              <p:cNvSpPr/>
              <p:nvPr/>
            </p:nvSpPr>
            <p:spPr>
              <a:xfrm>
                <a:off x="487200" y="-962812"/>
                <a:ext cx="452647" cy="457200"/>
              </a:xfrm>
              <a:prstGeom prst="rect">
                <a:avLst/>
              </a:prstGeom>
              <a:solidFill>
                <a:srgbClr val="F3F5F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#F3F5F8</a:t>
                </a:r>
                <a:endParaRPr/>
              </a:p>
            </p:txBody>
          </p:sp>
          <p:sp>
            <p:nvSpPr>
              <p:cNvPr id="35" name="Google Shape;35;p9"/>
              <p:cNvSpPr/>
              <p:nvPr/>
            </p:nvSpPr>
            <p:spPr>
              <a:xfrm>
                <a:off x="1099" y="-962812"/>
                <a:ext cx="452647" cy="457200"/>
              </a:xfrm>
              <a:prstGeom prst="rect">
                <a:avLst/>
              </a:prstGeom>
              <a:solidFill>
                <a:schemeClr val="lt1"/>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a:solidFill>
                      <a:schemeClr val="dk1"/>
                    </a:solidFill>
                    <a:latin typeface="Avenir"/>
                    <a:ea typeface="Avenir"/>
                    <a:cs typeface="Avenir"/>
                    <a:sym typeface="Avenir"/>
                  </a:rPr>
                  <a:t>#FFFFFF</a:t>
                </a:r>
                <a:endParaRPr/>
              </a:p>
            </p:txBody>
          </p:sp>
          <p:sp>
            <p:nvSpPr>
              <p:cNvPr id="36" name="Google Shape;36;p9"/>
              <p:cNvSpPr/>
              <p:nvPr/>
            </p:nvSpPr>
            <p:spPr>
              <a:xfrm>
                <a:off x="1950479" y="-962812"/>
                <a:ext cx="452647" cy="457200"/>
              </a:xfrm>
              <a:prstGeom prst="rect">
                <a:avLst/>
              </a:prstGeom>
              <a:solidFill>
                <a:srgbClr val="CCD5E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#CCD5E1</a:t>
                </a:r>
                <a:endParaRPr/>
              </a:p>
            </p:txBody>
          </p:sp>
          <p:sp>
            <p:nvSpPr>
              <p:cNvPr id="37" name="Google Shape;37;p9"/>
              <p:cNvSpPr/>
              <p:nvPr/>
            </p:nvSpPr>
            <p:spPr>
              <a:xfrm>
                <a:off x="1459825" y="-961715"/>
                <a:ext cx="457200" cy="460858"/>
              </a:xfrm>
              <a:prstGeom prst="rect">
                <a:avLst/>
              </a:prstGeom>
              <a:solidFill>
                <a:srgbClr val="D7DEE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#D7DEE8</a:t>
                </a:r>
                <a:endParaRPr/>
              </a:p>
            </p:txBody>
          </p:sp>
          <p:sp>
            <p:nvSpPr>
              <p:cNvPr id="38" name="Google Shape;38;p9"/>
              <p:cNvSpPr/>
              <p:nvPr/>
            </p:nvSpPr>
            <p:spPr>
              <a:xfrm>
                <a:off x="973301" y="-962309"/>
                <a:ext cx="453070" cy="457200"/>
              </a:xfrm>
              <a:prstGeom prst="rect">
                <a:avLst/>
              </a:prstGeom>
              <a:solidFill>
                <a:srgbClr val="E5EAF0"/>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#E5EAF0</a:t>
                </a:r>
                <a:endParaRPr/>
              </a:p>
            </p:txBody>
          </p:sp>
          <p:sp>
            <p:nvSpPr>
              <p:cNvPr id="39" name="Google Shape;39;p9"/>
              <p:cNvSpPr/>
              <p:nvPr/>
            </p:nvSpPr>
            <p:spPr>
              <a:xfrm>
                <a:off x="2922681" y="-964284"/>
                <a:ext cx="451224" cy="457200"/>
              </a:xfrm>
              <a:prstGeom prst="rect">
                <a:avLst/>
              </a:prstGeom>
              <a:solidFill>
                <a:srgbClr val="959BA3"/>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#959BA3</a:t>
                </a:r>
                <a:endParaRPr/>
              </a:p>
            </p:txBody>
          </p:sp>
          <p:sp>
            <p:nvSpPr>
              <p:cNvPr id="40" name="Google Shape;40;p9"/>
              <p:cNvSpPr/>
              <p:nvPr/>
            </p:nvSpPr>
            <p:spPr>
              <a:xfrm>
                <a:off x="2436580" y="-962812"/>
                <a:ext cx="452647" cy="457200"/>
              </a:xfrm>
              <a:prstGeom prst="rect">
                <a:avLst/>
              </a:prstGeom>
              <a:solidFill>
                <a:srgbClr val="BAC2C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#BAC2CC</a:t>
                </a:r>
                <a:endParaRPr/>
              </a:p>
            </p:txBody>
          </p:sp>
          <p:sp>
            <p:nvSpPr>
              <p:cNvPr id="41" name="Google Shape;41;p9"/>
              <p:cNvSpPr txBox="1"/>
              <p:nvPr/>
            </p:nvSpPr>
            <p:spPr>
              <a:xfrm>
                <a:off x="0" y="-1335075"/>
                <a:ext cx="893514"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Neutral Colors</a:t>
                </a:r>
                <a:endParaRPr/>
              </a:p>
            </p:txBody>
          </p:sp>
          <p:sp>
            <p:nvSpPr>
              <p:cNvPr id="42" name="Google Shape;42;p9"/>
              <p:cNvSpPr/>
              <p:nvPr/>
            </p:nvSpPr>
            <p:spPr>
              <a:xfrm>
                <a:off x="3407359" y="-964284"/>
                <a:ext cx="451224" cy="457200"/>
              </a:xfrm>
              <a:prstGeom prst="rect">
                <a:avLst/>
              </a:prstGeom>
              <a:solidFill>
                <a:srgbClr val="6F747A"/>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#6F747A</a:t>
                </a:r>
                <a:endParaRPr/>
              </a:p>
            </p:txBody>
          </p:sp>
          <p:sp>
            <p:nvSpPr>
              <p:cNvPr id="43" name="Google Shape;43;p9"/>
              <p:cNvSpPr/>
              <p:nvPr/>
            </p:nvSpPr>
            <p:spPr>
              <a:xfrm>
                <a:off x="3892037" y="-964284"/>
                <a:ext cx="451224" cy="457200"/>
              </a:xfrm>
              <a:prstGeom prst="rect">
                <a:avLst/>
              </a:prstGeom>
              <a:solidFill>
                <a:srgbClr val="4A4D52"/>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#4A4D52</a:t>
                </a:r>
                <a:endParaRPr/>
              </a:p>
            </p:txBody>
          </p:sp>
          <p:sp>
            <p:nvSpPr>
              <p:cNvPr id="44" name="Google Shape;44;p9"/>
              <p:cNvSpPr/>
              <p:nvPr/>
            </p:nvSpPr>
            <p:spPr>
              <a:xfrm>
                <a:off x="4376715" y="-964284"/>
                <a:ext cx="451224" cy="457200"/>
              </a:xfrm>
              <a:prstGeom prst="rect">
                <a:avLst/>
              </a:prstGeom>
              <a:solidFill>
                <a:srgbClr val="252729"/>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#252729</a:t>
                </a:r>
                <a:endParaRPr/>
              </a:p>
            </p:txBody>
          </p:sp>
          <p:sp>
            <p:nvSpPr>
              <p:cNvPr id="45" name="Google Shape;45;p9"/>
              <p:cNvSpPr/>
              <p:nvPr/>
            </p:nvSpPr>
            <p:spPr>
              <a:xfrm>
                <a:off x="4861393" y="-964284"/>
                <a:ext cx="451224" cy="457200"/>
              </a:xfrm>
              <a:prstGeom prst="rect">
                <a:avLst/>
              </a:prstGeom>
              <a:solidFill>
                <a:srgbClr val="13131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#131314</a:t>
                </a:r>
                <a:endParaRPr/>
              </a:p>
            </p:txBody>
          </p:sp>
          <p:sp>
            <p:nvSpPr>
              <p:cNvPr id="46" name="Google Shape;46;p9"/>
              <p:cNvSpPr/>
              <p:nvPr/>
            </p:nvSpPr>
            <p:spPr>
              <a:xfrm>
                <a:off x="5346071" y="-964284"/>
                <a:ext cx="451224" cy="457200"/>
              </a:xfrm>
              <a:prstGeom prst="rect">
                <a:avLst/>
              </a:prstGeom>
              <a:solidFill>
                <a:schemeClr val="dk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#000000</a:t>
                </a:r>
                <a:endParaRPr/>
              </a:p>
            </p:txBody>
          </p:sp>
        </p:grpSp>
      </p:gr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0"/>
        <p:cNvGrpSpPr/>
        <p:nvPr/>
      </p:nvGrpSpPr>
      <p:grpSpPr>
        <a:xfrm>
          <a:off x="0" y="0"/>
          <a:ext cx="0" cy="0"/>
          <a:chOff x="0" y="0"/>
          <a:chExt cx="0" cy="0"/>
        </a:xfrm>
      </p:grpSpPr>
      <p:sp>
        <p:nvSpPr>
          <p:cNvPr id="201" name="Google Shape;201;p12"/>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lvl1pPr marR="0" lvl="0" algn="l" rtl="0">
              <a:lnSpc>
                <a:spcPct val="95000"/>
              </a:lnSpc>
              <a:spcBef>
                <a:spcPts val="0"/>
              </a:spcBef>
              <a:spcAft>
                <a:spcPts val="0"/>
              </a:spcAft>
              <a:buClr>
                <a:schemeClr val="accent2"/>
              </a:buClr>
              <a:buSzPts val="3000"/>
              <a:buFont typeface="Avenir"/>
              <a:buNone/>
              <a:defRPr sz="3000" b="1" i="0" u="none" strike="noStrike" cap="none">
                <a:solidFill>
                  <a:schemeClr val="accent2"/>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2" name="Google Shape;202;p12"/>
          <p:cNvSpPr txBox="1">
            <a:spLocks noGrp="1"/>
          </p:cNvSpPr>
          <p:nvPr>
            <p:ph type="body" idx="1"/>
          </p:nvPr>
        </p:nvSpPr>
        <p:spPr>
          <a:xfrm>
            <a:off x="571500" y="1524000"/>
            <a:ext cx="11049000" cy="4476750"/>
          </a:xfrm>
          <a:prstGeom prst="rect">
            <a:avLst/>
          </a:prstGeom>
          <a:noFill/>
          <a:ln>
            <a:noFill/>
          </a:ln>
        </p:spPr>
        <p:txBody>
          <a:bodyPr spcFirstLastPara="1" wrap="square" lIns="0" tIns="0" rIns="0" bIns="0" anchor="t" anchorCtr="0">
            <a:noAutofit/>
          </a:bodyPr>
          <a:lstStyle>
            <a:lvl1pPr marL="457200" marR="0" lvl="0" indent="-317500" algn="l" rtl="0">
              <a:lnSpc>
                <a:spcPct val="100000"/>
              </a:lnSpc>
              <a:spcBef>
                <a:spcPts val="600"/>
              </a:spcBef>
              <a:spcAft>
                <a:spcPts val="0"/>
              </a:spcAft>
              <a:buClr>
                <a:schemeClr val="accent2"/>
              </a:buClr>
              <a:buSzPts val="1400"/>
              <a:buFont typeface="Arial"/>
              <a:buChar char="•"/>
              <a:defRPr sz="1400" b="0" i="0" u="none" strike="noStrike" cap="none">
                <a:solidFill>
                  <a:schemeClr val="accent2"/>
                </a:solidFill>
                <a:latin typeface="Avenir"/>
                <a:ea typeface="Avenir"/>
                <a:cs typeface="Avenir"/>
                <a:sym typeface="Avenir"/>
              </a:defRPr>
            </a:lvl1pPr>
            <a:lvl2pPr marL="914400" marR="0" lvl="1" indent="-317500" algn="l" rtl="0">
              <a:lnSpc>
                <a:spcPct val="100000"/>
              </a:lnSpc>
              <a:spcBef>
                <a:spcPts val="300"/>
              </a:spcBef>
              <a:spcAft>
                <a:spcPts val="0"/>
              </a:spcAft>
              <a:buClr>
                <a:schemeClr val="accent2"/>
              </a:buClr>
              <a:buSzPts val="1400"/>
              <a:buFont typeface="NTR"/>
              <a:buChar char="⎯"/>
              <a:defRPr sz="1400" b="0" i="0" u="none" strike="noStrike" cap="none">
                <a:solidFill>
                  <a:schemeClr val="accent2"/>
                </a:solidFill>
                <a:latin typeface="Avenir"/>
                <a:ea typeface="Avenir"/>
                <a:cs typeface="Avenir"/>
                <a:sym typeface="Avenir"/>
              </a:defRPr>
            </a:lvl2pPr>
            <a:lvl3pPr marL="1371600" marR="0" lvl="2" indent="-304164" algn="l" rtl="0">
              <a:lnSpc>
                <a:spcPct val="100000"/>
              </a:lnSpc>
              <a:spcBef>
                <a:spcPts val="300"/>
              </a:spcBef>
              <a:spcAft>
                <a:spcPts val="0"/>
              </a:spcAft>
              <a:buClr>
                <a:schemeClr val="accent2"/>
              </a:buClr>
              <a:buSzPts val="1190"/>
              <a:buFont typeface="NTR"/>
              <a:buChar char="⚬"/>
              <a:defRPr sz="1400" b="0" i="0" u="none" strike="noStrike" cap="none">
                <a:solidFill>
                  <a:schemeClr val="accent2"/>
                </a:solidFill>
                <a:latin typeface="Avenir"/>
                <a:ea typeface="Avenir"/>
                <a:cs typeface="Avenir"/>
                <a:sym typeface="Avenir"/>
              </a:defRPr>
            </a:lvl3pPr>
            <a:lvl4pPr marL="1828800" marR="0" lvl="3" indent="-228600" algn="l" rtl="0">
              <a:lnSpc>
                <a:spcPct val="100000"/>
              </a:lnSpc>
              <a:spcBef>
                <a:spcPts val="1200"/>
              </a:spcBef>
              <a:spcAft>
                <a:spcPts val="0"/>
              </a:spcAft>
              <a:buClr>
                <a:schemeClr val="accent2"/>
              </a:buClr>
              <a:buSzPts val="1600"/>
              <a:buFont typeface="Avenir"/>
              <a:buNone/>
              <a:defRPr sz="1600" b="1" i="0" u="none" strike="noStrike" cap="none">
                <a:solidFill>
                  <a:schemeClr val="accent2"/>
                </a:solidFill>
                <a:latin typeface="Avenir"/>
                <a:ea typeface="Avenir"/>
                <a:cs typeface="Avenir"/>
                <a:sym typeface="Avenir"/>
              </a:defRPr>
            </a:lvl4pPr>
            <a:lvl5pPr marL="2286000" marR="0" lvl="4" indent="-228600" algn="l" rtl="0">
              <a:lnSpc>
                <a:spcPct val="100000"/>
              </a:lnSpc>
              <a:spcBef>
                <a:spcPts val="600"/>
              </a:spcBef>
              <a:spcAft>
                <a:spcPts val="0"/>
              </a:spcAft>
              <a:buClr>
                <a:schemeClr val="accent2"/>
              </a:buClr>
              <a:buSzPts val="1400"/>
              <a:buFont typeface="Avenir"/>
              <a:buNone/>
              <a:defRPr sz="1400" b="0" i="1" u="none" strike="noStrike" cap="none">
                <a:solidFill>
                  <a:schemeClr val="accent2"/>
                </a:solidFill>
                <a:latin typeface="Avenir"/>
                <a:ea typeface="Avenir"/>
                <a:cs typeface="Avenir"/>
                <a:sym typeface="Avenir"/>
              </a:defRPr>
            </a:lvl5pPr>
            <a:lvl6pPr marL="2743200" marR="0" lvl="5" indent="-228600" algn="l" rtl="0">
              <a:lnSpc>
                <a:spcPct val="100000"/>
              </a:lnSpc>
              <a:spcBef>
                <a:spcPts val="1200"/>
              </a:spcBef>
              <a:spcAft>
                <a:spcPts val="0"/>
              </a:spcAft>
              <a:buClr>
                <a:schemeClr val="dk1"/>
              </a:buClr>
              <a:buSzPts val="1000"/>
              <a:buFont typeface="Avenir"/>
              <a:buNone/>
              <a:defRPr sz="1000" b="0" i="0" u="none" strike="noStrike" cap="none">
                <a:solidFill>
                  <a:schemeClr val="dk1"/>
                </a:solidFill>
                <a:latin typeface="Avenir"/>
                <a:ea typeface="Avenir"/>
                <a:cs typeface="Avenir"/>
                <a:sym typeface="Avenir"/>
              </a:defRPr>
            </a:lvl6pPr>
            <a:lvl7pPr marL="3200400" marR="0" lvl="6" indent="-228600" algn="l" rtl="0">
              <a:lnSpc>
                <a:spcPct val="100000"/>
              </a:lnSpc>
              <a:spcBef>
                <a:spcPts val="500"/>
              </a:spcBef>
              <a:spcAft>
                <a:spcPts val="0"/>
              </a:spcAft>
              <a:buClr>
                <a:schemeClr val="dk1"/>
              </a:buClr>
              <a:buSzPts val="1400"/>
              <a:buFont typeface="Avenir"/>
              <a:buNone/>
              <a:defRPr sz="1400" b="1"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12"/>
          <p:cNvSpPr txBox="1">
            <a:spLocks noGrp="1"/>
          </p:cNvSpPr>
          <p:nvPr>
            <p:ph type="sldNum" idx="12"/>
          </p:nvPr>
        </p:nvSpPr>
        <p:spPr>
          <a:xfrm>
            <a:off x="11320272" y="576072"/>
            <a:ext cx="301752" cy="301752"/>
          </a:xfrm>
          <a:prstGeom prst="rect">
            <a:avLst/>
          </a:prstGeom>
          <a:noFill/>
          <a:ln>
            <a:noFill/>
          </a:ln>
        </p:spPr>
        <p:txBody>
          <a:bodyPr spcFirstLastPara="1" wrap="square" lIns="0" tIns="0" rIns="0" bIns="0" anchor="ctr" anchorCtr="0">
            <a:noAutofit/>
          </a:bodyPr>
          <a:lstStyle>
            <a:lvl1pPr marL="0" marR="0" lvl="0" indent="0" algn="ctr" rtl="0">
              <a:spcBef>
                <a:spcPts val="0"/>
              </a:spcBef>
              <a:buNone/>
              <a:defRPr sz="1000" b="0" i="0">
                <a:solidFill>
                  <a:schemeClr val="lt1"/>
                </a:solidFill>
                <a:latin typeface="Avenir"/>
                <a:ea typeface="Avenir"/>
                <a:cs typeface="Avenir"/>
                <a:sym typeface="Avenir"/>
              </a:defRPr>
            </a:lvl1pPr>
            <a:lvl2pPr marL="0" marR="0" lvl="1" indent="0" algn="ctr" rtl="0">
              <a:spcBef>
                <a:spcPts val="0"/>
              </a:spcBef>
              <a:buNone/>
              <a:defRPr sz="1000" b="0" i="0">
                <a:solidFill>
                  <a:schemeClr val="lt1"/>
                </a:solidFill>
                <a:latin typeface="Avenir"/>
                <a:ea typeface="Avenir"/>
                <a:cs typeface="Avenir"/>
                <a:sym typeface="Avenir"/>
              </a:defRPr>
            </a:lvl2pPr>
            <a:lvl3pPr marL="0" marR="0" lvl="2" indent="0" algn="ctr" rtl="0">
              <a:spcBef>
                <a:spcPts val="0"/>
              </a:spcBef>
              <a:buNone/>
              <a:defRPr sz="1000" b="0" i="0">
                <a:solidFill>
                  <a:schemeClr val="lt1"/>
                </a:solidFill>
                <a:latin typeface="Avenir"/>
                <a:ea typeface="Avenir"/>
                <a:cs typeface="Avenir"/>
                <a:sym typeface="Avenir"/>
              </a:defRPr>
            </a:lvl3pPr>
            <a:lvl4pPr marL="0" marR="0" lvl="3" indent="0" algn="ctr" rtl="0">
              <a:spcBef>
                <a:spcPts val="0"/>
              </a:spcBef>
              <a:buNone/>
              <a:defRPr sz="1000" b="0" i="0">
                <a:solidFill>
                  <a:schemeClr val="lt1"/>
                </a:solidFill>
                <a:latin typeface="Avenir"/>
                <a:ea typeface="Avenir"/>
                <a:cs typeface="Avenir"/>
                <a:sym typeface="Avenir"/>
              </a:defRPr>
            </a:lvl4pPr>
            <a:lvl5pPr marL="0" marR="0" lvl="4" indent="0" algn="ctr" rtl="0">
              <a:spcBef>
                <a:spcPts val="0"/>
              </a:spcBef>
              <a:buNone/>
              <a:defRPr sz="1000" b="0" i="0">
                <a:solidFill>
                  <a:schemeClr val="lt1"/>
                </a:solidFill>
                <a:latin typeface="Avenir"/>
                <a:ea typeface="Avenir"/>
                <a:cs typeface="Avenir"/>
                <a:sym typeface="Avenir"/>
              </a:defRPr>
            </a:lvl5pPr>
            <a:lvl6pPr marL="0" marR="0" lvl="5" indent="0" algn="ctr" rtl="0">
              <a:spcBef>
                <a:spcPts val="0"/>
              </a:spcBef>
              <a:buNone/>
              <a:defRPr sz="1000" b="0" i="0">
                <a:solidFill>
                  <a:schemeClr val="lt1"/>
                </a:solidFill>
                <a:latin typeface="Avenir"/>
                <a:ea typeface="Avenir"/>
                <a:cs typeface="Avenir"/>
                <a:sym typeface="Avenir"/>
              </a:defRPr>
            </a:lvl6pPr>
            <a:lvl7pPr marL="0" marR="0" lvl="6" indent="0" algn="ctr" rtl="0">
              <a:spcBef>
                <a:spcPts val="0"/>
              </a:spcBef>
              <a:buNone/>
              <a:defRPr sz="1000" b="0" i="0">
                <a:solidFill>
                  <a:schemeClr val="lt1"/>
                </a:solidFill>
                <a:latin typeface="Avenir"/>
                <a:ea typeface="Avenir"/>
                <a:cs typeface="Avenir"/>
                <a:sym typeface="Avenir"/>
              </a:defRPr>
            </a:lvl7pPr>
            <a:lvl8pPr marL="0" marR="0" lvl="7" indent="0" algn="ctr" rtl="0">
              <a:spcBef>
                <a:spcPts val="0"/>
              </a:spcBef>
              <a:buNone/>
              <a:defRPr sz="1000" b="0" i="0">
                <a:solidFill>
                  <a:schemeClr val="lt1"/>
                </a:solidFill>
                <a:latin typeface="Avenir"/>
                <a:ea typeface="Avenir"/>
                <a:cs typeface="Avenir"/>
                <a:sym typeface="Avenir"/>
              </a:defRPr>
            </a:lvl8pPr>
            <a:lvl9pPr marL="0" marR="0" lvl="8" indent="0" algn="ctr" rtl="0">
              <a:spcBef>
                <a:spcPts val="0"/>
              </a:spcBef>
              <a:buNone/>
              <a:defRPr sz="1000" b="0" i="0">
                <a:solidFill>
                  <a:schemeClr val="lt1"/>
                </a:solidFill>
                <a:latin typeface="Avenir"/>
                <a:ea typeface="Avenir"/>
                <a:cs typeface="Avenir"/>
                <a:sym typeface="Avenir"/>
              </a:defRPr>
            </a:lvl9pPr>
          </a:lstStyle>
          <a:p>
            <a:pPr marL="0" lvl="0" indent="0" algn="ctr" rtl="0">
              <a:spcBef>
                <a:spcPts val="0"/>
              </a:spcBef>
              <a:spcAft>
                <a:spcPts val="0"/>
              </a:spcAft>
              <a:buNone/>
            </a:pPr>
            <a:fld id="{00000000-1234-1234-1234-123412341234}" type="slidenum">
              <a:rPr lang="en-US"/>
              <a:t>‹#›</a:t>
            </a:fld>
            <a:endParaRPr/>
          </a:p>
        </p:txBody>
      </p:sp>
      <p:grpSp>
        <p:nvGrpSpPr>
          <p:cNvPr id="204" name="Google Shape;204;p12"/>
          <p:cNvGrpSpPr/>
          <p:nvPr/>
        </p:nvGrpSpPr>
        <p:grpSpPr>
          <a:xfrm>
            <a:off x="0" y="-2971800"/>
            <a:ext cx="12192000" cy="1863223"/>
            <a:chOff x="0" y="-2600549"/>
            <a:chExt cx="12192000" cy="1863223"/>
          </a:xfrm>
        </p:grpSpPr>
        <p:grpSp>
          <p:nvGrpSpPr>
            <p:cNvPr id="205" name="Google Shape;205;p12"/>
            <p:cNvGrpSpPr/>
            <p:nvPr/>
          </p:nvGrpSpPr>
          <p:grpSpPr>
            <a:xfrm>
              <a:off x="0" y="-1571544"/>
              <a:ext cx="5797295" cy="834218"/>
              <a:chOff x="0" y="-1335075"/>
              <a:chExt cx="5797295" cy="834218"/>
            </a:xfrm>
          </p:grpSpPr>
          <p:sp>
            <p:nvSpPr>
              <p:cNvPr id="206" name="Google Shape;206;p12"/>
              <p:cNvSpPr/>
              <p:nvPr/>
            </p:nvSpPr>
            <p:spPr>
              <a:xfrm>
                <a:off x="487200" y="-962812"/>
                <a:ext cx="452647" cy="457200"/>
              </a:xfrm>
              <a:prstGeom prst="rect">
                <a:avLst/>
              </a:prstGeom>
              <a:solidFill>
                <a:srgbClr val="2FB1E6"/>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#2FB1E6</a:t>
                </a:r>
                <a:endParaRPr/>
              </a:p>
            </p:txBody>
          </p:sp>
          <p:sp>
            <p:nvSpPr>
              <p:cNvPr id="207" name="Google Shape;207;p12"/>
              <p:cNvSpPr/>
              <p:nvPr/>
            </p:nvSpPr>
            <p:spPr>
              <a:xfrm>
                <a:off x="1099" y="-962812"/>
                <a:ext cx="452647" cy="457200"/>
              </a:xfrm>
              <a:prstGeom prst="rect">
                <a:avLst/>
              </a:prstGeom>
              <a:solidFill>
                <a:srgbClr val="0957BE"/>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a:solidFill>
                      <a:schemeClr val="lt1"/>
                    </a:solidFill>
                    <a:latin typeface="Avenir"/>
                    <a:ea typeface="Avenir"/>
                    <a:cs typeface="Avenir"/>
                    <a:sym typeface="Avenir"/>
                  </a:rPr>
                  <a:t>#0957BE</a:t>
                </a:r>
                <a:endParaRPr/>
              </a:p>
            </p:txBody>
          </p:sp>
          <p:sp>
            <p:nvSpPr>
              <p:cNvPr id="208" name="Google Shape;208;p12"/>
              <p:cNvSpPr/>
              <p:nvPr/>
            </p:nvSpPr>
            <p:spPr>
              <a:xfrm>
                <a:off x="1950479" y="-962812"/>
                <a:ext cx="452647" cy="457200"/>
              </a:xfrm>
              <a:prstGeom prst="rect">
                <a:avLst/>
              </a:prstGeom>
              <a:solidFill>
                <a:srgbClr val="5842D2"/>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#5842D2</a:t>
                </a:r>
                <a:endParaRPr/>
              </a:p>
            </p:txBody>
          </p:sp>
          <p:sp>
            <p:nvSpPr>
              <p:cNvPr id="209" name="Google Shape;209;p12"/>
              <p:cNvSpPr/>
              <p:nvPr/>
            </p:nvSpPr>
            <p:spPr>
              <a:xfrm>
                <a:off x="1459825" y="-961715"/>
                <a:ext cx="457200" cy="460858"/>
              </a:xfrm>
              <a:prstGeom prst="rect">
                <a:avLst/>
              </a:prstGeom>
              <a:solidFill>
                <a:srgbClr val="33287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#33287C</a:t>
                </a:r>
                <a:endParaRPr/>
              </a:p>
            </p:txBody>
          </p:sp>
          <p:sp>
            <p:nvSpPr>
              <p:cNvPr id="210" name="Google Shape;210;p12"/>
              <p:cNvSpPr/>
              <p:nvPr/>
            </p:nvSpPr>
            <p:spPr>
              <a:xfrm>
                <a:off x="973301" y="-962309"/>
                <a:ext cx="453070" cy="457200"/>
              </a:xfrm>
              <a:prstGeom prst="rect">
                <a:avLst/>
              </a:prstGeom>
              <a:solidFill>
                <a:srgbClr val="9BD7EE"/>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#9BD7EE</a:t>
                </a:r>
                <a:endParaRPr/>
              </a:p>
            </p:txBody>
          </p:sp>
          <p:sp>
            <p:nvSpPr>
              <p:cNvPr id="211" name="Google Shape;211;p12"/>
              <p:cNvSpPr/>
              <p:nvPr/>
            </p:nvSpPr>
            <p:spPr>
              <a:xfrm>
                <a:off x="2922681" y="-964284"/>
                <a:ext cx="451224" cy="457200"/>
              </a:xfrm>
              <a:prstGeom prst="rect">
                <a:avLst/>
              </a:prstGeom>
              <a:solidFill>
                <a:srgbClr val="942859"/>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#942859</a:t>
                </a:r>
                <a:endParaRPr/>
              </a:p>
            </p:txBody>
          </p:sp>
          <p:sp>
            <p:nvSpPr>
              <p:cNvPr id="212" name="Google Shape;212;p12"/>
              <p:cNvSpPr/>
              <p:nvPr/>
            </p:nvSpPr>
            <p:spPr>
              <a:xfrm>
                <a:off x="2436580" y="-962812"/>
                <a:ext cx="452647" cy="457200"/>
              </a:xfrm>
              <a:prstGeom prst="rect">
                <a:avLst/>
              </a:prstGeom>
              <a:solidFill>
                <a:srgbClr val="B8B2E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#B8B2E4</a:t>
                </a:r>
                <a:endParaRPr/>
              </a:p>
            </p:txBody>
          </p:sp>
          <p:sp>
            <p:nvSpPr>
              <p:cNvPr id="213" name="Google Shape;213;p12"/>
              <p:cNvSpPr txBox="1"/>
              <p:nvPr/>
            </p:nvSpPr>
            <p:spPr>
              <a:xfrm>
                <a:off x="0" y="-1335075"/>
                <a:ext cx="1077283"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Secondary Colors</a:t>
                </a:r>
                <a:endParaRPr/>
              </a:p>
            </p:txBody>
          </p:sp>
          <p:sp>
            <p:nvSpPr>
              <p:cNvPr id="214" name="Google Shape;214;p12"/>
              <p:cNvSpPr/>
              <p:nvPr/>
            </p:nvSpPr>
            <p:spPr>
              <a:xfrm>
                <a:off x="3407359" y="-964284"/>
                <a:ext cx="451224" cy="457200"/>
              </a:xfrm>
              <a:prstGeom prst="rect">
                <a:avLst/>
              </a:prstGeom>
              <a:solidFill>
                <a:srgbClr val="FD4497"/>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#FD4497</a:t>
                </a:r>
                <a:endParaRPr/>
              </a:p>
            </p:txBody>
          </p:sp>
          <p:sp>
            <p:nvSpPr>
              <p:cNvPr id="215" name="Google Shape;215;p12"/>
              <p:cNvSpPr/>
              <p:nvPr/>
            </p:nvSpPr>
            <p:spPr>
              <a:xfrm>
                <a:off x="3892037" y="-964284"/>
                <a:ext cx="451224" cy="457200"/>
              </a:xfrm>
              <a:prstGeom prst="rect">
                <a:avLst/>
              </a:prstGeom>
              <a:solidFill>
                <a:srgbClr val="FCC1D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#FCC1DC</a:t>
                </a:r>
                <a:endParaRPr/>
              </a:p>
            </p:txBody>
          </p:sp>
          <p:sp>
            <p:nvSpPr>
              <p:cNvPr id="216" name="Google Shape;216;p12"/>
              <p:cNvSpPr/>
              <p:nvPr/>
            </p:nvSpPr>
            <p:spPr>
              <a:xfrm>
                <a:off x="4376715" y="-964284"/>
                <a:ext cx="451224" cy="457200"/>
              </a:xfrm>
              <a:prstGeom prst="rect">
                <a:avLst/>
              </a:prstGeom>
              <a:solidFill>
                <a:srgbClr val="18847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#188478</a:t>
                </a:r>
                <a:endParaRPr/>
              </a:p>
            </p:txBody>
          </p:sp>
          <p:sp>
            <p:nvSpPr>
              <p:cNvPr id="217" name="Google Shape;217;p12"/>
              <p:cNvSpPr/>
              <p:nvPr/>
            </p:nvSpPr>
            <p:spPr>
              <a:xfrm>
                <a:off x="4861393" y="-964284"/>
                <a:ext cx="451224" cy="457200"/>
              </a:xfrm>
              <a:prstGeom prst="rect">
                <a:avLst/>
              </a:prstGeom>
              <a:solidFill>
                <a:srgbClr val="29E1CB"/>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#29E1CB</a:t>
                </a:r>
                <a:endParaRPr/>
              </a:p>
            </p:txBody>
          </p:sp>
          <p:sp>
            <p:nvSpPr>
              <p:cNvPr id="218" name="Google Shape;218;p12"/>
              <p:cNvSpPr/>
              <p:nvPr/>
            </p:nvSpPr>
            <p:spPr>
              <a:xfrm>
                <a:off x="5346071" y="-964284"/>
                <a:ext cx="451224" cy="457200"/>
              </a:xfrm>
              <a:prstGeom prst="rect">
                <a:avLst/>
              </a:prstGeom>
              <a:solidFill>
                <a:srgbClr val="ADECE5"/>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#ADECE5</a:t>
                </a:r>
                <a:endParaRPr/>
              </a:p>
            </p:txBody>
          </p:sp>
        </p:grpSp>
        <p:grpSp>
          <p:nvGrpSpPr>
            <p:cNvPr id="219" name="Google Shape;219;p12"/>
            <p:cNvGrpSpPr/>
            <p:nvPr/>
          </p:nvGrpSpPr>
          <p:grpSpPr>
            <a:xfrm>
              <a:off x="0" y="-2600549"/>
              <a:ext cx="1917025" cy="834218"/>
              <a:chOff x="0" y="-2506960"/>
              <a:chExt cx="1917025" cy="834218"/>
            </a:xfrm>
          </p:grpSpPr>
          <p:sp>
            <p:nvSpPr>
              <p:cNvPr id="220" name="Google Shape;220;p12"/>
              <p:cNvSpPr/>
              <p:nvPr/>
            </p:nvSpPr>
            <p:spPr>
              <a:xfrm>
                <a:off x="487200" y="-2134697"/>
                <a:ext cx="452647" cy="457200"/>
              </a:xfrm>
              <a:prstGeom prst="rect">
                <a:avLst/>
              </a:prstGeom>
              <a:solidFill>
                <a:schemeClr val="accent3"/>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#001B5E</a:t>
                </a:r>
                <a:endParaRPr/>
              </a:p>
            </p:txBody>
          </p:sp>
          <p:sp>
            <p:nvSpPr>
              <p:cNvPr id="221" name="Google Shape;221;p12"/>
              <p:cNvSpPr/>
              <p:nvPr/>
            </p:nvSpPr>
            <p:spPr>
              <a:xfrm>
                <a:off x="1099" y="-2134697"/>
                <a:ext cx="452647" cy="457200"/>
              </a:xfrm>
              <a:prstGeom prst="rect">
                <a:avLst/>
              </a:prstGeom>
              <a:solidFill>
                <a:schemeClr val="accent2"/>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a:solidFill>
                      <a:schemeClr val="lt1"/>
                    </a:solidFill>
                    <a:latin typeface="Avenir"/>
                    <a:ea typeface="Avenir"/>
                    <a:cs typeface="Avenir"/>
                    <a:sym typeface="Avenir"/>
                  </a:rPr>
                  <a:t>#000334</a:t>
                </a:r>
                <a:endParaRPr/>
              </a:p>
            </p:txBody>
          </p:sp>
          <p:sp>
            <p:nvSpPr>
              <p:cNvPr id="222" name="Google Shape;222;p12"/>
              <p:cNvSpPr/>
              <p:nvPr/>
            </p:nvSpPr>
            <p:spPr>
              <a:xfrm>
                <a:off x="1459825" y="-2133600"/>
                <a:ext cx="457200" cy="460858"/>
              </a:xfrm>
              <a:prstGeom prst="rect">
                <a:avLst/>
              </a:prstGeom>
              <a:solidFill>
                <a:schemeClr val="lt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#FFFFFF</a:t>
                </a:r>
                <a:endParaRPr/>
              </a:p>
            </p:txBody>
          </p:sp>
          <p:sp>
            <p:nvSpPr>
              <p:cNvPr id="223" name="Google Shape;223;p12"/>
              <p:cNvSpPr/>
              <p:nvPr/>
            </p:nvSpPr>
            <p:spPr>
              <a:xfrm>
                <a:off x="973301" y="-2134194"/>
                <a:ext cx="453070" cy="457200"/>
              </a:xfrm>
              <a:prstGeom prst="rect">
                <a:avLst/>
              </a:prstGeom>
              <a:solidFill>
                <a:schemeClr val="accent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#52DAF2</a:t>
                </a:r>
                <a:endParaRPr/>
              </a:p>
            </p:txBody>
          </p:sp>
          <p:sp>
            <p:nvSpPr>
              <p:cNvPr id="224" name="Google Shape;224;p12"/>
              <p:cNvSpPr txBox="1"/>
              <p:nvPr/>
            </p:nvSpPr>
            <p:spPr>
              <a:xfrm>
                <a:off x="0" y="-2506960"/>
                <a:ext cx="915059"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Primary Colors</a:t>
                </a:r>
                <a:endParaRPr/>
              </a:p>
            </p:txBody>
          </p:sp>
        </p:grpSp>
        <p:grpSp>
          <p:nvGrpSpPr>
            <p:cNvPr id="225" name="Google Shape;225;p12"/>
            <p:cNvGrpSpPr/>
            <p:nvPr/>
          </p:nvGrpSpPr>
          <p:grpSpPr>
            <a:xfrm>
              <a:off x="6394705" y="-1571544"/>
              <a:ext cx="5797295" cy="834218"/>
              <a:chOff x="0" y="-1335075"/>
              <a:chExt cx="5797295" cy="834218"/>
            </a:xfrm>
          </p:grpSpPr>
          <p:sp>
            <p:nvSpPr>
              <p:cNvPr id="226" name="Google Shape;226;p12"/>
              <p:cNvSpPr/>
              <p:nvPr/>
            </p:nvSpPr>
            <p:spPr>
              <a:xfrm>
                <a:off x="487200" y="-962812"/>
                <a:ext cx="452647" cy="457200"/>
              </a:xfrm>
              <a:prstGeom prst="rect">
                <a:avLst/>
              </a:prstGeom>
              <a:solidFill>
                <a:srgbClr val="F3F5F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#F3F5F8</a:t>
                </a:r>
                <a:endParaRPr/>
              </a:p>
            </p:txBody>
          </p:sp>
          <p:sp>
            <p:nvSpPr>
              <p:cNvPr id="227" name="Google Shape;227;p12"/>
              <p:cNvSpPr/>
              <p:nvPr/>
            </p:nvSpPr>
            <p:spPr>
              <a:xfrm>
                <a:off x="1099" y="-962812"/>
                <a:ext cx="452647" cy="457200"/>
              </a:xfrm>
              <a:prstGeom prst="rect">
                <a:avLst/>
              </a:prstGeom>
              <a:solidFill>
                <a:schemeClr val="lt1"/>
              </a:solidFill>
              <a:ln>
                <a:noFill/>
              </a:ln>
            </p:spPr>
            <p:txBody>
              <a:bodyPr spcFirstLastPara="1" wrap="square" lIns="0" tIns="0" rIns="0" bIns="45700" anchor="b" anchorCtr="0">
                <a:noAutofit/>
              </a:bodyPr>
              <a:lstStyle/>
              <a:p>
                <a:pPr marL="0" marR="0" lvl="0" indent="0" algn="ctr" rtl="0">
                  <a:spcBef>
                    <a:spcPts val="0"/>
                  </a:spcBef>
                  <a:spcAft>
                    <a:spcPts val="0"/>
                  </a:spcAft>
                  <a:buNone/>
                </a:pPr>
                <a:r>
                  <a:rPr lang="en-US" sz="650" b="0" i="0">
                    <a:solidFill>
                      <a:schemeClr val="dk1"/>
                    </a:solidFill>
                    <a:latin typeface="Avenir"/>
                    <a:ea typeface="Avenir"/>
                    <a:cs typeface="Avenir"/>
                    <a:sym typeface="Avenir"/>
                  </a:rPr>
                  <a:t>#FFFFFF</a:t>
                </a:r>
                <a:endParaRPr/>
              </a:p>
            </p:txBody>
          </p:sp>
          <p:sp>
            <p:nvSpPr>
              <p:cNvPr id="228" name="Google Shape;228;p12"/>
              <p:cNvSpPr/>
              <p:nvPr/>
            </p:nvSpPr>
            <p:spPr>
              <a:xfrm>
                <a:off x="1950479" y="-962812"/>
                <a:ext cx="452647" cy="457200"/>
              </a:xfrm>
              <a:prstGeom prst="rect">
                <a:avLst/>
              </a:prstGeom>
              <a:solidFill>
                <a:srgbClr val="CCD5E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#CCD5E1</a:t>
                </a:r>
                <a:endParaRPr/>
              </a:p>
            </p:txBody>
          </p:sp>
          <p:sp>
            <p:nvSpPr>
              <p:cNvPr id="229" name="Google Shape;229;p12"/>
              <p:cNvSpPr/>
              <p:nvPr/>
            </p:nvSpPr>
            <p:spPr>
              <a:xfrm>
                <a:off x="1459825" y="-961715"/>
                <a:ext cx="457200" cy="460858"/>
              </a:xfrm>
              <a:prstGeom prst="rect">
                <a:avLst/>
              </a:prstGeom>
              <a:solidFill>
                <a:srgbClr val="D7DEE8"/>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#D7DEE8</a:t>
                </a:r>
                <a:endParaRPr/>
              </a:p>
            </p:txBody>
          </p:sp>
          <p:sp>
            <p:nvSpPr>
              <p:cNvPr id="230" name="Google Shape;230;p12"/>
              <p:cNvSpPr/>
              <p:nvPr/>
            </p:nvSpPr>
            <p:spPr>
              <a:xfrm>
                <a:off x="973301" y="-962309"/>
                <a:ext cx="453070" cy="457200"/>
              </a:xfrm>
              <a:prstGeom prst="rect">
                <a:avLst/>
              </a:prstGeom>
              <a:solidFill>
                <a:srgbClr val="E5EAF0"/>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#E5EAF0</a:t>
                </a:r>
                <a:endParaRPr/>
              </a:p>
            </p:txBody>
          </p:sp>
          <p:sp>
            <p:nvSpPr>
              <p:cNvPr id="231" name="Google Shape;231;p12"/>
              <p:cNvSpPr/>
              <p:nvPr/>
            </p:nvSpPr>
            <p:spPr>
              <a:xfrm>
                <a:off x="2922681" y="-964284"/>
                <a:ext cx="451224" cy="457200"/>
              </a:xfrm>
              <a:prstGeom prst="rect">
                <a:avLst/>
              </a:prstGeom>
              <a:solidFill>
                <a:srgbClr val="959BA3"/>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#959BA3</a:t>
                </a:r>
                <a:endParaRPr/>
              </a:p>
            </p:txBody>
          </p:sp>
          <p:sp>
            <p:nvSpPr>
              <p:cNvPr id="232" name="Google Shape;232;p12"/>
              <p:cNvSpPr/>
              <p:nvPr/>
            </p:nvSpPr>
            <p:spPr>
              <a:xfrm>
                <a:off x="2436580" y="-962812"/>
                <a:ext cx="452647" cy="457200"/>
              </a:xfrm>
              <a:prstGeom prst="rect">
                <a:avLst/>
              </a:prstGeom>
              <a:solidFill>
                <a:srgbClr val="BAC2CC"/>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dk1"/>
                  </a:buClr>
                  <a:buSzPts val="650"/>
                  <a:buFont typeface="Avenir"/>
                  <a:buNone/>
                </a:pPr>
                <a:r>
                  <a:rPr lang="en-US" sz="650" b="0" i="0">
                    <a:solidFill>
                      <a:schemeClr val="dk1"/>
                    </a:solidFill>
                    <a:latin typeface="Avenir"/>
                    <a:ea typeface="Avenir"/>
                    <a:cs typeface="Avenir"/>
                    <a:sym typeface="Avenir"/>
                  </a:rPr>
                  <a:t>#BAC2CC</a:t>
                </a:r>
                <a:endParaRPr/>
              </a:p>
            </p:txBody>
          </p:sp>
          <p:sp>
            <p:nvSpPr>
              <p:cNvPr id="233" name="Google Shape;233;p12"/>
              <p:cNvSpPr txBox="1"/>
              <p:nvPr/>
            </p:nvSpPr>
            <p:spPr>
              <a:xfrm>
                <a:off x="0" y="-1335075"/>
                <a:ext cx="893514" cy="369332"/>
              </a:xfrm>
              <a:prstGeom prst="rect">
                <a:avLst/>
              </a:prstGeom>
              <a:noFill/>
              <a:ln>
                <a:noFill/>
              </a:ln>
            </p:spPr>
            <p:txBody>
              <a:bodyPr spcFirstLastPara="1" wrap="square" lIns="0" tIns="0" rIns="0" bIns="182875"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Neutral Colors</a:t>
                </a:r>
                <a:endParaRPr/>
              </a:p>
            </p:txBody>
          </p:sp>
          <p:sp>
            <p:nvSpPr>
              <p:cNvPr id="234" name="Google Shape;234;p12"/>
              <p:cNvSpPr/>
              <p:nvPr/>
            </p:nvSpPr>
            <p:spPr>
              <a:xfrm>
                <a:off x="3407359" y="-964284"/>
                <a:ext cx="451224" cy="457200"/>
              </a:xfrm>
              <a:prstGeom prst="rect">
                <a:avLst/>
              </a:prstGeom>
              <a:solidFill>
                <a:srgbClr val="6F747A"/>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#6F747A</a:t>
                </a:r>
                <a:endParaRPr/>
              </a:p>
            </p:txBody>
          </p:sp>
          <p:sp>
            <p:nvSpPr>
              <p:cNvPr id="235" name="Google Shape;235;p12"/>
              <p:cNvSpPr/>
              <p:nvPr/>
            </p:nvSpPr>
            <p:spPr>
              <a:xfrm>
                <a:off x="3892037" y="-964284"/>
                <a:ext cx="451224" cy="457200"/>
              </a:xfrm>
              <a:prstGeom prst="rect">
                <a:avLst/>
              </a:prstGeom>
              <a:solidFill>
                <a:srgbClr val="4A4D52"/>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#4A4D52</a:t>
                </a:r>
                <a:endParaRPr/>
              </a:p>
            </p:txBody>
          </p:sp>
          <p:sp>
            <p:nvSpPr>
              <p:cNvPr id="236" name="Google Shape;236;p12"/>
              <p:cNvSpPr/>
              <p:nvPr/>
            </p:nvSpPr>
            <p:spPr>
              <a:xfrm>
                <a:off x="4376715" y="-964284"/>
                <a:ext cx="451224" cy="457200"/>
              </a:xfrm>
              <a:prstGeom prst="rect">
                <a:avLst/>
              </a:prstGeom>
              <a:solidFill>
                <a:srgbClr val="252729"/>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#252729</a:t>
                </a:r>
                <a:endParaRPr/>
              </a:p>
            </p:txBody>
          </p:sp>
          <p:sp>
            <p:nvSpPr>
              <p:cNvPr id="237" name="Google Shape;237;p12"/>
              <p:cNvSpPr/>
              <p:nvPr/>
            </p:nvSpPr>
            <p:spPr>
              <a:xfrm>
                <a:off x="4861393" y="-964284"/>
                <a:ext cx="451224" cy="457200"/>
              </a:xfrm>
              <a:prstGeom prst="rect">
                <a:avLst/>
              </a:prstGeom>
              <a:solidFill>
                <a:srgbClr val="131314"/>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#131314</a:t>
                </a:r>
                <a:endParaRPr/>
              </a:p>
            </p:txBody>
          </p:sp>
          <p:sp>
            <p:nvSpPr>
              <p:cNvPr id="238" name="Google Shape;238;p12"/>
              <p:cNvSpPr/>
              <p:nvPr/>
            </p:nvSpPr>
            <p:spPr>
              <a:xfrm>
                <a:off x="5346071" y="-964284"/>
                <a:ext cx="451224" cy="457200"/>
              </a:xfrm>
              <a:prstGeom prst="rect">
                <a:avLst/>
              </a:prstGeom>
              <a:solidFill>
                <a:schemeClr val="dk1"/>
              </a:solidFill>
              <a:ln>
                <a:noFill/>
              </a:ln>
            </p:spPr>
            <p:txBody>
              <a:bodyPr spcFirstLastPara="1" wrap="square" lIns="0" tIns="0" rIns="0" bIns="45700" anchor="b" anchorCtr="0">
                <a:noAutofit/>
              </a:bodyPr>
              <a:lstStyle/>
              <a:p>
                <a:pPr marL="0" marR="0" lvl="0" indent="0" algn="ctr" rtl="0">
                  <a:lnSpc>
                    <a:spcPct val="100000"/>
                  </a:lnSpc>
                  <a:spcBef>
                    <a:spcPts val="0"/>
                  </a:spcBef>
                  <a:spcAft>
                    <a:spcPts val="0"/>
                  </a:spcAft>
                  <a:buClr>
                    <a:schemeClr val="lt1"/>
                  </a:buClr>
                  <a:buSzPts val="650"/>
                  <a:buFont typeface="Avenir"/>
                  <a:buNone/>
                </a:pPr>
                <a:r>
                  <a:rPr lang="en-US" sz="650" b="0" i="0">
                    <a:solidFill>
                      <a:schemeClr val="lt1"/>
                    </a:solidFill>
                    <a:latin typeface="Avenir"/>
                    <a:ea typeface="Avenir"/>
                    <a:cs typeface="Avenir"/>
                    <a:sym typeface="Avenir"/>
                  </a:rPr>
                  <a:t>#000000</a:t>
                </a:r>
                <a:endParaRPr/>
              </a:p>
            </p:txBody>
          </p:sp>
        </p:grpSp>
      </p:gr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706" r:id="rId37"/>
    <p:sldLayoutId id="2147483707" r:id="rId38"/>
    <p:sldLayoutId id="2147483708" r:id="rId39"/>
    <p:sldLayoutId id="2147483709" r:id="rId40"/>
    <p:sldLayoutId id="2147483710" r:id="rId41"/>
    <p:sldLayoutId id="2147483711" r:id="rId42"/>
    <p:sldLayoutId id="2147483712" r:id="rId43"/>
    <p:sldLayoutId id="2147483713" r:id="rId44"/>
    <p:sldLayoutId id="2147483714" r:id="rId45"/>
    <p:sldLayoutId id="2147483715" r:id="rId46"/>
    <p:sldLayoutId id="2147483716" r:id="rId47"/>
    <p:sldLayoutId id="2147483717" r:id="rId48"/>
    <p:sldLayoutId id="2147483718" r:id="rId49"/>
    <p:sldLayoutId id="2147483719" r:id="rId50"/>
    <p:sldLayoutId id="2147483734" r:id="rId5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60">
          <p15:clr>
            <a:srgbClr val="F26B43"/>
          </p15:clr>
        </p15:guide>
        <p15:guide id="2" pos="7320">
          <p15:clr>
            <a:srgbClr val="F26B43"/>
          </p15:clr>
        </p15:guide>
        <p15:guide id="3" orient="horz" pos="3792">
          <p15:clr>
            <a:srgbClr val="F26B43"/>
          </p15:clr>
        </p15:guide>
        <p15:guide id="4" orient="horz" pos="3960">
          <p15:clr>
            <a:srgbClr val="F26B43"/>
          </p15:clr>
        </p15:guide>
        <p15:guide id="5" orient="horz" pos="360">
          <p15:clr>
            <a:srgbClr val="F26B43"/>
          </p15:clr>
        </p15:guide>
        <p15:guide id="6" orient="horz" pos="4080">
          <p15:clr>
            <a:srgbClr val="F26B43"/>
          </p15:clr>
        </p15:guide>
        <p15:guide id="7" orient="horz" pos="77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20792544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8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2.xml"/></Relationships>
</file>

<file path=ppt/slides/_rels/slide3.xml.rels><?xml version="1.0" encoding="UTF-8" standalone="yes"?>
<Relationships xmlns="http://schemas.openxmlformats.org/package/2006/relationships"><Relationship Id="rId3" Type="http://schemas.openxmlformats.org/officeDocument/2006/relationships/hyperlink" Target="https://solutions.arpanet-h.org/ARPA-H/Portal.nsf/Start?ReadForm" TargetMode="External"/><Relationship Id="rId2" Type="http://schemas.openxmlformats.org/officeDocument/2006/relationships/hyperlink" Target="https://solutions.arpa-h.gov/" TargetMode="Externa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hyperlink" Target="https://arpa-h.gov/sites/default/files/2023-10/Qs_behind_the_HQs.pdf" TargetMode="Externa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9.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1"/>
          <p:cNvSpPr txBox="1">
            <a:spLocks noGrp="1"/>
          </p:cNvSpPr>
          <p:nvPr>
            <p:ph type="ctrTitle"/>
          </p:nvPr>
        </p:nvSpPr>
        <p:spPr>
          <a:xfrm>
            <a:off x="714374" y="2331630"/>
            <a:ext cx="7750200" cy="706347"/>
          </a:xfrm>
          <a:prstGeom prst="rect">
            <a:avLst/>
          </a:prstGeom>
          <a:noFill/>
          <a:ln>
            <a:noFill/>
          </a:ln>
        </p:spPr>
        <p:txBody>
          <a:bodyPr spcFirstLastPara="1" wrap="square" lIns="0" tIns="0" rIns="0" bIns="0" anchor="ctr" anchorCtr="0">
            <a:spAutoFit/>
          </a:bodyPr>
          <a:lstStyle/>
          <a:p>
            <a:pPr marL="0" lvl="0" indent="0" algn="l" rtl="0">
              <a:lnSpc>
                <a:spcPct val="85000"/>
              </a:lnSpc>
              <a:spcBef>
                <a:spcPts val="0"/>
              </a:spcBef>
              <a:spcAft>
                <a:spcPts val="0"/>
              </a:spcAft>
              <a:buClr>
                <a:srgbClr val="52DAF2"/>
              </a:buClr>
              <a:buSzPts val="5400"/>
              <a:buFont typeface="Avenir"/>
              <a:buNone/>
            </a:pPr>
            <a:r>
              <a:rPr lang="en-US">
                <a:solidFill>
                  <a:srgbClr val="001A5E"/>
                </a:solidFill>
                <a:latin typeface="Avenir Next LT Pro" panose="020B0504020202020204" pitchFamily="34" charset="0"/>
                <a:sym typeface="Avenir"/>
              </a:rPr>
              <a:t>GLIDE Pre-Award Pitch </a:t>
            </a:r>
            <a:endParaRPr lang="en-US">
              <a:solidFill>
                <a:srgbClr val="001A5E"/>
              </a:solidFill>
              <a:latin typeface="Avenir Next LT Pro" panose="020B0504020202020204" pitchFamily="34" charset="0"/>
            </a:endParaRPr>
          </a:p>
        </p:txBody>
      </p:sp>
      <p:sp>
        <p:nvSpPr>
          <p:cNvPr id="857" name="Google Shape;857;p1"/>
          <p:cNvSpPr txBox="1">
            <a:spLocks noGrp="1"/>
          </p:cNvSpPr>
          <p:nvPr>
            <p:ph type="body" idx="1"/>
          </p:nvPr>
        </p:nvSpPr>
        <p:spPr>
          <a:xfrm>
            <a:off x="838200" y="4246760"/>
            <a:ext cx="7750175" cy="307777"/>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Clr>
                <a:schemeClr val="lt1"/>
              </a:buClr>
              <a:buSzPts val="2000"/>
              <a:buFont typeface="Avenir"/>
              <a:buNone/>
            </a:pPr>
            <a:r>
              <a:rPr lang="en-US" b="1">
                <a:solidFill>
                  <a:srgbClr val="001A5E"/>
                </a:solidFill>
                <a:latin typeface="Avenir Next LT Pro" panose="020B0504020202020204" pitchFamily="34" charset="0"/>
                <a:sym typeface="Avenir"/>
              </a:rPr>
              <a:t>Subtitle 3–7 Words Suggested</a:t>
            </a:r>
            <a:endParaRPr lang="en-US">
              <a:solidFill>
                <a:srgbClr val="001A5E"/>
              </a:solidFill>
              <a:latin typeface="Avenir Next LT Pro" panose="020B0504020202020204" pitchFamily="34" charset="0"/>
            </a:endParaRPr>
          </a:p>
        </p:txBody>
      </p:sp>
      <p:sp>
        <p:nvSpPr>
          <p:cNvPr id="858" name="Google Shape;858;p1"/>
          <p:cNvSpPr txBox="1">
            <a:spLocks noGrp="1"/>
          </p:cNvSpPr>
          <p:nvPr>
            <p:ph type="body" idx="2"/>
          </p:nvPr>
        </p:nvSpPr>
        <p:spPr>
          <a:xfrm>
            <a:off x="838200" y="5130026"/>
            <a:ext cx="7750175" cy="556563"/>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Clr>
                <a:schemeClr val="lt1"/>
              </a:buClr>
              <a:buSzPts val="1600"/>
              <a:buFont typeface="Avenir"/>
              <a:buNone/>
            </a:pPr>
            <a:r>
              <a:rPr lang="en-US">
                <a:solidFill>
                  <a:srgbClr val="001A5E"/>
                </a:solidFill>
                <a:latin typeface="Avenir Next LT Pro" panose="020B0504020202020204" pitchFamily="34" charset="0"/>
              </a:rPr>
              <a:t>Presenter Name and Title</a:t>
            </a:r>
          </a:p>
          <a:p>
            <a:pPr marL="0" lvl="0" indent="0" algn="l" rtl="0">
              <a:lnSpc>
                <a:spcPct val="100000"/>
              </a:lnSpc>
              <a:spcBef>
                <a:spcPts val="500"/>
              </a:spcBef>
              <a:spcAft>
                <a:spcPts val="0"/>
              </a:spcAft>
              <a:buClr>
                <a:schemeClr val="lt1"/>
              </a:buClr>
              <a:buSzPts val="1600"/>
              <a:buFont typeface="Avenir"/>
              <a:buNone/>
            </a:pPr>
            <a:r>
              <a:rPr lang="en-US" sz="1600" b="0">
                <a:solidFill>
                  <a:srgbClr val="001A5E"/>
                </a:solidFill>
                <a:latin typeface="Avenir Next LT Pro" panose="020B0504020202020204" pitchFamily="34" charset="0"/>
                <a:sym typeface="Avenir"/>
              </a:rPr>
              <a:t>Date</a:t>
            </a:r>
            <a:endParaRPr lang="en-US">
              <a:solidFill>
                <a:srgbClr val="001A5E"/>
              </a:solidFill>
              <a:latin typeface="Avenir Next LT Pro" panose="020B0504020202020204" pitchFamily="34" charset="0"/>
            </a:endParaRPr>
          </a:p>
        </p:txBody>
      </p:sp>
      <p:sp>
        <p:nvSpPr>
          <p:cNvPr id="859" name="Google Shape;859;p1"/>
          <p:cNvSpPr txBox="1"/>
          <p:nvPr/>
        </p:nvSpPr>
        <p:spPr>
          <a:xfrm>
            <a:off x="838200" y="6166828"/>
            <a:ext cx="6530789" cy="190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900"/>
              <a:buFont typeface="Arial"/>
              <a:buNone/>
            </a:pPr>
            <a:r>
              <a:rPr lang="en-US" sz="900" b="0" i="0">
                <a:solidFill>
                  <a:srgbClr val="001A5E"/>
                </a:solidFill>
                <a:latin typeface="Avenir"/>
                <a:ea typeface="Avenir"/>
                <a:cs typeface="Avenir"/>
                <a:sym typeface="Avenir"/>
              </a:rPr>
              <a:t>Sensitivity Label Placeholder</a:t>
            </a:r>
            <a:endParaRPr>
              <a:solidFill>
                <a:srgbClr val="001A5E"/>
              </a:solidFill>
            </a:endParaRPr>
          </a:p>
        </p:txBody>
      </p:sp>
      <p:pic>
        <p:nvPicPr>
          <p:cNvPr id="2" name="Picture 1" descr="A colorful hexagons and cells&#10;&#10;Description automatically generated with medium confidence">
            <a:extLst>
              <a:ext uri="{FF2B5EF4-FFF2-40B4-BE49-F238E27FC236}">
                <a16:creationId xmlns:a16="http://schemas.microsoft.com/office/drawing/2014/main" id="{FE91C967-4AF1-E5FB-5FA9-021833BA02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4574" y="242159"/>
            <a:ext cx="3222824" cy="35170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63"/>
        <p:cNvGrpSpPr/>
        <p:nvPr/>
      </p:nvGrpSpPr>
      <p:grpSpPr>
        <a:xfrm>
          <a:off x="0" y="0"/>
          <a:ext cx="0" cy="0"/>
          <a:chOff x="0" y="0"/>
          <a:chExt cx="0" cy="0"/>
        </a:xfrm>
      </p:grpSpPr>
      <p:sp>
        <p:nvSpPr>
          <p:cNvPr id="865" name="Google Shape;865;p2"/>
          <p:cNvSpPr txBox="1">
            <a:spLocks noGrp="1"/>
          </p:cNvSpPr>
          <p:nvPr>
            <p:ph type="body" idx="2"/>
          </p:nvPr>
        </p:nvSpPr>
        <p:spPr>
          <a:xfrm>
            <a:off x="3377050" y="728557"/>
            <a:ext cx="5486400" cy="461650"/>
          </a:xfrm>
          <a:prstGeom prst="rect">
            <a:avLst/>
          </a:prstGeom>
          <a:noFill/>
          <a:ln>
            <a:noFill/>
          </a:ln>
        </p:spPr>
        <p:txBody>
          <a:bodyPr spcFirstLastPara="1" wrap="square" lIns="0" tIns="91425" rIns="0" bIns="0" anchor="t" anchorCtr="0">
            <a:spAutoFit/>
          </a:bodyPr>
          <a:lstStyle/>
          <a:p>
            <a:pPr marL="0" lvl="0" indent="0" algn="ctr" rtl="0">
              <a:lnSpc>
                <a:spcPct val="100000"/>
              </a:lnSpc>
              <a:spcBef>
                <a:spcPts val="0"/>
              </a:spcBef>
              <a:spcAft>
                <a:spcPts val="0"/>
              </a:spcAft>
              <a:buClr>
                <a:schemeClr val="accent4"/>
              </a:buClr>
              <a:buSzPts val="2400"/>
              <a:buFont typeface="Avenir"/>
              <a:buNone/>
            </a:pPr>
            <a:r>
              <a:rPr lang="en-US">
                <a:solidFill>
                  <a:srgbClr val="001A5E"/>
                </a:solidFill>
                <a:latin typeface="Avenir Next LT Pro" panose="020B0504020202020204" pitchFamily="34" charset="0"/>
              </a:rPr>
              <a:t>Submission #: </a:t>
            </a:r>
          </a:p>
        </p:txBody>
      </p:sp>
      <p:sp>
        <p:nvSpPr>
          <p:cNvPr id="867" name="Google Shape;867;p2"/>
          <p:cNvSpPr txBox="1">
            <a:spLocks noGrp="1"/>
          </p:cNvSpPr>
          <p:nvPr>
            <p:ph type="body" idx="3"/>
          </p:nvPr>
        </p:nvSpPr>
        <p:spPr>
          <a:prstGeom prst="rect">
            <a:avLst/>
          </a:prstGeom>
          <a:noFill/>
          <a:ln>
            <a:noFill/>
          </a:ln>
        </p:spPr>
        <p:txBody>
          <a:bodyPr spcFirstLastPara="1" wrap="square" lIns="0" tIns="18275" rIns="0" bIns="27425" anchor="b" anchorCtr="0">
            <a:spAutoFit/>
          </a:bodyPr>
          <a:lstStyle/>
          <a:p>
            <a:pPr marL="0" lvl="0" indent="0" algn="r" rtl="0">
              <a:lnSpc>
                <a:spcPct val="100000"/>
              </a:lnSpc>
              <a:spcBef>
                <a:spcPts val="0"/>
              </a:spcBef>
              <a:spcAft>
                <a:spcPts val="0"/>
              </a:spcAft>
              <a:buClr>
                <a:srgbClr val="FD8EC0"/>
              </a:buClr>
              <a:buSzPts val="900"/>
              <a:buFont typeface="Avenir"/>
              <a:buNone/>
            </a:pPr>
            <a:endParaRPr/>
          </a:p>
        </p:txBody>
      </p:sp>
      <p:sp>
        <p:nvSpPr>
          <p:cNvPr id="868" name="Google Shape;868;p2"/>
          <p:cNvSpPr txBox="1"/>
          <p:nvPr/>
        </p:nvSpPr>
        <p:spPr>
          <a:xfrm>
            <a:off x="3377050" y="165048"/>
            <a:ext cx="5486400" cy="461665"/>
          </a:xfrm>
          <a:prstGeom prst="rect">
            <a:avLst/>
          </a:prstGeom>
          <a:noFill/>
          <a:ln>
            <a:noFill/>
          </a:ln>
        </p:spPr>
        <p:txBody>
          <a:bodyPr spcFirstLastPara="1" wrap="square" lIns="0" tIns="91425" rIns="0" bIns="0" anchor="t" anchorCtr="0">
            <a:spAutoFit/>
          </a:bodyPr>
          <a:lstStyle/>
          <a:p>
            <a:pPr marL="0" marR="0" lvl="0" indent="0" algn="ctr" rtl="0">
              <a:lnSpc>
                <a:spcPct val="100000"/>
              </a:lnSpc>
              <a:spcBef>
                <a:spcPts val="0"/>
              </a:spcBef>
              <a:spcAft>
                <a:spcPts val="0"/>
              </a:spcAft>
              <a:buClr>
                <a:schemeClr val="accent4"/>
              </a:buClr>
              <a:buSzPts val="2400"/>
              <a:buFont typeface="Avenir"/>
              <a:buNone/>
            </a:pPr>
            <a:r>
              <a:rPr lang="en-US" sz="2400" b="1">
                <a:solidFill>
                  <a:srgbClr val="001A5E"/>
                </a:solidFill>
                <a:latin typeface="Avenir Next LT Pro" panose="020B0504020202020204" pitchFamily="34" charset="0"/>
                <a:ea typeface="Avenir"/>
                <a:cs typeface="Avenir"/>
                <a:sym typeface="Avenir"/>
              </a:rPr>
              <a:t>GLIDE Pitch Deck Cover Page</a:t>
            </a:r>
            <a:endParaRPr lang="en-US" sz="2400" b="1" i="0">
              <a:solidFill>
                <a:srgbClr val="001A5E"/>
              </a:solidFill>
              <a:latin typeface="Avenir Next LT Pro" panose="020B0504020202020204" pitchFamily="34" charset="0"/>
              <a:ea typeface="Avenir"/>
              <a:cs typeface="Avenir"/>
              <a:sym typeface="Avenir"/>
            </a:endParaRPr>
          </a:p>
        </p:txBody>
      </p:sp>
      <p:graphicFrame>
        <p:nvGraphicFramePr>
          <p:cNvPr id="3" name="Table 2">
            <a:extLst>
              <a:ext uri="{FF2B5EF4-FFF2-40B4-BE49-F238E27FC236}">
                <a16:creationId xmlns:a16="http://schemas.microsoft.com/office/drawing/2014/main" id="{D1258358-0446-D884-6CD6-B547F9DD7ADC}"/>
              </a:ext>
            </a:extLst>
          </p:cNvPr>
          <p:cNvGraphicFramePr>
            <a:graphicFrameLocks noGrp="1"/>
          </p:cNvGraphicFramePr>
          <p:nvPr>
            <p:extLst>
              <p:ext uri="{D42A27DB-BD31-4B8C-83A1-F6EECF244321}">
                <p14:modId xmlns:p14="http://schemas.microsoft.com/office/powerpoint/2010/main" val="2579369271"/>
              </p:ext>
            </p:extLst>
          </p:nvPr>
        </p:nvGraphicFramePr>
        <p:xfrm>
          <a:off x="3355884" y="1778105"/>
          <a:ext cx="6084207" cy="4351338"/>
        </p:xfrm>
        <a:graphic>
          <a:graphicData uri="http://schemas.openxmlformats.org/drawingml/2006/table">
            <a:tbl>
              <a:tblPr firstRow="1" firstCol="1" bandRow="1"/>
              <a:tblGrid>
                <a:gridCol w="2757533">
                  <a:extLst>
                    <a:ext uri="{9D8B030D-6E8A-4147-A177-3AD203B41FA5}">
                      <a16:colId xmlns:a16="http://schemas.microsoft.com/office/drawing/2014/main" val="2896029601"/>
                    </a:ext>
                  </a:extLst>
                </a:gridCol>
                <a:gridCol w="3326674">
                  <a:extLst>
                    <a:ext uri="{9D8B030D-6E8A-4147-A177-3AD203B41FA5}">
                      <a16:colId xmlns:a16="http://schemas.microsoft.com/office/drawing/2014/main" val="1357529735"/>
                    </a:ext>
                  </a:extLst>
                </a:gridCol>
              </a:tblGrid>
              <a:tr h="177203">
                <a:tc>
                  <a:txBody>
                    <a:bodyPr/>
                    <a:lstStyle/>
                    <a:p>
                      <a:pPr marL="0" marR="0">
                        <a:lnSpc>
                          <a:spcPct val="107000"/>
                        </a:lnSpc>
                        <a:spcBef>
                          <a:spcPts val="0"/>
                        </a:spcBef>
                        <a:spcAft>
                          <a:spcPts val="0"/>
                        </a:spcAft>
                      </a:pPr>
                      <a:r>
                        <a:rPr lang="en-US" sz="1000" b="1" kern="100" dirty="0">
                          <a:effectLst/>
                          <a:latin typeface="Avenir Next LT Pro" panose="020B0504020202020204" pitchFamily="34" charset="0"/>
                          <a:ea typeface="Avenir Next LT Pro" panose="020B0504020202020204" pitchFamily="34" charset="0"/>
                          <a:cs typeface="Avenir Next LT Pro" panose="020B0504020202020204" pitchFamily="34" charset="0"/>
                        </a:rPr>
                        <a:t>Solicitation #</a:t>
                      </a:r>
                      <a:endParaRPr lang="en-US" sz="1000" kern="100" dirty="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dirty="0">
                          <a:effectLst/>
                          <a:latin typeface="Avenir Next LT Pro" panose="020B0504020202020204" pitchFamily="34" charset="0"/>
                          <a:ea typeface="Avenir Next LT Pro" panose="020B0504020202020204" pitchFamily="34" charset="0"/>
                          <a:cs typeface="Avenir Next LT Pro" panose="020B0504020202020204" pitchFamily="34" charset="0"/>
                        </a:rPr>
                        <a:t>ARPA-H-SOL-24-111</a:t>
                      </a:r>
                      <a:endParaRPr lang="en-US" sz="1000" kern="100" dirty="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0170886"/>
                  </a:ext>
                </a:extLst>
              </a:tr>
              <a:tr h="177203">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Solution Summary Title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3863196"/>
                  </a:ext>
                </a:extLst>
              </a:tr>
              <a:tr h="323809">
                <a:tc>
                  <a:txBody>
                    <a:bodyPr/>
                    <a:lstStyle/>
                    <a:p>
                      <a:pPr marL="0" marR="0">
                        <a:lnSpc>
                          <a:spcPct val="107000"/>
                        </a:lnSpc>
                        <a:spcBef>
                          <a:spcPts val="0"/>
                        </a:spcBef>
                        <a:spcAft>
                          <a:spcPts val="80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Technical Approach (TA) Selection </a:t>
                      </a:r>
                      <a:b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b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(TA1 or TA2 – must select only one)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000" kern="100" dirty="0">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dirty="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4268313"/>
                  </a:ext>
                </a:extLst>
              </a:tr>
              <a:tr h="323809">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Technical Pathway Selection </a:t>
                      </a:r>
                      <a:b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b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(Activator or Accelerator)</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dirty="0">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dirty="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373489"/>
                  </a:ext>
                </a:extLst>
              </a:tr>
              <a:tr h="177203">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Submitter Organization</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1807471"/>
                  </a:ext>
                </a:extLst>
              </a:tr>
              <a:tr h="657541">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Type of Organization and website URL if applicable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b="1"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Choose all that apply:  </a:t>
                      </a: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Large Business, Small Disadvantaged Business, Other Small Business, HBCU, MI, Other Educational, or Other Nonprofit</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8900952"/>
                  </a:ext>
                </a:extLst>
              </a:tr>
              <a:tr h="657541">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Technical Point of Contact (POC)</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Name: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Mailing Address:</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Telephone: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Email:</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5090665"/>
                  </a:ext>
                </a:extLst>
              </a:tr>
              <a:tr h="657541">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Administrative POC</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Name: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Mailing Address:</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Telephone: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Email:</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4348728"/>
                  </a:ext>
                </a:extLst>
              </a:tr>
              <a:tr h="177203">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Total Estimated Budget</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Total: $</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4488016"/>
                  </a:ext>
                </a:extLst>
              </a:tr>
              <a:tr h="177203">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Place(s) of Performance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715154"/>
                  </a:ext>
                </a:extLst>
              </a:tr>
              <a:tr h="490676">
                <a:tc>
                  <a:txBody>
                    <a:bodyPr/>
                    <a:lstStyle/>
                    <a:p>
                      <a:pPr marL="0" marR="0">
                        <a:lnSpc>
                          <a:spcPct val="107000"/>
                        </a:lnSpc>
                        <a:spcBef>
                          <a:spcPts val="0"/>
                        </a:spcBef>
                        <a:spcAft>
                          <a:spcPts val="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Other Team Members (sub-performers, including consultants) if any</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Technical POC Name: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Organization:</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kern="100">
                          <a:solidFill>
                            <a:srgbClr val="2E74B5"/>
                          </a:solidFill>
                          <a:effectLst/>
                          <a:latin typeface="Avenir Next LT Pro" panose="020B0504020202020204" pitchFamily="34" charset="0"/>
                          <a:ea typeface="Avenir Next LT Pro" panose="020B0504020202020204" pitchFamily="34" charset="0"/>
                          <a:cs typeface="Avenir Next LT Pro" panose="020B0504020202020204" pitchFamily="34" charset="0"/>
                        </a:rPr>
                        <a:t>Organization Type:</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1268497"/>
                  </a:ext>
                </a:extLst>
              </a:tr>
              <a:tr h="177203">
                <a:tc>
                  <a:txBody>
                    <a:bodyPr/>
                    <a:lstStyle/>
                    <a:p>
                      <a:pPr marL="0" marR="0">
                        <a:lnSpc>
                          <a:spcPct val="107000"/>
                        </a:lnSpc>
                        <a:spcBef>
                          <a:spcPts val="0"/>
                        </a:spcBef>
                        <a:spcAft>
                          <a:spcPts val="80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What is your rare disease indication?</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000" kern="100">
                          <a:solidFill>
                            <a:srgbClr val="4472C4"/>
                          </a:solidFill>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1121031"/>
                  </a:ext>
                </a:extLst>
              </a:tr>
              <a:tr h="177203">
                <a:tc>
                  <a:txBody>
                    <a:bodyPr/>
                    <a:lstStyle/>
                    <a:p>
                      <a:pPr marL="0" marR="0">
                        <a:lnSpc>
                          <a:spcPct val="107000"/>
                        </a:lnSpc>
                        <a:spcBef>
                          <a:spcPts val="0"/>
                        </a:spcBef>
                        <a:spcAft>
                          <a:spcPts val="800"/>
                        </a:spcAft>
                      </a:pPr>
                      <a:r>
                        <a:rPr lang="en-US" sz="1000" b="1" kern="100">
                          <a:effectLst/>
                          <a:latin typeface="Avenir Next LT Pro" panose="020B0504020202020204" pitchFamily="34" charset="0"/>
                          <a:ea typeface="Avenir Next LT Pro" panose="020B0504020202020204" pitchFamily="34" charset="0"/>
                          <a:cs typeface="Avenir Next LT Pro" panose="020B0504020202020204" pitchFamily="34" charset="0"/>
                        </a:rPr>
                        <a:t>What is your chronic disease indication?</a:t>
                      </a:r>
                      <a:endParaRPr lang="en-US" sz="1000" kern="10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Bef>
                          <a:spcPts val="0"/>
                        </a:spcBef>
                        <a:spcAft>
                          <a:spcPts val="800"/>
                        </a:spcAft>
                      </a:pPr>
                      <a:r>
                        <a:rPr lang="en-US" sz="1000" kern="100" dirty="0">
                          <a:solidFill>
                            <a:srgbClr val="4472C4"/>
                          </a:solidFill>
                          <a:effectLst/>
                          <a:latin typeface="Avenir Next LT Pro" panose="020B0504020202020204" pitchFamily="34" charset="0"/>
                          <a:ea typeface="Avenir Next LT Pro" panose="020B0504020202020204" pitchFamily="34" charset="0"/>
                          <a:cs typeface="Avenir Next LT Pro" panose="020B0504020202020204" pitchFamily="34" charset="0"/>
                        </a:rPr>
                        <a:t> </a:t>
                      </a:r>
                      <a:endParaRPr lang="en-US" sz="1000" kern="100" dirty="0">
                        <a:effectLst/>
                        <a:latin typeface="Times New Roman" panose="02020603050405020304" pitchFamily="18" charset="0"/>
                        <a:ea typeface="Calibri" panose="020F0502020204030204" pitchFamily="34" charset="0"/>
                        <a:cs typeface="Arial" panose="020B0604020202020204" pitchFamily="34" charset="0"/>
                      </a:endParaRPr>
                    </a:p>
                  </a:txBody>
                  <a:tcPr marL="62021" marR="620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3063534"/>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536F9-6727-D1B2-C49A-573015F52178}"/>
              </a:ext>
            </a:extLst>
          </p:cNvPr>
          <p:cNvSpPr>
            <a:spLocks noGrp="1"/>
          </p:cNvSpPr>
          <p:nvPr>
            <p:ph type="title"/>
          </p:nvPr>
        </p:nvSpPr>
        <p:spPr/>
        <p:txBody>
          <a:bodyPr>
            <a:normAutofit fontScale="90000"/>
          </a:bodyPr>
          <a:lstStyle/>
          <a:p>
            <a:r>
              <a:rPr lang="en-US">
                <a:latin typeface="Avenir Next LT Pro" panose="020B0504020202020204" pitchFamily="34" charset="0"/>
              </a:rPr>
              <a:t>Submission Instructions</a:t>
            </a:r>
            <a:br>
              <a:rPr lang="en-US">
                <a:latin typeface="Avenir Next LT Pro" panose="020B0504020202020204" pitchFamily="34" charset="0"/>
              </a:rPr>
            </a:br>
            <a:r>
              <a:rPr lang="en-US" sz="2300">
                <a:solidFill>
                  <a:schemeClr val="accent5">
                    <a:lumMod val="50000"/>
                  </a:schemeClr>
                </a:solidFill>
                <a:latin typeface="Avenir Next LT Pro" panose="020B0504020202020204" pitchFamily="34" charset="0"/>
              </a:rPr>
              <a:t>Instructional slide - Do not include slide in submitted version</a:t>
            </a:r>
            <a:endParaRPr lang="en-US">
              <a:solidFill>
                <a:schemeClr val="accent5">
                  <a:lumMod val="50000"/>
                </a:schemeClr>
              </a:solidFill>
              <a:latin typeface="Avenir Next LT Pro" panose="020B0504020202020204" pitchFamily="34" charset="0"/>
            </a:endParaRPr>
          </a:p>
        </p:txBody>
      </p:sp>
      <p:sp>
        <p:nvSpPr>
          <p:cNvPr id="3" name="Text Placeholder 2">
            <a:extLst>
              <a:ext uri="{FF2B5EF4-FFF2-40B4-BE49-F238E27FC236}">
                <a16:creationId xmlns:a16="http://schemas.microsoft.com/office/drawing/2014/main" id="{C0372147-954E-4065-16A4-60A8C45364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ED7CED-BFB0-8DF1-4BC3-92CE3ABF9A68}"/>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a:t>2</a:t>
            </a:fld>
            <a:endParaRPr lang="en-US"/>
          </a:p>
        </p:txBody>
      </p:sp>
      <p:sp>
        <p:nvSpPr>
          <p:cNvPr id="5" name="Text Placeholder 4">
            <a:extLst>
              <a:ext uri="{FF2B5EF4-FFF2-40B4-BE49-F238E27FC236}">
                <a16:creationId xmlns:a16="http://schemas.microsoft.com/office/drawing/2014/main" id="{A427D7A5-475B-B7FA-32E6-C6230C2AF1EE}"/>
              </a:ext>
            </a:extLst>
          </p:cNvPr>
          <p:cNvSpPr>
            <a:spLocks noGrp="1"/>
          </p:cNvSpPr>
          <p:nvPr>
            <p:ph type="body" idx="2"/>
          </p:nvPr>
        </p:nvSpPr>
        <p:spPr/>
        <p:txBody>
          <a:bodyPr/>
          <a:lstStyle/>
          <a:p>
            <a:r>
              <a:rPr lang="en-US" sz="1600" dirty="0">
                <a:solidFill>
                  <a:srgbClr val="000000"/>
                </a:solidFill>
                <a:latin typeface="Avenir Next LT Pro" panose="020B0504020202020204" pitchFamily="34" charset="0"/>
                <a:cs typeface="Arial"/>
              </a:rPr>
              <a:t>Go to the ARPA-H Solution Submission Portal: </a:t>
            </a:r>
            <a:r>
              <a:rPr lang="en-US" sz="1600" dirty="0">
                <a:solidFill>
                  <a:srgbClr val="000000"/>
                </a:solidFill>
                <a:latin typeface="Avenir Next LT Pro" panose="020B0504020202020204" pitchFamily="34" charset="0"/>
                <a:cs typeface="Arial"/>
                <a:hlinkClick r:id="rId2"/>
              </a:rPr>
              <a:t>https://solutions.arpa-h.gov/</a:t>
            </a:r>
            <a:r>
              <a:rPr lang="en-US" sz="1600" dirty="0">
                <a:solidFill>
                  <a:srgbClr val="000000"/>
                </a:solidFill>
                <a:latin typeface="Avenir Next LT Pro" panose="020B0504020202020204" pitchFamily="34" charset="0"/>
                <a:cs typeface="Arial"/>
              </a:rPr>
              <a:t> </a:t>
            </a:r>
            <a:r>
              <a:rPr lang="en-US" sz="1600" dirty="0">
                <a:solidFill>
                  <a:srgbClr val="000000"/>
                </a:solidFill>
                <a:latin typeface="Avenir Next LT Pro" panose="020B0504020202020204" pitchFamily="34" charset="0"/>
                <a:cs typeface="Arial"/>
                <a:hlinkClick r:id="rId3"/>
              </a:rPr>
              <a:t> </a:t>
            </a:r>
            <a:endParaRPr lang="en-US" sz="1600" dirty="0">
              <a:solidFill>
                <a:srgbClr val="000334"/>
              </a:solidFill>
              <a:latin typeface="Avenir Next LT Pro" panose="020B0504020202020204" pitchFamily="34" charset="0"/>
              <a:cs typeface="Arial"/>
            </a:endParaRPr>
          </a:p>
          <a:p>
            <a:r>
              <a:rPr lang="en-US" sz="1600" dirty="0">
                <a:solidFill>
                  <a:srgbClr val="000000"/>
                </a:solidFill>
                <a:latin typeface="Avenir Next LT Pro" panose="020B0504020202020204" pitchFamily="34" charset="0"/>
                <a:cs typeface="Arial"/>
              </a:rPr>
              <a:t>Log in using the username and password that was used for Solution Summary submission </a:t>
            </a:r>
            <a:endParaRPr lang="en-US" sz="1600" dirty="0">
              <a:solidFill>
                <a:srgbClr val="000334"/>
              </a:solidFill>
              <a:latin typeface="Avenir Next LT Pro" panose="020B0504020202020204" pitchFamily="34" charset="0"/>
              <a:cs typeface="Arial"/>
            </a:endParaRPr>
          </a:p>
          <a:p>
            <a:r>
              <a:rPr lang="en-US" sz="1600" dirty="0">
                <a:solidFill>
                  <a:srgbClr val="000000"/>
                </a:solidFill>
                <a:latin typeface="Avenir Next LT Pro" panose="020B0504020202020204" pitchFamily="34" charset="0"/>
                <a:cs typeface="Arial"/>
              </a:rPr>
              <a:t>Select “Pitch Presentation”, and select the GLIDE ISO solicitation (ARPA-H-SOL-24-111) from the drop down in the form field.</a:t>
            </a:r>
          </a:p>
          <a:p>
            <a:r>
              <a:rPr lang="en-US" sz="1600" dirty="0">
                <a:solidFill>
                  <a:srgbClr val="000000"/>
                </a:solidFill>
                <a:latin typeface="Avenir Next LT Pro" panose="020B0504020202020204" pitchFamily="34" charset="0"/>
                <a:cs typeface="Arial"/>
              </a:rPr>
              <a:t>Complete form fields and submit the pitch deck to complete the submission</a:t>
            </a:r>
          </a:p>
          <a:p>
            <a:endParaRPr lang="en-US" sz="1600" dirty="0">
              <a:solidFill>
                <a:srgbClr val="000000"/>
              </a:solidFill>
              <a:latin typeface="Avenir Next LT Pro" panose="020B0504020202020204" pitchFamily="34" charset="0"/>
              <a:cs typeface="Arial"/>
            </a:endParaRPr>
          </a:p>
          <a:p>
            <a:r>
              <a:rPr lang="en-US" sz="1600" dirty="0">
                <a:solidFill>
                  <a:srgbClr val="000000"/>
                </a:solidFill>
                <a:latin typeface="Avenir Next LT Pro" panose="020B0504020202020204" pitchFamily="34" charset="0"/>
                <a:cs typeface="Arial"/>
              </a:rPr>
              <a:t>Be advised: </a:t>
            </a:r>
          </a:p>
          <a:p>
            <a:pPr lvl="1"/>
            <a:r>
              <a:rPr lang="en-US" sz="1600" dirty="0">
                <a:solidFill>
                  <a:srgbClr val="000000"/>
                </a:solidFill>
                <a:latin typeface="Avenir Next LT Pro" panose="020B0504020202020204" pitchFamily="34" charset="0"/>
                <a:cs typeface="Arial"/>
              </a:rPr>
              <a:t>It is recommended to review and respond to the ARPA-H Program Manager’s Solution Summary feedback in your pitch presentation.</a:t>
            </a:r>
            <a:endParaRPr lang="en-US" sz="1600" dirty="0">
              <a:solidFill>
                <a:srgbClr val="000334"/>
              </a:solidFill>
              <a:latin typeface="Avenir Next LT Pro" panose="020B0504020202020204" pitchFamily="34" charset="0"/>
              <a:cs typeface="Arial"/>
            </a:endParaRPr>
          </a:p>
          <a:p>
            <a:pPr lvl="1"/>
            <a:r>
              <a:rPr lang="en-US" sz="1600" dirty="0">
                <a:solidFill>
                  <a:srgbClr val="000000"/>
                </a:solidFill>
                <a:latin typeface="Avenir Next LT Pro" panose="020B0504020202020204" pitchFamily="34" charset="0"/>
                <a:cs typeface="Arial"/>
              </a:rPr>
              <a:t>Submissions will not be completed until all required files have been uploaded. </a:t>
            </a:r>
            <a:endParaRPr lang="en-US" sz="1600" dirty="0">
              <a:latin typeface="Avenir Next LT Pro" panose="020B0504020202020204" pitchFamily="34" charset="0"/>
            </a:endParaRPr>
          </a:p>
          <a:p>
            <a:pPr lvl="1"/>
            <a:r>
              <a:rPr lang="en-US" sz="1600" dirty="0">
                <a:solidFill>
                  <a:srgbClr val="000000"/>
                </a:solidFill>
                <a:latin typeface="Avenir Next LT Pro" panose="020B0504020202020204" pitchFamily="34" charset="0"/>
                <a:cs typeface="Arial"/>
              </a:rPr>
              <a:t>No revisions post submission will be allowed.</a:t>
            </a:r>
          </a:p>
          <a:p>
            <a:pPr lvl="1"/>
            <a:r>
              <a:rPr lang="en-US" sz="1600" dirty="0">
                <a:solidFill>
                  <a:srgbClr val="000000"/>
                </a:solidFill>
                <a:latin typeface="Avenir Next LT Pro" panose="020B0504020202020204" pitchFamily="34" charset="0"/>
                <a:cs typeface="Arial"/>
              </a:rPr>
              <a:t>Received submissions will be invited to schedule a virtual presentation.</a:t>
            </a:r>
          </a:p>
          <a:p>
            <a:endParaRPr lang="en-US" sz="1600" dirty="0">
              <a:solidFill>
                <a:srgbClr val="000000"/>
              </a:solidFill>
              <a:latin typeface="Avenir Next LT Pro" panose="020B0504020202020204" pitchFamily="34" charset="0"/>
              <a:cs typeface="Arial"/>
            </a:endParaRPr>
          </a:p>
          <a:p>
            <a:r>
              <a:rPr lang="en-US" sz="1600" dirty="0">
                <a:solidFill>
                  <a:srgbClr val="000000"/>
                </a:solidFill>
                <a:latin typeface="Avenir Next LT Pro" panose="020B0504020202020204" pitchFamily="34" charset="0"/>
                <a:cs typeface="Arial"/>
              </a:rPr>
              <a:t>If you have questions, please email GLIDE@arpa-h.gov</a:t>
            </a:r>
          </a:p>
        </p:txBody>
      </p:sp>
    </p:spTree>
    <p:extLst>
      <p:ext uri="{BB962C8B-B14F-4D97-AF65-F5344CB8AC3E}">
        <p14:creationId xmlns:p14="http://schemas.microsoft.com/office/powerpoint/2010/main" val="3811132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3"/>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fontScale="90000"/>
          </a:bodyPr>
          <a:lstStyle/>
          <a:p>
            <a:pPr>
              <a:buSzPct val="100000"/>
            </a:pPr>
            <a:r>
              <a:rPr lang="en-US">
                <a:latin typeface="Avenir Next LT Pro" panose="020B0504020202020204" pitchFamily="34" charset="0"/>
              </a:rPr>
              <a:t>Overall GLIDE Pitch Format and Logistics </a:t>
            </a:r>
            <a:br>
              <a:rPr lang="en-US">
                <a:latin typeface="Avenir Next LT Pro" panose="020B0504020202020204" pitchFamily="34" charset="0"/>
              </a:rPr>
            </a:br>
            <a:r>
              <a:rPr lang="en-US" sz="2100">
                <a:solidFill>
                  <a:schemeClr val="accent5">
                    <a:lumMod val="50000"/>
                  </a:schemeClr>
                </a:solidFill>
                <a:latin typeface="Avenir Next LT Pro" panose="020B0504020202020204" pitchFamily="34" charset="0"/>
              </a:rPr>
              <a:t>Instructional slide - Do not include slide in submitted version</a:t>
            </a:r>
          </a:p>
        </p:txBody>
      </p:sp>
      <p:sp>
        <p:nvSpPr>
          <p:cNvPr id="874" name="Google Shape;874;p3"/>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875" name="Google Shape;875;p3"/>
          <p:cNvSpPr txBox="1">
            <a:spLocks noGrp="1"/>
          </p:cNvSpPr>
          <p:nvPr>
            <p:ph type="body" idx="3"/>
          </p:nvPr>
        </p:nvSpPr>
        <p:spPr>
          <a:xfrm>
            <a:off x="571500" y="1590675"/>
            <a:ext cx="11055350" cy="4591050"/>
          </a:xfrm>
          <a:prstGeom prst="rect">
            <a:avLst/>
          </a:prstGeom>
          <a:noFill/>
          <a:ln>
            <a:noFill/>
          </a:ln>
        </p:spPr>
        <p:txBody>
          <a:bodyPr spcFirstLastPara="1" wrap="square" lIns="0" tIns="0" rIns="0" bIns="0" anchor="t" anchorCtr="0">
            <a:noAutofit/>
          </a:bodyPr>
          <a:lstStyle/>
          <a:p>
            <a:pPr marL="342900">
              <a:spcBef>
                <a:spcPts val="0"/>
              </a:spcBef>
              <a:buSzPts val="1400"/>
              <a:buFont typeface="Calibri"/>
              <a:buAutoNum type="arabicPeriod"/>
            </a:pPr>
            <a:r>
              <a:rPr lang="en-US" sz="1600" dirty="0">
                <a:latin typeface="Avenir Next LT Pro" panose="020B0504020202020204" pitchFamily="34" charset="0"/>
                <a:sym typeface="Avenir"/>
              </a:rPr>
              <a:t>GLIDE Pitches will be virtual. Link will be shared with proposers selected and scheduled for pitch phase. Two people from each team will be allowed to attend the presentation. </a:t>
            </a:r>
          </a:p>
          <a:p>
            <a:pPr marL="342900">
              <a:spcBef>
                <a:spcPts val="0"/>
              </a:spcBef>
              <a:buSzPts val="1400"/>
              <a:buFont typeface="Calibri"/>
              <a:buAutoNum type="arabicPeriod"/>
            </a:pPr>
            <a:r>
              <a:rPr lang="en-US" sz="1600" dirty="0">
                <a:latin typeface="Avenir Next LT Pro" panose="020B0504020202020204" pitchFamily="34" charset="0"/>
                <a:sym typeface="Avenir"/>
              </a:rPr>
              <a:t>GLIDE pitches will be </a:t>
            </a:r>
            <a:r>
              <a:rPr lang="en-US" sz="1600" b="1" dirty="0">
                <a:latin typeface="Avenir Next LT Pro" panose="020B0504020202020204" pitchFamily="34" charset="0"/>
                <a:sym typeface="Avenir"/>
              </a:rPr>
              <a:t>30 mins total </a:t>
            </a:r>
            <a:r>
              <a:rPr lang="en-US" sz="1600" dirty="0">
                <a:latin typeface="Avenir Next LT Pro" panose="020B0504020202020204" pitchFamily="34" charset="0"/>
                <a:sym typeface="Avenir"/>
              </a:rPr>
              <a:t>including </a:t>
            </a:r>
            <a:r>
              <a:rPr lang="en-US" sz="1600" b="1" dirty="0">
                <a:latin typeface="Avenir Next LT Pro" panose="020B0504020202020204" pitchFamily="34" charset="0"/>
                <a:sym typeface="Avenir"/>
              </a:rPr>
              <a:t>20 mins presentation </a:t>
            </a:r>
            <a:r>
              <a:rPr lang="en-US" sz="1600" dirty="0">
                <a:latin typeface="Avenir Next LT Pro" panose="020B0504020202020204" pitchFamily="34" charset="0"/>
                <a:sym typeface="Avenir"/>
              </a:rPr>
              <a:t>and </a:t>
            </a:r>
            <a:r>
              <a:rPr lang="en-US" sz="1600" b="1" dirty="0">
                <a:latin typeface="Avenir Next LT Pro" panose="020B0504020202020204" pitchFamily="34" charset="0"/>
                <a:sym typeface="Avenir"/>
              </a:rPr>
              <a:t>10 mins of Questions and Answers (Q&amp;A</a:t>
            </a:r>
            <a:r>
              <a:rPr lang="en-US" sz="1600" b="1" dirty="0">
                <a:latin typeface="Avenir Next LT Pro" panose="020B0504020202020204" pitchFamily="34" charset="0"/>
              </a:rPr>
              <a:t>).</a:t>
            </a:r>
          </a:p>
          <a:p>
            <a:pPr marL="342900">
              <a:buSzPts val="1400"/>
              <a:buAutoNum type="arabicPeriod"/>
            </a:pPr>
            <a:r>
              <a:rPr lang="en-US" sz="1600" dirty="0">
                <a:latin typeface="Avenir Next LT Pro" panose="020B0504020202020204" pitchFamily="34" charset="0"/>
                <a:sym typeface="Avenir"/>
              </a:rPr>
              <a:t>Proposers are recommended to answer all </a:t>
            </a:r>
            <a:r>
              <a:rPr lang="en-US" sz="1600" dirty="0">
                <a:latin typeface="Avenir Next LT Pro" panose="020B0504020202020204" pitchFamily="34" charset="0"/>
              </a:rPr>
              <a:t>ARPA-(H)</a:t>
            </a:r>
            <a:r>
              <a:rPr lang="en-US" sz="1600" dirty="0" err="1">
                <a:latin typeface="Avenir Next LT Pro" panose="020B0504020202020204" pitchFamily="34" charset="0"/>
              </a:rPr>
              <a:t>eilmeier</a:t>
            </a:r>
            <a:r>
              <a:rPr lang="en-US" sz="1600" dirty="0">
                <a:latin typeface="Avenir Next LT Pro" panose="020B0504020202020204" pitchFamily="34" charset="0"/>
              </a:rPr>
              <a:t> Questions</a:t>
            </a:r>
            <a:r>
              <a:rPr lang="en-US" sz="1600" dirty="0">
                <a:latin typeface="Avenir Next LT Pro" panose="020B0504020202020204" pitchFamily="34" charset="0"/>
                <a:sym typeface="Avenir"/>
              </a:rPr>
              <a:t> (HQs 1-10) throughout the pitch slides where noted.</a:t>
            </a:r>
            <a:r>
              <a:rPr lang="en-US" sz="1600" dirty="0">
                <a:latin typeface="Avenir Next LT Pro" panose="020B0504020202020204" pitchFamily="34" charset="0"/>
              </a:rPr>
              <a:t> Max 2 slides per HQs.</a:t>
            </a:r>
            <a:endParaRPr lang="en-US" sz="1600" dirty="0">
              <a:latin typeface="Avenir Next LT Pro" panose="020B0504020202020204" pitchFamily="34" charset="0"/>
              <a:cs typeface="Arial"/>
            </a:endParaRPr>
          </a:p>
          <a:p>
            <a:pPr marL="342900">
              <a:buSzPts val="1400"/>
              <a:buAutoNum type="arabicPeriod"/>
            </a:pPr>
            <a:r>
              <a:rPr lang="en-US" sz="1600" dirty="0">
                <a:latin typeface="Avenir Next LT Pro" panose="020B0504020202020204" pitchFamily="34" charset="0"/>
                <a:cs typeface="Arial"/>
              </a:rPr>
              <a:t>Proposers should include a Target Product Profile (TPP) for their proposed solution in either TA1 (Physical Devices) or TA2 (Pharmacologic, gene, or cell therapies).</a:t>
            </a:r>
          </a:p>
          <a:p>
            <a:pPr marL="342900">
              <a:buSzPts val="1400"/>
              <a:buAutoNum type="arabicPeriod"/>
            </a:pPr>
            <a:r>
              <a:rPr lang="en-US" sz="1600" dirty="0">
                <a:latin typeface="Avenir Next LT Pro" panose="020B0504020202020204" pitchFamily="34" charset="0"/>
                <a:cs typeface="Arial"/>
              </a:rPr>
              <a:t>Pictures and diagrams are encouraged in place of text where relevant.</a:t>
            </a:r>
          </a:p>
          <a:p>
            <a:pPr marL="0" indent="0">
              <a:buSzPts val="1400"/>
              <a:buNone/>
            </a:pPr>
            <a:endParaRPr lang="en-US" sz="1600"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lang="en-US" sz="1600"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lang="en-US" sz="1600"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C7C8-22A6-2C4C-167E-7A045CE2804F}"/>
              </a:ext>
            </a:extLst>
          </p:cNvPr>
          <p:cNvSpPr>
            <a:spLocks noGrp="1"/>
          </p:cNvSpPr>
          <p:nvPr>
            <p:ph type="title"/>
          </p:nvPr>
        </p:nvSpPr>
        <p:spPr>
          <a:xfrm>
            <a:off x="608822" y="443484"/>
            <a:ext cx="10325100" cy="647700"/>
          </a:xfrm>
        </p:spPr>
        <p:txBody>
          <a:bodyPr>
            <a:normAutofit fontScale="90000"/>
          </a:bodyPr>
          <a:lstStyle/>
          <a:p>
            <a:r>
              <a:rPr lang="en-US" sz="2700">
                <a:latin typeface="Avenir Next LT Pro" panose="020B0504020202020204" pitchFamily="34" charset="0"/>
              </a:rPr>
              <a:t>ARPA-H </a:t>
            </a:r>
            <a:br>
              <a:rPr lang="en-US" sz="2700">
                <a:latin typeface="Avenir Next LT Pro" panose="020B0504020202020204" pitchFamily="34" charset="0"/>
              </a:rPr>
            </a:br>
            <a:r>
              <a:rPr lang="en-US" sz="2700" err="1">
                <a:latin typeface="Avenir Next LT Pro" panose="020B0504020202020204" pitchFamily="34" charset="0"/>
              </a:rPr>
              <a:t>Heilmeier</a:t>
            </a:r>
            <a:r>
              <a:rPr lang="en-US" sz="2700">
                <a:latin typeface="Avenir Next LT Pro" panose="020B0504020202020204" pitchFamily="34" charset="0"/>
              </a:rPr>
              <a:t> Questions (HQs) 1 - 10:</a:t>
            </a:r>
            <a:br>
              <a:rPr lang="en-US" sz="1600">
                <a:latin typeface="Avenir Next LT Pro" panose="020B0504020202020204" pitchFamily="34" charset="0"/>
              </a:rPr>
            </a:br>
            <a:r>
              <a:rPr lang="en-US" sz="2100">
                <a:solidFill>
                  <a:schemeClr val="accent5">
                    <a:lumMod val="50000"/>
                  </a:schemeClr>
                </a:solidFill>
                <a:latin typeface="Avenir Next LT Pro" panose="020B0504020202020204" pitchFamily="34" charset="0"/>
              </a:rPr>
              <a:t>Instructional slide - Do not include slide in submitted version</a:t>
            </a:r>
          </a:p>
        </p:txBody>
      </p:sp>
      <p:sp>
        <p:nvSpPr>
          <p:cNvPr id="6" name="Text Placeholder 5">
            <a:extLst>
              <a:ext uri="{FF2B5EF4-FFF2-40B4-BE49-F238E27FC236}">
                <a16:creationId xmlns:a16="http://schemas.microsoft.com/office/drawing/2014/main" id="{44FA09B5-9002-08E9-66DC-1B335675AF4E}"/>
              </a:ext>
            </a:extLst>
          </p:cNvPr>
          <p:cNvSpPr>
            <a:spLocks noGrp="1"/>
          </p:cNvSpPr>
          <p:nvPr>
            <p:ph type="body" idx="1"/>
          </p:nvPr>
        </p:nvSpPr>
        <p:spPr>
          <a:xfrm>
            <a:off x="2506176" y="6591300"/>
            <a:ext cx="9372600" cy="190500"/>
          </a:xfrm>
        </p:spPr>
        <p:txBody>
          <a:bodyPr/>
          <a:lstStyle/>
          <a:p>
            <a:endParaRPr lang="en-US"/>
          </a:p>
        </p:txBody>
      </p:sp>
      <p:sp>
        <p:nvSpPr>
          <p:cNvPr id="4" name="Slide Number Placeholder 3">
            <a:extLst>
              <a:ext uri="{FF2B5EF4-FFF2-40B4-BE49-F238E27FC236}">
                <a16:creationId xmlns:a16="http://schemas.microsoft.com/office/drawing/2014/main" id="{AA2BC03A-4BD4-44E5-8258-268A955CE001}"/>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a:t>4</a:t>
            </a:fld>
            <a:endParaRPr lang="en-US"/>
          </a:p>
        </p:txBody>
      </p:sp>
      <p:sp>
        <p:nvSpPr>
          <p:cNvPr id="8" name="Text Placeholder 7">
            <a:extLst>
              <a:ext uri="{FF2B5EF4-FFF2-40B4-BE49-F238E27FC236}">
                <a16:creationId xmlns:a16="http://schemas.microsoft.com/office/drawing/2014/main" id="{04A70975-FBB5-D54A-CFD8-37E7B76D6A30}"/>
              </a:ext>
            </a:extLst>
          </p:cNvPr>
          <p:cNvSpPr>
            <a:spLocks noGrp="1"/>
          </p:cNvSpPr>
          <p:nvPr>
            <p:ph type="body" idx="2"/>
          </p:nvPr>
        </p:nvSpPr>
        <p:spPr>
          <a:xfrm>
            <a:off x="702130" y="1454309"/>
            <a:ext cx="5295900" cy="4762500"/>
          </a:xfrm>
        </p:spPr>
        <p:txBody>
          <a:bodyPr/>
          <a:lstStyle/>
          <a:p>
            <a:pPr marL="0" indent="0">
              <a:buClr>
                <a:schemeClr val="accent2"/>
              </a:buClr>
              <a:buSzPts val="1400"/>
              <a:buNone/>
            </a:pPr>
            <a:r>
              <a:rPr lang="en-US" sz="1400" b="1" i="0" dirty="0">
                <a:solidFill>
                  <a:schemeClr val="accent2"/>
                </a:solidFill>
                <a:latin typeface="Avenir Next LT Pro" panose="020B0504020202020204" pitchFamily="34" charset="0"/>
                <a:sym typeface="Avenir"/>
              </a:rPr>
              <a:t>HQ</a:t>
            </a:r>
            <a:r>
              <a:rPr lang="en-US" b="1" dirty="0">
                <a:solidFill>
                  <a:schemeClr val="accent2"/>
                </a:solidFill>
                <a:latin typeface="Avenir Next LT Pro" panose="020B0504020202020204" pitchFamily="34" charset="0"/>
                <a:sym typeface="Avenir"/>
              </a:rPr>
              <a:t>1 : </a:t>
            </a:r>
            <a:r>
              <a:rPr lang="en-US" sz="1400" b="1" i="0" dirty="0">
                <a:solidFill>
                  <a:schemeClr val="accent2"/>
                </a:solidFill>
                <a:latin typeface="Avenir Next LT Pro" panose="020B0504020202020204" pitchFamily="34" charset="0"/>
                <a:sym typeface="Avenir"/>
              </a:rPr>
              <a:t>What health problem are you trying to solve?  </a:t>
            </a:r>
          </a:p>
          <a:p>
            <a:pPr marL="285750" indent="-285750">
              <a:buSzPts val="1400"/>
            </a:pPr>
            <a:r>
              <a:rPr lang="en-US" b="0" i="0" dirty="0">
                <a:solidFill>
                  <a:schemeClr val="accent5">
                    <a:lumMod val="50000"/>
                  </a:schemeClr>
                </a:solidFill>
                <a:latin typeface="Avenir Next LT Pro" panose="020B0504020202020204" pitchFamily="34" charset="0"/>
                <a:sym typeface="Avenir"/>
              </a:rPr>
              <a:t>What are your two disease indications (rare and chronic)?</a:t>
            </a:r>
            <a:endParaRPr lang="en-US" dirty="0">
              <a:solidFill>
                <a:schemeClr val="accent5">
                  <a:lumMod val="50000"/>
                </a:schemeClr>
              </a:solidFill>
              <a:latin typeface="Avenir Next LT Pro" panose="020B0504020202020204" pitchFamily="34" charset="0"/>
            </a:endParaRPr>
          </a:p>
          <a:p>
            <a:pPr marL="0" marR="0" lvl="0" indent="0" algn="l" rtl="0">
              <a:lnSpc>
                <a:spcPct val="100000"/>
              </a:lnSpc>
              <a:spcBef>
                <a:spcPts val="600"/>
              </a:spcBef>
              <a:spcAft>
                <a:spcPts val="0"/>
              </a:spcAft>
              <a:buClr>
                <a:schemeClr val="accent2"/>
              </a:buClr>
              <a:buSzPts val="1400"/>
              <a:buNone/>
            </a:pPr>
            <a:endParaRPr lang="en-US" sz="1400" b="1" i="0" dirty="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dirty="0">
                <a:solidFill>
                  <a:schemeClr val="accent2"/>
                </a:solidFill>
                <a:latin typeface="Avenir Next LT Pro" panose="020B0504020202020204" pitchFamily="34" charset="0"/>
                <a:sym typeface="Avenir"/>
              </a:rPr>
              <a:t>HQ 2: How is it done today? </a:t>
            </a:r>
            <a:r>
              <a:rPr lang="en-US" b="1" i="0" dirty="0">
                <a:solidFill>
                  <a:schemeClr val="accent2"/>
                </a:solidFill>
                <a:latin typeface="Avenir Next LT Pro" panose="020B0504020202020204" pitchFamily="34" charset="0"/>
                <a:sym typeface="Avenir"/>
              </a:rPr>
              <a:t>What are the limitations of the current approaches? </a:t>
            </a:r>
          </a:p>
          <a:p>
            <a:pPr marL="285750" indent="-285750">
              <a:buSzPts val="1400"/>
            </a:pPr>
            <a:r>
              <a:rPr lang="en-US" b="0" i="0" dirty="0">
                <a:solidFill>
                  <a:schemeClr val="accent5">
                    <a:lumMod val="50000"/>
                  </a:schemeClr>
                </a:solidFill>
                <a:latin typeface="Avenir Next LT Pro" panose="020B0504020202020204" pitchFamily="34" charset="0"/>
                <a:sym typeface="Avenir"/>
              </a:rPr>
              <a:t>What is the competitive landscape?</a:t>
            </a:r>
            <a:endParaRPr lang="en-US" dirty="0">
              <a:solidFill>
                <a:schemeClr val="accent5">
                  <a:lumMod val="50000"/>
                </a:schemeClr>
              </a:solidFill>
              <a:latin typeface="Avenir Next LT Pro" panose="020B0504020202020204" pitchFamily="34" charset="0"/>
            </a:endParaRPr>
          </a:p>
          <a:p>
            <a:pPr marL="0" indent="0">
              <a:spcBef>
                <a:spcPts val="600"/>
              </a:spcBef>
              <a:buClr>
                <a:schemeClr val="accent2"/>
              </a:buClr>
              <a:buSzPts val="1400"/>
              <a:buNone/>
            </a:pPr>
            <a:endParaRPr lang="en-US" sz="1400" b="1" i="0" dirty="0">
              <a:solidFill>
                <a:schemeClr val="accent2"/>
              </a:solidFill>
              <a:latin typeface="Avenir Next LT Pro" panose="020B0504020202020204" pitchFamily="34" charset="0"/>
              <a:sym typeface="Avenir"/>
            </a:endParaRPr>
          </a:p>
          <a:p>
            <a:pPr marL="0" indent="0">
              <a:spcBef>
                <a:spcPts val="600"/>
              </a:spcBef>
              <a:buClr>
                <a:schemeClr val="accent2"/>
              </a:buClr>
              <a:buSzPts val="1400"/>
              <a:buNone/>
            </a:pPr>
            <a:r>
              <a:rPr lang="en-US" sz="1400" b="1" i="0" dirty="0">
                <a:solidFill>
                  <a:schemeClr val="accent2"/>
                </a:solidFill>
                <a:latin typeface="Avenir Next LT Pro" panose="020B0504020202020204" pitchFamily="34" charset="0"/>
                <a:sym typeface="Avenir"/>
              </a:rPr>
              <a:t>HQ 3: What is new about your approach?</a:t>
            </a:r>
            <a:r>
              <a:rPr lang="en-US" sz="1400" i="0" dirty="0">
                <a:solidFill>
                  <a:schemeClr val="accent2"/>
                </a:solidFill>
                <a:latin typeface="Avenir Next LT Pro" panose="020B0504020202020204" pitchFamily="34" charset="0"/>
                <a:sym typeface="Avenir"/>
              </a:rPr>
              <a:t> </a:t>
            </a:r>
            <a:r>
              <a:rPr lang="en-US" b="1" i="0" dirty="0">
                <a:solidFill>
                  <a:schemeClr val="accent2"/>
                </a:solidFill>
                <a:latin typeface="Avenir Next LT Pro" panose="020B0504020202020204" pitchFamily="34" charset="0"/>
                <a:sym typeface="Avenir"/>
              </a:rPr>
              <a:t>Why do you think it will be successful? </a:t>
            </a:r>
          </a:p>
          <a:p>
            <a:pPr marL="285750" indent="-285750">
              <a:buSzPts val="1400"/>
            </a:pPr>
            <a:r>
              <a:rPr lang="en-US" dirty="0">
                <a:solidFill>
                  <a:schemeClr val="accent5">
                    <a:lumMod val="50000"/>
                  </a:schemeClr>
                </a:solidFill>
                <a:latin typeface="Avenir Next LT Pro" panose="020B0504020202020204" pitchFamily="34" charset="0"/>
                <a:sym typeface="Avenir"/>
              </a:rPr>
              <a:t>Is your study design inclusive with respect to demographics or social identities?</a:t>
            </a:r>
            <a:r>
              <a:rPr lang="en-US" dirty="0">
                <a:solidFill>
                  <a:schemeClr val="accent5">
                    <a:lumMod val="50000"/>
                  </a:schemeClr>
                </a:solidFill>
                <a:latin typeface="Avenir Next LT Pro" panose="020B0504020202020204" pitchFamily="34" charset="0"/>
              </a:rPr>
              <a:t>  </a:t>
            </a:r>
          </a:p>
          <a:p>
            <a:pPr marL="285750" indent="-285750">
              <a:buSzPts val="1400"/>
            </a:pPr>
            <a:r>
              <a:rPr lang="en-US" dirty="0">
                <a:solidFill>
                  <a:schemeClr val="accent5">
                    <a:lumMod val="50000"/>
                  </a:schemeClr>
                </a:solidFill>
                <a:latin typeface="Avenir Next LT Pro" panose="020B0504020202020204" pitchFamily="34" charset="0"/>
                <a:sym typeface="Avenir"/>
              </a:rPr>
              <a:t>Have you considered collaborations that will expand the inclusivity of your study cohorts?</a:t>
            </a:r>
            <a:r>
              <a:rPr lang="en-US" dirty="0">
                <a:solidFill>
                  <a:schemeClr val="accent5">
                    <a:lumMod val="50000"/>
                  </a:schemeClr>
                </a:solidFill>
                <a:latin typeface="Avenir Next LT Pro" panose="020B0504020202020204" pitchFamily="34" charset="0"/>
              </a:rPr>
              <a:t> </a:t>
            </a:r>
          </a:p>
          <a:p>
            <a:pPr marL="0" indent="0">
              <a:spcBef>
                <a:spcPts val="600"/>
              </a:spcBef>
              <a:buClr>
                <a:schemeClr val="accent2"/>
              </a:buClr>
              <a:buSzPts val="1400"/>
              <a:buNone/>
            </a:pPr>
            <a:r>
              <a:rPr lang="en-US" sz="1400" b="1" i="0" dirty="0">
                <a:solidFill>
                  <a:schemeClr val="accent2"/>
                </a:solidFill>
                <a:latin typeface="Avenir Next LT Pro" panose="020B0504020202020204" pitchFamily="34" charset="0"/>
                <a:sym typeface="Avenir"/>
              </a:rPr>
              <a:t>HQ 4:  Who cares? If you succeed, what difference will it make?</a:t>
            </a:r>
            <a:r>
              <a:rPr lang="en-US" sz="1400" b="0" i="0" dirty="0">
                <a:solidFill>
                  <a:schemeClr val="accent2"/>
                </a:solidFill>
                <a:latin typeface="Avenir Next LT Pro" panose="020B0504020202020204" pitchFamily="34" charset="0"/>
                <a:sym typeface="Avenir"/>
              </a:rPr>
              <a:t> </a:t>
            </a:r>
          </a:p>
          <a:p>
            <a:pPr marL="285750" indent="-285750">
              <a:buSzPts val="1400"/>
            </a:pPr>
            <a:r>
              <a:rPr lang="en-US" b="0" i="0" dirty="0">
                <a:solidFill>
                  <a:schemeClr val="accent5">
                    <a:lumMod val="50000"/>
                  </a:schemeClr>
                </a:solidFill>
                <a:latin typeface="Avenir Next LT Pro" panose="020B0504020202020204" pitchFamily="34" charset="0"/>
                <a:sym typeface="Avenir"/>
              </a:rPr>
              <a:t>Who will benefit</a:t>
            </a:r>
            <a:r>
              <a:rPr lang="en-US" dirty="0">
                <a:solidFill>
                  <a:schemeClr val="accent5">
                    <a:lumMod val="50000"/>
                  </a:schemeClr>
                </a:solidFill>
                <a:latin typeface="Avenir Next LT Pro" panose="020B0504020202020204" pitchFamily="34" charset="0"/>
              </a:rPr>
              <a:t> from your solution</a:t>
            </a:r>
            <a:r>
              <a:rPr lang="en-US" b="0" i="0" dirty="0">
                <a:solidFill>
                  <a:schemeClr val="accent5">
                    <a:lumMod val="50000"/>
                  </a:schemeClr>
                </a:solidFill>
                <a:latin typeface="Avenir Next LT Pro" panose="020B0504020202020204" pitchFamily="34" charset="0"/>
                <a:sym typeface="Avenir"/>
              </a:rPr>
              <a:t>?</a:t>
            </a:r>
            <a:r>
              <a:rPr lang="en-US" dirty="0">
                <a:solidFill>
                  <a:schemeClr val="accent5">
                    <a:lumMod val="50000"/>
                  </a:schemeClr>
                </a:solidFill>
                <a:latin typeface="Avenir Next LT Pro" panose="020B0504020202020204" pitchFamily="34" charset="0"/>
              </a:rPr>
              <a:t> </a:t>
            </a:r>
            <a:endParaRPr lang="en-US" b="0" i="0" dirty="0">
              <a:solidFill>
                <a:schemeClr val="accent5">
                  <a:lumMod val="50000"/>
                </a:schemeClr>
              </a:solidFill>
              <a:latin typeface="Avenir Next LT Pro" panose="020B0504020202020204" pitchFamily="34" charset="0"/>
            </a:endParaRPr>
          </a:p>
          <a:p>
            <a:pPr marL="285750" indent="-285750">
              <a:buSzPts val="1400"/>
            </a:pPr>
            <a:r>
              <a:rPr lang="en-US" b="0" i="0" dirty="0">
                <a:solidFill>
                  <a:schemeClr val="accent5">
                    <a:lumMod val="50000"/>
                  </a:schemeClr>
                </a:solidFill>
                <a:latin typeface="Avenir Next LT Pro" panose="020B0504020202020204" pitchFamily="34" charset="0"/>
                <a:sym typeface="Avenir"/>
              </a:rPr>
              <a:t>What </a:t>
            </a:r>
            <a:r>
              <a:rPr lang="en-US" dirty="0">
                <a:solidFill>
                  <a:schemeClr val="accent5">
                    <a:lumMod val="50000"/>
                  </a:schemeClr>
                </a:solidFill>
                <a:latin typeface="Avenir Next LT Pro" panose="020B0504020202020204" pitchFamily="34" charset="0"/>
              </a:rPr>
              <a:t>health</a:t>
            </a:r>
            <a:r>
              <a:rPr lang="en-US" b="0" i="0" dirty="0">
                <a:solidFill>
                  <a:schemeClr val="accent5">
                    <a:lumMod val="50000"/>
                  </a:schemeClr>
                </a:solidFill>
                <a:latin typeface="Avenir Next LT Pro" panose="020B0504020202020204" pitchFamily="34" charset="0"/>
                <a:sym typeface="Avenir"/>
              </a:rPr>
              <a:t> </a:t>
            </a:r>
            <a:r>
              <a:rPr lang="en-US" dirty="0">
                <a:solidFill>
                  <a:schemeClr val="accent5">
                    <a:lumMod val="50000"/>
                  </a:schemeClr>
                </a:solidFill>
                <a:latin typeface="Avenir Next LT Pro" panose="020B0504020202020204" pitchFamily="34" charset="0"/>
              </a:rPr>
              <a:t>outcomes</a:t>
            </a:r>
            <a:r>
              <a:rPr lang="en-US" b="0" i="0" dirty="0">
                <a:solidFill>
                  <a:schemeClr val="accent5">
                    <a:lumMod val="50000"/>
                  </a:schemeClr>
                </a:solidFill>
                <a:latin typeface="Avenir Next LT Pro" panose="020B0504020202020204" pitchFamily="34" charset="0"/>
                <a:sym typeface="Avenir"/>
              </a:rPr>
              <a:t> are you accelerating?</a:t>
            </a:r>
            <a:endParaRPr lang="en-US" dirty="0">
              <a:solidFill>
                <a:schemeClr val="accent5">
                  <a:lumMod val="50000"/>
                </a:schemeClr>
              </a:solidFill>
              <a:latin typeface="Avenir Next LT Pro" panose="020B0504020202020204" pitchFamily="34" charset="0"/>
            </a:endParaRPr>
          </a:p>
          <a:p>
            <a:endParaRPr lang="en-US" dirty="0">
              <a:solidFill>
                <a:schemeClr val="accent5">
                  <a:lumMod val="50000"/>
                </a:schemeClr>
              </a:solidFill>
            </a:endParaRPr>
          </a:p>
        </p:txBody>
      </p:sp>
      <p:sp>
        <p:nvSpPr>
          <p:cNvPr id="9" name="Text Placeholder 8">
            <a:extLst>
              <a:ext uri="{FF2B5EF4-FFF2-40B4-BE49-F238E27FC236}">
                <a16:creationId xmlns:a16="http://schemas.microsoft.com/office/drawing/2014/main" id="{1E6AF381-62CB-F12D-7F58-260D95C24597}"/>
              </a:ext>
            </a:extLst>
          </p:cNvPr>
          <p:cNvSpPr>
            <a:spLocks noGrp="1"/>
          </p:cNvSpPr>
          <p:nvPr>
            <p:ph type="body" idx="3"/>
          </p:nvPr>
        </p:nvSpPr>
        <p:spPr>
          <a:xfrm>
            <a:off x="6450002" y="1413876"/>
            <a:ext cx="5295900" cy="4762500"/>
          </a:xfrm>
        </p:spPr>
        <p:txBody>
          <a:bodyPr/>
          <a:lstStyle/>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5: What are the risks?</a:t>
            </a:r>
            <a:endParaRPr lang="en-US" b="1">
              <a:latin typeface="Avenir Next LT Pro" panose="020B0504020202020204" pitchFamily="34" charset="0"/>
            </a:endParaRPr>
          </a:p>
          <a:p>
            <a:pPr marL="0" marR="0" lvl="0" indent="0" algn="l" rtl="0">
              <a:lnSpc>
                <a:spcPct val="100000"/>
              </a:lnSpc>
              <a:spcBef>
                <a:spcPts val="600"/>
              </a:spcBef>
              <a:spcAft>
                <a:spcPts val="0"/>
              </a:spcAft>
              <a:buClr>
                <a:schemeClr val="accent2"/>
              </a:buClr>
              <a:buSzPts val="1400"/>
              <a:buNone/>
            </a:pPr>
            <a:endParaRPr lang="en-US" sz="1400" i="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6: How long will the program take?</a:t>
            </a:r>
            <a:endParaRPr lang="en-US" b="1">
              <a:latin typeface="Avenir Next LT Pro" panose="020B0504020202020204" pitchFamily="34" charset="0"/>
            </a:endParaRPr>
          </a:p>
          <a:p>
            <a:pPr marL="0" marR="0" lvl="0" indent="0" algn="l" rtl="0">
              <a:lnSpc>
                <a:spcPct val="100000"/>
              </a:lnSpc>
              <a:spcBef>
                <a:spcPts val="600"/>
              </a:spcBef>
              <a:spcAft>
                <a:spcPts val="0"/>
              </a:spcAft>
              <a:buClr>
                <a:schemeClr val="accent2"/>
              </a:buClr>
              <a:buSzPts val="1400"/>
              <a:buNone/>
            </a:pPr>
            <a:endParaRPr lang="en-US" sz="1400" i="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7: How much will the program cost? </a:t>
            </a:r>
          </a:p>
          <a:p>
            <a:pPr marL="0" marR="0" lvl="0" indent="0" algn="l" rtl="0">
              <a:lnSpc>
                <a:spcPct val="100000"/>
              </a:lnSpc>
              <a:spcBef>
                <a:spcPts val="600"/>
              </a:spcBef>
              <a:spcAft>
                <a:spcPts val="0"/>
              </a:spcAft>
              <a:buClr>
                <a:schemeClr val="accent2"/>
              </a:buClr>
              <a:buSzPts val="1400"/>
              <a:buNone/>
            </a:pPr>
            <a:endParaRPr lang="en-US" sz="1400" i="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8: What are the mid-term and final exams to check for success?</a:t>
            </a:r>
            <a:endParaRPr lang="en-US" b="1">
              <a:latin typeface="Avenir Next LT Pro" panose="020B0504020202020204" pitchFamily="34" charset="0"/>
            </a:endParaRPr>
          </a:p>
          <a:p>
            <a:pPr marL="0" marR="0" lvl="0" indent="0" algn="l" rtl="0">
              <a:lnSpc>
                <a:spcPct val="100000"/>
              </a:lnSpc>
              <a:spcBef>
                <a:spcPts val="600"/>
              </a:spcBef>
              <a:spcAft>
                <a:spcPts val="0"/>
              </a:spcAft>
              <a:buClr>
                <a:schemeClr val="accent2"/>
              </a:buClr>
              <a:buSzPts val="1400"/>
              <a:buNone/>
            </a:pPr>
            <a:endParaRPr lang="en-US" sz="1400" i="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9: To ensure equitable access to all people, how will cost, accessibility, and user experience be addressed?</a:t>
            </a:r>
            <a:r>
              <a:rPr lang="en-US" b="1">
                <a:solidFill>
                  <a:schemeClr val="accent2"/>
                </a:solidFill>
                <a:latin typeface="Avenir Next LT Pro" panose="020B0504020202020204" pitchFamily="34" charset="0"/>
                <a:sym typeface="Avenir"/>
              </a:rPr>
              <a:t> </a:t>
            </a:r>
          </a:p>
          <a:p>
            <a:pPr marL="285750" indent="-285750">
              <a:buSzPts val="1400"/>
            </a:pPr>
            <a:r>
              <a:rPr lang="en-US" i="0">
                <a:solidFill>
                  <a:schemeClr val="accent5">
                    <a:lumMod val="50000"/>
                  </a:schemeClr>
                </a:solidFill>
                <a:latin typeface="Avenir Next LT Pro" panose="020B0504020202020204" pitchFamily="34" charset="0"/>
                <a:sym typeface="Avenir"/>
              </a:rPr>
              <a:t>What is the expected target cost for the product?</a:t>
            </a:r>
            <a:r>
              <a:rPr lang="en-US">
                <a:solidFill>
                  <a:schemeClr val="accent5">
                    <a:lumMod val="50000"/>
                  </a:schemeClr>
                </a:solidFill>
                <a:latin typeface="Avenir Next LT Pro" panose="020B0504020202020204" pitchFamily="34" charset="0"/>
              </a:rPr>
              <a:t> </a:t>
            </a:r>
          </a:p>
          <a:p>
            <a:pPr marL="285750" indent="-285750">
              <a:buSzPts val="1400"/>
            </a:pPr>
            <a:r>
              <a:rPr lang="en-US">
                <a:solidFill>
                  <a:schemeClr val="accent5">
                    <a:lumMod val="50000"/>
                  </a:schemeClr>
                </a:solidFill>
                <a:effectLst/>
                <a:latin typeface="Avenir Next LT Pro" panose="020B0504020202020204" pitchFamily="34" charset="0"/>
              </a:rPr>
              <a:t>Do you expect any health disparities to be reduced with your approach?</a:t>
            </a:r>
            <a:endParaRPr lang="en-US" sz="1400" i="0">
              <a:solidFill>
                <a:schemeClr val="accent2"/>
              </a:solidFill>
              <a:latin typeface="Avenir Next LT Pro" panose="020B0504020202020204" pitchFamily="34" charset="0"/>
              <a:sym typeface="Avenir"/>
            </a:endParaRPr>
          </a:p>
          <a:p>
            <a:pPr marL="0" marR="0" lvl="0" indent="0" algn="l" rtl="0">
              <a:lnSpc>
                <a:spcPct val="100000"/>
              </a:lnSpc>
              <a:spcBef>
                <a:spcPts val="600"/>
              </a:spcBef>
              <a:spcAft>
                <a:spcPts val="0"/>
              </a:spcAft>
              <a:buClr>
                <a:schemeClr val="accent2"/>
              </a:buClr>
              <a:buSzPts val="1400"/>
              <a:buNone/>
            </a:pPr>
            <a:r>
              <a:rPr lang="en-US" sz="1400" b="1" i="0">
                <a:solidFill>
                  <a:schemeClr val="accent2"/>
                </a:solidFill>
                <a:latin typeface="Avenir Next LT Pro" panose="020B0504020202020204" pitchFamily="34" charset="0"/>
                <a:sym typeface="Avenir"/>
              </a:rPr>
              <a:t>HQ 10: How might this program be misperceived or misused (and how can you prevent that from happening)?</a:t>
            </a:r>
            <a:endParaRPr lang="en-US" b="1">
              <a:latin typeface="Avenir Next LT Pro" panose="020B0504020202020204" pitchFamily="34" charset="0"/>
            </a:endParaRPr>
          </a:p>
        </p:txBody>
      </p:sp>
      <p:sp>
        <p:nvSpPr>
          <p:cNvPr id="5" name="TextBox 4">
            <a:extLst>
              <a:ext uri="{FF2B5EF4-FFF2-40B4-BE49-F238E27FC236}">
                <a16:creationId xmlns:a16="http://schemas.microsoft.com/office/drawing/2014/main" id="{7E9EFC67-8A46-FACF-852B-318F025EB2D5}"/>
              </a:ext>
            </a:extLst>
          </p:cNvPr>
          <p:cNvSpPr txBox="1"/>
          <p:nvPr/>
        </p:nvSpPr>
        <p:spPr>
          <a:xfrm>
            <a:off x="6450002" y="6176376"/>
            <a:ext cx="5221301" cy="307777"/>
          </a:xfrm>
          <a:prstGeom prst="rect">
            <a:avLst/>
          </a:prstGeom>
          <a:noFill/>
        </p:spPr>
        <p:txBody>
          <a:bodyPr wrap="none" rtlCol="0">
            <a:spAutoFit/>
          </a:bodyPr>
          <a:lstStyle/>
          <a:p>
            <a:r>
              <a:rPr lang="en-US">
                <a:hlinkClick r:id="rId2"/>
              </a:rPr>
              <a:t>ARPA-H: The hidden questions behind the </a:t>
            </a:r>
            <a:r>
              <a:rPr lang="en-US" err="1">
                <a:hlinkClick r:id="rId2"/>
              </a:rPr>
              <a:t>Heilmeier</a:t>
            </a:r>
            <a:r>
              <a:rPr lang="en-US">
                <a:hlinkClick r:id="rId2"/>
              </a:rPr>
              <a:t> Questions</a:t>
            </a:r>
            <a:endParaRPr lang="en-US"/>
          </a:p>
        </p:txBody>
      </p:sp>
    </p:spTree>
    <p:extLst>
      <p:ext uri="{BB962C8B-B14F-4D97-AF65-F5344CB8AC3E}">
        <p14:creationId xmlns:p14="http://schemas.microsoft.com/office/powerpoint/2010/main" val="21029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4"/>
          <p:cNvSpPr txBox="1">
            <a:spLocks noGrp="1"/>
          </p:cNvSpPr>
          <p:nvPr>
            <p:ph type="title"/>
          </p:nvPr>
        </p:nvSpPr>
        <p:spPr>
          <a:xfrm>
            <a:off x="520934" y="157465"/>
            <a:ext cx="10325100" cy="647700"/>
          </a:xfrm>
          <a:prstGeom prst="rect">
            <a:avLst/>
          </a:prstGeom>
          <a:noFill/>
          <a:ln>
            <a:noFill/>
          </a:ln>
        </p:spPr>
        <p:txBody>
          <a:bodyPr spcFirstLastPara="1" wrap="square" lIns="0" tIns="0" rIns="0" bIns="0" anchor="ctr" anchorCtr="0">
            <a:noAutofit/>
          </a:bodyPr>
          <a:lstStyle/>
          <a:p>
            <a:pPr marL="0" lvl="0" indent="0" algn="l" rtl="0">
              <a:lnSpc>
                <a:spcPct val="90000"/>
              </a:lnSpc>
              <a:spcBef>
                <a:spcPts val="0"/>
              </a:spcBef>
              <a:spcAft>
                <a:spcPts val="0"/>
              </a:spcAft>
              <a:buClr>
                <a:schemeClr val="accent2"/>
              </a:buClr>
              <a:buSzPts val="3000"/>
              <a:buFont typeface="Avenir"/>
              <a:buNone/>
            </a:pPr>
            <a:r>
              <a:rPr lang="en-US">
                <a:latin typeface="Avenir Next LT Pro" panose="020B0504020202020204" pitchFamily="34" charset="0"/>
              </a:rPr>
              <a:t>Technical Merit</a:t>
            </a:r>
          </a:p>
        </p:txBody>
      </p:sp>
      <p:sp>
        <p:nvSpPr>
          <p:cNvPr id="882" name="Google Shape;882;p4"/>
          <p:cNvSpPr>
            <a:spLocks noGrp="1"/>
          </p:cNvSpPr>
          <p:nvPr>
            <p:ph type="pic" idx="2"/>
          </p:nvPr>
        </p:nvSpPr>
        <p:spPr>
          <a:xfrm>
            <a:off x="6664865" y="734759"/>
            <a:ext cx="4952649" cy="4293563"/>
          </a:xfrm>
          <a:prstGeom prst="rect">
            <a:avLst/>
          </a:prstGeom>
          <a:solidFill>
            <a:srgbClr val="F2F2F2"/>
          </a:solidFill>
          <a:ln>
            <a:noFill/>
          </a:ln>
        </p:spPr>
        <p:txBody>
          <a:bodyPr/>
          <a:lstStyle/>
          <a:p>
            <a:endParaRPr lang="en-US"/>
          </a:p>
        </p:txBody>
      </p:sp>
      <p:sp>
        <p:nvSpPr>
          <p:cNvPr id="883" name="Google Shape;883;p4"/>
          <p:cNvSpPr txBox="1">
            <a:spLocks noGrp="1"/>
          </p:cNvSpPr>
          <p:nvPr>
            <p:ph type="body" idx="1"/>
          </p:nvPr>
        </p:nvSpPr>
        <p:spPr>
          <a:xfrm>
            <a:off x="2642595" y="6572786"/>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884" name="Google Shape;884;p4"/>
          <p:cNvSpPr txBox="1">
            <a:spLocks noGrp="1"/>
          </p:cNvSpPr>
          <p:nvPr>
            <p:ph type="body" idx="3"/>
          </p:nvPr>
        </p:nvSpPr>
        <p:spPr>
          <a:xfrm>
            <a:off x="461941" y="805165"/>
            <a:ext cx="5981700" cy="4376935"/>
          </a:xfrm>
          <a:prstGeom prst="rect">
            <a:avLst/>
          </a:prstGeom>
          <a:noFill/>
          <a:ln>
            <a:noFill/>
          </a:ln>
        </p:spPr>
        <p:txBody>
          <a:bodyPr spcFirstLastPara="1" wrap="square" lIns="0" tIns="0" rIns="0" bIns="0" anchor="t" anchorCtr="0">
            <a:noAutofit/>
          </a:bodyPr>
          <a:lstStyle/>
          <a:p>
            <a:pPr marL="0" indent="0">
              <a:spcBef>
                <a:spcPts val="0"/>
              </a:spcBef>
              <a:buSzPts val="1400"/>
              <a:buNone/>
            </a:pPr>
            <a:r>
              <a:rPr lang="en-US" sz="1200" dirty="0">
                <a:latin typeface="Avenir Next LT Pro" panose="020B0504020202020204" pitchFamily="34" charset="0"/>
                <a:sym typeface="Avenir"/>
              </a:rPr>
              <a:t>Explain your solution and how your solution has technical merit by answering these </a:t>
            </a:r>
          </a:p>
          <a:p>
            <a:pPr marL="0" indent="0">
              <a:spcBef>
                <a:spcPts val="0"/>
              </a:spcBef>
              <a:buSzPts val="1400"/>
              <a:buNone/>
            </a:pPr>
            <a:r>
              <a:rPr lang="en-US" sz="1200" b="1" dirty="0">
                <a:latin typeface="Avenir Next LT Pro" panose="020B0504020202020204" pitchFamily="34" charset="0"/>
              </a:rPr>
              <a:t>ARPA-H Heilmeier</a:t>
            </a:r>
            <a:r>
              <a:rPr lang="en-US" sz="1200" b="1" dirty="0">
                <a:latin typeface="Avenir Next LT Pro" panose="020B0504020202020204" pitchFamily="34" charset="0"/>
                <a:sym typeface="Avenir"/>
              </a:rPr>
              <a:t> Questions</a:t>
            </a:r>
            <a:r>
              <a:rPr lang="en-US" sz="1200" b="1" dirty="0">
                <a:latin typeface="Avenir Next LT Pro" panose="020B0504020202020204" pitchFamily="34" charset="0"/>
              </a:rPr>
              <a:t> :</a:t>
            </a:r>
          </a:p>
          <a:p>
            <a:pPr marL="0" indent="0">
              <a:spcBef>
                <a:spcPts val="0"/>
              </a:spcBef>
              <a:buSzPts val="1400"/>
              <a:buNone/>
            </a:pPr>
            <a:endParaRPr lang="en-US" sz="1200" dirty="0">
              <a:latin typeface="Avenir Next LT Pro" panose="020B0504020202020204" pitchFamily="34" charset="0"/>
              <a:sym typeface="Avenir"/>
            </a:endParaRPr>
          </a:p>
          <a:p>
            <a:pPr marL="0" lvl="0" indent="0" algn="l" rtl="0">
              <a:lnSpc>
                <a:spcPct val="100000"/>
              </a:lnSpc>
              <a:spcBef>
                <a:spcPts val="500"/>
              </a:spcBef>
              <a:spcAft>
                <a:spcPts val="0"/>
              </a:spcAft>
              <a:buClr>
                <a:schemeClr val="accent2"/>
              </a:buClr>
              <a:buSzPts val="1400"/>
              <a:buNone/>
            </a:pPr>
            <a:r>
              <a:rPr lang="en-US" sz="1200" b="1" dirty="0">
                <a:latin typeface="Avenir Next LT Pro" panose="020B0504020202020204" pitchFamily="34" charset="0"/>
                <a:sym typeface="Avenir"/>
              </a:rPr>
              <a:t>HQ1.  </a:t>
            </a:r>
            <a:r>
              <a:rPr lang="en-US" sz="1200" dirty="0">
                <a:latin typeface="Avenir Next LT Pro" panose="020B0504020202020204" pitchFamily="34" charset="0"/>
                <a:sym typeface="Avenir"/>
              </a:rPr>
              <a:t>What health problem are you trying to solve?</a:t>
            </a:r>
          </a:p>
          <a:p>
            <a:pPr marL="285750" indent="-285750">
              <a:buSzPts val="1400"/>
            </a:pPr>
            <a:r>
              <a:rPr lang="en-US" sz="1200" b="0" i="0" dirty="0">
                <a:solidFill>
                  <a:schemeClr val="accent5">
                    <a:lumMod val="50000"/>
                  </a:schemeClr>
                </a:solidFill>
                <a:latin typeface="Avenir Next LT Pro" panose="020B0504020202020204" pitchFamily="34" charset="0"/>
                <a:sym typeface="Avenir"/>
              </a:rPr>
              <a:t>What are your two disease indications (rare and chronic)?</a:t>
            </a:r>
            <a:r>
              <a:rPr lang="en-US" sz="1200" dirty="0">
                <a:latin typeface="Avenir Next LT Pro" panose="020B0504020202020204" pitchFamily="34" charset="0"/>
                <a:sym typeface="Avenir"/>
              </a:rPr>
              <a:t> </a:t>
            </a:r>
            <a:endParaRPr lang="en-US" sz="1200" dirty="0">
              <a:latin typeface="Avenir Next LT Pro" panose="020B0504020202020204" pitchFamily="34" charset="0"/>
            </a:endParaRPr>
          </a:p>
          <a:p>
            <a:pPr marL="0" lvl="0" indent="0" algn="l" rtl="0">
              <a:lnSpc>
                <a:spcPct val="100000"/>
              </a:lnSpc>
              <a:spcBef>
                <a:spcPts val="500"/>
              </a:spcBef>
              <a:spcAft>
                <a:spcPts val="0"/>
              </a:spcAft>
              <a:buClr>
                <a:schemeClr val="accent2"/>
              </a:buClr>
              <a:buSzPts val="1400"/>
              <a:buNone/>
            </a:pPr>
            <a:r>
              <a:rPr lang="en-US" sz="1200" b="1" dirty="0">
                <a:latin typeface="Avenir Next LT Pro" panose="020B0504020202020204" pitchFamily="34" charset="0"/>
                <a:sym typeface="Avenir"/>
              </a:rPr>
              <a:t>HQ2.  </a:t>
            </a:r>
            <a:r>
              <a:rPr lang="en-US" sz="1200" dirty="0">
                <a:latin typeface="Avenir Next LT Pro" panose="020B0504020202020204" pitchFamily="34" charset="0"/>
                <a:sym typeface="Avenir"/>
              </a:rPr>
              <a:t>How is it done today? What are the limitations of the current approaches?</a:t>
            </a:r>
          </a:p>
          <a:p>
            <a:pPr marL="285750" indent="-285750">
              <a:buSzPts val="1400"/>
              <a:buFont typeface="Arial" panose="020B0604020202020204" pitchFamily="34" charset="0"/>
              <a:buChar char="•"/>
            </a:pPr>
            <a:r>
              <a:rPr lang="en-US" sz="1200" b="0" i="0" dirty="0">
                <a:solidFill>
                  <a:schemeClr val="accent5">
                    <a:lumMod val="50000"/>
                  </a:schemeClr>
                </a:solidFill>
                <a:latin typeface="Avenir Next LT Pro" panose="020B0504020202020204" pitchFamily="34" charset="0"/>
                <a:sym typeface="Avenir"/>
              </a:rPr>
              <a:t>What is the competitive landscape?</a:t>
            </a:r>
            <a:endParaRPr lang="en-US" sz="1200" dirty="0">
              <a:latin typeface="Avenir Next LT Pro" panose="020B0504020202020204" pitchFamily="34" charset="0"/>
            </a:endParaRPr>
          </a:p>
          <a:p>
            <a:pPr marL="0" lvl="0" indent="0" algn="l" rtl="0">
              <a:lnSpc>
                <a:spcPct val="100000"/>
              </a:lnSpc>
              <a:spcBef>
                <a:spcPts val="500"/>
              </a:spcBef>
              <a:spcAft>
                <a:spcPts val="0"/>
              </a:spcAft>
              <a:buClr>
                <a:schemeClr val="accent2"/>
              </a:buClr>
              <a:buSzPts val="1400"/>
              <a:buNone/>
            </a:pPr>
            <a:r>
              <a:rPr lang="en-US" sz="1200" b="1" dirty="0">
                <a:latin typeface="Avenir Next LT Pro" panose="020B0504020202020204" pitchFamily="34" charset="0"/>
                <a:sym typeface="Avenir"/>
              </a:rPr>
              <a:t>HQ3.  </a:t>
            </a:r>
            <a:r>
              <a:rPr lang="en-US" sz="1200" dirty="0">
                <a:latin typeface="Avenir Next LT Pro" panose="020B0504020202020204" pitchFamily="34" charset="0"/>
                <a:sym typeface="Avenir"/>
              </a:rPr>
              <a:t>What is new about your approach? Why do you think it will be successful?</a:t>
            </a:r>
          </a:p>
          <a:p>
            <a:pPr marL="285750" indent="-285750">
              <a:buSzPts val="1400"/>
            </a:pPr>
            <a:r>
              <a:rPr lang="en-US" sz="1200" dirty="0">
                <a:solidFill>
                  <a:schemeClr val="accent5">
                    <a:lumMod val="50000"/>
                  </a:schemeClr>
                </a:solidFill>
                <a:latin typeface="Avenir Next LT Pro" panose="020B0504020202020204" pitchFamily="34" charset="0"/>
                <a:sym typeface="Avenir"/>
              </a:rPr>
              <a:t>Is your study design inclusive with respect to demographics or social identities?</a:t>
            </a:r>
            <a:r>
              <a:rPr lang="en-US" sz="1200" dirty="0">
                <a:solidFill>
                  <a:schemeClr val="accent5">
                    <a:lumMod val="50000"/>
                  </a:schemeClr>
                </a:solidFill>
                <a:latin typeface="Avenir Next LT Pro" panose="020B0504020202020204" pitchFamily="34" charset="0"/>
              </a:rPr>
              <a:t>  </a:t>
            </a:r>
          </a:p>
          <a:p>
            <a:pPr marL="285750" indent="-285750">
              <a:buSzPts val="1400"/>
            </a:pPr>
            <a:r>
              <a:rPr lang="en-US" sz="1200" dirty="0">
                <a:solidFill>
                  <a:schemeClr val="accent5">
                    <a:lumMod val="50000"/>
                  </a:schemeClr>
                </a:solidFill>
                <a:latin typeface="Avenir Next LT Pro" panose="020B0504020202020204" pitchFamily="34" charset="0"/>
                <a:sym typeface="Avenir"/>
              </a:rPr>
              <a:t>Have you considered collaborations that will expand the inclusivity of your study cohorts?</a:t>
            </a:r>
            <a:r>
              <a:rPr lang="en-US" sz="1200" dirty="0">
                <a:solidFill>
                  <a:schemeClr val="accent5">
                    <a:lumMod val="50000"/>
                  </a:schemeClr>
                </a:solidFill>
                <a:latin typeface="Avenir Next LT Pro" panose="020B0504020202020204" pitchFamily="34" charset="0"/>
              </a:rPr>
              <a:t> </a:t>
            </a:r>
            <a:endParaRPr lang="en-US" sz="1200" dirty="0">
              <a:latin typeface="Avenir Next LT Pro" panose="020B0504020202020204" pitchFamily="34" charset="0"/>
            </a:endParaRPr>
          </a:p>
          <a:p>
            <a:pPr marL="0" lvl="0" indent="0" algn="l" rtl="0">
              <a:lnSpc>
                <a:spcPct val="100000"/>
              </a:lnSpc>
              <a:spcBef>
                <a:spcPts val="500"/>
              </a:spcBef>
              <a:spcAft>
                <a:spcPts val="0"/>
              </a:spcAft>
              <a:buClr>
                <a:schemeClr val="accent2"/>
              </a:buClr>
              <a:buSzPts val="1400"/>
              <a:buNone/>
            </a:pPr>
            <a:r>
              <a:rPr lang="en-US" sz="1200" b="1" dirty="0">
                <a:latin typeface="Avenir Next LT Pro" panose="020B0504020202020204" pitchFamily="34" charset="0"/>
                <a:sym typeface="Avenir"/>
              </a:rPr>
              <a:t>HQ4. </a:t>
            </a:r>
            <a:r>
              <a:rPr lang="en-US" sz="1200" dirty="0">
                <a:latin typeface="Avenir Next LT Pro" panose="020B0504020202020204" pitchFamily="34" charset="0"/>
                <a:sym typeface="Avenir"/>
              </a:rPr>
              <a:t> Who cares? If you succeed, what difference will it make? </a:t>
            </a:r>
          </a:p>
          <a:p>
            <a:pPr marL="285750" indent="-285750">
              <a:buSzPts val="1400"/>
            </a:pPr>
            <a:r>
              <a:rPr lang="en-US" sz="1200" b="0" i="0" dirty="0">
                <a:solidFill>
                  <a:schemeClr val="accent5">
                    <a:lumMod val="50000"/>
                  </a:schemeClr>
                </a:solidFill>
                <a:latin typeface="Avenir Next LT Pro" panose="020B0504020202020204" pitchFamily="34" charset="0"/>
                <a:sym typeface="Avenir"/>
              </a:rPr>
              <a:t>Who will benefit</a:t>
            </a:r>
            <a:r>
              <a:rPr lang="en-US" sz="1200" dirty="0">
                <a:solidFill>
                  <a:schemeClr val="accent5">
                    <a:lumMod val="50000"/>
                  </a:schemeClr>
                </a:solidFill>
                <a:latin typeface="Avenir Next LT Pro" panose="020B0504020202020204" pitchFamily="34" charset="0"/>
              </a:rPr>
              <a:t> from your solution</a:t>
            </a:r>
            <a:r>
              <a:rPr lang="en-US" sz="1200" b="0" i="0" dirty="0">
                <a:solidFill>
                  <a:schemeClr val="accent5">
                    <a:lumMod val="50000"/>
                  </a:schemeClr>
                </a:solidFill>
                <a:latin typeface="Avenir Next LT Pro" panose="020B0504020202020204" pitchFamily="34" charset="0"/>
                <a:sym typeface="Avenir"/>
              </a:rPr>
              <a:t>?</a:t>
            </a:r>
            <a:r>
              <a:rPr lang="en-US" sz="1200" dirty="0">
                <a:solidFill>
                  <a:schemeClr val="accent5">
                    <a:lumMod val="50000"/>
                  </a:schemeClr>
                </a:solidFill>
                <a:latin typeface="Avenir Next LT Pro" panose="020B0504020202020204" pitchFamily="34" charset="0"/>
              </a:rPr>
              <a:t> </a:t>
            </a:r>
            <a:endParaRPr lang="en-US" sz="1200" b="0" i="0" dirty="0">
              <a:solidFill>
                <a:schemeClr val="accent5">
                  <a:lumMod val="50000"/>
                </a:schemeClr>
              </a:solidFill>
              <a:latin typeface="Avenir Next LT Pro" panose="020B0504020202020204" pitchFamily="34" charset="0"/>
            </a:endParaRPr>
          </a:p>
          <a:p>
            <a:pPr marL="285750" indent="-285750">
              <a:buSzPts val="1400"/>
            </a:pPr>
            <a:r>
              <a:rPr lang="en-US" sz="1200" b="0" i="0" dirty="0">
                <a:solidFill>
                  <a:schemeClr val="accent5">
                    <a:lumMod val="50000"/>
                  </a:schemeClr>
                </a:solidFill>
                <a:latin typeface="Avenir Next LT Pro" panose="020B0504020202020204" pitchFamily="34" charset="0"/>
                <a:sym typeface="Avenir"/>
              </a:rPr>
              <a:t>What </a:t>
            </a:r>
            <a:r>
              <a:rPr lang="en-US" sz="1200" dirty="0">
                <a:solidFill>
                  <a:schemeClr val="accent5">
                    <a:lumMod val="50000"/>
                  </a:schemeClr>
                </a:solidFill>
                <a:latin typeface="Avenir Next LT Pro" panose="020B0504020202020204" pitchFamily="34" charset="0"/>
              </a:rPr>
              <a:t>health</a:t>
            </a:r>
            <a:r>
              <a:rPr lang="en-US" sz="1200" b="0" i="0" dirty="0">
                <a:solidFill>
                  <a:schemeClr val="accent5">
                    <a:lumMod val="50000"/>
                  </a:schemeClr>
                </a:solidFill>
                <a:latin typeface="Avenir Next LT Pro" panose="020B0504020202020204" pitchFamily="34" charset="0"/>
                <a:sym typeface="Avenir"/>
              </a:rPr>
              <a:t> </a:t>
            </a:r>
            <a:r>
              <a:rPr lang="en-US" sz="1200" dirty="0">
                <a:solidFill>
                  <a:schemeClr val="accent5">
                    <a:lumMod val="50000"/>
                  </a:schemeClr>
                </a:solidFill>
                <a:latin typeface="Avenir Next LT Pro" panose="020B0504020202020204" pitchFamily="34" charset="0"/>
              </a:rPr>
              <a:t>outcomes</a:t>
            </a:r>
            <a:r>
              <a:rPr lang="en-US" sz="1200" b="0" i="0" dirty="0">
                <a:solidFill>
                  <a:schemeClr val="accent5">
                    <a:lumMod val="50000"/>
                  </a:schemeClr>
                </a:solidFill>
                <a:latin typeface="Avenir Next LT Pro" panose="020B0504020202020204" pitchFamily="34" charset="0"/>
                <a:sym typeface="Avenir"/>
              </a:rPr>
              <a:t> are you accelerating?</a:t>
            </a:r>
            <a:endParaRPr lang="en-US" sz="1200" dirty="0">
              <a:latin typeface="Avenir Next LT Pro" panose="020B0504020202020204" pitchFamily="34" charset="0"/>
            </a:endParaRPr>
          </a:p>
          <a:p>
            <a:pPr marL="0" lvl="0" indent="0" algn="l" rtl="0">
              <a:lnSpc>
                <a:spcPct val="100000"/>
              </a:lnSpc>
              <a:spcBef>
                <a:spcPts val="500"/>
              </a:spcBef>
              <a:spcAft>
                <a:spcPts val="0"/>
              </a:spcAft>
              <a:buClr>
                <a:schemeClr val="accent2"/>
              </a:buClr>
              <a:buSzPts val="1400"/>
              <a:buNone/>
            </a:pPr>
            <a:r>
              <a:rPr lang="en-US" sz="1200" b="1" dirty="0">
                <a:latin typeface="Avenir Next LT Pro" panose="020B0504020202020204" pitchFamily="34" charset="0"/>
                <a:sym typeface="Avenir"/>
              </a:rPr>
              <a:t>HQ9.  </a:t>
            </a:r>
            <a:r>
              <a:rPr lang="en-US" sz="1200" dirty="0">
                <a:latin typeface="Avenir Next LT Pro" panose="020B0504020202020204" pitchFamily="34" charset="0"/>
                <a:sym typeface="Avenir"/>
              </a:rPr>
              <a:t>To ensure equitable access to all people, how will cost, accessibility, and user experience be addressed?</a:t>
            </a:r>
            <a:endParaRPr lang="en-US" sz="1200" dirty="0">
              <a:latin typeface="Avenir Next LT Pro" panose="020B0504020202020204" pitchFamily="34" charset="0"/>
            </a:endParaRPr>
          </a:p>
          <a:p>
            <a:pPr marL="285750" indent="-285750">
              <a:buSzPts val="1400"/>
            </a:pPr>
            <a:r>
              <a:rPr lang="en-US" sz="1200" i="0" dirty="0">
                <a:solidFill>
                  <a:schemeClr val="accent5">
                    <a:lumMod val="50000"/>
                  </a:schemeClr>
                </a:solidFill>
                <a:latin typeface="Avenir Next LT Pro" panose="020B0504020202020204" pitchFamily="34" charset="0"/>
                <a:sym typeface="Avenir"/>
              </a:rPr>
              <a:t>What is the expected target cost for the product?</a:t>
            </a:r>
            <a:r>
              <a:rPr lang="en-US" sz="1200" dirty="0">
                <a:solidFill>
                  <a:schemeClr val="accent5">
                    <a:lumMod val="50000"/>
                  </a:schemeClr>
                </a:solidFill>
                <a:latin typeface="Avenir Next LT Pro" panose="020B0504020202020204" pitchFamily="34" charset="0"/>
              </a:rPr>
              <a:t> </a:t>
            </a:r>
          </a:p>
          <a:p>
            <a:pPr marL="285750" indent="-285750">
              <a:buSzPts val="1400"/>
            </a:pPr>
            <a:r>
              <a:rPr lang="en-US" sz="1200" dirty="0">
                <a:solidFill>
                  <a:schemeClr val="accent5">
                    <a:lumMod val="50000"/>
                  </a:schemeClr>
                </a:solidFill>
                <a:effectLst/>
                <a:latin typeface="Avenir Next LT Pro" panose="020B0504020202020204" pitchFamily="34" charset="0"/>
              </a:rPr>
              <a:t>Do you expect any health disparities to be reduced with your approach?</a:t>
            </a:r>
          </a:p>
          <a:p>
            <a:pPr marL="228600" lvl="0" indent="-139700" algn="l" rtl="0">
              <a:lnSpc>
                <a:spcPct val="100000"/>
              </a:lnSpc>
              <a:spcBef>
                <a:spcPts val="500"/>
              </a:spcBef>
              <a:spcAft>
                <a:spcPts val="0"/>
              </a:spcAft>
              <a:buClr>
                <a:schemeClr val="accent2"/>
              </a:buClr>
              <a:buSzPts val="1400"/>
              <a:buNone/>
            </a:pPr>
            <a:endParaRPr dirty="0"/>
          </a:p>
          <a:p>
            <a:pPr marL="0" lvl="0" indent="0" algn="l" rtl="0">
              <a:lnSpc>
                <a:spcPct val="100000"/>
              </a:lnSpc>
              <a:spcBef>
                <a:spcPts val="500"/>
              </a:spcBef>
              <a:spcAft>
                <a:spcPts val="0"/>
              </a:spcAft>
              <a:buClr>
                <a:schemeClr val="accent2"/>
              </a:buClr>
              <a:buSzPts val="1400"/>
              <a:buNone/>
            </a:pPr>
            <a:endParaRPr dirty="0"/>
          </a:p>
        </p:txBody>
      </p:sp>
      <p:sp>
        <p:nvSpPr>
          <p:cNvPr id="885" name="Google Shape;885;p4"/>
          <p:cNvSpPr txBox="1"/>
          <p:nvPr/>
        </p:nvSpPr>
        <p:spPr>
          <a:xfrm>
            <a:off x="7695293" y="1960116"/>
            <a:ext cx="32466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dk2"/>
                </a:solidFill>
                <a:latin typeface="Avenir"/>
                <a:ea typeface="Avenir"/>
                <a:cs typeface="Avenir"/>
                <a:sym typeface="Avenir"/>
              </a:rPr>
              <a:t>PICTURE OF SOLUTION</a:t>
            </a:r>
            <a:endParaRPr dirty="0"/>
          </a:p>
        </p:txBody>
      </p:sp>
      <p:sp>
        <p:nvSpPr>
          <p:cNvPr id="2" name="TextBox 1">
            <a:extLst>
              <a:ext uri="{FF2B5EF4-FFF2-40B4-BE49-F238E27FC236}">
                <a16:creationId xmlns:a16="http://schemas.microsoft.com/office/drawing/2014/main" id="{9C0C102F-C877-4E61-B761-144B026F583D}"/>
              </a:ext>
            </a:extLst>
          </p:cNvPr>
          <p:cNvSpPr txBox="1"/>
          <p:nvPr/>
        </p:nvSpPr>
        <p:spPr>
          <a:xfrm>
            <a:off x="1212792" y="5182100"/>
            <a:ext cx="10461698" cy="954107"/>
          </a:xfrm>
          <a:prstGeom prst="rect">
            <a:avLst/>
          </a:prstGeom>
          <a:noFill/>
          <a:ln>
            <a:solidFill>
              <a:srgbClr val="002060"/>
            </a:solidFill>
          </a:ln>
        </p:spPr>
        <p:txBody>
          <a:bodyPr wrap="square" rtlCol="0">
            <a:spAutoFit/>
          </a:bodyPr>
          <a:lstStyle/>
          <a:p>
            <a:pPr marL="0" indent="0">
              <a:buSzPts val="1400"/>
              <a:buNone/>
            </a:pPr>
            <a:r>
              <a:rPr lang="en-US" sz="1400" i="1" dirty="0">
                <a:latin typeface="Avenir Next LT Pro" panose="020B0504020202020204" pitchFamily="34" charset="0"/>
              </a:rPr>
              <a:t>The proposed solution should identify clear, measurable goals that have a reasonable chance of meeting the topic objectives. The potential of the proposed solution for technological innovation – whether the end-product or technology proposed would offer significant advantages over existing approaches, methodologies, instrumentation, or interventions currently used in research or clinical practice. Further, the proposed solution should align with the ARPA-H mission.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5"/>
          <p:cNvSpPr txBox="1">
            <a:spLocks noGrp="1"/>
          </p:cNvSpPr>
          <p:nvPr>
            <p:ph type="title"/>
          </p:nvPr>
        </p:nvSpPr>
        <p:spPr>
          <a:xfrm>
            <a:off x="502946" y="381000"/>
            <a:ext cx="10325100" cy="647700"/>
          </a:xfrm>
          <a:prstGeom prst="rect">
            <a:avLst/>
          </a:prstGeom>
          <a:noFill/>
          <a:ln>
            <a:noFill/>
          </a:ln>
        </p:spPr>
        <p:txBody>
          <a:bodyPr spcFirstLastPara="1" wrap="square" lIns="0" tIns="0" rIns="0" bIns="0" anchor="ctr" anchorCtr="0">
            <a:normAutofit fontScale="90000"/>
          </a:bodyPr>
          <a:lstStyle/>
          <a:p>
            <a:pPr>
              <a:buSzPct val="100000"/>
            </a:pPr>
            <a:r>
              <a:rPr lang="en-US">
                <a:latin typeface="Avenir Next LT Pro" panose="020B0504020202020204" pitchFamily="34" charset="0"/>
              </a:rPr>
              <a:t>Technical Merit (may add additional slide if needed to answer the HQ Question in previous slide)</a:t>
            </a:r>
          </a:p>
        </p:txBody>
      </p:sp>
      <p:sp>
        <p:nvSpPr>
          <p:cNvPr id="891" name="Google Shape;891;p5"/>
          <p:cNvSpPr>
            <a:spLocks noGrp="1"/>
          </p:cNvSpPr>
          <p:nvPr>
            <p:ph type="pic" idx="2"/>
          </p:nvPr>
        </p:nvSpPr>
        <p:spPr>
          <a:xfrm>
            <a:off x="7010400" y="1524000"/>
            <a:ext cx="4616450" cy="4476750"/>
          </a:xfrm>
          <a:prstGeom prst="rect">
            <a:avLst/>
          </a:prstGeom>
          <a:solidFill>
            <a:srgbClr val="F2F2F2"/>
          </a:solidFill>
          <a:ln>
            <a:noFill/>
          </a:ln>
        </p:spPr>
        <p:txBody>
          <a:bodyPr/>
          <a:lstStyle/>
          <a:p>
            <a:endParaRPr lang="en-US"/>
          </a:p>
        </p:txBody>
      </p:sp>
      <p:sp>
        <p:nvSpPr>
          <p:cNvPr id="892" name="Google Shape;892;p5"/>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893" name="Google Shape;893;p5"/>
          <p:cNvSpPr txBox="1">
            <a:spLocks noGrp="1"/>
          </p:cNvSpPr>
          <p:nvPr>
            <p:ph type="body" idx="3"/>
          </p:nvPr>
        </p:nvSpPr>
        <p:spPr>
          <a:xfrm>
            <a:off x="565149" y="1356049"/>
            <a:ext cx="6339503" cy="5035420"/>
          </a:xfrm>
          <a:prstGeom prst="rect">
            <a:avLst/>
          </a:prstGeom>
          <a:noFill/>
          <a:ln>
            <a:noFill/>
          </a:ln>
        </p:spPr>
        <p:txBody>
          <a:bodyPr spcFirstLastPara="1" wrap="square" lIns="0" tIns="0" rIns="0" bIns="0" anchor="t" anchorCtr="0">
            <a:noAutofit/>
          </a:bodyPr>
          <a:lstStyle/>
          <a:p>
            <a:pPr marL="182880" lvl="0" indent="-182880" algn="l" rtl="0">
              <a:lnSpc>
                <a:spcPct val="100000"/>
              </a:lnSpc>
              <a:spcBef>
                <a:spcPts val="0"/>
              </a:spcBef>
              <a:spcAft>
                <a:spcPts val="0"/>
              </a:spcAft>
              <a:buClr>
                <a:schemeClr val="accent2"/>
              </a:buClr>
              <a:buSzPts val="1400"/>
              <a:buChar char="•"/>
            </a:pPr>
            <a:r>
              <a:rPr lang="en-US" sz="1600" dirty="0">
                <a:latin typeface="Avenir Next LT Pro" panose="020B0504020202020204" pitchFamily="34" charset="0"/>
              </a:rPr>
              <a:t>More details on the technology</a:t>
            </a:r>
          </a:p>
          <a:p>
            <a:pPr marL="182880" lvl="0" indent="-182880" algn="l" rtl="0">
              <a:lnSpc>
                <a:spcPct val="100000"/>
              </a:lnSpc>
              <a:spcBef>
                <a:spcPts val="600"/>
              </a:spcBef>
              <a:spcAft>
                <a:spcPts val="0"/>
              </a:spcAft>
              <a:buClr>
                <a:schemeClr val="accent2"/>
              </a:buClr>
              <a:buSzPts val="1400"/>
              <a:buChar char="•"/>
            </a:pPr>
            <a:r>
              <a:rPr lang="en-US" sz="1600" dirty="0">
                <a:latin typeface="Avenir Next LT Pro" panose="020B0504020202020204" pitchFamily="34" charset="0"/>
              </a:rPr>
              <a:t>Specifications/performance metrics </a:t>
            </a:r>
          </a:p>
          <a:p>
            <a:pPr marL="182880" lvl="0" indent="-182880" algn="l" rtl="0">
              <a:lnSpc>
                <a:spcPct val="100000"/>
              </a:lnSpc>
              <a:spcBef>
                <a:spcPts val="600"/>
              </a:spcBef>
              <a:spcAft>
                <a:spcPts val="0"/>
              </a:spcAft>
              <a:buClr>
                <a:schemeClr val="accent2"/>
              </a:buClr>
              <a:buSzPts val="1400"/>
              <a:buChar char="•"/>
            </a:pPr>
            <a:r>
              <a:rPr lang="en-US" sz="1600" dirty="0">
                <a:latin typeface="Avenir Next LT Pro" panose="020B0504020202020204" pitchFamily="34" charset="0"/>
              </a:rPr>
              <a:t>Any IP held by company (or blockers identified by Solution Summary Review)</a:t>
            </a:r>
          </a:p>
          <a:p>
            <a:pPr marL="182880" lvl="0" indent="-182880" algn="l" rtl="0">
              <a:lnSpc>
                <a:spcPct val="100000"/>
              </a:lnSpc>
              <a:spcBef>
                <a:spcPts val="600"/>
              </a:spcBef>
              <a:spcAft>
                <a:spcPts val="0"/>
              </a:spcAft>
              <a:buClr>
                <a:schemeClr val="accent2"/>
              </a:buClr>
              <a:buSzPts val="1400"/>
              <a:buChar char="•"/>
            </a:pPr>
            <a:endParaRPr lang="en-US" sz="1600"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r>
              <a:rPr lang="en-US" sz="1600" b="1" dirty="0">
                <a:latin typeface="Avenir Next LT Pro" panose="020B0504020202020204" pitchFamily="34" charset="0"/>
              </a:rPr>
              <a:t>Reminder: Please address GLIDE program specific questions:</a:t>
            </a:r>
          </a:p>
          <a:p>
            <a:pPr marL="285750" indent="-285750">
              <a:buSzPts val="1400"/>
            </a:pPr>
            <a:r>
              <a:rPr lang="en-US" sz="1600" b="0" i="0" dirty="0">
                <a:solidFill>
                  <a:schemeClr val="accent2"/>
                </a:solidFill>
                <a:latin typeface="Avenir Next LT Pro" panose="020B0504020202020204" pitchFamily="34" charset="0"/>
                <a:sym typeface="Avenir"/>
              </a:rPr>
              <a:t>What are your two disease indications (rare and chronic)?</a:t>
            </a:r>
          </a:p>
          <a:p>
            <a:pPr marL="285750" indent="-285750">
              <a:buSzPts val="1400"/>
            </a:pPr>
            <a:r>
              <a:rPr lang="en-US" sz="1600" b="0" i="0" dirty="0">
                <a:solidFill>
                  <a:schemeClr val="accent2"/>
                </a:solidFill>
                <a:latin typeface="Avenir Next LT Pro" panose="020B0504020202020204" pitchFamily="34" charset="0"/>
                <a:sym typeface="Avenir"/>
              </a:rPr>
              <a:t>What is the competitive landscape?</a:t>
            </a:r>
          </a:p>
          <a:p>
            <a:pPr marL="285750" indent="-285750">
              <a:buSzPts val="1400"/>
            </a:pPr>
            <a:r>
              <a:rPr lang="en-US" sz="1600" dirty="0">
                <a:solidFill>
                  <a:schemeClr val="accent2"/>
                </a:solidFill>
                <a:latin typeface="Avenir Next LT Pro" panose="020B0504020202020204" pitchFamily="34" charset="0"/>
                <a:sym typeface="Avenir"/>
              </a:rPr>
              <a:t>Is your study design inclusive with respect to demographics, sex as a biologic variable or social identities?  </a:t>
            </a:r>
          </a:p>
          <a:p>
            <a:pPr marL="285750" indent="-285750">
              <a:buSzPts val="1400"/>
            </a:pPr>
            <a:r>
              <a:rPr lang="en-US" sz="1600" dirty="0">
                <a:solidFill>
                  <a:schemeClr val="accent2"/>
                </a:solidFill>
                <a:latin typeface="Avenir Next LT Pro" panose="020B0504020202020204" pitchFamily="34" charset="0"/>
                <a:sym typeface="Avenir"/>
              </a:rPr>
              <a:t>Have you considered collaborations that will expand the inclusivity of your study cohorts? </a:t>
            </a:r>
          </a:p>
          <a:p>
            <a:pPr marL="285750" indent="-285750">
              <a:buSzPts val="1400"/>
            </a:pPr>
            <a:r>
              <a:rPr lang="en-US" sz="1600" b="0" i="0" dirty="0">
                <a:solidFill>
                  <a:schemeClr val="accent2"/>
                </a:solidFill>
                <a:latin typeface="Avenir Next LT Pro" panose="020B0504020202020204" pitchFamily="34" charset="0"/>
                <a:sym typeface="Avenir"/>
              </a:rPr>
              <a:t>Who will benefit from your solution? </a:t>
            </a:r>
          </a:p>
          <a:p>
            <a:pPr marL="285750" indent="-285750">
              <a:buSzPts val="1400"/>
            </a:pPr>
            <a:r>
              <a:rPr lang="en-US" sz="1600" b="0" i="0" dirty="0">
                <a:solidFill>
                  <a:schemeClr val="accent2"/>
                </a:solidFill>
                <a:latin typeface="Avenir Next LT Pro" panose="020B0504020202020204" pitchFamily="34" charset="0"/>
                <a:sym typeface="Avenir"/>
              </a:rPr>
              <a:t>What </a:t>
            </a:r>
            <a:r>
              <a:rPr lang="en-US" sz="1600" dirty="0">
                <a:latin typeface="Avenir Next LT Pro" panose="020B0504020202020204" pitchFamily="34" charset="0"/>
              </a:rPr>
              <a:t>h</a:t>
            </a:r>
            <a:r>
              <a:rPr lang="en-US" sz="1600" b="0" i="0" dirty="0">
                <a:solidFill>
                  <a:schemeClr val="accent2"/>
                </a:solidFill>
                <a:latin typeface="Avenir Next LT Pro" panose="020B0504020202020204" pitchFamily="34" charset="0"/>
                <a:sym typeface="Avenir"/>
              </a:rPr>
              <a:t>ealth outcomes are you accelerating?</a:t>
            </a:r>
          </a:p>
          <a:p>
            <a:pPr marL="285750" indent="-285750">
              <a:buSzPts val="1400"/>
            </a:pPr>
            <a:r>
              <a:rPr lang="en-US" sz="1600" b="0" i="0" dirty="0">
                <a:solidFill>
                  <a:schemeClr val="accent2"/>
                </a:solidFill>
                <a:latin typeface="Avenir Next LT Pro" panose="020B0504020202020204" pitchFamily="34" charset="0"/>
                <a:sym typeface="Avenir"/>
              </a:rPr>
              <a:t>What is the expected target cost for the product?  </a:t>
            </a:r>
            <a:endParaRPr lang="en-US" sz="1600" dirty="0">
              <a:latin typeface="Avenir Next LT Pro" panose="020B0504020202020204" pitchFamily="34" charset="0"/>
            </a:endParaRPr>
          </a:p>
          <a:p>
            <a:pPr marL="0" indent="0">
              <a:buSzPts val="1400"/>
              <a:buNone/>
            </a:pPr>
            <a:endParaRPr lang="en-US" dirty="0">
              <a:latin typeface="Avenir Next LT Pro" panose="020B0504020202020204" pitchFamily="34" charset="0"/>
            </a:endParaRPr>
          </a:p>
          <a:p>
            <a:pPr marL="285750" indent="-285750">
              <a:buSzPts val="1400"/>
            </a:pPr>
            <a:endParaRPr lang="en-US" dirty="0">
              <a:solidFill>
                <a:schemeClr val="accent2"/>
              </a:solidFill>
              <a:latin typeface="Avenir Next LT Pro" panose="020B0504020202020204" pitchFamily="34" charset="0"/>
              <a:sym typeface="Avenir"/>
            </a:endParaRPr>
          </a:p>
          <a:p>
            <a:pPr marL="285750" indent="-285750">
              <a:buSzPts val="1400"/>
            </a:pPr>
            <a:endParaRPr lang="en-US" dirty="0">
              <a:latin typeface="Avenir Next LT Pro" panose="020B0504020202020204" pitchFamily="34" charset="0"/>
            </a:endParaRPr>
          </a:p>
          <a:p>
            <a:pPr marL="285750" indent="-285750">
              <a:buSzPts val="1400"/>
            </a:pPr>
            <a:endParaRPr lang="en-US" dirty="0">
              <a:solidFill>
                <a:schemeClr val="accent2"/>
              </a:solidFill>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lang="en-US"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lang="en-US" dirty="0">
              <a:latin typeface="Avenir Next LT Pro" panose="020B0504020202020204" pitchFamily="34" charset="0"/>
            </a:endParaRPr>
          </a:p>
        </p:txBody>
      </p:sp>
      <p:sp>
        <p:nvSpPr>
          <p:cNvPr id="894" name="Google Shape;894;p5"/>
          <p:cNvSpPr txBox="1"/>
          <p:nvPr/>
        </p:nvSpPr>
        <p:spPr>
          <a:xfrm>
            <a:off x="7695293" y="1960116"/>
            <a:ext cx="3246664"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dk2"/>
                </a:solidFill>
                <a:latin typeface="Avenir"/>
                <a:ea typeface="Avenir"/>
                <a:cs typeface="Avenir"/>
                <a:sym typeface="Avenir"/>
              </a:rPr>
              <a:t>PICTURE OF SOLUTION</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6"/>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p>
            <a:pPr marL="0" lvl="0" indent="0" algn="l" rtl="0">
              <a:lnSpc>
                <a:spcPct val="95000"/>
              </a:lnSpc>
              <a:spcBef>
                <a:spcPts val="0"/>
              </a:spcBef>
              <a:spcAft>
                <a:spcPts val="0"/>
              </a:spcAft>
              <a:buClr>
                <a:schemeClr val="accent2"/>
              </a:buClr>
              <a:buSzPts val="3000"/>
              <a:buFont typeface="Avenir"/>
              <a:buNone/>
            </a:pPr>
            <a:r>
              <a:rPr lang="en-US">
                <a:latin typeface="Avenir Next LT Pro" panose="020B0504020202020204" pitchFamily="34" charset="0"/>
              </a:rPr>
              <a:t>Team</a:t>
            </a:r>
          </a:p>
        </p:txBody>
      </p:sp>
      <p:sp>
        <p:nvSpPr>
          <p:cNvPr id="900" name="Google Shape;900;p6"/>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901" name="Google Shape;901;p6"/>
          <p:cNvSpPr txBox="1">
            <a:spLocks noGrp="1"/>
          </p:cNvSpPr>
          <p:nvPr>
            <p:ph type="body" idx="3"/>
          </p:nvPr>
        </p:nvSpPr>
        <p:spPr>
          <a:xfrm>
            <a:off x="571500" y="1266957"/>
            <a:ext cx="11055350" cy="4495800"/>
          </a:xfrm>
          <a:prstGeom prst="rect">
            <a:avLst/>
          </a:prstGeom>
          <a:noFill/>
          <a:ln>
            <a:noFill/>
          </a:ln>
        </p:spPr>
        <p:txBody>
          <a:bodyPr spcFirstLastPara="1" wrap="square" lIns="0" tIns="0" rIns="0" bIns="0" anchor="t" anchorCtr="0">
            <a:noAutofit/>
          </a:bodyPr>
          <a:lstStyle/>
          <a:p>
            <a:pPr marL="182880" indent="-182880">
              <a:spcBef>
                <a:spcPts val="0"/>
              </a:spcBef>
              <a:buSzPts val="1400"/>
            </a:pPr>
            <a:r>
              <a:rPr lang="en-US" sz="1600">
                <a:latin typeface="Avenir Next LT Pro" panose="020B0504020202020204" pitchFamily="34" charset="0"/>
              </a:rPr>
              <a:t>Description of the qualifications of the proposer team in terms of technical expertise and commercial acumen</a:t>
            </a:r>
          </a:p>
          <a:p>
            <a:pPr marL="182880" indent="-182880">
              <a:spcBef>
                <a:spcPts val="0"/>
              </a:spcBef>
              <a:buSzPts val="1400"/>
            </a:pPr>
            <a:r>
              <a:rPr lang="en-US" sz="1600">
                <a:latin typeface="Avenir Next LT Pro" panose="020B0504020202020204" pitchFamily="34" charset="0"/>
              </a:rPr>
              <a:t>Please include the makeup of your leadership team and key personnel and provide a description of: designated roles and responsibilities, governance, and organizational structure, as well as that of the team’s supporting staff, consultants, advisors, and partners.</a:t>
            </a:r>
          </a:p>
          <a:p>
            <a:pPr marL="182880" lvl="0" indent="-182880" algn="l" rtl="0">
              <a:lnSpc>
                <a:spcPct val="100000"/>
              </a:lnSpc>
              <a:spcBef>
                <a:spcPts val="600"/>
              </a:spcBef>
              <a:spcAft>
                <a:spcPts val="0"/>
              </a:spcAft>
              <a:buClr>
                <a:schemeClr val="accent2"/>
              </a:buClr>
              <a:buSzPts val="1400"/>
              <a:buChar char="•"/>
            </a:pPr>
            <a:r>
              <a:rPr lang="en-US" sz="1600">
                <a:latin typeface="Avenir Next LT Pro" panose="020B0504020202020204" pitchFamily="34" charset="0"/>
              </a:rPr>
              <a:t>Team/company strengths and areas of support needed to be successful as a performer in the GLIDE Program.</a:t>
            </a:r>
          </a:p>
          <a:p>
            <a:pPr marL="0" lvl="0" indent="0" algn="l" rtl="0">
              <a:lnSpc>
                <a:spcPct val="100000"/>
              </a:lnSpc>
              <a:spcBef>
                <a:spcPts val="600"/>
              </a:spcBef>
              <a:spcAft>
                <a:spcPts val="0"/>
              </a:spcAft>
              <a:buClr>
                <a:schemeClr val="accent2"/>
              </a:buClr>
              <a:buSzPts val="1400"/>
              <a:buNone/>
            </a:pPr>
            <a:endParaRPr lang="en-US" sz="1600" b="1">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r>
              <a:rPr lang="en-US" sz="1600" b="1">
                <a:latin typeface="Avenir Next LT Pro" panose="020B0504020202020204" pitchFamily="34" charset="0"/>
              </a:rPr>
              <a:t>Considerations and Reminders for GLIDE Program:  </a:t>
            </a:r>
          </a:p>
          <a:p>
            <a:pPr marL="640080" lvl="1" indent="-182880">
              <a:spcBef>
                <a:spcPts val="600"/>
              </a:spcBef>
              <a:buSzPts val="1400"/>
              <a:buChar char="•"/>
            </a:pPr>
            <a:r>
              <a:rPr lang="en-US" sz="1600">
                <a:effectLst/>
                <a:latin typeface="Avenir Next LT Pro" panose="020B0504020202020204" pitchFamily="34" charset="0"/>
              </a:rPr>
              <a:t>PI is required to be named, please list other members currently identified.</a:t>
            </a:r>
          </a:p>
          <a:p>
            <a:pPr marL="640080" lvl="1" indent="-182880">
              <a:spcBef>
                <a:spcPts val="600"/>
              </a:spcBef>
              <a:buSzPts val="1400"/>
              <a:buChar char="•"/>
            </a:pPr>
            <a:r>
              <a:rPr lang="en-US" sz="1600">
                <a:latin typeface="Avenir Next LT Pro" panose="020B0504020202020204" pitchFamily="34" charset="0"/>
              </a:rPr>
              <a:t>GLIDE strongly encourages teaming and strong collaboration. Consider opportunities with performers from GLIDE’s sister program LIGHT – Lymphatic Imaging, Genotyping and </a:t>
            </a:r>
            <a:r>
              <a:rPr lang="en-US" sz="1600" err="1">
                <a:latin typeface="Avenir Next LT Pro" panose="020B0504020202020204" pitchFamily="34" charset="0"/>
              </a:rPr>
              <a:t>pHenotyping</a:t>
            </a:r>
            <a:r>
              <a:rPr lang="en-US" sz="1600">
                <a:latin typeface="Avenir Next LT Pro" panose="020B0504020202020204" pitchFamily="34" charset="0"/>
              </a:rPr>
              <a:t> Technologies. </a:t>
            </a:r>
          </a:p>
          <a:p>
            <a:pPr marL="640080" lvl="1" indent="-182880">
              <a:spcBef>
                <a:spcPts val="600"/>
              </a:spcBef>
              <a:buSzPts val="1400"/>
              <a:buChar char="•"/>
            </a:pPr>
            <a:r>
              <a:rPr lang="en-US" sz="1600">
                <a:latin typeface="Avenir Next LT Pro" panose="020B0504020202020204" pitchFamily="34" charset="0"/>
              </a:rPr>
              <a:t>The f</a:t>
            </a:r>
            <a:r>
              <a:rPr lang="en-US" sz="1600">
                <a:effectLst/>
                <a:latin typeface="Avenir Next LT Pro" panose="020B0504020202020204" pitchFamily="34" charset="0"/>
              </a:rPr>
              <a:t>inal core performing team must include the following key members when identified:</a:t>
            </a:r>
            <a:r>
              <a:rPr lang="en-US" sz="1600">
                <a:latin typeface="Avenir Next LT Pro" panose="020B0504020202020204" pitchFamily="34" charset="0"/>
              </a:rPr>
              <a:t> </a:t>
            </a:r>
            <a:r>
              <a:rPr lang="en-US" sz="1600">
                <a:effectLst/>
                <a:latin typeface="Avenir Next LT Pro" panose="020B0504020202020204" pitchFamily="34" charset="0"/>
              </a:rPr>
              <a:t>PI, project manager, Product Development Lead (PDL), JEDI, patient ambassador. </a:t>
            </a:r>
          </a:p>
          <a:p>
            <a:pPr marL="640080" lvl="1" indent="-182880">
              <a:spcBef>
                <a:spcPts val="600"/>
              </a:spcBef>
              <a:buSzPts val="1400"/>
              <a:buFont typeface="NTR"/>
              <a:buChar char="•"/>
            </a:pPr>
            <a:r>
              <a:rPr lang="en-US" sz="1600" b="1">
                <a:latin typeface="Avenir Next LT Pro" panose="020B0504020202020204" pitchFamily="34" charset="0"/>
              </a:rPr>
              <a:t>Are minority serving institutions (MSI) or Historically Black Colleges and Universities (HBCUs), or Partner Advocacy Organizations included on your team? </a:t>
            </a:r>
          </a:p>
          <a:p>
            <a:pPr marL="457200" lvl="1" indent="0">
              <a:spcBef>
                <a:spcPts val="600"/>
              </a:spcBef>
              <a:buSzPts val="1400"/>
              <a:buNone/>
            </a:pPr>
            <a:br>
              <a:rPr lang="en-US" sz="1600">
                <a:effectLst/>
                <a:latin typeface="Avenir Next LT Pro" panose="020B0504020202020204" pitchFamily="34" charset="0"/>
              </a:rPr>
            </a:br>
            <a:endParaRPr lang="en-US" sz="1600">
              <a:latin typeface="Avenir Next LT Pro" panose="020B0504020202020204" pitchFamily="34" charset="0"/>
            </a:endParaRPr>
          </a:p>
          <a:p>
            <a:pPr marL="182880" lvl="0" indent="-93979" algn="l" rtl="0">
              <a:lnSpc>
                <a:spcPct val="100000"/>
              </a:lnSpc>
              <a:spcBef>
                <a:spcPts val="600"/>
              </a:spcBef>
              <a:spcAft>
                <a:spcPts val="0"/>
              </a:spcAft>
              <a:buClr>
                <a:schemeClr val="accent2"/>
              </a:buClr>
              <a:buSzPts val="14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8"/>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p>
            <a:pPr marL="0" lvl="0" indent="0" algn="l" rtl="0">
              <a:lnSpc>
                <a:spcPct val="95000"/>
              </a:lnSpc>
              <a:spcBef>
                <a:spcPts val="0"/>
              </a:spcBef>
              <a:spcAft>
                <a:spcPts val="0"/>
              </a:spcAft>
              <a:buClr>
                <a:schemeClr val="accent2"/>
              </a:buClr>
              <a:buSzPts val="3000"/>
              <a:buFont typeface="Avenir"/>
              <a:buNone/>
            </a:pPr>
            <a:r>
              <a:rPr lang="en-US">
                <a:latin typeface="Avenir Next LT Pro" panose="020B0504020202020204" pitchFamily="34" charset="0"/>
              </a:rPr>
              <a:t>Risks and Mitigation Strategies</a:t>
            </a:r>
          </a:p>
        </p:txBody>
      </p:sp>
      <p:sp>
        <p:nvSpPr>
          <p:cNvPr id="914" name="Google Shape;914;p8"/>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915" name="Google Shape;915;p8"/>
          <p:cNvSpPr txBox="1">
            <a:spLocks noGrp="1"/>
          </p:cNvSpPr>
          <p:nvPr>
            <p:ph type="body" idx="3"/>
          </p:nvPr>
        </p:nvSpPr>
        <p:spPr>
          <a:xfrm>
            <a:off x="571499" y="1524000"/>
            <a:ext cx="9916109" cy="4495800"/>
          </a:xfrm>
          <a:prstGeom prst="rect">
            <a:avLst/>
          </a:prstGeom>
          <a:noFill/>
          <a:ln>
            <a:noFill/>
          </a:ln>
        </p:spPr>
        <p:txBody>
          <a:bodyPr spcFirstLastPara="1" wrap="square" lIns="0" tIns="0" rIns="0" bIns="0" anchor="t" anchorCtr="0">
            <a:noAutofit/>
          </a:bodyPr>
          <a:lstStyle/>
          <a:p>
            <a:pPr marL="342900" lvl="0" algn="l" rtl="0">
              <a:lnSpc>
                <a:spcPct val="100000"/>
              </a:lnSpc>
              <a:spcBef>
                <a:spcPts val="0"/>
              </a:spcBef>
              <a:spcAft>
                <a:spcPts val="0"/>
              </a:spcAft>
              <a:buClr>
                <a:schemeClr val="accent2"/>
              </a:buClr>
              <a:buSzPts val="1400"/>
              <a:buFont typeface="+mj-lt"/>
              <a:buAutoNum type="alphaUcPeriod"/>
            </a:pPr>
            <a:r>
              <a:rPr lang="en-US" sz="1600">
                <a:latin typeface="Avenir Next LT Pro" panose="020B0504020202020204" pitchFamily="34" charset="0"/>
              </a:rPr>
              <a:t>What are the risks and associated mitigation strategies you already encountered? Please rank low, medium, high.</a:t>
            </a:r>
          </a:p>
          <a:p>
            <a:pPr marL="342900" lvl="0" algn="l" rtl="0">
              <a:lnSpc>
                <a:spcPct val="100000"/>
              </a:lnSpc>
              <a:spcBef>
                <a:spcPts val="600"/>
              </a:spcBef>
              <a:spcAft>
                <a:spcPts val="0"/>
              </a:spcAft>
              <a:buClr>
                <a:schemeClr val="accent2"/>
              </a:buClr>
              <a:buSzPts val="1400"/>
              <a:buFont typeface="+mj-lt"/>
              <a:buAutoNum type="alphaUcPeriod"/>
            </a:pPr>
            <a:r>
              <a:rPr lang="en-US" sz="1600">
                <a:latin typeface="Avenir Next LT Pro" panose="020B0504020202020204" pitchFamily="34" charset="0"/>
              </a:rPr>
              <a:t>What are the risks and associated mitigation strategies you</a:t>
            </a:r>
            <a:r>
              <a:rPr lang="en-US" sz="1600">
                <a:latin typeface="Avenir Next LT Pro" panose="020B050402020202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rPr>
              <a:t> </a:t>
            </a:r>
            <a:r>
              <a:rPr lang="en-US" sz="1600">
                <a:latin typeface="Avenir Next LT Pro" panose="020B0504020202020204" pitchFamily="34" charset="0"/>
              </a:rPr>
              <a:t>expect to encounter? Please rank low, medium, high.</a:t>
            </a:r>
          </a:p>
          <a:p>
            <a:pPr marL="342900" lvl="0" algn="l" rtl="0">
              <a:lnSpc>
                <a:spcPct val="100000"/>
              </a:lnSpc>
              <a:spcBef>
                <a:spcPts val="600"/>
              </a:spcBef>
              <a:spcAft>
                <a:spcPts val="0"/>
              </a:spcAft>
              <a:buClr>
                <a:schemeClr val="accent2"/>
              </a:buClr>
              <a:buSzPts val="1400"/>
              <a:buFont typeface="+mj-lt"/>
              <a:buAutoNum type="alphaUcPeriod"/>
            </a:pPr>
            <a:r>
              <a:rPr lang="en-US" sz="1600">
                <a:latin typeface="Avenir Next LT Pro" panose="020B0504020202020204" pitchFamily="34" charset="0"/>
              </a:rPr>
              <a:t>What are your mitigation strategies to address ethical treatment and safety for populations with small sample size benefiting from technology?</a:t>
            </a:r>
          </a:p>
          <a:p>
            <a:pPr marL="182880" lvl="0" indent="-93979" algn="l" rtl="0">
              <a:lnSpc>
                <a:spcPct val="100000"/>
              </a:lnSpc>
              <a:spcBef>
                <a:spcPts val="600"/>
              </a:spcBef>
              <a:spcAft>
                <a:spcPts val="0"/>
              </a:spcAft>
              <a:buClr>
                <a:schemeClr val="accent2"/>
              </a:buClr>
              <a:buSzPts val="1400"/>
              <a:buNone/>
            </a:pPr>
            <a:endParaRPr lang="en-US" sz="160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r>
              <a:rPr lang="en-US" sz="1600" b="1">
                <a:latin typeface="Avenir Next LT Pro" panose="020B0504020202020204" pitchFamily="34" charset="0"/>
              </a:rPr>
              <a:t>ARPA-H </a:t>
            </a:r>
            <a:r>
              <a:rPr lang="en-US" sz="1600" b="1" err="1">
                <a:latin typeface="Avenir Next LT Pro" panose="020B0504020202020204" pitchFamily="34" charset="0"/>
              </a:rPr>
              <a:t>Heilmeier</a:t>
            </a:r>
            <a:r>
              <a:rPr lang="en-US" sz="1600" b="1">
                <a:latin typeface="Avenir Next LT Pro" panose="020B0504020202020204" pitchFamily="34" charset="0"/>
              </a:rPr>
              <a:t> Questions (HQs):</a:t>
            </a:r>
            <a:endParaRPr lang="en-US" sz="160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r>
              <a:rPr lang="en-US" sz="1600">
                <a:latin typeface="Avenir Next LT Pro" panose="020B0504020202020204" pitchFamily="34" charset="0"/>
              </a:rPr>
              <a:t>	</a:t>
            </a:r>
            <a:r>
              <a:rPr lang="en-US" sz="1600" b="1">
                <a:latin typeface="Avenir Next LT Pro" panose="020B0504020202020204" pitchFamily="34" charset="0"/>
              </a:rPr>
              <a:t>HQ5.</a:t>
            </a:r>
            <a:r>
              <a:rPr lang="en-US" sz="1600">
                <a:latin typeface="Avenir Next LT Pro" panose="020B0504020202020204" pitchFamily="34" charset="0"/>
              </a:rPr>
              <a:t> What are the risks?</a:t>
            </a:r>
          </a:p>
          <a:p>
            <a:pPr marL="0" lvl="0" indent="0" algn="l" rtl="0">
              <a:lnSpc>
                <a:spcPct val="100000"/>
              </a:lnSpc>
              <a:spcBef>
                <a:spcPts val="600"/>
              </a:spcBef>
              <a:spcAft>
                <a:spcPts val="0"/>
              </a:spcAft>
              <a:buClr>
                <a:schemeClr val="accent2"/>
              </a:buClr>
              <a:buSzPts val="1400"/>
              <a:buNone/>
            </a:pPr>
            <a:r>
              <a:rPr lang="en-US" sz="1600">
                <a:latin typeface="Avenir Next LT Pro" panose="020B0504020202020204" pitchFamily="34" charset="0"/>
              </a:rPr>
              <a:t>	</a:t>
            </a:r>
            <a:r>
              <a:rPr lang="en-US" sz="1600" b="1">
                <a:latin typeface="Avenir Next LT Pro" panose="020B0504020202020204" pitchFamily="34" charset="0"/>
              </a:rPr>
              <a:t>HQ10.</a:t>
            </a:r>
            <a:r>
              <a:rPr lang="en-US" sz="1600">
                <a:latin typeface="Avenir Next LT Pro" panose="020B0504020202020204" pitchFamily="34" charset="0"/>
              </a:rPr>
              <a:t> How might this program be misperceived or misused. </a:t>
            </a:r>
          </a:p>
          <a:p>
            <a:pPr marL="0" lvl="0" indent="0" algn="l" rtl="0">
              <a:lnSpc>
                <a:spcPct val="100000"/>
              </a:lnSpc>
              <a:spcBef>
                <a:spcPts val="600"/>
              </a:spcBef>
              <a:spcAft>
                <a:spcPts val="0"/>
              </a:spcAft>
              <a:buClr>
                <a:schemeClr val="accent2"/>
              </a:buClr>
              <a:buSzPts val="1400"/>
              <a:buNone/>
            </a:pPr>
            <a:r>
              <a:rPr lang="en-US" sz="1600">
                <a:latin typeface="Avenir Next LT Pro" panose="020B0504020202020204" pitchFamily="34" charset="0"/>
              </a:rPr>
              <a:t>	And how can you prevent that from happening?</a:t>
            </a:r>
          </a:p>
          <a:p>
            <a:pPr marL="0" lvl="0" indent="0" algn="l" rtl="0">
              <a:lnSpc>
                <a:spcPct val="100000"/>
              </a:lnSpc>
              <a:spcBef>
                <a:spcPts val="600"/>
              </a:spcBef>
              <a:spcAft>
                <a:spcPts val="0"/>
              </a:spcAft>
              <a:buClr>
                <a:schemeClr val="accent2"/>
              </a:buClr>
              <a:buSzPts val="1400"/>
              <a:buNone/>
            </a:pPr>
            <a:endParaRPr lang="en-US" sz="160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7"/>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p>
            <a:pPr marL="0" lvl="0" indent="0" algn="l" rtl="0">
              <a:lnSpc>
                <a:spcPct val="95000"/>
              </a:lnSpc>
              <a:spcBef>
                <a:spcPts val="0"/>
              </a:spcBef>
              <a:spcAft>
                <a:spcPts val="0"/>
              </a:spcAft>
              <a:buClr>
                <a:schemeClr val="accent2"/>
              </a:buClr>
              <a:buSzPts val="3000"/>
              <a:buFont typeface="Avenir"/>
              <a:buNone/>
            </a:pPr>
            <a:r>
              <a:rPr lang="en-US">
                <a:latin typeface="Avenir Next LT Pro" panose="020B0504020202020204" pitchFamily="34" charset="0"/>
                <a:sym typeface="Avenir"/>
              </a:rPr>
              <a:t>Program Timeline &amp; Milestones (Activator)</a:t>
            </a:r>
            <a:endParaRPr lang="en-US">
              <a:latin typeface="Avenir Next LT Pro" panose="020B0504020202020204" pitchFamily="34" charset="0"/>
            </a:endParaRPr>
          </a:p>
        </p:txBody>
      </p:sp>
      <p:sp>
        <p:nvSpPr>
          <p:cNvPr id="907" name="Google Shape;907;p7"/>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graphicFrame>
        <p:nvGraphicFramePr>
          <p:cNvPr id="908" name="Google Shape;908;p7"/>
          <p:cNvGraphicFramePr/>
          <p:nvPr>
            <p:extLst>
              <p:ext uri="{D42A27DB-BD31-4B8C-83A1-F6EECF244321}">
                <p14:modId xmlns:p14="http://schemas.microsoft.com/office/powerpoint/2010/main" val="3552373561"/>
              </p:ext>
            </p:extLst>
          </p:nvPr>
        </p:nvGraphicFramePr>
        <p:xfrm>
          <a:off x="128871" y="2625006"/>
          <a:ext cx="11210357" cy="3217254"/>
        </p:xfrm>
        <a:graphic>
          <a:graphicData uri="http://schemas.openxmlformats.org/drawingml/2006/table">
            <a:tbl>
              <a:tblPr firstRow="1" bandRow="1">
                <a:noFill/>
                <a:tableStyleId>{EEF34112-2CC8-4503-B581-0E448D1F8F8E}</a:tableStyleId>
              </a:tblPr>
              <a:tblGrid>
                <a:gridCol w="2647227">
                  <a:extLst>
                    <a:ext uri="{9D8B030D-6E8A-4147-A177-3AD203B41FA5}">
                      <a16:colId xmlns:a16="http://schemas.microsoft.com/office/drawing/2014/main" val="20000"/>
                    </a:ext>
                  </a:extLst>
                </a:gridCol>
                <a:gridCol w="866099">
                  <a:extLst>
                    <a:ext uri="{9D8B030D-6E8A-4147-A177-3AD203B41FA5}">
                      <a16:colId xmlns:a16="http://schemas.microsoft.com/office/drawing/2014/main" val="20001"/>
                    </a:ext>
                  </a:extLst>
                </a:gridCol>
                <a:gridCol w="866099">
                  <a:extLst>
                    <a:ext uri="{9D8B030D-6E8A-4147-A177-3AD203B41FA5}">
                      <a16:colId xmlns:a16="http://schemas.microsoft.com/office/drawing/2014/main" val="3354421982"/>
                    </a:ext>
                  </a:extLst>
                </a:gridCol>
                <a:gridCol w="776510">
                  <a:extLst>
                    <a:ext uri="{9D8B030D-6E8A-4147-A177-3AD203B41FA5}">
                      <a16:colId xmlns:a16="http://schemas.microsoft.com/office/drawing/2014/main" val="20002"/>
                    </a:ext>
                  </a:extLst>
                </a:gridCol>
                <a:gridCol w="776510">
                  <a:extLst>
                    <a:ext uri="{9D8B030D-6E8A-4147-A177-3AD203B41FA5}">
                      <a16:colId xmlns:a16="http://schemas.microsoft.com/office/drawing/2014/main" val="3707966714"/>
                    </a:ext>
                  </a:extLst>
                </a:gridCol>
                <a:gridCol w="826790">
                  <a:extLst>
                    <a:ext uri="{9D8B030D-6E8A-4147-A177-3AD203B41FA5}">
                      <a16:colId xmlns:a16="http://schemas.microsoft.com/office/drawing/2014/main" val="20003"/>
                    </a:ext>
                  </a:extLst>
                </a:gridCol>
                <a:gridCol w="826790">
                  <a:extLst>
                    <a:ext uri="{9D8B030D-6E8A-4147-A177-3AD203B41FA5}">
                      <a16:colId xmlns:a16="http://schemas.microsoft.com/office/drawing/2014/main" val="1237960753"/>
                    </a:ext>
                  </a:extLst>
                </a:gridCol>
                <a:gridCol w="905486">
                  <a:extLst>
                    <a:ext uri="{9D8B030D-6E8A-4147-A177-3AD203B41FA5}">
                      <a16:colId xmlns:a16="http://schemas.microsoft.com/office/drawing/2014/main" val="20004"/>
                    </a:ext>
                  </a:extLst>
                </a:gridCol>
                <a:gridCol w="984182">
                  <a:extLst>
                    <a:ext uri="{9D8B030D-6E8A-4147-A177-3AD203B41FA5}">
                      <a16:colId xmlns:a16="http://schemas.microsoft.com/office/drawing/2014/main" val="2260873842"/>
                    </a:ext>
                  </a:extLst>
                </a:gridCol>
                <a:gridCol w="867332">
                  <a:extLst>
                    <a:ext uri="{9D8B030D-6E8A-4147-A177-3AD203B41FA5}">
                      <a16:colId xmlns:a16="http://schemas.microsoft.com/office/drawing/2014/main" val="1708792518"/>
                    </a:ext>
                  </a:extLst>
                </a:gridCol>
                <a:gridCol w="867332">
                  <a:extLst>
                    <a:ext uri="{9D8B030D-6E8A-4147-A177-3AD203B41FA5}">
                      <a16:colId xmlns:a16="http://schemas.microsoft.com/office/drawing/2014/main" val="3243450118"/>
                    </a:ext>
                  </a:extLst>
                </a:gridCol>
              </a:tblGrid>
              <a:tr h="647352">
                <a:tc>
                  <a:txBody>
                    <a:bodyPr/>
                    <a:lstStyle/>
                    <a:p>
                      <a:pPr marL="0" marR="0" lvl="0" indent="0" algn="l" rtl="0">
                        <a:spcBef>
                          <a:spcPts val="0"/>
                        </a:spcBef>
                        <a:spcAft>
                          <a:spcPts val="0"/>
                        </a:spcAft>
                        <a:buNone/>
                      </a:pPr>
                      <a:endParaRPr sz="1800"/>
                    </a:p>
                  </a:txBody>
                  <a:tcPr marL="91450" marR="91450" marT="45725" marB="45725">
                    <a:noFill/>
                  </a:tcPr>
                </a:tc>
                <a:tc gridSpan="6">
                  <a:txBody>
                    <a:bodyPr/>
                    <a:lstStyle/>
                    <a:p>
                      <a:pPr marL="0" marR="0" lvl="0" indent="0" algn="ctr" rtl="0">
                        <a:spcBef>
                          <a:spcPts val="0"/>
                        </a:spcBef>
                        <a:spcAft>
                          <a:spcPts val="0"/>
                        </a:spcAft>
                        <a:buNone/>
                      </a:pPr>
                      <a:r>
                        <a:rPr lang="en-US" sz="1400">
                          <a:latin typeface="Avenir"/>
                          <a:ea typeface="Avenir"/>
                          <a:cs typeface="Avenir"/>
                          <a:sym typeface="Avenir"/>
                        </a:rPr>
                        <a:t>Phase I: Discovery and Development</a:t>
                      </a:r>
                    </a:p>
                    <a:p>
                      <a:pPr marL="0" marR="0" lvl="0" indent="0" algn="ctr" rtl="0">
                        <a:spcBef>
                          <a:spcPts val="0"/>
                        </a:spcBef>
                        <a:spcAft>
                          <a:spcPts val="0"/>
                        </a:spcAft>
                        <a:buNone/>
                      </a:pPr>
                      <a:r>
                        <a:rPr lang="en-US" sz="1400">
                          <a:latin typeface="Avenir"/>
                          <a:ea typeface="Avenir"/>
                          <a:cs typeface="Avenir"/>
                          <a:sym typeface="Avenir"/>
                        </a:rPr>
                        <a:t> X months</a:t>
                      </a:r>
                    </a:p>
                    <a:p>
                      <a:pPr marL="0" marR="0" lvl="0" indent="0" algn="ctr" rtl="0">
                        <a:spcBef>
                          <a:spcPts val="0"/>
                        </a:spcBef>
                        <a:spcAft>
                          <a:spcPts val="0"/>
                        </a:spcAft>
                        <a:buNone/>
                      </a:pPr>
                      <a:r>
                        <a:rPr lang="en-US" sz="1050" b="0">
                          <a:latin typeface="Avenir"/>
                          <a:ea typeface="Avenir"/>
                          <a:cs typeface="Avenir"/>
                          <a:sym typeface="Avenir"/>
                        </a:rPr>
                        <a:t>(Up to 36 months)</a:t>
                      </a:r>
                      <a:endParaRPr sz="1050" b="0">
                        <a:latin typeface="Avenir"/>
                        <a:ea typeface="Avenir"/>
                        <a:cs typeface="Avenir"/>
                        <a:sym typeface="Avenir"/>
                      </a:endParaRPr>
                    </a:p>
                  </a:txBody>
                  <a:tcPr marL="9144" marR="9144" marT="45725" marB="45725"/>
                </a:tc>
                <a:tc hMerge="1">
                  <a:txBody>
                    <a:bodyPr/>
                    <a:lstStyle/>
                    <a:p>
                      <a:endParaRPr lang="en-US"/>
                    </a:p>
                  </a:txBody>
                  <a:tcPr/>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endParaRPr lang="en-US"/>
                    </a:p>
                  </a:txBody>
                  <a:tcPr/>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endParaRPr lang="en-US"/>
                    </a:p>
                  </a:txBody>
                  <a:tcPr/>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a:latin typeface="Avenir"/>
                          <a:ea typeface="Avenir"/>
                          <a:cs typeface="Avenir"/>
                          <a:sym typeface="Avenir"/>
                        </a:rPr>
                        <a:t>Phase II: Pre-Clinical</a:t>
                      </a:r>
                    </a:p>
                    <a:p>
                      <a:pPr marL="0" marR="0" lvl="0" indent="0" algn="ctr" rtl="0">
                        <a:spcBef>
                          <a:spcPts val="0"/>
                        </a:spcBef>
                        <a:spcAft>
                          <a:spcPts val="0"/>
                        </a:spcAft>
                        <a:buNone/>
                      </a:pPr>
                      <a:r>
                        <a:rPr lang="en-US" sz="1400">
                          <a:latin typeface="Avenir"/>
                          <a:ea typeface="Avenir"/>
                          <a:cs typeface="Avenir"/>
                          <a:sym typeface="Avenir"/>
                        </a:rPr>
                        <a:t>18 months</a:t>
                      </a:r>
                    </a:p>
                  </a:txBody>
                  <a:tcPr marL="9144" marR="9144" marT="45725" marB="45725"/>
                </a:tc>
                <a:tc hMerge="1">
                  <a:txBody>
                    <a:bodyPr/>
                    <a:lstStyle/>
                    <a:p>
                      <a:endParaRPr lang="en-US"/>
                    </a:p>
                  </a:txBody>
                  <a:tcPr/>
                </a:tc>
                <a:tc hMerge="1">
                  <a:txBody>
                    <a:bodyPr/>
                    <a:lstStyle/>
                    <a:p>
                      <a:endParaRPr/>
                    </a:p>
                  </a:txBody>
                  <a:tcPr marL="9144" marR="0" marT="45725" marB="45725"/>
                </a:tc>
                <a:tc>
                  <a:txBody>
                    <a:bodyPr/>
                    <a:lstStyle/>
                    <a:p>
                      <a:pPr marL="0" marR="0" lvl="0" indent="0" algn="ctr" rtl="0">
                        <a:spcBef>
                          <a:spcPts val="0"/>
                        </a:spcBef>
                        <a:spcAft>
                          <a:spcPts val="0"/>
                        </a:spcAft>
                        <a:buNone/>
                      </a:pPr>
                      <a:r>
                        <a:rPr lang="en-US" sz="1400">
                          <a:latin typeface="Avenir"/>
                          <a:sym typeface="Avenir"/>
                        </a:rPr>
                        <a:t>Phase III: Clinical* </a:t>
                      </a:r>
                    </a:p>
                    <a:p>
                      <a:pPr marL="0" marR="0" lvl="0" indent="0" algn="ctr" rtl="0">
                        <a:spcBef>
                          <a:spcPts val="0"/>
                        </a:spcBef>
                        <a:spcAft>
                          <a:spcPts val="0"/>
                        </a:spcAft>
                        <a:buNone/>
                      </a:pPr>
                      <a:r>
                        <a:rPr lang="en-US" sz="1400" b="1">
                          <a:latin typeface="Avenir"/>
                          <a:sym typeface="Avenir"/>
                        </a:rPr>
                        <a:t>X months</a:t>
                      </a:r>
                    </a:p>
                  </a:txBody>
                  <a:tcPr marL="9144" marR="9144" marT="45725" marB="45725"/>
                </a:tc>
                <a:extLst>
                  <a:ext uri="{0D108BD9-81ED-4DB2-BD59-A6C34878D82A}">
                    <a16:rowId xmlns:a16="http://schemas.microsoft.com/office/drawing/2014/main" val="1920314961"/>
                  </a:ext>
                </a:extLst>
              </a:tr>
              <a:tr h="198194">
                <a:tc rowSpan="2">
                  <a:txBody>
                    <a:bodyPr/>
                    <a:lstStyle/>
                    <a:p>
                      <a:pPr marL="0" marR="0" lvl="0" indent="0" algn="l" rtl="0">
                        <a:spcBef>
                          <a:spcPts val="0"/>
                        </a:spcBef>
                        <a:spcAft>
                          <a:spcPts val="0"/>
                        </a:spcAft>
                        <a:buNone/>
                      </a:pPr>
                      <a:r>
                        <a:rPr lang="en-US" sz="1400" u="none" strike="noStrike" cap="none">
                          <a:latin typeface="Avenir"/>
                          <a:sym typeface="Avenir"/>
                        </a:rPr>
                        <a:t>Key Milestones</a:t>
                      </a:r>
                      <a:endParaRPr sz="1800"/>
                    </a:p>
                  </a:txBody>
                  <a:tcPr marL="91450" marR="91450" marT="45725" marB="45725" anchor="ctr">
                    <a:solidFill>
                      <a:schemeClr val="tx2">
                        <a:lumMod val="90000"/>
                      </a:schemeClr>
                    </a:solidFill>
                  </a:tcPr>
                </a:tc>
                <a:tc gridSpan="10">
                  <a:txBody>
                    <a:bodyPr/>
                    <a:lstStyle/>
                    <a:p>
                      <a:pPr marL="0" marR="0" lvl="0" indent="0" algn="ctr" rtl="0">
                        <a:spcBef>
                          <a:spcPts val="0"/>
                        </a:spcBef>
                        <a:spcAft>
                          <a:spcPts val="0"/>
                        </a:spcAft>
                        <a:buNone/>
                      </a:pPr>
                      <a:r>
                        <a:rPr lang="en-US" sz="1400">
                          <a:latin typeface="Avenir"/>
                          <a:ea typeface="Avenir"/>
                          <a:cs typeface="Avenir"/>
                          <a:sym typeface="Avenir"/>
                        </a:rPr>
                        <a:t>Months</a:t>
                      </a:r>
                      <a:endParaRPr sz="1400">
                        <a:latin typeface="Avenir"/>
                        <a:ea typeface="Avenir"/>
                        <a:cs typeface="Avenir"/>
                        <a:sym typeface="Avenir"/>
                      </a:endParaRPr>
                    </a:p>
                  </a:txBody>
                  <a:tcPr marL="91450" marR="91450" marT="45725" marB="45725">
                    <a:solidFill>
                      <a:schemeClr val="tx2">
                        <a:lumMod val="90000"/>
                      </a:schemeClr>
                    </a:solidFill>
                  </a:tcPr>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extLst>
                  <a:ext uri="{0D108BD9-81ED-4DB2-BD59-A6C34878D82A}">
                    <a16:rowId xmlns:a16="http://schemas.microsoft.com/office/drawing/2014/main" val="1945213085"/>
                  </a:ext>
                </a:extLst>
              </a:tr>
              <a:tr h="270574">
                <a:tc vMerge="1">
                  <a:txBody>
                    <a:bodyPr/>
                    <a:lstStyle/>
                    <a:p>
                      <a:endParaRPr/>
                    </a:p>
                  </a:txBody>
                  <a:tcPr marL="91450" marR="91450" marT="45725" marB="45725"/>
                </a:tc>
                <a:tc>
                  <a:txBody>
                    <a:bodyPr/>
                    <a:lstStyle/>
                    <a:p>
                      <a:pPr marL="0" marR="0" lvl="0" indent="0" algn="ctr" rtl="0">
                        <a:spcBef>
                          <a:spcPts val="0"/>
                        </a:spcBef>
                        <a:spcAft>
                          <a:spcPts val="0"/>
                        </a:spcAft>
                        <a:buNone/>
                      </a:pPr>
                      <a:r>
                        <a:rPr lang="en-US" sz="1400">
                          <a:latin typeface="Avenir"/>
                          <a:ea typeface="Avenir"/>
                          <a:cs typeface="Avenir"/>
                        </a:rPr>
                        <a:t>6</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12</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18</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24</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30</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36</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42</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48</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54</a:t>
                      </a:r>
                      <a:endParaRPr sz="1400">
                        <a:latin typeface="Avenir"/>
                        <a:ea typeface="Avenir"/>
                        <a:cs typeface="Avenir"/>
                        <a:sym typeface="Avenir"/>
                      </a:endParaRPr>
                    </a:p>
                  </a:txBody>
                  <a:tcPr marL="91450" marR="91450" marT="45725" marB="45725">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60</a:t>
                      </a:r>
                      <a:endParaRPr sz="1400">
                        <a:latin typeface="Avenir"/>
                        <a:ea typeface="Avenir"/>
                        <a:cs typeface="Avenir"/>
                        <a:sym typeface="Avenir"/>
                      </a:endParaRPr>
                    </a:p>
                  </a:txBody>
                  <a:tcPr marL="91450" marR="91450" marT="45725" marB="45725">
                    <a:solidFill>
                      <a:schemeClr val="tx2">
                        <a:lumMod val="90000"/>
                      </a:schemeClr>
                    </a:solidFill>
                  </a:tcPr>
                </a:tc>
                <a:extLst>
                  <a:ext uri="{0D108BD9-81ED-4DB2-BD59-A6C34878D82A}">
                    <a16:rowId xmlns:a16="http://schemas.microsoft.com/office/drawing/2014/main" val="10000"/>
                  </a:ext>
                </a:extLst>
              </a:tr>
              <a:tr h="451738">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extLst>
                  <a:ext uri="{0D108BD9-81ED-4DB2-BD59-A6C34878D82A}">
                    <a16:rowId xmlns:a16="http://schemas.microsoft.com/office/drawing/2014/main" val="10001"/>
                  </a:ext>
                </a:extLst>
              </a:tr>
              <a:tr h="486806">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extLst>
                  <a:ext uri="{0D108BD9-81ED-4DB2-BD59-A6C34878D82A}">
                    <a16:rowId xmlns:a16="http://schemas.microsoft.com/office/drawing/2014/main" val="10002"/>
                  </a:ext>
                </a:extLst>
              </a:tr>
              <a:tr h="468780">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extLst>
                  <a:ext uri="{0D108BD9-81ED-4DB2-BD59-A6C34878D82A}">
                    <a16:rowId xmlns:a16="http://schemas.microsoft.com/office/drawing/2014/main" val="10003"/>
                  </a:ext>
                </a:extLst>
              </a:tr>
              <a:tr h="468780">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50" marR="91450" marT="45725" marB="45725"/>
                </a:tc>
                <a:extLst>
                  <a:ext uri="{0D108BD9-81ED-4DB2-BD59-A6C34878D82A}">
                    <a16:rowId xmlns:a16="http://schemas.microsoft.com/office/drawing/2014/main" val="10004"/>
                  </a:ext>
                </a:extLst>
              </a:tr>
            </a:tbl>
          </a:graphicData>
        </a:graphic>
      </p:graphicFrame>
      <p:sp>
        <p:nvSpPr>
          <p:cNvPr id="909" name="Google Shape;909;p7"/>
          <p:cNvSpPr txBox="1"/>
          <p:nvPr/>
        </p:nvSpPr>
        <p:spPr>
          <a:xfrm>
            <a:off x="571500" y="1122401"/>
            <a:ext cx="11055350"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1">
                <a:solidFill>
                  <a:schemeClr val="dk1"/>
                </a:solidFill>
                <a:latin typeface="Avenir Next LT Pro" panose="020B0504020202020204" pitchFamily="34" charset="0"/>
                <a:ea typeface="Avenir"/>
                <a:cs typeface="Avenir"/>
                <a:sym typeface="Avenir"/>
              </a:rPr>
              <a:t>ARPA-H </a:t>
            </a:r>
            <a:r>
              <a:rPr lang="en-US" b="1" err="1">
                <a:solidFill>
                  <a:schemeClr val="dk1"/>
                </a:solidFill>
                <a:latin typeface="Avenir Next LT Pro" panose="020B0504020202020204" pitchFamily="34" charset="0"/>
                <a:ea typeface="Avenir"/>
                <a:cs typeface="Avenir"/>
                <a:sym typeface="Avenir"/>
              </a:rPr>
              <a:t>Heilmeier</a:t>
            </a:r>
            <a:r>
              <a:rPr lang="en-US" b="1">
                <a:solidFill>
                  <a:schemeClr val="dk1"/>
                </a:solidFill>
                <a:latin typeface="Avenir Next LT Pro" panose="020B0504020202020204" pitchFamily="34" charset="0"/>
                <a:ea typeface="Avenir"/>
                <a:cs typeface="Avenir"/>
                <a:sym typeface="Avenir"/>
              </a:rPr>
              <a:t> Questions</a:t>
            </a:r>
            <a:endParaRPr lang="en-US">
              <a:solidFill>
                <a:schemeClr val="dk1"/>
              </a:solidFill>
              <a:latin typeface="Avenir Next LT Pro" panose="020B0504020202020204" pitchFamily="34" charset="0"/>
            </a:endParaRPr>
          </a:p>
          <a:p>
            <a:pPr marL="0" marR="0" lvl="0" indent="0" algn="l" rtl="0">
              <a:spcBef>
                <a:spcPts val="0"/>
              </a:spcBef>
              <a:spcAft>
                <a:spcPts val="0"/>
              </a:spcAft>
              <a:buNone/>
            </a:pPr>
            <a:r>
              <a:rPr lang="en-US">
                <a:solidFill>
                  <a:schemeClr val="dk1"/>
                </a:solidFill>
                <a:latin typeface="Avenir Next LT Pro" panose="020B0504020202020204" pitchFamily="34" charset="0"/>
                <a:ea typeface="Avenir"/>
                <a:cs typeface="Avenir"/>
                <a:sym typeface="Avenir"/>
              </a:rPr>
              <a:t>	</a:t>
            </a:r>
            <a:r>
              <a:rPr lang="en-US" b="1">
                <a:solidFill>
                  <a:schemeClr val="dk1"/>
                </a:solidFill>
                <a:latin typeface="Avenir Next LT Pro" panose="020B0504020202020204" pitchFamily="34" charset="0"/>
                <a:ea typeface="Avenir"/>
                <a:cs typeface="Avenir"/>
                <a:sym typeface="Avenir"/>
              </a:rPr>
              <a:t>HQ6.</a:t>
            </a:r>
            <a:r>
              <a:rPr lang="en-US">
                <a:solidFill>
                  <a:schemeClr val="dk1"/>
                </a:solidFill>
                <a:latin typeface="Avenir Next LT Pro" panose="020B0504020202020204" pitchFamily="34" charset="0"/>
                <a:ea typeface="Avenir"/>
                <a:cs typeface="Avenir"/>
                <a:sym typeface="Avenir"/>
              </a:rPr>
              <a:t> How long will the program take?</a:t>
            </a:r>
            <a:endParaRPr lang="en-US">
              <a:latin typeface="Avenir Next LT Pro" panose="020B0504020202020204" pitchFamily="34" charset="0"/>
            </a:endParaRPr>
          </a:p>
          <a:p>
            <a:pPr marL="0" marR="0" lvl="0" indent="0" algn="l" rtl="0">
              <a:spcBef>
                <a:spcPts val="0"/>
              </a:spcBef>
              <a:spcAft>
                <a:spcPts val="0"/>
              </a:spcAft>
              <a:buNone/>
            </a:pPr>
            <a:r>
              <a:rPr lang="en-US">
                <a:solidFill>
                  <a:schemeClr val="dk1"/>
                </a:solidFill>
                <a:latin typeface="Avenir Next LT Pro" panose="020B0504020202020204" pitchFamily="34" charset="0"/>
                <a:ea typeface="Avenir"/>
                <a:cs typeface="Avenir"/>
                <a:sym typeface="Avenir"/>
              </a:rPr>
              <a:t>	</a:t>
            </a:r>
            <a:r>
              <a:rPr lang="en-US" b="1">
                <a:solidFill>
                  <a:schemeClr val="dk1"/>
                </a:solidFill>
                <a:latin typeface="Avenir Next LT Pro" panose="020B0504020202020204" pitchFamily="34" charset="0"/>
                <a:ea typeface="Avenir"/>
                <a:cs typeface="Avenir"/>
                <a:sym typeface="Avenir"/>
              </a:rPr>
              <a:t>HQ8.</a:t>
            </a:r>
            <a:r>
              <a:rPr lang="en-US">
                <a:solidFill>
                  <a:schemeClr val="dk1"/>
                </a:solidFill>
                <a:latin typeface="Avenir Next LT Pro" panose="020B0504020202020204" pitchFamily="34" charset="0"/>
                <a:ea typeface="Avenir"/>
                <a:cs typeface="Avenir"/>
                <a:sym typeface="Avenir"/>
              </a:rPr>
              <a:t> What are the mid-term and final exams to check for success?</a:t>
            </a:r>
          </a:p>
          <a:p>
            <a:pPr marL="0" marR="0" lvl="0" indent="0" algn="l" rtl="0">
              <a:spcBef>
                <a:spcPts val="0"/>
              </a:spcBef>
              <a:spcAft>
                <a:spcPts val="0"/>
              </a:spcAft>
              <a:buNone/>
            </a:pPr>
            <a:endParaRPr lang="en-US">
              <a:latin typeface="Avenir Next LT Pro" panose="020B0504020202020204" pitchFamily="34" charset="0"/>
            </a:endParaRPr>
          </a:p>
          <a:p>
            <a:pPr marL="0" marR="0" lvl="0" indent="0" algn="l" rtl="0">
              <a:spcBef>
                <a:spcPts val="0"/>
              </a:spcBef>
              <a:spcAft>
                <a:spcPts val="0"/>
              </a:spcAft>
              <a:buNone/>
            </a:pPr>
            <a:r>
              <a:rPr lang="en-US">
                <a:latin typeface="Avenir Next LT Pro" panose="020B0504020202020204" pitchFamily="34" charset="0"/>
              </a:rPr>
              <a:t>Please use this specific table if you are self-selecting as an ACTIVATOR PATHWAY.   </a:t>
            </a:r>
          </a:p>
          <a:p>
            <a:pPr marL="0" marR="0" lvl="0" indent="0" algn="l" rtl="0">
              <a:spcBef>
                <a:spcPts val="0"/>
              </a:spcBef>
              <a:spcAft>
                <a:spcPts val="0"/>
              </a:spcAft>
              <a:buNone/>
            </a:pPr>
            <a:r>
              <a:rPr lang="en-US">
                <a:latin typeface="Avenir Next LT Pro" panose="020B0504020202020204" pitchFamily="34" charset="0"/>
              </a:rPr>
              <a:t>*Funding pending ARPA-H approval for Phase III – Clinical ; optional up to 6 months for Activator Pathway</a:t>
            </a:r>
            <a:endParaRPr lang="en-US" sz="1800">
              <a:solidFill>
                <a:schemeClr val="dk1"/>
              </a:solidFill>
              <a:latin typeface="Avenir Next LT Pro" panose="020B0504020202020204" pitchFamily="34" charset="0"/>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7"/>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p>
            <a:pPr marL="0" lvl="0" indent="0" algn="l" rtl="0">
              <a:lnSpc>
                <a:spcPct val="95000"/>
              </a:lnSpc>
              <a:spcBef>
                <a:spcPts val="0"/>
              </a:spcBef>
              <a:spcAft>
                <a:spcPts val="0"/>
              </a:spcAft>
              <a:buClr>
                <a:schemeClr val="accent2"/>
              </a:buClr>
              <a:buSzPts val="3000"/>
              <a:buFont typeface="Avenir"/>
              <a:buNone/>
            </a:pPr>
            <a:r>
              <a:rPr lang="en-US">
                <a:latin typeface="Avenir Next LT Pro" panose="020B0504020202020204" pitchFamily="34" charset="0"/>
                <a:sym typeface="Avenir"/>
              </a:rPr>
              <a:t>Program Timeline &amp; Milestones (Accelerator)</a:t>
            </a:r>
            <a:endParaRPr lang="en-US">
              <a:latin typeface="Avenir Next LT Pro" panose="020B0504020202020204" pitchFamily="34" charset="0"/>
            </a:endParaRPr>
          </a:p>
        </p:txBody>
      </p:sp>
      <p:sp>
        <p:nvSpPr>
          <p:cNvPr id="907" name="Google Shape;907;p7"/>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909" name="Google Shape;909;p7"/>
          <p:cNvSpPr txBox="1"/>
          <p:nvPr/>
        </p:nvSpPr>
        <p:spPr>
          <a:xfrm>
            <a:off x="571500" y="1122401"/>
            <a:ext cx="11055350"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b="1">
                <a:solidFill>
                  <a:schemeClr val="dk1"/>
                </a:solidFill>
                <a:latin typeface="Avenir Next LT Pro" panose="020B0504020202020204" pitchFamily="34" charset="0"/>
                <a:ea typeface="Avenir"/>
                <a:cs typeface="Avenir"/>
                <a:sym typeface="Avenir"/>
              </a:rPr>
              <a:t>ARPA-H Heilmeier Questions</a:t>
            </a:r>
            <a:endParaRPr lang="en-US">
              <a:solidFill>
                <a:schemeClr val="dk1"/>
              </a:solidFill>
              <a:latin typeface="Avenir Next LT Pro" panose="020B0504020202020204" pitchFamily="34" charset="0"/>
            </a:endParaRPr>
          </a:p>
          <a:p>
            <a:pPr marL="0" marR="0" lvl="0" indent="0" algn="l" rtl="0">
              <a:spcBef>
                <a:spcPts val="0"/>
              </a:spcBef>
              <a:spcAft>
                <a:spcPts val="0"/>
              </a:spcAft>
              <a:buNone/>
            </a:pPr>
            <a:r>
              <a:rPr lang="en-US">
                <a:solidFill>
                  <a:schemeClr val="dk1"/>
                </a:solidFill>
                <a:latin typeface="Avenir Next LT Pro" panose="020B0504020202020204" pitchFamily="34" charset="0"/>
                <a:ea typeface="Avenir"/>
                <a:cs typeface="Avenir"/>
                <a:sym typeface="Avenir"/>
              </a:rPr>
              <a:t>	</a:t>
            </a:r>
            <a:r>
              <a:rPr lang="en-US" b="1">
                <a:solidFill>
                  <a:schemeClr val="dk1"/>
                </a:solidFill>
                <a:latin typeface="Avenir Next LT Pro" panose="020B0504020202020204" pitchFamily="34" charset="0"/>
                <a:ea typeface="Avenir"/>
                <a:cs typeface="Avenir"/>
                <a:sym typeface="Avenir"/>
              </a:rPr>
              <a:t>HQ6.</a:t>
            </a:r>
            <a:r>
              <a:rPr lang="en-US">
                <a:solidFill>
                  <a:schemeClr val="dk1"/>
                </a:solidFill>
                <a:latin typeface="Avenir Next LT Pro" panose="020B0504020202020204" pitchFamily="34" charset="0"/>
                <a:ea typeface="Avenir"/>
                <a:cs typeface="Avenir"/>
                <a:sym typeface="Avenir"/>
              </a:rPr>
              <a:t> How long will the program take?</a:t>
            </a:r>
            <a:endParaRPr lang="en-US">
              <a:latin typeface="Avenir Next LT Pro" panose="020B0504020202020204" pitchFamily="34" charset="0"/>
            </a:endParaRPr>
          </a:p>
          <a:p>
            <a:pPr marL="0" marR="0" lvl="0" indent="0" algn="l" rtl="0">
              <a:spcBef>
                <a:spcPts val="0"/>
              </a:spcBef>
              <a:spcAft>
                <a:spcPts val="0"/>
              </a:spcAft>
              <a:buNone/>
            </a:pPr>
            <a:r>
              <a:rPr lang="en-US">
                <a:solidFill>
                  <a:schemeClr val="dk1"/>
                </a:solidFill>
                <a:latin typeface="Avenir Next LT Pro" panose="020B0504020202020204" pitchFamily="34" charset="0"/>
                <a:ea typeface="Avenir"/>
                <a:cs typeface="Avenir"/>
                <a:sym typeface="Avenir"/>
              </a:rPr>
              <a:t>	</a:t>
            </a:r>
            <a:r>
              <a:rPr lang="en-US" b="1">
                <a:solidFill>
                  <a:schemeClr val="dk1"/>
                </a:solidFill>
                <a:latin typeface="Avenir Next LT Pro" panose="020B0504020202020204" pitchFamily="34" charset="0"/>
                <a:ea typeface="Avenir"/>
                <a:cs typeface="Avenir"/>
                <a:sym typeface="Avenir"/>
              </a:rPr>
              <a:t>HQ8.</a:t>
            </a:r>
            <a:r>
              <a:rPr lang="en-US">
                <a:solidFill>
                  <a:schemeClr val="dk1"/>
                </a:solidFill>
                <a:latin typeface="Avenir Next LT Pro" panose="020B0504020202020204" pitchFamily="34" charset="0"/>
                <a:ea typeface="Avenir"/>
                <a:cs typeface="Avenir"/>
                <a:sym typeface="Avenir"/>
              </a:rPr>
              <a:t> What are the mid-term and final exams to check for success?</a:t>
            </a:r>
          </a:p>
          <a:p>
            <a:pPr marL="0" marR="0" lvl="0" indent="0" algn="l" rtl="0">
              <a:spcBef>
                <a:spcPts val="0"/>
              </a:spcBef>
              <a:spcAft>
                <a:spcPts val="0"/>
              </a:spcAft>
              <a:buNone/>
            </a:pPr>
            <a:endParaRPr lang="en-US">
              <a:latin typeface="Avenir Next LT Pro" panose="020B0504020202020204" pitchFamily="34" charset="0"/>
            </a:endParaRPr>
          </a:p>
          <a:p>
            <a:r>
              <a:rPr lang="en-US">
                <a:latin typeface="Avenir Next LT Pro" panose="020B0504020202020204" pitchFamily="34" charset="0"/>
              </a:rPr>
              <a:t>Please use this specific table if you are self-selecting as an ACCELERATOR PATHWAY</a:t>
            </a:r>
          </a:p>
          <a:p>
            <a:r>
              <a:rPr lang="en-US">
                <a:latin typeface="Avenir Next LT Pro" panose="020B0504020202020204" pitchFamily="34" charset="0"/>
              </a:rPr>
              <a:t>*Funding pending  ARPA-H approval for Phase III – Clinical ; up to 24 months for Accelerator Pathway</a:t>
            </a:r>
          </a:p>
        </p:txBody>
      </p:sp>
      <p:graphicFrame>
        <p:nvGraphicFramePr>
          <p:cNvPr id="2" name="Google Shape;908;p7">
            <a:extLst>
              <a:ext uri="{FF2B5EF4-FFF2-40B4-BE49-F238E27FC236}">
                <a16:creationId xmlns:a16="http://schemas.microsoft.com/office/drawing/2014/main" id="{75EB517D-24D0-0EB0-AF61-46085B6B8C66}"/>
              </a:ext>
            </a:extLst>
          </p:cNvPr>
          <p:cNvGraphicFramePr/>
          <p:nvPr>
            <p:extLst>
              <p:ext uri="{D42A27DB-BD31-4B8C-83A1-F6EECF244321}">
                <p14:modId xmlns:p14="http://schemas.microsoft.com/office/powerpoint/2010/main" val="1471127968"/>
              </p:ext>
            </p:extLst>
          </p:nvPr>
        </p:nvGraphicFramePr>
        <p:xfrm>
          <a:off x="535039" y="2661243"/>
          <a:ext cx="11121917" cy="3361283"/>
        </p:xfrm>
        <a:graphic>
          <a:graphicData uri="http://schemas.openxmlformats.org/drawingml/2006/table">
            <a:tbl>
              <a:tblPr firstRow="1" bandRow="1">
                <a:noFill/>
                <a:tableStyleId>{EEF34112-2CC8-4503-B581-0E448D1F8F8E}</a:tableStyleId>
              </a:tblPr>
              <a:tblGrid>
                <a:gridCol w="2647227">
                  <a:extLst>
                    <a:ext uri="{9D8B030D-6E8A-4147-A177-3AD203B41FA5}">
                      <a16:colId xmlns:a16="http://schemas.microsoft.com/office/drawing/2014/main" val="20000"/>
                    </a:ext>
                  </a:extLst>
                </a:gridCol>
                <a:gridCol w="847469">
                  <a:extLst>
                    <a:ext uri="{9D8B030D-6E8A-4147-A177-3AD203B41FA5}">
                      <a16:colId xmlns:a16="http://schemas.microsoft.com/office/drawing/2014/main" val="20001"/>
                    </a:ext>
                  </a:extLst>
                </a:gridCol>
                <a:gridCol w="847469">
                  <a:extLst>
                    <a:ext uri="{9D8B030D-6E8A-4147-A177-3AD203B41FA5}">
                      <a16:colId xmlns:a16="http://schemas.microsoft.com/office/drawing/2014/main" val="2950373759"/>
                    </a:ext>
                  </a:extLst>
                </a:gridCol>
                <a:gridCol w="847469">
                  <a:extLst>
                    <a:ext uri="{9D8B030D-6E8A-4147-A177-3AD203B41FA5}">
                      <a16:colId xmlns:a16="http://schemas.microsoft.com/office/drawing/2014/main" val="20002"/>
                    </a:ext>
                  </a:extLst>
                </a:gridCol>
                <a:gridCol w="847469">
                  <a:extLst>
                    <a:ext uri="{9D8B030D-6E8A-4147-A177-3AD203B41FA5}">
                      <a16:colId xmlns:a16="http://schemas.microsoft.com/office/drawing/2014/main" val="20003"/>
                    </a:ext>
                  </a:extLst>
                </a:gridCol>
                <a:gridCol w="847469">
                  <a:extLst>
                    <a:ext uri="{9D8B030D-6E8A-4147-A177-3AD203B41FA5}">
                      <a16:colId xmlns:a16="http://schemas.microsoft.com/office/drawing/2014/main" val="2163715903"/>
                    </a:ext>
                  </a:extLst>
                </a:gridCol>
                <a:gridCol w="847469">
                  <a:extLst>
                    <a:ext uri="{9D8B030D-6E8A-4147-A177-3AD203B41FA5}">
                      <a16:colId xmlns:a16="http://schemas.microsoft.com/office/drawing/2014/main" val="672336846"/>
                    </a:ext>
                  </a:extLst>
                </a:gridCol>
                <a:gridCol w="847469">
                  <a:extLst>
                    <a:ext uri="{9D8B030D-6E8A-4147-A177-3AD203B41FA5}">
                      <a16:colId xmlns:a16="http://schemas.microsoft.com/office/drawing/2014/main" val="20004"/>
                    </a:ext>
                  </a:extLst>
                </a:gridCol>
                <a:gridCol w="847469">
                  <a:extLst>
                    <a:ext uri="{9D8B030D-6E8A-4147-A177-3AD203B41FA5}">
                      <a16:colId xmlns:a16="http://schemas.microsoft.com/office/drawing/2014/main" val="4029569754"/>
                    </a:ext>
                  </a:extLst>
                </a:gridCol>
                <a:gridCol w="847469">
                  <a:extLst>
                    <a:ext uri="{9D8B030D-6E8A-4147-A177-3AD203B41FA5}">
                      <a16:colId xmlns:a16="http://schemas.microsoft.com/office/drawing/2014/main" val="565796186"/>
                    </a:ext>
                  </a:extLst>
                </a:gridCol>
                <a:gridCol w="847469">
                  <a:extLst>
                    <a:ext uri="{9D8B030D-6E8A-4147-A177-3AD203B41FA5}">
                      <a16:colId xmlns:a16="http://schemas.microsoft.com/office/drawing/2014/main" val="4015951753"/>
                    </a:ext>
                  </a:extLst>
                </a:gridCol>
              </a:tblGrid>
              <a:tr h="647352">
                <a:tc>
                  <a:txBody>
                    <a:bodyPr/>
                    <a:lstStyle/>
                    <a:p>
                      <a:pPr marL="0" marR="0" lvl="0" indent="0" algn="l" rtl="0">
                        <a:spcBef>
                          <a:spcPts val="0"/>
                        </a:spcBef>
                        <a:spcAft>
                          <a:spcPts val="0"/>
                        </a:spcAft>
                        <a:buNone/>
                      </a:pPr>
                      <a:endParaRPr sz="1800"/>
                    </a:p>
                  </a:txBody>
                  <a:tcPr marL="91450" marR="91450" marT="45725" marB="45725">
                    <a:lnB w="38100" cap="flat" cmpd="sng" algn="ctr">
                      <a:solidFill>
                        <a:schemeClr val="bg1"/>
                      </a:solidFill>
                      <a:prstDash val="solid"/>
                      <a:round/>
                      <a:headEnd type="none" w="med" len="med"/>
                      <a:tailEnd type="none" w="med" len="med"/>
                    </a:lnB>
                    <a:noFill/>
                  </a:tcPr>
                </a:tc>
                <a:tc gridSpan="3">
                  <a:txBody>
                    <a:bodyPr/>
                    <a:lstStyle/>
                    <a:p>
                      <a:pPr marL="0" marR="0" lvl="0" indent="0" algn="ctr" rtl="0">
                        <a:spcBef>
                          <a:spcPts val="0"/>
                        </a:spcBef>
                        <a:spcAft>
                          <a:spcPts val="0"/>
                        </a:spcAft>
                        <a:buNone/>
                      </a:pPr>
                      <a:r>
                        <a:rPr lang="en-US" sz="1400">
                          <a:latin typeface="Avenir"/>
                          <a:ea typeface="Avenir"/>
                          <a:cs typeface="Avenir"/>
                          <a:sym typeface="Avenir"/>
                        </a:rPr>
                        <a:t>Phase I: Discovery and Development</a:t>
                      </a:r>
                    </a:p>
                    <a:p>
                      <a:pPr marL="0" marR="0" lvl="0" indent="0" algn="ctr" rtl="0">
                        <a:spcBef>
                          <a:spcPts val="0"/>
                        </a:spcBef>
                        <a:spcAft>
                          <a:spcPts val="0"/>
                        </a:spcAft>
                        <a:buNone/>
                      </a:pPr>
                      <a:r>
                        <a:rPr lang="en-US" sz="1400">
                          <a:latin typeface="Avenir"/>
                          <a:ea typeface="Avenir"/>
                          <a:cs typeface="Avenir"/>
                          <a:sym typeface="Avenir"/>
                        </a:rPr>
                        <a:t>X months</a:t>
                      </a:r>
                    </a:p>
                    <a:p>
                      <a:pPr marL="0" marR="0" lvl="0" indent="0" algn="ctr" rtl="0">
                        <a:spcBef>
                          <a:spcPts val="0"/>
                        </a:spcBef>
                        <a:spcAft>
                          <a:spcPts val="0"/>
                        </a:spcAft>
                        <a:buNone/>
                      </a:pPr>
                      <a:r>
                        <a:rPr lang="en-US" sz="1050" b="0">
                          <a:latin typeface="Avenir"/>
                          <a:ea typeface="Avenir"/>
                          <a:cs typeface="Avenir"/>
                          <a:sym typeface="Avenir"/>
                        </a:rPr>
                        <a:t>(Up to 18 months)</a:t>
                      </a:r>
                      <a:endParaRPr sz="1050" b="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400">
                        <a:latin typeface="Avenir"/>
                        <a:ea typeface="Avenir"/>
                        <a:cs typeface="Avenir"/>
                        <a:sym typeface="Avenir"/>
                      </a:endParaRPr>
                    </a:p>
                  </a:txBody>
                  <a:tcPr marL="91450" marR="91450" marT="45725" marB="45725"/>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a:latin typeface="Avenir"/>
                          <a:ea typeface="Avenir"/>
                          <a:cs typeface="Avenir"/>
                          <a:sym typeface="Avenir"/>
                        </a:rPr>
                        <a:t>Phase II: Pre-Clinical</a:t>
                      </a:r>
                    </a:p>
                    <a:p>
                      <a:pPr algn="ctr"/>
                      <a:r>
                        <a:rPr lang="en-US"/>
                        <a:t>18 months</a:t>
                      </a:r>
                      <a:endParaRPr/>
                    </a:p>
                  </a:txBody>
                  <a:tcPr marL="9144" marR="9144" marT="45725" marB="45725">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a:latin typeface="Avenir"/>
                          <a:ea typeface="Avenir"/>
                          <a:cs typeface="Avenir"/>
                          <a:sym typeface="Avenir"/>
                        </a:rPr>
                        <a:t>Phase III: Clinical</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400">
                          <a:latin typeface="Avenir"/>
                          <a:ea typeface="Avenir"/>
                          <a:cs typeface="Avenir"/>
                          <a:sym typeface="Avenir"/>
                        </a:rPr>
                        <a:t>X months*</a:t>
                      </a:r>
                    </a:p>
                  </a:txBody>
                  <a:tcPr marL="9144" marR="9144" marT="45725" marB="45725">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0314961"/>
                  </a:ext>
                </a:extLst>
              </a:tr>
              <a:tr h="0">
                <a:tc rowSpan="2">
                  <a:txBody>
                    <a:bodyPr/>
                    <a:lstStyle/>
                    <a:p>
                      <a:pPr marL="0" marR="0" lvl="0" indent="0" algn="l" rtl="0">
                        <a:spcBef>
                          <a:spcPts val="0"/>
                        </a:spcBef>
                        <a:spcAft>
                          <a:spcPts val="0"/>
                        </a:spcAft>
                        <a:buNone/>
                      </a:pPr>
                      <a:r>
                        <a:rPr lang="en-US" sz="1400" u="none" strike="noStrike" cap="none">
                          <a:latin typeface="Avenir"/>
                          <a:sym typeface="Avenir"/>
                        </a:rPr>
                        <a:t>Key Milestones</a:t>
                      </a:r>
                      <a:endParaRPr sz="1800"/>
                    </a:p>
                  </a:txBody>
                  <a:tcPr marR="9144" marT="45725" marB="45725" anchor="ct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2">
                        <a:lumMod val="90000"/>
                      </a:schemeClr>
                    </a:solidFill>
                  </a:tcPr>
                </a:tc>
                <a:tc gridSpan="10">
                  <a:txBody>
                    <a:bodyPr/>
                    <a:lstStyle/>
                    <a:p>
                      <a:pPr marL="0" marR="0" lvl="0" indent="0" algn="ctr" rtl="0">
                        <a:spcBef>
                          <a:spcPts val="0"/>
                        </a:spcBef>
                        <a:spcAft>
                          <a:spcPts val="0"/>
                        </a:spcAft>
                        <a:buNone/>
                      </a:pPr>
                      <a:r>
                        <a:rPr lang="en-US" sz="1400">
                          <a:latin typeface="Avenir"/>
                          <a:ea typeface="Avenir"/>
                          <a:cs typeface="Avenir"/>
                          <a:sym typeface="Avenir"/>
                        </a:rPr>
                        <a:t>Months</a:t>
                      </a:r>
                      <a:endParaRPr sz="1400">
                        <a:latin typeface="Avenir"/>
                        <a:ea typeface="Avenir"/>
                        <a:cs typeface="Avenir"/>
                        <a:sym typeface="Avenir"/>
                      </a:endParaRPr>
                    </a:p>
                  </a:txBody>
                  <a:tcPr marL="9144" marR="9144" marT="45725" marB="45725">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tx2">
                        <a:lumMod val="90000"/>
                      </a:schemeClr>
                    </a:solidFill>
                  </a:tcPr>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hMerge="1">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extLst>
                  <a:ext uri="{0D108BD9-81ED-4DB2-BD59-A6C34878D82A}">
                    <a16:rowId xmlns:a16="http://schemas.microsoft.com/office/drawing/2014/main" val="1927809778"/>
                  </a:ext>
                </a:extLst>
              </a:tr>
              <a:tr h="0">
                <a:tc vMerge="1">
                  <a:txBody>
                    <a:bodyPr/>
                    <a:lstStyle/>
                    <a:p>
                      <a:endParaRPr/>
                    </a:p>
                  </a:txBody>
                  <a:tcPr marL="9144" marR="9144" marT="45725" marB="45725"/>
                </a:tc>
                <a:tc>
                  <a:txBody>
                    <a:bodyPr/>
                    <a:lstStyle/>
                    <a:p>
                      <a:pPr marL="0" marR="0" lvl="0" indent="0" algn="ctr" rtl="0">
                        <a:spcBef>
                          <a:spcPts val="0"/>
                        </a:spcBef>
                        <a:spcAft>
                          <a:spcPts val="0"/>
                        </a:spcAft>
                        <a:buNone/>
                      </a:pPr>
                      <a:r>
                        <a:rPr lang="en-US" sz="1400">
                          <a:latin typeface="Avenir"/>
                          <a:ea typeface="Avenir"/>
                          <a:cs typeface="Avenir"/>
                          <a:sym typeface="Avenir"/>
                        </a:rPr>
                        <a:t>6 </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12 </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18  </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24 </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30</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36</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42</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48</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54</a:t>
                      </a:r>
                      <a:endParaRPr sz="1400">
                        <a:latin typeface="Avenir"/>
                        <a:ea typeface="Avenir"/>
                        <a:cs typeface="Avenir"/>
                        <a:sym typeface="Avenir"/>
                      </a:endParaRPr>
                    </a:p>
                  </a:txBody>
                  <a:tcPr marL="9144" marR="9144" marT="45725" marB="45725">
                    <a:lnB w="38100" cap="flat" cmpd="sng" algn="ctr">
                      <a:solidFill>
                        <a:schemeClr val="bg1"/>
                      </a:solidFill>
                      <a:prstDash val="solid"/>
                      <a:round/>
                      <a:headEnd type="none" w="med" len="med"/>
                      <a:tailEnd type="none" w="med" len="med"/>
                    </a:lnB>
                    <a:solidFill>
                      <a:schemeClr val="tx2">
                        <a:lumMod val="90000"/>
                      </a:schemeClr>
                    </a:solidFill>
                  </a:tcPr>
                </a:tc>
                <a:tc>
                  <a:txBody>
                    <a:bodyPr/>
                    <a:lstStyle/>
                    <a:p>
                      <a:pPr marL="0" marR="0" lvl="0" indent="0" algn="ctr" rtl="0">
                        <a:spcBef>
                          <a:spcPts val="0"/>
                        </a:spcBef>
                        <a:spcAft>
                          <a:spcPts val="0"/>
                        </a:spcAft>
                        <a:buNone/>
                      </a:pPr>
                      <a:r>
                        <a:rPr lang="en-US" sz="1400">
                          <a:latin typeface="Avenir"/>
                          <a:ea typeface="Avenir"/>
                          <a:cs typeface="Avenir"/>
                          <a:sym typeface="Avenir"/>
                        </a:rPr>
                        <a:t>60</a:t>
                      </a:r>
                      <a:endParaRPr sz="1400">
                        <a:latin typeface="Avenir"/>
                        <a:ea typeface="Avenir"/>
                        <a:cs typeface="Avenir"/>
                        <a:sym typeface="Avenir"/>
                      </a:endParaRPr>
                    </a:p>
                  </a:txBody>
                  <a:tcPr marL="9144" marR="9144" marT="45725" marB="45725">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tx2">
                        <a:lumMod val="90000"/>
                      </a:schemeClr>
                    </a:solidFill>
                  </a:tcPr>
                </a:tc>
                <a:extLst>
                  <a:ext uri="{0D108BD9-81ED-4DB2-BD59-A6C34878D82A}">
                    <a16:rowId xmlns:a16="http://schemas.microsoft.com/office/drawing/2014/main" val="10000"/>
                  </a:ext>
                </a:extLst>
              </a:tr>
              <a:tr h="451738">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38100" cap="flat" cmpd="sng" algn="ctr">
                      <a:solidFill>
                        <a:schemeClr val="bg1"/>
                      </a:solidFill>
                      <a:prstDash val="solid"/>
                      <a:round/>
                      <a:headEnd type="none" w="med" len="med"/>
                      <a:tailEnd type="none" w="med" len="med"/>
                    </a:lnT>
                  </a:tcPr>
                </a:tc>
                <a:tc>
                  <a:txBody>
                    <a:bodyPr/>
                    <a:lstStyle/>
                    <a:p>
                      <a:endParaRPr lang="en-US"/>
                    </a:p>
                  </a:txBody>
                  <a:tcPr marL="9144" marR="9144" marT="45725" marB="45725">
                    <a:lnT w="38100" cap="flat" cmpd="sng" algn="ctr">
                      <a:solidFill>
                        <a:schemeClr val="bg1"/>
                      </a:solidFill>
                      <a:prstDash val="solid"/>
                      <a:round/>
                      <a:headEnd type="none" w="med" len="med"/>
                      <a:tailEnd type="none" w="med" len="med"/>
                    </a:lnT>
                  </a:tcPr>
                </a:tc>
                <a:tc>
                  <a:txBody>
                    <a:bodyPr/>
                    <a:lstStyle/>
                    <a:p>
                      <a:endParaRPr lang="en-US"/>
                    </a:p>
                  </a:txBody>
                  <a:tcPr marL="9144" marR="9144" marT="45725" marB="45725">
                    <a:lnT w="38100" cap="flat" cmpd="sng" algn="ctr">
                      <a:solidFill>
                        <a:schemeClr val="bg1"/>
                      </a:solidFill>
                      <a:prstDash val="solid"/>
                      <a:round/>
                      <a:headEnd type="none" w="med" len="med"/>
                      <a:tailEnd type="none" w="med" len="med"/>
                    </a:lnT>
                  </a:tcPr>
                </a:tc>
                <a:tc>
                  <a:txBody>
                    <a:bodyPr/>
                    <a:lstStyle/>
                    <a:p>
                      <a:endParaRPr lang="en-US"/>
                    </a:p>
                  </a:txBody>
                  <a:tcPr marL="9144" marR="9144" marT="45725" marB="45725">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1"/>
                  </a:ext>
                </a:extLst>
              </a:tr>
              <a:tr h="452437">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R w="12700" cap="flat" cmpd="sng" algn="ctr">
                      <a:solidFill>
                        <a:schemeClr val="bg1"/>
                      </a:solidFill>
                      <a:prstDash val="solid"/>
                      <a:round/>
                      <a:headEnd type="none" w="med" len="med"/>
                      <a:tailEnd type="none" w="med" len="med"/>
                    </a:lnR>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L w="12700" cap="flat" cmpd="sng" algn="ctr">
                      <a:solidFill>
                        <a:schemeClr val="bg1"/>
                      </a:solidFill>
                      <a:prstDash val="solid"/>
                      <a:round/>
                      <a:headEnd type="none" w="med" len="med"/>
                      <a:tailEnd type="none" w="med" len="med"/>
                    </a:lnL>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extLst>
                  <a:ext uri="{0D108BD9-81ED-4DB2-BD59-A6C34878D82A}">
                    <a16:rowId xmlns:a16="http://schemas.microsoft.com/office/drawing/2014/main" val="10002"/>
                  </a:ext>
                </a:extLst>
              </a:tr>
              <a:tr h="487158">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lnT w="12700" cap="flat" cmpd="sng" algn="ctr">
                      <a:solidFill>
                        <a:schemeClr val="bg1"/>
                      </a:solidFill>
                      <a:prstDash val="solid"/>
                      <a:round/>
                      <a:headEnd type="none" w="med" len="med"/>
                      <a:tailEnd type="none" w="med" len="med"/>
                    </a:lnT>
                  </a:tcPr>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extLst>
                  <a:ext uri="{0D108BD9-81ED-4DB2-BD59-A6C34878D82A}">
                    <a16:rowId xmlns:a16="http://schemas.microsoft.com/office/drawing/2014/main" val="10003"/>
                  </a:ext>
                </a:extLst>
              </a:tr>
              <a:tr h="468780">
                <a:tc>
                  <a:txBody>
                    <a:bodyPr/>
                    <a:lstStyle/>
                    <a:p>
                      <a:pPr marL="0" marR="0" lvl="0" indent="0" algn="l"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pPr marL="0" marR="0" lvl="0" indent="0" algn="ctr" rtl="0">
                        <a:spcBef>
                          <a:spcPts val="0"/>
                        </a:spcBef>
                        <a:spcAft>
                          <a:spcPts val="0"/>
                        </a:spcAft>
                        <a:buNone/>
                      </a:pPr>
                      <a:endParaRPr sz="1400">
                        <a:latin typeface="Avenir"/>
                        <a:ea typeface="Avenir"/>
                        <a:cs typeface="Avenir"/>
                        <a:sym typeface="Avenir"/>
                      </a:endParaRPr>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tc>
                  <a:txBody>
                    <a:bodyPr/>
                    <a:lstStyle/>
                    <a:p>
                      <a:endParaRPr lang="en-US"/>
                    </a:p>
                  </a:txBody>
                  <a:tcPr marL="9144" marR="9144" marT="45725" marB="45725"/>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60073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8"/>
          <p:cNvSpPr txBox="1">
            <a:spLocks noGrp="1"/>
          </p:cNvSpPr>
          <p:nvPr>
            <p:ph type="title"/>
          </p:nvPr>
        </p:nvSpPr>
        <p:spPr>
          <a:xfrm>
            <a:off x="571500" y="571500"/>
            <a:ext cx="10325100" cy="647700"/>
          </a:xfrm>
          <a:prstGeom prst="rect">
            <a:avLst/>
          </a:prstGeom>
          <a:noFill/>
          <a:ln>
            <a:noFill/>
          </a:ln>
        </p:spPr>
        <p:txBody>
          <a:bodyPr spcFirstLastPara="1" wrap="square" lIns="0" tIns="0" rIns="0" bIns="0" anchor="ctr" anchorCtr="0">
            <a:normAutofit/>
          </a:bodyPr>
          <a:lstStyle/>
          <a:p>
            <a:pPr marL="0" lvl="0" indent="0" algn="l" rtl="0">
              <a:lnSpc>
                <a:spcPct val="95000"/>
              </a:lnSpc>
              <a:spcBef>
                <a:spcPts val="0"/>
              </a:spcBef>
              <a:spcAft>
                <a:spcPts val="0"/>
              </a:spcAft>
              <a:buClr>
                <a:schemeClr val="accent2"/>
              </a:buClr>
              <a:buSzPts val="3000"/>
              <a:buFont typeface="Avenir"/>
              <a:buNone/>
            </a:pPr>
            <a:r>
              <a:rPr lang="en-US">
                <a:latin typeface="Avenir Next LT Pro" panose="020B0504020202020204" pitchFamily="34" charset="0"/>
                <a:sym typeface="Avenir"/>
              </a:rPr>
              <a:t>Cost</a:t>
            </a:r>
            <a:endParaRPr lang="en-US">
              <a:latin typeface="Avenir Next LT Pro" panose="020B0504020202020204" pitchFamily="34" charset="0"/>
            </a:endParaRPr>
          </a:p>
        </p:txBody>
      </p:sp>
      <p:sp>
        <p:nvSpPr>
          <p:cNvPr id="916" name="Google Shape;916;p8"/>
          <p:cNvSpPr txBox="1">
            <a:spLocks noGrp="1"/>
          </p:cNvSpPr>
          <p:nvPr>
            <p:ph type="body" idx="1"/>
          </p:nvPr>
        </p:nvSpPr>
        <p:spPr>
          <a:xfrm>
            <a:off x="2254250" y="6286500"/>
            <a:ext cx="9372600" cy="1905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9E0148"/>
              </a:buClr>
              <a:buSzPts val="900"/>
              <a:buFont typeface="Avenir"/>
              <a:buNone/>
            </a:pPr>
            <a:r>
              <a:rPr lang="en-US"/>
              <a:t> Project Submission # | Pre-Decisional – DO NOT DISTRIBUTE</a:t>
            </a:r>
            <a:endParaRPr/>
          </a:p>
        </p:txBody>
      </p:sp>
      <p:sp>
        <p:nvSpPr>
          <p:cNvPr id="917" name="Google Shape;917;p8"/>
          <p:cNvSpPr txBox="1">
            <a:spLocks noGrp="1"/>
          </p:cNvSpPr>
          <p:nvPr>
            <p:ph type="body" idx="3"/>
          </p:nvPr>
        </p:nvSpPr>
        <p:spPr>
          <a:xfrm>
            <a:off x="571500" y="1159138"/>
            <a:ext cx="11224260" cy="6477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accent2"/>
              </a:buClr>
              <a:buSzPts val="1400"/>
              <a:buNone/>
            </a:pPr>
            <a:r>
              <a:rPr lang="en-US" dirty="0">
                <a:latin typeface="Avenir Next LT Pro" panose="020B0504020202020204" pitchFamily="34" charset="0"/>
              </a:rPr>
              <a:t>Please list the Rough Order of Magnitude (ROM) pricing that describes the basic unbundled prices including all costs associated with the proposed effort</a:t>
            </a:r>
            <a:r>
              <a:rPr lang="en-US">
                <a:latin typeface="Avenir Next LT Pro" panose="020B0504020202020204" pitchFamily="34" charset="0"/>
              </a:rPr>
              <a:t>. </a:t>
            </a:r>
            <a:endParaRPr lang="en-US" b="1" dirty="0">
              <a:latin typeface="Avenir Next LT Pro" panose="020B0504020202020204" pitchFamily="34" charset="0"/>
            </a:endParaRPr>
          </a:p>
          <a:p>
            <a:pPr marL="182880" lvl="1" indent="0">
              <a:buSzPts val="1400"/>
              <a:buNone/>
            </a:pPr>
            <a:r>
              <a:rPr lang="en-US" sz="1600" b="1" dirty="0">
                <a:solidFill>
                  <a:schemeClr val="dk1"/>
                </a:solidFill>
                <a:latin typeface="Avenir Next LT Pro" panose="020B0504020202020204" pitchFamily="34" charset="0"/>
                <a:sym typeface="Avenir"/>
              </a:rPr>
              <a:t>ARPA-</a:t>
            </a:r>
            <a:r>
              <a:rPr lang="en-US" sz="1600" b="1" dirty="0">
                <a:solidFill>
                  <a:schemeClr val="dk1"/>
                </a:solidFill>
                <a:latin typeface="Avenir Next LT Pro" panose="020B0504020202020204" pitchFamily="34" charset="0"/>
              </a:rPr>
              <a:t>H </a:t>
            </a:r>
            <a:r>
              <a:rPr lang="en-US" sz="1600" b="1" dirty="0" err="1">
                <a:solidFill>
                  <a:schemeClr val="dk1"/>
                </a:solidFill>
                <a:latin typeface="Avenir Next LT Pro" panose="020B0504020202020204" pitchFamily="34" charset="0"/>
              </a:rPr>
              <a:t>H</a:t>
            </a:r>
            <a:r>
              <a:rPr lang="en-US" sz="1600" b="1" dirty="0" err="1">
                <a:solidFill>
                  <a:schemeClr val="dk1"/>
                </a:solidFill>
                <a:latin typeface="Avenir Next LT Pro" panose="020B0504020202020204" pitchFamily="34" charset="0"/>
                <a:sym typeface="Avenir"/>
              </a:rPr>
              <a:t>eilmeier</a:t>
            </a:r>
            <a:r>
              <a:rPr lang="en-US" sz="1600" b="1" dirty="0">
                <a:solidFill>
                  <a:schemeClr val="dk1"/>
                </a:solidFill>
                <a:latin typeface="Avenir Next LT Pro" panose="020B0504020202020204" pitchFamily="34" charset="0"/>
                <a:sym typeface="Avenir"/>
              </a:rPr>
              <a:t> Question:</a:t>
            </a:r>
            <a:endParaRPr lang="en-US" sz="1600" b="1" dirty="0">
              <a:latin typeface="Avenir Next LT Pro" panose="020B0504020202020204" pitchFamily="34" charset="0"/>
            </a:endParaRPr>
          </a:p>
          <a:p>
            <a:pPr marL="182880" lvl="1" indent="0">
              <a:buSzPts val="1400"/>
              <a:buNone/>
            </a:pPr>
            <a:r>
              <a:rPr lang="en-US" sz="1600" b="1" dirty="0">
                <a:latin typeface="Avenir Next LT Pro" panose="020B0504020202020204" pitchFamily="34" charset="0"/>
              </a:rPr>
              <a:t>HQ7: How much will the program cost?</a:t>
            </a:r>
            <a:endParaRPr lang="en-US" sz="1600" dirty="0">
              <a:latin typeface="Avenir Next LT Pro" panose="020B0504020202020204" pitchFamily="34" charset="0"/>
            </a:endParaRPr>
          </a:p>
          <a:p>
            <a:pPr marL="0" lvl="0" indent="0" algn="l" rtl="0">
              <a:lnSpc>
                <a:spcPct val="100000"/>
              </a:lnSpc>
              <a:spcBef>
                <a:spcPts val="600"/>
              </a:spcBef>
              <a:spcAft>
                <a:spcPts val="0"/>
              </a:spcAft>
              <a:buClr>
                <a:schemeClr val="accent2"/>
              </a:buClr>
              <a:buSzPts val="1400"/>
              <a:buNone/>
            </a:pPr>
            <a:endParaRPr dirty="0"/>
          </a:p>
        </p:txBody>
      </p:sp>
      <p:graphicFrame>
        <p:nvGraphicFramePr>
          <p:cNvPr id="2" name="Table 1">
            <a:extLst>
              <a:ext uri="{FF2B5EF4-FFF2-40B4-BE49-F238E27FC236}">
                <a16:creationId xmlns:a16="http://schemas.microsoft.com/office/drawing/2014/main" id="{2C82BD13-068B-44AA-374C-E32D225C5C23}"/>
              </a:ext>
            </a:extLst>
          </p:cNvPr>
          <p:cNvGraphicFramePr>
            <a:graphicFrameLocks noGrp="1"/>
          </p:cNvGraphicFramePr>
          <p:nvPr>
            <p:extLst>
              <p:ext uri="{D42A27DB-BD31-4B8C-83A1-F6EECF244321}">
                <p14:modId xmlns:p14="http://schemas.microsoft.com/office/powerpoint/2010/main" val="3670933539"/>
              </p:ext>
            </p:extLst>
          </p:nvPr>
        </p:nvGraphicFramePr>
        <p:xfrm>
          <a:off x="438150" y="2200276"/>
          <a:ext cx="11106150" cy="3971929"/>
        </p:xfrm>
        <a:graphic>
          <a:graphicData uri="http://schemas.openxmlformats.org/drawingml/2006/table">
            <a:tbl>
              <a:tblPr firstRow="1" firstCol="1" bandRow="1">
                <a:tableStyleId>{EEF34112-2CC8-4503-B581-0E448D1F8F8E}</a:tableStyleId>
              </a:tblPr>
              <a:tblGrid>
                <a:gridCol w="3882012">
                  <a:extLst>
                    <a:ext uri="{9D8B030D-6E8A-4147-A177-3AD203B41FA5}">
                      <a16:colId xmlns:a16="http://schemas.microsoft.com/office/drawing/2014/main" val="690616786"/>
                    </a:ext>
                  </a:extLst>
                </a:gridCol>
                <a:gridCol w="1671063">
                  <a:extLst>
                    <a:ext uri="{9D8B030D-6E8A-4147-A177-3AD203B41FA5}">
                      <a16:colId xmlns:a16="http://schemas.microsoft.com/office/drawing/2014/main" val="2251501199"/>
                    </a:ext>
                  </a:extLst>
                </a:gridCol>
                <a:gridCol w="1851025">
                  <a:extLst>
                    <a:ext uri="{9D8B030D-6E8A-4147-A177-3AD203B41FA5}">
                      <a16:colId xmlns:a16="http://schemas.microsoft.com/office/drawing/2014/main" val="1860056278"/>
                    </a:ext>
                  </a:extLst>
                </a:gridCol>
                <a:gridCol w="1851025">
                  <a:extLst>
                    <a:ext uri="{9D8B030D-6E8A-4147-A177-3AD203B41FA5}">
                      <a16:colId xmlns:a16="http://schemas.microsoft.com/office/drawing/2014/main" val="1939492830"/>
                    </a:ext>
                  </a:extLst>
                </a:gridCol>
                <a:gridCol w="1851025">
                  <a:extLst>
                    <a:ext uri="{9D8B030D-6E8A-4147-A177-3AD203B41FA5}">
                      <a16:colId xmlns:a16="http://schemas.microsoft.com/office/drawing/2014/main" val="2764292358"/>
                    </a:ext>
                  </a:extLst>
                </a:gridCol>
              </a:tblGrid>
              <a:tr h="535558">
                <a:tc>
                  <a:txBody>
                    <a:bodyPr/>
                    <a:lstStyle/>
                    <a:p>
                      <a:pPr marL="0" marR="0">
                        <a:lnSpc>
                          <a:spcPct val="107000"/>
                        </a:lnSpc>
                        <a:spcBef>
                          <a:spcPts val="0"/>
                        </a:spcBef>
                        <a:spcAft>
                          <a:spcPts val="0"/>
                        </a:spcAft>
                      </a:pPr>
                      <a:r>
                        <a:rPr lang="en-US" sz="1100" kern="0">
                          <a:effectLst/>
                          <a:latin typeface="Avenir"/>
                        </a:rPr>
                        <a:t>Categories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gn="ctr">
                        <a:lnSpc>
                          <a:spcPct val="107000"/>
                        </a:lnSpc>
                        <a:spcBef>
                          <a:spcPts val="0"/>
                        </a:spcBef>
                        <a:spcAft>
                          <a:spcPts val="0"/>
                        </a:spcAft>
                      </a:pPr>
                      <a:r>
                        <a:rPr lang="en-US" sz="1100" kern="0">
                          <a:effectLst/>
                          <a:latin typeface="Avenir"/>
                        </a:rPr>
                        <a:t>Phase I Amount</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gn="ctr">
                        <a:lnSpc>
                          <a:spcPct val="107000"/>
                        </a:lnSpc>
                        <a:spcBef>
                          <a:spcPts val="0"/>
                        </a:spcBef>
                        <a:spcAft>
                          <a:spcPts val="0"/>
                        </a:spcAft>
                      </a:pPr>
                      <a:r>
                        <a:rPr lang="en-US" sz="1100" kern="0">
                          <a:effectLst/>
                          <a:latin typeface="Avenir"/>
                        </a:rPr>
                        <a:t>Phase II</a:t>
                      </a:r>
                      <a:endParaRPr lang="en-US" sz="1100" kern="100">
                        <a:effectLst/>
                        <a:latin typeface="Avenir"/>
                      </a:endParaRPr>
                    </a:p>
                    <a:p>
                      <a:pPr marL="0" marR="0" algn="ctr">
                        <a:lnSpc>
                          <a:spcPct val="107000"/>
                        </a:lnSpc>
                        <a:spcBef>
                          <a:spcPts val="0"/>
                        </a:spcBef>
                        <a:spcAft>
                          <a:spcPts val="0"/>
                        </a:spcAft>
                      </a:pPr>
                      <a:r>
                        <a:rPr lang="en-US" sz="1100" kern="0">
                          <a:effectLst/>
                          <a:latin typeface="Avenir"/>
                        </a:rPr>
                        <a:t>Amount</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100" kern="0">
                          <a:effectLst/>
                          <a:latin typeface="Avenir"/>
                        </a:rPr>
                        <a:t>Phase III Amount</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100" kern="0">
                          <a:effectLst/>
                          <a:latin typeface="Avenir"/>
                        </a:rPr>
                        <a:t>Total</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35364908"/>
                  </a:ext>
                </a:extLst>
              </a:tr>
              <a:tr h="291539">
                <a:tc>
                  <a:txBody>
                    <a:bodyPr/>
                    <a:lstStyle/>
                    <a:p>
                      <a:pPr marL="0" marR="0">
                        <a:lnSpc>
                          <a:spcPct val="107000"/>
                        </a:lnSpc>
                        <a:spcBef>
                          <a:spcPts val="0"/>
                        </a:spcBef>
                        <a:spcAft>
                          <a:spcPts val="0"/>
                        </a:spcAft>
                      </a:pPr>
                      <a:r>
                        <a:rPr lang="en-US" sz="1100" kern="0">
                          <a:effectLst/>
                          <a:latin typeface="Avenir"/>
                        </a:rPr>
                        <a:t>Direct Labor (including fringe)</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81687168"/>
                  </a:ext>
                </a:extLst>
              </a:tr>
              <a:tr h="291539">
                <a:tc>
                  <a:txBody>
                    <a:bodyPr/>
                    <a:lstStyle/>
                    <a:p>
                      <a:pPr marL="0" marR="0">
                        <a:lnSpc>
                          <a:spcPct val="107000"/>
                        </a:lnSpc>
                        <a:spcBef>
                          <a:spcPts val="0"/>
                        </a:spcBef>
                        <a:spcAft>
                          <a:spcPts val="0"/>
                        </a:spcAft>
                      </a:pPr>
                      <a:r>
                        <a:rPr lang="en-US" sz="1100" kern="0">
                          <a:effectLst/>
                          <a:latin typeface="Avenir"/>
                        </a:rPr>
                        <a:t>Subcontracts</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22396122"/>
                  </a:ext>
                </a:extLst>
              </a:tr>
              <a:tr h="291539">
                <a:tc>
                  <a:txBody>
                    <a:bodyPr/>
                    <a:lstStyle/>
                    <a:p>
                      <a:pPr marL="0" marR="0">
                        <a:lnSpc>
                          <a:spcPct val="107000"/>
                        </a:lnSpc>
                        <a:spcBef>
                          <a:spcPts val="0"/>
                        </a:spcBef>
                        <a:spcAft>
                          <a:spcPts val="0"/>
                        </a:spcAft>
                      </a:pPr>
                      <a:r>
                        <a:rPr lang="en-US" sz="1100" kern="0">
                          <a:effectLst/>
                          <a:latin typeface="Avenir"/>
                        </a:rPr>
                        <a:t>Materials</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23659802"/>
                  </a:ext>
                </a:extLst>
              </a:tr>
              <a:tr h="291539">
                <a:tc>
                  <a:txBody>
                    <a:bodyPr/>
                    <a:lstStyle/>
                    <a:p>
                      <a:pPr marL="0" marR="0">
                        <a:lnSpc>
                          <a:spcPct val="107000"/>
                        </a:lnSpc>
                        <a:spcBef>
                          <a:spcPts val="0"/>
                        </a:spcBef>
                        <a:spcAft>
                          <a:spcPts val="0"/>
                        </a:spcAft>
                      </a:pPr>
                      <a:r>
                        <a:rPr lang="en-US" sz="1100" kern="0">
                          <a:effectLst/>
                          <a:latin typeface="Avenir"/>
                        </a:rPr>
                        <a:t>Equipment</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65988667"/>
                  </a:ext>
                </a:extLst>
              </a:tr>
              <a:tr h="291539">
                <a:tc>
                  <a:txBody>
                    <a:bodyPr/>
                    <a:lstStyle/>
                    <a:p>
                      <a:pPr marL="0" marR="0">
                        <a:lnSpc>
                          <a:spcPct val="107000"/>
                        </a:lnSpc>
                        <a:spcBef>
                          <a:spcPts val="0"/>
                        </a:spcBef>
                        <a:spcAft>
                          <a:spcPts val="0"/>
                        </a:spcAft>
                      </a:pPr>
                      <a:r>
                        <a:rPr lang="en-US" sz="1100" kern="0">
                          <a:effectLst/>
                          <a:latin typeface="Avenir"/>
                        </a:rPr>
                        <a:t>Travel</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47973780"/>
                  </a:ext>
                </a:extLst>
              </a:tr>
              <a:tr h="276962">
                <a:tc>
                  <a:txBody>
                    <a:bodyPr/>
                    <a:lstStyle/>
                    <a:p>
                      <a:pPr marL="0" marR="0">
                        <a:lnSpc>
                          <a:spcPct val="107000"/>
                        </a:lnSpc>
                        <a:spcBef>
                          <a:spcPts val="0"/>
                        </a:spcBef>
                        <a:spcAft>
                          <a:spcPts val="0"/>
                        </a:spcAft>
                      </a:pPr>
                      <a:r>
                        <a:rPr lang="en-US" sz="1100" kern="0">
                          <a:effectLst/>
                          <a:latin typeface="Avenir"/>
                        </a:rPr>
                        <a:t>Other Direct Costs</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48265475"/>
                  </a:ext>
                </a:extLst>
              </a:tr>
              <a:tr h="291539">
                <a:tc>
                  <a:txBody>
                    <a:bodyPr/>
                    <a:lstStyle/>
                    <a:p>
                      <a:pPr marL="0" marR="0">
                        <a:lnSpc>
                          <a:spcPct val="107000"/>
                        </a:lnSpc>
                        <a:spcBef>
                          <a:spcPts val="0"/>
                        </a:spcBef>
                        <a:spcAft>
                          <a:spcPts val="0"/>
                        </a:spcAft>
                      </a:pPr>
                      <a:r>
                        <a:rPr lang="en-US" sz="1100" kern="0">
                          <a:effectLst/>
                          <a:latin typeface="Avenir"/>
                        </a:rPr>
                        <a:t>Indirect Costs</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03339094"/>
                  </a:ext>
                </a:extLst>
              </a:tr>
              <a:tr h="291539">
                <a:tc>
                  <a:txBody>
                    <a:bodyPr/>
                    <a:lstStyle/>
                    <a:p>
                      <a:pPr marL="0" marR="0">
                        <a:lnSpc>
                          <a:spcPct val="107000"/>
                        </a:lnSpc>
                        <a:spcBef>
                          <a:spcPts val="0"/>
                        </a:spcBef>
                        <a:spcAft>
                          <a:spcPts val="0"/>
                        </a:spcAft>
                      </a:pPr>
                      <a:r>
                        <a:rPr lang="en-US" sz="1100" kern="0">
                          <a:effectLst/>
                          <a:latin typeface="Avenir"/>
                        </a:rPr>
                        <a:t>Profit/Fee</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33943079"/>
                  </a:ext>
                </a:extLst>
              </a:tr>
              <a:tr h="291539">
                <a:tc>
                  <a:txBody>
                    <a:bodyPr/>
                    <a:lstStyle/>
                    <a:p>
                      <a:pPr marL="0" marR="0">
                        <a:lnSpc>
                          <a:spcPct val="107000"/>
                        </a:lnSpc>
                        <a:spcBef>
                          <a:spcPts val="0"/>
                        </a:spcBef>
                        <a:spcAft>
                          <a:spcPts val="0"/>
                        </a:spcAft>
                      </a:pPr>
                      <a:r>
                        <a:rPr lang="en-US" sz="1100" kern="0">
                          <a:effectLst/>
                          <a:latin typeface="Avenir"/>
                        </a:rPr>
                        <a:t>Total</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49938799"/>
                  </a:ext>
                </a:extLst>
              </a:tr>
              <a:tr h="535558">
                <a:tc>
                  <a:txBody>
                    <a:bodyPr/>
                    <a:lstStyle/>
                    <a:p>
                      <a:pPr marL="0" marR="0">
                        <a:lnSpc>
                          <a:spcPct val="107000"/>
                        </a:lnSpc>
                        <a:spcBef>
                          <a:spcPts val="0"/>
                        </a:spcBef>
                        <a:spcAft>
                          <a:spcPts val="0"/>
                        </a:spcAft>
                      </a:pPr>
                      <a:r>
                        <a:rPr lang="en-US" sz="1100" kern="0">
                          <a:effectLst/>
                          <a:latin typeface="Avenir"/>
                        </a:rPr>
                        <a:t>Cost Sharing </a:t>
                      </a:r>
                      <a:br>
                        <a:rPr lang="en-US" sz="1100" kern="0">
                          <a:effectLst/>
                          <a:latin typeface="Avenir"/>
                        </a:rPr>
                      </a:br>
                      <a:r>
                        <a:rPr lang="en-US" sz="1100" kern="0">
                          <a:effectLst/>
                          <a:latin typeface="Avenir"/>
                        </a:rPr>
                        <a:t>(if applicable/appropriate)</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95564040"/>
                  </a:ext>
                </a:extLst>
              </a:tr>
              <a:tr h="291539">
                <a:tc>
                  <a:txBody>
                    <a:bodyPr/>
                    <a:lstStyle/>
                    <a:p>
                      <a:pPr marL="0" marR="0">
                        <a:lnSpc>
                          <a:spcPct val="107000"/>
                        </a:lnSpc>
                        <a:spcBef>
                          <a:spcPts val="0"/>
                        </a:spcBef>
                        <a:spcAft>
                          <a:spcPts val="0"/>
                        </a:spcAft>
                      </a:pPr>
                      <a:r>
                        <a:rPr lang="en-US" sz="1100" kern="0">
                          <a:effectLst/>
                          <a:latin typeface="Avenir"/>
                        </a:rPr>
                        <a:t>Labor hours (in hours)</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6675" marR="66675"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Bef>
                          <a:spcPts val="0"/>
                        </a:spcBef>
                        <a:spcAft>
                          <a:spcPts val="0"/>
                        </a:spcAft>
                      </a:pPr>
                      <a:r>
                        <a:rPr lang="en-US" sz="1100" kern="0">
                          <a:effectLst/>
                          <a:latin typeface="Avenir"/>
                        </a:rPr>
                        <a:t> </a:t>
                      </a:r>
                      <a:endParaRPr lang="en-US" sz="1100" kern="100">
                        <a:effectLst/>
                        <a:latin typeface="Avenir"/>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1293956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C4DD-93F4-8BAA-A8F4-A7072967888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567B214-A16D-BDBE-55B9-F52BEC0F39E5}"/>
              </a:ext>
            </a:extLst>
          </p:cNvPr>
          <p:cNvSpPr/>
          <p:nvPr/>
        </p:nvSpPr>
        <p:spPr>
          <a:xfrm>
            <a:off x="458997" y="6173111"/>
            <a:ext cx="1894115" cy="478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itle 1">
            <a:extLst>
              <a:ext uri="{FF2B5EF4-FFF2-40B4-BE49-F238E27FC236}">
                <a16:creationId xmlns:a16="http://schemas.microsoft.com/office/drawing/2014/main" id="{5D919C37-AD90-A653-019B-FE1A5C684200}"/>
              </a:ext>
            </a:extLst>
          </p:cNvPr>
          <p:cNvSpPr>
            <a:spLocks noGrp="1"/>
          </p:cNvSpPr>
          <p:nvPr>
            <p:ph type="title"/>
          </p:nvPr>
        </p:nvSpPr>
        <p:spPr/>
        <p:txBody>
          <a:bodyPr vert="horz" lIns="0" tIns="0" rIns="0" bIns="0" rtlCol="0" anchor="ctr">
            <a:normAutofit/>
          </a:bodyPr>
          <a:lstStyle/>
          <a:p>
            <a:r>
              <a:rPr lang="en-US" sz="2000">
                <a:solidFill>
                  <a:srgbClr val="5842D2"/>
                </a:solidFill>
                <a:latin typeface="Avenir Next LT Pro" panose="020B0504020202020204" pitchFamily="34" charset="0"/>
              </a:rPr>
              <a:t>TA1 Physical Interventions, Target Product Profile (TPP): </a:t>
            </a:r>
            <a:br>
              <a:rPr lang="en-US" sz="2000">
                <a:solidFill>
                  <a:srgbClr val="5842D2"/>
                </a:solidFill>
                <a:latin typeface="Avenir Next LT Pro" panose="020B0504020202020204" pitchFamily="34" charset="0"/>
              </a:rPr>
            </a:br>
            <a:r>
              <a:rPr lang="en-US" sz="2000">
                <a:solidFill>
                  <a:srgbClr val="5842D2"/>
                </a:solidFill>
                <a:latin typeface="Avenir Next LT Pro" panose="020B0504020202020204" pitchFamily="34" charset="0"/>
              </a:rPr>
              <a:t>Blank Template</a:t>
            </a:r>
          </a:p>
        </p:txBody>
      </p:sp>
      <p:sp>
        <p:nvSpPr>
          <p:cNvPr id="4" name="Slide Number Placeholder 3">
            <a:extLst>
              <a:ext uri="{FF2B5EF4-FFF2-40B4-BE49-F238E27FC236}">
                <a16:creationId xmlns:a16="http://schemas.microsoft.com/office/drawing/2014/main" id="{97172B1E-29BF-6279-D7AC-AD7715ABBDF9}"/>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BC98F5C-0043-440F-8E93-B7C856130645}" type="slidenum">
              <a:rPr kumimoji="0" lang="en-US" sz="900" b="0" i="0" u="none" strike="noStrike" kern="1200" cap="none" spc="0" normalizeH="0" baseline="0" noProof="0" smtClean="0">
                <a:ln>
                  <a:noFill/>
                </a:ln>
                <a:solidFill>
                  <a:srgbClr val="000334"/>
                </a:solidFill>
                <a:effectLst/>
                <a:uLnTx/>
                <a:uFillTx/>
                <a:latin typeface="Avenir Next LT Pro"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000334"/>
              </a:solidFill>
              <a:effectLst/>
              <a:uLnTx/>
              <a:uFillTx/>
              <a:latin typeface="Avenir Next LT Pro" panose="020B0504020202020204" pitchFamily="34" charset="77"/>
              <a:ea typeface="+mn-ea"/>
              <a:cs typeface="+mn-cs"/>
            </a:endParaRPr>
          </a:p>
        </p:txBody>
      </p:sp>
      <p:graphicFrame>
        <p:nvGraphicFramePr>
          <p:cNvPr id="10" name="Table 9">
            <a:extLst>
              <a:ext uri="{FF2B5EF4-FFF2-40B4-BE49-F238E27FC236}">
                <a16:creationId xmlns:a16="http://schemas.microsoft.com/office/drawing/2014/main" id="{A44CC9A6-93D1-F6B3-02C2-9BE38C6063DF}"/>
              </a:ext>
            </a:extLst>
          </p:cNvPr>
          <p:cNvGraphicFramePr>
            <a:graphicFrameLocks noGrp="1"/>
          </p:cNvGraphicFramePr>
          <p:nvPr/>
        </p:nvGraphicFramePr>
        <p:xfrm>
          <a:off x="571500" y="1691102"/>
          <a:ext cx="10862980" cy="3995928"/>
        </p:xfrm>
        <a:graphic>
          <a:graphicData uri="http://schemas.openxmlformats.org/drawingml/2006/table">
            <a:tbl>
              <a:tblPr firstRow="1" bandRow="1">
                <a:tableStyleId>{5940675A-B579-460E-94D1-54222C63F5DA}</a:tableStyleId>
              </a:tblPr>
              <a:tblGrid>
                <a:gridCol w="803942">
                  <a:extLst>
                    <a:ext uri="{9D8B030D-6E8A-4147-A177-3AD203B41FA5}">
                      <a16:colId xmlns:a16="http://schemas.microsoft.com/office/drawing/2014/main" val="3363569136"/>
                    </a:ext>
                  </a:extLst>
                </a:gridCol>
                <a:gridCol w="2195198">
                  <a:extLst>
                    <a:ext uri="{9D8B030D-6E8A-4147-A177-3AD203B41FA5}">
                      <a16:colId xmlns:a16="http://schemas.microsoft.com/office/drawing/2014/main" val="3247638787"/>
                    </a:ext>
                  </a:extLst>
                </a:gridCol>
                <a:gridCol w="3931920">
                  <a:extLst>
                    <a:ext uri="{9D8B030D-6E8A-4147-A177-3AD203B41FA5}">
                      <a16:colId xmlns:a16="http://schemas.microsoft.com/office/drawing/2014/main" val="753628501"/>
                    </a:ext>
                  </a:extLst>
                </a:gridCol>
                <a:gridCol w="3931920">
                  <a:extLst>
                    <a:ext uri="{9D8B030D-6E8A-4147-A177-3AD203B41FA5}">
                      <a16:colId xmlns:a16="http://schemas.microsoft.com/office/drawing/2014/main" val="3979478755"/>
                    </a:ext>
                  </a:extLst>
                </a:gridCol>
              </a:tblGrid>
              <a:tr h="0">
                <a:tc gridSpan="2">
                  <a:txBody>
                    <a:bodyPr/>
                    <a:lstStyle/>
                    <a:p>
                      <a:r>
                        <a:rPr lang="en-US" sz="900">
                          <a:solidFill>
                            <a:schemeClr val="tx1"/>
                          </a:solidFill>
                          <a:latin typeface="Avenir Next LT Pro Light"/>
                        </a:rPr>
                        <a:t>Product description/Therapeutic Modality</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sz="9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gridSpan="2">
                  <a:txBody>
                    <a:bodyPr/>
                    <a:lstStyle/>
                    <a:p>
                      <a:pPr algn="l"/>
                      <a:endParaRPr lang="en-US" sz="900">
                        <a:solidFill>
                          <a:schemeClr val="tx1"/>
                        </a:solidFill>
                        <a:latin typeface="Avenir Next LT Pro Light"/>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900">
                        <a:latin typeface="Avenir Next LT Pro" panose="020B05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2075025"/>
                  </a:ext>
                </a:extLst>
              </a:tr>
              <a:tr h="0">
                <a:tc gridSpan="2">
                  <a:txBody>
                    <a:bodyPr/>
                    <a:lstStyle/>
                    <a:p>
                      <a:r>
                        <a:rPr lang="en-US" sz="900" b="1">
                          <a:latin typeface="Avenir Next LT Pro Light" panose="020B0304020202020204" pitchFamily="34" charset="0"/>
                        </a:rPr>
                        <a:t>Product Target</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2CDF3"/>
                    </a:solidFill>
                  </a:tcPr>
                </a:tc>
                <a:tc hMerge="1">
                  <a:txBody>
                    <a:bodyPr/>
                    <a:lstStyle/>
                    <a:p>
                      <a:endParaRPr lang="en-US"/>
                    </a:p>
                  </a:txBody>
                  <a:tcPr/>
                </a:tc>
                <a:tc>
                  <a:txBody>
                    <a:bodyPr/>
                    <a:lstStyle/>
                    <a:p>
                      <a:pPr algn="ctr"/>
                      <a:r>
                        <a:rPr lang="en-US" sz="900" b="1">
                          <a:latin typeface="Avenir Next LT Pro Light" panose="020B0304020202020204" pitchFamily="34" charset="0"/>
                        </a:rPr>
                        <a:t>Minimal Acceptable Results</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2CDF3"/>
                    </a:solidFill>
                  </a:tcPr>
                </a:tc>
                <a:tc>
                  <a:txBody>
                    <a:bodyPr/>
                    <a:lstStyle/>
                    <a:p>
                      <a:pPr algn="ctr"/>
                      <a:r>
                        <a:rPr lang="en-US" sz="900" b="1">
                          <a:latin typeface="Avenir Next LT Pro Light" panose="020B0304020202020204" pitchFamily="34" charset="0"/>
                        </a:rPr>
                        <a:t>Optimal Results</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2CDF3"/>
                    </a:solidFill>
                  </a:tcPr>
                </a:tc>
                <a:extLst>
                  <a:ext uri="{0D108BD9-81ED-4DB2-BD59-A6C34878D82A}">
                    <a16:rowId xmlns:a16="http://schemas.microsoft.com/office/drawing/2014/main" val="54139632"/>
                  </a:ext>
                </a:extLst>
              </a:tr>
              <a:tr h="0">
                <a:tc gridSpan="2">
                  <a:txBody>
                    <a:bodyPr/>
                    <a:lstStyle/>
                    <a:p>
                      <a:pPr algn="l"/>
                      <a:r>
                        <a:rPr lang="en-US" sz="900" b="0">
                          <a:latin typeface="Avenir Next LT Pro Light" panose="020B0304020202020204" pitchFamily="34" charset="0"/>
                        </a:rPr>
                        <a:t>Primary Product Indication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1200">
                        <a:latin typeface="Avenir Next LT Pro Demi" panose="020B0704020202020204" pitchFamily="34" charset="0"/>
                      </a:endParaRPr>
                    </a:p>
                  </a:txBody>
                  <a:tcPr marL="36576" marR="18288" marT="18288" marB="18288"/>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50840595"/>
                  </a:ext>
                </a:extLst>
              </a:tr>
              <a:tr h="0">
                <a:tc gridSpan="2">
                  <a:txBody>
                    <a:bodyPr/>
                    <a:lstStyle/>
                    <a:p>
                      <a:pPr algn="l"/>
                      <a:r>
                        <a:rPr lang="en-US" sz="900" b="0">
                          <a:solidFill>
                            <a:schemeClr val="tx1"/>
                          </a:solidFill>
                          <a:latin typeface="Avenir Next LT Pro Light" panose="020B0304020202020204" pitchFamily="34" charset="0"/>
                        </a:rPr>
                        <a:t>Patient Population</a:t>
                      </a:r>
                      <a:endParaRPr lang="en-US" sz="900" b="0">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81144132"/>
                  </a:ext>
                </a:extLst>
              </a:tr>
              <a:tr h="0">
                <a:tc gridSpan="2">
                  <a:txBody>
                    <a:bodyPr/>
                    <a:lstStyle/>
                    <a:p>
                      <a:pPr algn="l"/>
                      <a:r>
                        <a:rPr lang="en-US" sz="900" b="0">
                          <a:latin typeface="Avenir Next LT Pro Light" panose="020B0304020202020204" pitchFamily="34" charset="0"/>
                        </a:rPr>
                        <a:t>Procedure Frequency</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68183051"/>
                  </a:ext>
                </a:extLst>
              </a:tr>
              <a:tr h="0">
                <a:tc gridSpan="2">
                  <a:txBody>
                    <a:bodyPr/>
                    <a:lstStyle/>
                    <a:p>
                      <a:pPr algn="l"/>
                      <a:r>
                        <a:rPr lang="en-US" sz="900" b="0">
                          <a:latin typeface="Avenir Next LT Pro Light" panose="020B0304020202020204" pitchFamily="34" charset="0"/>
                        </a:rPr>
                        <a:t>Delivery Mode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7082791"/>
                  </a:ext>
                </a:extLst>
              </a:tr>
              <a:tr h="0">
                <a:tc gridSpan="2">
                  <a:txBody>
                    <a:bodyPr/>
                    <a:lstStyle/>
                    <a:p>
                      <a:pPr algn="l"/>
                      <a:r>
                        <a:rPr lang="en-US" sz="900">
                          <a:latin typeface="Avenir Next LT Pro Light" panose="020B0304020202020204" pitchFamily="34" charset="0"/>
                        </a:rPr>
                        <a:t>Quality of Life </a:t>
                      </a:r>
                      <a:endParaRPr lang="en-US" sz="900" b="0">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12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97032167"/>
                  </a:ext>
                </a:extLst>
              </a:tr>
              <a:tr h="0">
                <a:tc gridSpan="2">
                  <a:txBody>
                    <a:bodyPr/>
                    <a:lstStyle/>
                    <a:p>
                      <a:pPr algn="l"/>
                      <a:r>
                        <a:rPr lang="en-US" sz="900">
                          <a:latin typeface="Avenir Next LT Pro Light" panose="020B0304020202020204" pitchFamily="34" charset="0"/>
                        </a:rPr>
                        <a:t>Adverse Event Rate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9204995"/>
                  </a:ext>
                </a:extLst>
              </a:tr>
              <a:tr h="0">
                <a:tc rowSpan="4">
                  <a:txBody>
                    <a:bodyPr/>
                    <a:lstStyle/>
                    <a:p>
                      <a:pPr algn="ctr"/>
                      <a:r>
                        <a:rPr lang="en-US" sz="900">
                          <a:latin typeface="Avenir Next LT Pro Light" panose="020B0304020202020204" pitchFamily="34" charset="0"/>
                        </a:rPr>
                        <a:t>Lymphatic Functional Efficacy Targets</a:t>
                      </a:r>
                      <a:r>
                        <a:rPr lang="en-US" sz="900" baseline="30000">
                          <a:solidFill>
                            <a:schemeClr val="accent5"/>
                          </a:solidFill>
                          <a:latin typeface="Avenir Next LT Pro Light" panose="020B0304020202020204" pitchFamily="34" charset="0"/>
                        </a:rPr>
                        <a:t>1</a:t>
                      </a:r>
                      <a:r>
                        <a:rPr lang="en-US" sz="900">
                          <a:latin typeface="Avenir Next LT Pro Light" panose="020B0304020202020204" pitchFamily="34" charset="0"/>
                        </a:rPr>
                        <a:t> (</a:t>
                      </a:r>
                      <a:r>
                        <a:rPr lang="en-US" sz="900">
                          <a:solidFill>
                            <a:schemeClr val="accent5"/>
                          </a:solidFill>
                          <a:latin typeface="Avenir Next LT Pro Light" panose="020B0304020202020204" pitchFamily="34" charset="0"/>
                        </a:rPr>
                        <a:t>pick ≥1</a:t>
                      </a:r>
                      <a:r>
                        <a:rPr lang="en-US" sz="900">
                          <a:latin typeface="Avenir Next LT Pro Light" panose="020B0304020202020204" pitchFamily="34" charset="0"/>
                        </a:rPr>
                        <a:t>)</a:t>
                      </a: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lang="en-US" sz="900" b="0">
                          <a:solidFill>
                            <a:schemeClr val="tx1"/>
                          </a:solidFill>
                          <a:latin typeface="Avenir Next LT Pro Light" panose="020B0304020202020204" pitchFamily="34" charset="0"/>
                        </a:rPr>
                        <a:t>Lymphatic Transport</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80063255"/>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b="0">
                          <a:solidFill>
                            <a:schemeClr val="tx1"/>
                          </a:solidFill>
                          <a:latin typeface="Avenir Next LT Pro Light" panose="020B0304020202020204" pitchFamily="34" charset="0"/>
                        </a:rPr>
                        <a:t>Lymphatic Pressure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78469898"/>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b="0">
                          <a:solidFill>
                            <a:schemeClr val="tx1"/>
                          </a:solidFill>
                          <a:latin typeface="Avenir Next LT Pro Light" panose="020B0304020202020204" pitchFamily="34" charset="0"/>
                        </a:rPr>
                        <a:t>Lymphatic Vessel Contractility</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65315365"/>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b="0">
                          <a:solidFill>
                            <a:schemeClr val="tx1"/>
                          </a:solidFill>
                          <a:latin typeface="Avenir Next LT Pro Light" panose="020B0304020202020204" pitchFamily="34" charset="0"/>
                        </a:rPr>
                        <a:t>Volume/Displacement</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0854016"/>
                  </a:ext>
                </a:extLst>
              </a:tr>
              <a:tr h="0">
                <a:tc rowSpan="4">
                  <a:txBody>
                    <a:bodyPr/>
                    <a:lstStyle/>
                    <a:p>
                      <a:pPr algn="ctr"/>
                      <a:r>
                        <a:rPr lang="en-US" sz="900">
                          <a:latin typeface="Avenir Next LT Pro Light" panose="020B0304020202020204" pitchFamily="34" charset="0"/>
                        </a:rPr>
                        <a:t> Disease Specific Efficacy  Targets</a:t>
                      </a:r>
                      <a:r>
                        <a:rPr lang="en-US" sz="900" baseline="30000">
                          <a:solidFill>
                            <a:schemeClr val="accent6">
                              <a:lumMod val="75000"/>
                            </a:schemeClr>
                          </a:solidFill>
                          <a:latin typeface="Avenir Next LT Pro Light" panose="020B0304020202020204" pitchFamily="34" charset="0"/>
                        </a:rPr>
                        <a:t>2</a:t>
                      </a: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Skin Thickness (Lymphedema)</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265939"/>
                  </a:ext>
                </a:extLst>
              </a:tr>
              <a:tr h="0">
                <a:tc vMerge="1">
                  <a:txBody>
                    <a:bodyPr/>
                    <a:lstStyle/>
                    <a:p>
                      <a:endParaRPr lang="en-US" sz="12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Stool Calprotectin Levels (IBD)</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48658669"/>
                  </a:ext>
                </a:extLst>
              </a:tr>
              <a:tr h="0">
                <a:tc vMerge="1">
                  <a:txBody>
                    <a:bodyPr/>
                    <a:lstStyle/>
                    <a:p>
                      <a:endParaRPr lang="en-US"/>
                    </a:p>
                  </a:txBody>
                  <a:tcPr/>
                </a:tc>
                <a:tc>
                  <a:txBody>
                    <a:bodyPr/>
                    <a:lstStyle/>
                    <a:p>
                      <a:r>
                        <a:rPr lang="en-US" sz="900" i="1">
                          <a:solidFill>
                            <a:schemeClr val="accent6">
                              <a:lumMod val="75000"/>
                            </a:schemeClr>
                          </a:solidFill>
                          <a:latin typeface="Avenir Next LT Pro Light" panose="020B0304020202020204" pitchFamily="34" charset="0"/>
                        </a:rPr>
                        <a:t>Ex. Lesion Size (Lymphatic Malformation)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08806257"/>
                  </a:ext>
                </a:extLst>
              </a:tr>
              <a:tr h="0">
                <a:tc vMerge="1">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Etc.</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31354794"/>
                  </a:ext>
                </a:extLst>
              </a:tr>
              <a:tr h="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Avenir Next LT Pro Light"/>
                        </a:rPr>
                        <a:t>Product Specific-ations</a:t>
                      </a:r>
                      <a:r>
                        <a:rPr lang="en-US" sz="900" baseline="30000">
                          <a:solidFill>
                            <a:schemeClr val="accent6">
                              <a:lumMod val="75000"/>
                            </a:schemeClr>
                          </a:solidFill>
                          <a:latin typeface="Avenir Next LT Pro Light" panose="020B0304020202020204" pitchFamily="34" charset="0"/>
                        </a:rPr>
                        <a:t>2</a:t>
                      </a:r>
                      <a:r>
                        <a:rPr lang="en-US" sz="900">
                          <a:latin typeface="Avenir Next LT Pro Light"/>
                        </a:rPr>
                        <a:t>  </a:t>
                      </a:r>
                    </a:p>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a:rPr>
                        <a:t>Ex. Product Dimensions</a:t>
                      </a:r>
                      <a:endParaRPr lang="en-US" sz="900" i="0">
                        <a:solidFill>
                          <a:schemeClr val="accent6">
                            <a:lumMod val="75000"/>
                          </a:schemeClr>
                        </a:solidFill>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28969860"/>
                  </a:ext>
                </a:extLst>
              </a:tr>
              <a:tr h="0">
                <a:tc vMerge="1">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a:rPr>
                        <a:t>Ex. Cost of Goods Manufactured (COGM)</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48673579"/>
                  </a:ext>
                </a:extLst>
              </a:tr>
              <a:tr h="0">
                <a:tc vMerge="1">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a:rPr>
                        <a:t>Etc.</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8019258"/>
                  </a:ext>
                </a:extLst>
              </a:tr>
              <a:tr h="0">
                <a:tc rowSpan="4">
                  <a:txBody>
                    <a:bodyPr/>
                    <a:lstStyle/>
                    <a:p>
                      <a:pPr algn="ctr"/>
                      <a:r>
                        <a:rPr lang="en-US" sz="900">
                          <a:latin typeface="Avenir Next LT Pro Light" panose="020B0304020202020204" pitchFamily="34" charset="0"/>
                        </a:rPr>
                        <a:t>Affordability and Accessibility</a:t>
                      </a:r>
                    </a:p>
                  </a:txBody>
                  <a:tcPr marL="36576" marR="18288" marT="18288" marB="18288" vert="vert270">
                    <a:lnL w="9525" cap="flat" cmpd="sng" algn="ctr">
                      <a:solidFill>
                        <a:schemeClr val="bg1">
                          <a:lumMod val="5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a:solidFill>
                            <a:schemeClr val="tx1"/>
                          </a:solidFill>
                          <a:latin typeface="Avenir Next LT Pro Light" panose="020B0304020202020204" pitchFamily="34" charset="0"/>
                        </a:rPr>
                        <a:t>Device Cost (to purchaser)</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8299190"/>
                  </a:ext>
                </a:extLst>
              </a:tr>
              <a:tr h="0">
                <a:tc vMerge="1">
                  <a:txBody>
                    <a:bodyPr/>
                    <a:lstStyle/>
                    <a:p>
                      <a:endParaRPr lang="en-US"/>
                    </a:p>
                  </a:txBody>
                  <a:tcPr>
                    <a:lnT w="9525" cap="flat" cmpd="sng" algn="ctr">
                      <a:solidFill>
                        <a:schemeClr val="bg1">
                          <a:lumMod val="50000"/>
                        </a:schemeClr>
                      </a:solidFill>
                      <a:prstDash val="solid"/>
                      <a:round/>
                      <a:headEnd type="none" w="med" len="med"/>
                      <a:tailEnd type="none" w="med" len="med"/>
                    </a:lnT>
                  </a:tcPr>
                </a:tc>
                <a:tc>
                  <a:txBody>
                    <a:bodyPr/>
                    <a:lstStyle/>
                    <a:p>
                      <a:r>
                        <a:rPr lang="en-US" sz="900">
                          <a:latin typeface="Avenir Next LT Pro Light" panose="020B0304020202020204" pitchFamily="34" charset="0"/>
                        </a:rPr>
                        <a:t>Procedure Cost (to patient)</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endParaRPr lang="en-US" sz="900" b="0">
                        <a:solidFill>
                          <a:schemeClr val="tx1"/>
                        </a:solidFill>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chemeClr val="tx1"/>
                        </a:solidFill>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31445551"/>
                  </a:ext>
                </a:extLst>
              </a:tr>
              <a:tr h="0">
                <a:tc vMerge="1">
                  <a:txBody>
                    <a:bodyPr/>
                    <a:lstStyle/>
                    <a:p>
                      <a:endParaRPr lang="en-US"/>
                    </a:p>
                  </a:txBody>
                  <a:tcPr/>
                </a:tc>
                <a:tc>
                  <a:txBody>
                    <a:bodyPr/>
                    <a:lstStyle/>
                    <a:p>
                      <a:r>
                        <a:rPr lang="en-US" sz="900">
                          <a:latin typeface="Avenir Next LT Pro Light"/>
                        </a:rPr>
                        <a:t>Training/Ease of use</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chemeClr val="tx1"/>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chemeClr val="tx1"/>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74126521"/>
                  </a:ext>
                </a:extLst>
              </a:tr>
              <a:tr h="0">
                <a:tc vMerge="1">
                  <a:txBody>
                    <a:bodyPr/>
                    <a:lstStyle/>
                    <a:p>
                      <a:endParaRPr lang="en-US" sz="12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latin typeface="Avenir Next LT Pro Light" panose="020B0304020202020204" pitchFamily="34" charset="0"/>
                        </a:rPr>
                        <a:t>Accessibility</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chemeClr val="tx1"/>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chemeClr val="tx1"/>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78339137"/>
                  </a:ext>
                </a:extLst>
              </a:tr>
            </a:tbl>
          </a:graphicData>
        </a:graphic>
      </p:graphicFrame>
      <p:pic>
        <p:nvPicPr>
          <p:cNvPr id="3" name="Picture 2">
            <a:extLst>
              <a:ext uri="{FF2B5EF4-FFF2-40B4-BE49-F238E27FC236}">
                <a16:creationId xmlns:a16="http://schemas.microsoft.com/office/drawing/2014/main" id="{8723CF17-A0AA-89FD-7F1A-DD7EE63038A3}"/>
              </a:ext>
            </a:extLst>
          </p:cNvPr>
          <p:cNvPicPr>
            <a:picLocks noChangeAspect="1"/>
          </p:cNvPicPr>
          <p:nvPr/>
        </p:nvPicPr>
        <p:blipFill>
          <a:blip r:embed="rId3"/>
          <a:stretch>
            <a:fillRect/>
          </a:stretch>
        </p:blipFill>
        <p:spPr>
          <a:xfrm>
            <a:off x="10855441" y="689129"/>
            <a:ext cx="547665" cy="538163"/>
          </a:xfrm>
          <a:prstGeom prst="rect">
            <a:avLst/>
          </a:prstGeom>
          <a:gradFill>
            <a:gsLst>
              <a:gs pos="0">
                <a:schemeClr val="accent2">
                  <a:lumMod val="67000"/>
                </a:schemeClr>
              </a:gs>
              <a:gs pos="48000">
                <a:schemeClr val="accent2">
                  <a:lumMod val="97000"/>
                  <a:lumOff val="3000"/>
                </a:schemeClr>
              </a:gs>
              <a:gs pos="100000">
                <a:schemeClr val="accent2">
                  <a:lumMod val="60000"/>
                  <a:lumOff val="40000"/>
                </a:schemeClr>
              </a:gs>
            </a:gsLst>
            <a:lin ang="16200000" scaled="1"/>
          </a:gradFill>
        </p:spPr>
      </p:pic>
      <p:sp>
        <p:nvSpPr>
          <p:cNvPr id="9" name="TextBox 8">
            <a:extLst>
              <a:ext uri="{FF2B5EF4-FFF2-40B4-BE49-F238E27FC236}">
                <a16:creationId xmlns:a16="http://schemas.microsoft.com/office/drawing/2014/main" id="{F106FBEB-4EE7-07EF-0E8B-9CEB2CD2D74B}"/>
              </a:ext>
            </a:extLst>
          </p:cNvPr>
          <p:cNvSpPr txBox="1"/>
          <p:nvPr/>
        </p:nvSpPr>
        <p:spPr>
          <a:xfrm>
            <a:off x="571500" y="1257620"/>
            <a:ext cx="10283941" cy="400110"/>
          </a:xfrm>
          <a:prstGeom prst="rect">
            <a:avLst/>
          </a:prstGeom>
          <a:noFill/>
        </p:spPr>
        <p:txBody>
          <a:bodyPr wrap="square" rtlCol="0">
            <a:spAutoFit/>
          </a:bodyPr>
          <a:lstStyle/>
          <a:p>
            <a:r>
              <a:rPr lang="en-US" sz="1000">
                <a:solidFill>
                  <a:schemeClr val="accent3"/>
                </a:solidFill>
                <a:latin typeface="Avenir Next LT Pro"/>
              </a:rPr>
              <a:t>The example TPP, below, is meant to provide general guidance on how performers may complete a TPP for a specific disease indication. The specific targets outlined and the efficacy metrics in this example are not requirements or formal suggestions. Performers should tailor the TPP to their specific technology.</a:t>
            </a:r>
            <a:endParaRPr lang="en-US" sz="1000"/>
          </a:p>
        </p:txBody>
      </p:sp>
      <p:sp>
        <p:nvSpPr>
          <p:cNvPr id="5" name="TextBox 4">
            <a:extLst>
              <a:ext uri="{FF2B5EF4-FFF2-40B4-BE49-F238E27FC236}">
                <a16:creationId xmlns:a16="http://schemas.microsoft.com/office/drawing/2014/main" id="{B0DA5EEA-95C2-242E-243B-BA09218DB5C2}"/>
              </a:ext>
            </a:extLst>
          </p:cNvPr>
          <p:cNvSpPr txBox="1"/>
          <p:nvPr/>
        </p:nvSpPr>
        <p:spPr>
          <a:xfrm>
            <a:off x="569026" y="5815440"/>
            <a:ext cx="10865712" cy="707886"/>
          </a:xfrm>
          <a:prstGeom prst="rect">
            <a:avLst/>
          </a:prstGeom>
          <a:noFill/>
          <a:ln>
            <a:solidFill>
              <a:schemeClr val="bg1">
                <a:lumMod val="75000"/>
              </a:schemeClr>
            </a:solidFill>
          </a:ln>
        </p:spPr>
        <p:txBody>
          <a:bodyPr wrap="square" lIns="91440" tIns="45720" rIns="91440" bIns="45720" rtlCol="0" anchor="t">
            <a:spAutoFit/>
          </a:bodyPr>
          <a:lstStyle/>
          <a:p>
            <a:pPr>
              <a:defRPr/>
            </a:pPr>
            <a:r>
              <a:rPr lang="en-US" sz="1000">
                <a:solidFill>
                  <a:schemeClr val="accent3"/>
                </a:solidFill>
                <a:latin typeface="Avenir Next LT Pro"/>
              </a:rPr>
              <a:t>Performer’s choice:</a:t>
            </a:r>
            <a:endParaRPr lang="en-US"/>
          </a:p>
          <a:p>
            <a:pPr marL="228600" indent="-228600">
              <a:buAutoNum type="arabicPeriod"/>
              <a:defRPr/>
            </a:pPr>
            <a:r>
              <a:rPr lang="en-US" sz="1000">
                <a:solidFill>
                  <a:schemeClr val="accent5"/>
                </a:solidFill>
                <a:latin typeface="Avenir Next LT Pro"/>
              </a:rPr>
              <a:t>Performer selects 2 lymphatic functional efficacy (requirement is ≥1)</a:t>
            </a:r>
            <a:r>
              <a:rPr lang="en-US" sz="1000" i="1">
                <a:solidFill>
                  <a:schemeClr val="accent5"/>
                </a:solidFill>
                <a:latin typeface="Avenir Next LT Pro"/>
              </a:rPr>
              <a:t>.</a:t>
            </a:r>
          </a:p>
          <a:p>
            <a:pPr marL="228600" indent="-228600">
              <a:buAutoNum type="arabicPeriod"/>
              <a:defRPr/>
            </a:pPr>
            <a:r>
              <a:rPr lang="en-US" sz="1000" i="1">
                <a:solidFill>
                  <a:schemeClr val="accent6">
                    <a:lumMod val="75000"/>
                  </a:schemeClr>
                </a:solidFill>
                <a:latin typeface="Avenir Next LT Pro"/>
              </a:rPr>
              <a:t>Examples of efficacy targets related to the disease indications and product specification categories. This should be expanded and tailored to the proposed technology and disease indication.</a:t>
            </a:r>
          </a:p>
        </p:txBody>
      </p:sp>
    </p:spTree>
    <p:extLst>
      <p:ext uri="{BB962C8B-B14F-4D97-AF65-F5344CB8AC3E}">
        <p14:creationId xmlns:p14="http://schemas.microsoft.com/office/powerpoint/2010/main" val="138519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1C4DD-93F4-8BAA-A8F4-A707296788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925B3E8-2109-53E7-AA43-329CD69AEAF3}"/>
              </a:ext>
            </a:extLst>
          </p:cNvPr>
          <p:cNvSpPr/>
          <p:nvPr/>
        </p:nvSpPr>
        <p:spPr>
          <a:xfrm>
            <a:off x="458997" y="6173111"/>
            <a:ext cx="1894115" cy="478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 name="Title 1">
            <a:extLst>
              <a:ext uri="{FF2B5EF4-FFF2-40B4-BE49-F238E27FC236}">
                <a16:creationId xmlns:a16="http://schemas.microsoft.com/office/drawing/2014/main" id="{5D919C37-AD90-A653-019B-FE1A5C684200}"/>
              </a:ext>
            </a:extLst>
          </p:cNvPr>
          <p:cNvSpPr>
            <a:spLocks noGrp="1"/>
          </p:cNvSpPr>
          <p:nvPr>
            <p:ph type="title"/>
          </p:nvPr>
        </p:nvSpPr>
        <p:spPr>
          <a:xfrm>
            <a:off x="571500" y="571500"/>
            <a:ext cx="10831606" cy="647700"/>
          </a:xfrm>
        </p:spPr>
        <p:txBody>
          <a:bodyPr vert="horz" lIns="0" tIns="0" rIns="0" bIns="0" rtlCol="0" anchor="ctr">
            <a:normAutofit/>
          </a:bodyPr>
          <a:lstStyle/>
          <a:p>
            <a:r>
              <a:rPr lang="en-US" sz="2000">
                <a:solidFill>
                  <a:schemeClr val="accent4">
                    <a:lumMod val="75000"/>
                  </a:schemeClr>
                </a:solidFill>
                <a:latin typeface="Avenir Next LT Pro" panose="020B0504020202020204" pitchFamily="34" charset="0"/>
              </a:rPr>
              <a:t>TA2 Pharmacologic, Gene and Cell Therapy, Target Product Profile (TPP): </a:t>
            </a:r>
            <a:br>
              <a:rPr lang="en-US" sz="2000">
                <a:solidFill>
                  <a:schemeClr val="accent4">
                    <a:lumMod val="75000"/>
                  </a:schemeClr>
                </a:solidFill>
                <a:latin typeface="Avenir Next LT Pro" panose="020B0504020202020204" pitchFamily="34" charset="0"/>
              </a:rPr>
            </a:br>
            <a:r>
              <a:rPr lang="en-US" sz="2000">
                <a:solidFill>
                  <a:schemeClr val="accent4">
                    <a:lumMod val="75000"/>
                  </a:schemeClr>
                </a:solidFill>
                <a:latin typeface="Avenir Next LT Pro" panose="020B0504020202020204" pitchFamily="34" charset="0"/>
              </a:rPr>
              <a:t>Blank Template</a:t>
            </a:r>
          </a:p>
        </p:txBody>
      </p:sp>
      <p:sp>
        <p:nvSpPr>
          <p:cNvPr id="4" name="Slide Number Placeholder 3">
            <a:extLst>
              <a:ext uri="{FF2B5EF4-FFF2-40B4-BE49-F238E27FC236}">
                <a16:creationId xmlns:a16="http://schemas.microsoft.com/office/drawing/2014/main" id="{97172B1E-29BF-6279-D7AC-AD7715ABBDF9}"/>
              </a:ext>
            </a:extLst>
          </p:cNvPr>
          <p:cNvSpPr>
            <a:spLocks noGrp="1"/>
          </p:cNvSpPr>
          <p:nvPr>
            <p:ph type="sldNum" sz="quarter" idx="4"/>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BC98F5C-0043-440F-8E93-B7C856130645}" type="slidenum">
              <a:rPr kumimoji="0" lang="en-US" sz="900" b="0" i="0" u="none" strike="noStrike" kern="1200" cap="none" spc="0" normalizeH="0" baseline="0" noProof="0" smtClean="0">
                <a:ln>
                  <a:noFill/>
                </a:ln>
                <a:solidFill>
                  <a:srgbClr val="000334"/>
                </a:solidFill>
                <a:effectLst/>
                <a:uLnTx/>
                <a:uFillTx/>
                <a:latin typeface="Avenir Next LT Pro" panose="020B0504020202020204" pitchFamily="34" charset="77"/>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a:ln>
                <a:noFill/>
              </a:ln>
              <a:solidFill>
                <a:srgbClr val="000334"/>
              </a:solidFill>
              <a:effectLst/>
              <a:uLnTx/>
              <a:uFillTx/>
              <a:latin typeface="Avenir Next LT Pro" panose="020B0504020202020204" pitchFamily="34" charset="77"/>
              <a:ea typeface="+mn-ea"/>
              <a:cs typeface="+mn-cs"/>
            </a:endParaRPr>
          </a:p>
        </p:txBody>
      </p:sp>
      <p:graphicFrame>
        <p:nvGraphicFramePr>
          <p:cNvPr id="10" name="Table 9">
            <a:extLst>
              <a:ext uri="{FF2B5EF4-FFF2-40B4-BE49-F238E27FC236}">
                <a16:creationId xmlns:a16="http://schemas.microsoft.com/office/drawing/2014/main" id="{A44CC9A6-93D1-F6B3-02C2-9BE38C6063DF}"/>
              </a:ext>
            </a:extLst>
          </p:cNvPr>
          <p:cNvGraphicFramePr>
            <a:graphicFrameLocks noGrp="1"/>
          </p:cNvGraphicFramePr>
          <p:nvPr/>
        </p:nvGraphicFramePr>
        <p:xfrm>
          <a:off x="571500" y="1691102"/>
          <a:ext cx="10862980" cy="3822192"/>
        </p:xfrm>
        <a:graphic>
          <a:graphicData uri="http://schemas.openxmlformats.org/drawingml/2006/table">
            <a:tbl>
              <a:tblPr firstRow="1" bandRow="1">
                <a:tableStyleId>{5940675A-B579-460E-94D1-54222C63F5DA}</a:tableStyleId>
              </a:tblPr>
              <a:tblGrid>
                <a:gridCol w="803942">
                  <a:extLst>
                    <a:ext uri="{9D8B030D-6E8A-4147-A177-3AD203B41FA5}">
                      <a16:colId xmlns:a16="http://schemas.microsoft.com/office/drawing/2014/main" val="3363569136"/>
                    </a:ext>
                  </a:extLst>
                </a:gridCol>
                <a:gridCol w="2195198">
                  <a:extLst>
                    <a:ext uri="{9D8B030D-6E8A-4147-A177-3AD203B41FA5}">
                      <a16:colId xmlns:a16="http://schemas.microsoft.com/office/drawing/2014/main" val="3247638787"/>
                    </a:ext>
                  </a:extLst>
                </a:gridCol>
                <a:gridCol w="3931920">
                  <a:extLst>
                    <a:ext uri="{9D8B030D-6E8A-4147-A177-3AD203B41FA5}">
                      <a16:colId xmlns:a16="http://schemas.microsoft.com/office/drawing/2014/main" val="753628501"/>
                    </a:ext>
                  </a:extLst>
                </a:gridCol>
                <a:gridCol w="3931920">
                  <a:extLst>
                    <a:ext uri="{9D8B030D-6E8A-4147-A177-3AD203B41FA5}">
                      <a16:colId xmlns:a16="http://schemas.microsoft.com/office/drawing/2014/main" val="3979478755"/>
                    </a:ext>
                  </a:extLst>
                </a:gridCol>
              </a:tblGrid>
              <a:tr h="0">
                <a:tc gridSpan="2">
                  <a:txBody>
                    <a:bodyPr/>
                    <a:lstStyle/>
                    <a:p>
                      <a:r>
                        <a:rPr lang="en-US" sz="900">
                          <a:latin typeface="Avenir Next LT Pro Light" panose="020B0304020202020204" pitchFamily="34" charset="0"/>
                        </a:rPr>
                        <a:t>Product description</a:t>
                      </a:r>
                      <a:r>
                        <a:rPr lang="en-US" sz="900">
                          <a:solidFill>
                            <a:schemeClr val="tx1"/>
                          </a:solidFill>
                          <a:latin typeface="Avenir Next LT Pro Light"/>
                        </a:rPr>
                        <a:t>/Therapeutic Modality</a:t>
                      </a:r>
                      <a:endParaRPr lang="en-US" sz="900">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sz="9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gridSpan="2">
                  <a:txBody>
                    <a:bodyPr/>
                    <a:lstStyle/>
                    <a:p>
                      <a:pPr algn="l"/>
                      <a:endParaRPr lang="en-US" sz="900">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900">
                        <a:latin typeface="Avenir Next LT Pro" panose="020B05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2075025"/>
                  </a:ext>
                </a:extLst>
              </a:tr>
              <a:tr h="0">
                <a:tc gridSpan="2">
                  <a:txBody>
                    <a:bodyPr/>
                    <a:lstStyle/>
                    <a:p>
                      <a:r>
                        <a:rPr lang="en-US" sz="900" b="1">
                          <a:latin typeface="Avenir Next LT Pro Light" panose="020B0304020202020204" pitchFamily="34" charset="0"/>
                        </a:rPr>
                        <a:t>Product Target</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C9F4FB"/>
                    </a:solidFill>
                  </a:tcPr>
                </a:tc>
                <a:tc hMerge="1">
                  <a:txBody>
                    <a:bodyPr/>
                    <a:lstStyle/>
                    <a:p>
                      <a:endParaRPr lang="en-US"/>
                    </a:p>
                  </a:txBody>
                  <a:tcPr/>
                </a:tc>
                <a:tc>
                  <a:txBody>
                    <a:bodyPr/>
                    <a:lstStyle/>
                    <a:p>
                      <a:pPr algn="ctr"/>
                      <a:r>
                        <a:rPr lang="en-US" sz="900" b="1">
                          <a:latin typeface="Avenir Next LT Pro Light" panose="020B0304020202020204" pitchFamily="34" charset="0"/>
                        </a:rPr>
                        <a:t>Minimal Acceptable Results</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C9F4FB"/>
                    </a:solidFill>
                  </a:tcPr>
                </a:tc>
                <a:tc>
                  <a:txBody>
                    <a:bodyPr/>
                    <a:lstStyle/>
                    <a:p>
                      <a:pPr algn="ctr"/>
                      <a:r>
                        <a:rPr lang="en-US" sz="900" b="1">
                          <a:latin typeface="Avenir Next LT Pro Light" panose="020B0304020202020204" pitchFamily="34" charset="0"/>
                        </a:rPr>
                        <a:t>Optimal Results</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C9F4FB"/>
                    </a:solidFill>
                  </a:tcPr>
                </a:tc>
                <a:extLst>
                  <a:ext uri="{0D108BD9-81ED-4DB2-BD59-A6C34878D82A}">
                    <a16:rowId xmlns:a16="http://schemas.microsoft.com/office/drawing/2014/main" val="54139632"/>
                  </a:ext>
                </a:extLst>
              </a:tr>
              <a:tr h="0">
                <a:tc gridSpan="2">
                  <a:txBody>
                    <a:bodyPr/>
                    <a:lstStyle/>
                    <a:p>
                      <a:pPr algn="l"/>
                      <a:r>
                        <a:rPr lang="en-US" sz="900" b="0">
                          <a:latin typeface="Avenir Next LT Pro Light" panose="020B0304020202020204" pitchFamily="34" charset="0"/>
                        </a:rPr>
                        <a:t>Primary Product Indication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1200">
                        <a:latin typeface="Avenir Next LT Pro Demi" panose="020B0704020202020204" pitchFamily="34" charset="0"/>
                      </a:endParaRPr>
                    </a:p>
                  </a:txBody>
                  <a:tcPr marL="36576" marR="18288" marT="18288" marB="18288"/>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50840595"/>
                  </a:ext>
                </a:extLst>
              </a:tr>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latin typeface="Avenir Next LT Pro Light" panose="020B0304020202020204" pitchFamily="34" charset="0"/>
                        </a:rPr>
                        <a:t>Patient Population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59005111"/>
                  </a:ext>
                </a:extLst>
              </a:tr>
              <a:tr h="144998">
                <a:tc gridSpan="2">
                  <a:txBody>
                    <a:bodyPr/>
                    <a:lstStyle/>
                    <a:p>
                      <a:pPr algn="l"/>
                      <a:r>
                        <a:rPr lang="en-US" sz="900" b="0">
                          <a:latin typeface="Avenir Next LT Pro Light" panose="020B0304020202020204" pitchFamily="34" charset="0"/>
                        </a:rPr>
                        <a:t>Treatment Duration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68183051"/>
                  </a:ext>
                </a:extLst>
              </a:tr>
              <a:tr h="0">
                <a:tc gridSpan="2">
                  <a:txBody>
                    <a:bodyPr/>
                    <a:lstStyle/>
                    <a:p>
                      <a:pPr algn="l"/>
                      <a:r>
                        <a:rPr lang="en-US" sz="900" b="0">
                          <a:latin typeface="Avenir Next LT Pro Light" panose="020B0304020202020204" pitchFamily="34" charset="0"/>
                        </a:rPr>
                        <a:t>Delivery Mode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67082791"/>
                  </a:ext>
                </a:extLst>
              </a:tr>
              <a:tr h="0">
                <a:tc gridSpan="2">
                  <a:txBody>
                    <a:bodyPr/>
                    <a:lstStyle/>
                    <a:p>
                      <a:pPr algn="l"/>
                      <a:r>
                        <a:rPr lang="en-US" sz="900">
                          <a:latin typeface="Avenir Next LT Pro Light" panose="020B0304020202020204" pitchFamily="34" charset="0"/>
                        </a:rPr>
                        <a:t>Quality of Life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l"/>
                      <a:endParaRPr lang="en-US" sz="12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97032167"/>
                  </a:ext>
                </a:extLst>
              </a:tr>
              <a:tr h="0">
                <a:tc gridSpan="2">
                  <a:txBody>
                    <a:bodyPr/>
                    <a:lstStyle/>
                    <a:p>
                      <a:pPr algn="l"/>
                      <a:r>
                        <a:rPr lang="en-US" sz="900">
                          <a:latin typeface="Avenir Next LT Pro Light" panose="020B0304020202020204" pitchFamily="34" charset="0"/>
                        </a:rPr>
                        <a:t>Adverse Event Rate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US"/>
                    </a:p>
                  </a:txBody>
                  <a:tcPr/>
                </a:tc>
                <a:tc>
                  <a:txBody>
                    <a:bodyPr/>
                    <a:lstStyle/>
                    <a:p>
                      <a:pPr marL="0" marR="0" algn="l">
                        <a:spcBef>
                          <a:spcPts val="0"/>
                        </a:spcBef>
                        <a:spcAft>
                          <a:spcPts val="0"/>
                        </a:spcAft>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rgbClr val="000000"/>
                        </a:solidFill>
                        <a:effectLst/>
                        <a:latin typeface="Avenir Next LT Pro Light" panose="020B03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79204995"/>
                  </a:ext>
                </a:extLst>
              </a:tr>
              <a:tr h="0">
                <a:tc rowSpan="4">
                  <a:txBody>
                    <a:bodyPr/>
                    <a:lstStyle/>
                    <a:p>
                      <a:pPr algn="ctr"/>
                      <a:r>
                        <a:rPr lang="en-US" sz="900">
                          <a:latin typeface="Avenir Next LT Pro Light" panose="020B0304020202020204" pitchFamily="34" charset="0"/>
                        </a:rPr>
                        <a:t>Lymphatic Functional Efficacy Targets</a:t>
                      </a:r>
                      <a:r>
                        <a:rPr lang="en-US" sz="900" baseline="30000">
                          <a:solidFill>
                            <a:schemeClr val="accent5"/>
                          </a:solidFill>
                          <a:latin typeface="Avenir Next LT Pro Light" panose="020B0304020202020204" pitchFamily="34" charset="0"/>
                        </a:rPr>
                        <a:t>1</a:t>
                      </a:r>
                      <a:r>
                        <a:rPr lang="en-US" sz="900">
                          <a:latin typeface="Avenir Next LT Pro Light" panose="020B0304020202020204" pitchFamily="34" charset="0"/>
                        </a:rPr>
                        <a:t> (</a:t>
                      </a:r>
                      <a:r>
                        <a:rPr lang="en-US" sz="900">
                          <a:solidFill>
                            <a:schemeClr val="accent5"/>
                          </a:solidFill>
                          <a:latin typeface="Avenir Next LT Pro Light" panose="020B0304020202020204" pitchFamily="34" charset="0"/>
                        </a:rPr>
                        <a:t>pick ≥2</a:t>
                      </a:r>
                      <a:r>
                        <a:rPr lang="en-US" sz="900">
                          <a:latin typeface="Avenir Next LT Pro Light" panose="020B0304020202020204" pitchFamily="34" charset="0"/>
                        </a:rPr>
                        <a:t>)</a:t>
                      </a: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lang="en-US" sz="900" b="0">
                          <a:solidFill>
                            <a:schemeClr val="tx1"/>
                          </a:solidFill>
                          <a:latin typeface="Avenir Next LT Pro Light" panose="020B0304020202020204" pitchFamily="34" charset="0"/>
                        </a:rPr>
                        <a:t>Lymphatic Vessel Density/Vascular Area</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80063255"/>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r>
                        <a:rPr lang="en-US" sz="900" b="0">
                          <a:solidFill>
                            <a:schemeClr val="tx1"/>
                          </a:solidFill>
                          <a:latin typeface="Avenir Next LT Pro Light" panose="020B0304020202020204" pitchFamily="34" charset="0"/>
                        </a:rPr>
                        <a:t>Lymphatic Transport</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78469898"/>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b="0">
                          <a:solidFill>
                            <a:schemeClr val="tx1"/>
                          </a:solidFill>
                          <a:latin typeface="Avenir Next LT Pro Light" panose="020B0304020202020204" pitchFamily="34" charset="0"/>
                        </a:rPr>
                        <a:t>Lymphatic Pressure</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65315365"/>
                  </a:ext>
                </a:extLst>
              </a:tr>
              <a:tr h="0">
                <a:tc vMerge="1">
                  <a:txBody>
                    <a:bodyPr/>
                    <a:lstStyle/>
                    <a:p>
                      <a:endParaRPr lang="en-US" sz="1200">
                        <a:latin typeface="Avenir Next LT Pro Demi" panose="020B0704020202020204" pitchFamily="34" charset="0"/>
                      </a:endParaRPr>
                    </a:p>
                  </a:txBody>
                  <a:tcP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b="0">
                          <a:solidFill>
                            <a:schemeClr val="tx1"/>
                          </a:solidFill>
                          <a:latin typeface="Avenir Next LT Pro Light" panose="020B0304020202020204" pitchFamily="34" charset="0"/>
                        </a:rPr>
                        <a:t>Lymphatic Vessel Contractility</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5"/>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40854016"/>
                  </a:ext>
                </a:extLst>
              </a:tr>
              <a:tr h="0">
                <a:tc rowSpan="4">
                  <a:txBody>
                    <a:bodyPr/>
                    <a:lstStyle/>
                    <a:p>
                      <a:pPr algn="ctr"/>
                      <a:r>
                        <a:rPr lang="en-US" sz="900">
                          <a:latin typeface="Avenir Next LT Pro Light" panose="020B0304020202020204" pitchFamily="34" charset="0"/>
                        </a:rPr>
                        <a:t> Disease Specific Efficacy  Targets</a:t>
                      </a:r>
                      <a:r>
                        <a:rPr lang="en-US" sz="900" baseline="30000">
                          <a:solidFill>
                            <a:schemeClr val="accent6">
                              <a:lumMod val="75000"/>
                            </a:schemeClr>
                          </a:solidFill>
                          <a:latin typeface="Avenir Next LT Pro Light" panose="020B0304020202020204" pitchFamily="34" charset="0"/>
                        </a:rPr>
                        <a:t>2</a:t>
                      </a: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i="1">
                          <a:solidFill>
                            <a:schemeClr val="accent6">
                              <a:lumMod val="75000"/>
                            </a:schemeClr>
                          </a:solidFill>
                          <a:latin typeface="Avenir Next LT Pro Light" panose="020B0304020202020204" pitchFamily="34" charset="0"/>
                        </a:rPr>
                        <a:t>Ex. Skin Thickness (Lymphedema)</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15237056"/>
                  </a:ext>
                </a:extLst>
              </a:tr>
              <a:tr h="0">
                <a:tc vMerge="1">
                  <a:txBody>
                    <a:bodyPr/>
                    <a:lstStyle/>
                    <a:p>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Stool Calprotectin Levels (IBD)</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265939"/>
                  </a:ext>
                </a:extLst>
              </a:tr>
              <a:tr h="0">
                <a:tc vMerge="1">
                  <a:txBody>
                    <a:bodyPr/>
                    <a:lstStyle/>
                    <a:p>
                      <a:endParaRPr lang="en-US" sz="1200">
                        <a:latin typeface="Avenir Next LT Pro Demi" panose="020B07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Lesion Size (Lymphatic Malformation)</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48658669"/>
                  </a:ext>
                </a:extLst>
              </a:tr>
              <a:tr h="0">
                <a:tc vMerge="1">
                  <a:txBody>
                    <a:bodyPr/>
                    <a:lstStyle/>
                    <a:p>
                      <a:endParaRPr lang="en-US"/>
                    </a:p>
                  </a:txBody>
                  <a:tcPr/>
                </a:tc>
                <a:tc>
                  <a:txBody>
                    <a:bodyPr/>
                    <a:lstStyle/>
                    <a:p>
                      <a:r>
                        <a:rPr lang="en-US" sz="900" i="1">
                          <a:solidFill>
                            <a:schemeClr val="accent6">
                              <a:lumMod val="75000"/>
                            </a:schemeClr>
                          </a:solidFill>
                          <a:latin typeface="Avenir Next LT Pro Light" panose="020B0304020202020204" pitchFamily="34" charset="0"/>
                        </a:rPr>
                        <a:t>Etc.</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08806257"/>
                  </a:ext>
                </a:extLst>
              </a:tr>
              <a:tr h="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a:latin typeface="Avenir Next LT Pro Light"/>
                        </a:rPr>
                        <a:t>Product Specific-ations</a:t>
                      </a:r>
                      <a:r>
                        <a:rPr lang="en-US" sz="900" baseline="30000">
                          <a:solidFill>
                            <a:schemeClr val="accent6">
                              <a:lumMod val="75000"/>
                            </a:schemeClr>
                          </a:solidFill>
                          <a:latin typeface="Avenir Next LT Pro Light" panose="020B0304020202020204" pitchFamily="34" charset="0"/>
                        </a:rPr>
                        <a:t>2</a:t>
                      </a:r>
                      <a:r>
                        <a:rPr lang="en-US" sz="900">
                          <a:latin typeface="Avenir Next LT Pro Light"/>
                        </a:rPr>
                        <a:t>  </a:t>
                      </a: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Cost of Goods Manufactured</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28816142"/>
                  </a:ext>
                </a:extLst>
              </a:tr>
              <a:tr h="0">
                <a:tc vMerge="1">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Ex. Dosage Form</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89423281"/>
                  </a:ext>
                </a:extLst>
              </a:tr>
              <a:tr h="0">
                <a:tc vMerge="1">
                  <a:txBody>
                    <a:bodyPr/>
                    <a:lstStyle/>
                    <a:p>
                      <a:pPr algn="ctr"/>
                      <a:endParaRPr lang="en-US" sz="900">
                        <a:solidFill>
                          <a:schemeClr val="accent6">
                            <a:lumMod val="75000"/>
                          </a:schemeClr>
                        </a:solidFill>
                        <a:latin typeface="Avenir Next LT Pro Light" panose="020B0304020202020204" pitchFamily="34" charset="0"/>
                      </a:endParaRPr>
                    </a:p>
                  </a:txBody>
                  <a:tcPr marL="36576" marR="18288" marT="18288" marB="18288" vert="vert27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i="1">
                          <a:solidFill>
                            <a:schemeClr val="accent6">
                              <a:lumMod val="75000"/>
                            </a:schemeClr>
                          </a:solidFill>
                          <a:latin typeface="Avenir Next LT Pro Light" panose="020B0304020202020204" pitchFamily="34" charset="0"/>
                        </a:rPr>
                        <a:t>Etc.</a:t>
                      </a: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a:solidFill>
                          <a:schemeClr val="accent6">
                            <a:lumMod val="75000"/>
                          </a:schemeClr>
                        </a:solidFill>
                        <a:latin typeface="Avenir Next LT Pro Light" panose="020B0304020202020204" pitchFamily="34" charset="0"/>
                      </a:endParaRPr>
                    </a:p>
                  </a:txBody>
                  <a:tcPr marL="36576" marR="18288" marT="18288" marB="18288"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2205101"/>
                  </a:ext>
                </a:extLst>
              </a:tr>
              <a:tr h="0">
                <a:tc rowSpan="3">
                  <a:txBody>
                    <a:bodyPr/>
                    <a:lstStyle/>
                    <a:p>
                      <a:pPr algn="ctr"/>
                      <a:r>
                        <a:rPr lang="en-US" sz="900">
                          <a:latin typeface="Avenir Next LT Pro Light" panose="020B0304020202020204" pitchFamily="34" charset="0"/>
                        </a:rPr>
                        <a:t>Affordability and Accessibility</a:t>
                      </a:r>
                    </a:p>
                  </a:txBody>
                  <a:tcPr marL="36576" marR="18288" marT="18288" marB="18288" vert="vert270">
                    <a:lnL w="9525" cap="flat" cmpd="sng" algn="ctr">
                      <a:solidFill>
                        <a:schemeClr val="bg1">
                          <a:lumMod val="50000"/>
                        </a:schemeClr>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r>
                        <a:rPr lang="en-US" sz="900">
                          <a:solidFill>
                            <a:schemeClr val="tx1"/>
                          </a:solidFill>
                          <a:latin typeface="Avenir Next LT Pro Light" panose="020B0304020202020204" pitchFamily="34" charset="0"/>
                        </a:rPr>
                        <a:t>Regimen</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88299190"/>
                  </a:ext>
                </a:extLst>
              </a:tr>
              <a:tr h="0">
                <a:tc vMerge="1">
                  <a:txBody>
                    <a:bodyPr/>
                    <a:lstStyle/>
                    <a:p>
                      <a:endParaRPr lang="en-US"/>
                    </a:p>
                  </a:txBody>
                  <a:tcPr>
                    <a:lnT w="9525" cap="flat" cmpd="sng" algn="ctr">
                      <a:solidFill>
                        <a:schemeClr val="bg1">
                          <a:lumMod val="50000"/>
                        </a:schemeClr>
                      </a:solidFill>
                      <a:prstDash val="solid"/>
                      <a:round/>
                      <a:headEnd type="none" w="med" len="med"/>
                      <a:tailEnd type="none" w="med" len="med"/>
                    </a:lnT>
                  </a:tcPr>
                </a:tc>
                <a:tc>
                  <a:txBody>
                    <a:bodyPr/>
                    <a:lstStyle/>
                    <a:p>
                      <a:r>
                        <a:rPr lang="en-US" sz="900">
                          <a:solidFill>
                            <a:schemeClr val="tx1"/>
                          </a:solidFill>
                          <a:latin typeface="Avenir Next LT Pro Light" panose="020B0304020202020204" pitchFamily="34" charset="0"/>
                        </a:rPr>
                        <a:t>Drug Cost (to patient)</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chemeClr val="tx1"/>
                        </a:solidFill>
                        <a:effectLst/>
                        <a:uLnTx/>
                        <a:uFillTx/>
                        <a:latin typeface="Avenir Next LT Pro Light" panose="020B0304020202020204" pitchFamily="34" charset="0"/>
                        <a:ea typeface="+mn-ea"/>
                        <a:cs typeface="+mn-cs"/>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31445551"/>
                  </a:ext>
                </a:extLst>
              </a:tr>
              <a:tr h="0">
                <a:tc vMerge="1">
                  <a:txBody>
                    <a:bodyPr/>
                    <a:lstStyle/>
                    <a:p>
                      <a:endParaRPr lang="en-US"/>
                    </a:p>
                  </a:txBody>
                  <a:tcPr/>
                </a:tc>
                <a:tc>
                  <a:txBody>
                    <a:bodyPr/>
                    <a:lstStyle/>
                    <a:p>
                      <a:r>
                        <a:rPr lang="en-US" sz="900">
                          <a:latin typeface="Avenir Next LT Pro Light" panose="020B0304020202020204" pitchFamily="34" charset="0"/>
                        </a:rPr>
                        <a:t>Stability/Shelf Life</a:t>
                      </a:r>
                    </a:p>
                  </a:txBody>
                  <a:tcPr marL="36576" marR="18288" marT="18288" marB="18288">
                    <a:lnL w="12700" cap="flat" cmpd="sng" algn="ctr">
                      <a:solidFill>
                        <a:schemeClr val="accent1"/>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algn="l"/>
                      <a:endParaRPr lang="en-US" sz="900" b="0">
                        <a:solidFill>
                          <a:schemeClr val="tx1"/>
                        </a:solidFill>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0">
                        <a:solidFill>
                          <a:schemeClr val="tx1"/>
                        </a:solidFill>
                        <a:latin typeface="Avenir Next LT Pro Light" panose="020B0304020202020204" pitchFamily="34" charset="0"/>
                      </a:endParaRPr>
                    </a:p>
                  </a:txBody>
                  <a:tcPr marL="36576" marR="18288" marT="18288" marB="18288">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974126521"/>
                  </a:ext>
                </a:extLst>
              </a:tr>
            </a:tbl>
          </a:graphicData>
        </a:graphic>
      </p:graphicFrame>
      <p:pic>
        <p:nvPicPr>
          <p:cNvPr id="3" name="Picture 2">
            <a:extLst>
              <a:ext uri="{FF2B5EF4-FFF2-40B4-BE49-F238E27FC236}">
                <a16:creationId xmlns:a16="http://schemas.microsoft.com/office/drawing/2014/main" id="{8E2971D6-1652-1C9A-872D-99177C639EE0}"/>
              </a:ext>
            </a:extLst>
          </p:cNvPr>
          <p:cNvPicPr>
            <a:picLocks noChangeAspect="1"/>
          </p:cNvPicPr>
          <p:nvPr/>
        </p:nvPicPr>
        <p:blipFill>
          <a:blip r:embed="rId3"/>
          <a:stretch>
            <a:fillRect/>
          </a:stretch>
        </p:blipFill>
        <p:spPr>
          <a:xfrm>
            <a:off x="10869706" y="699516"/>
            <a:ext cx="533400" cy="538163"/>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pic>
      <p:sp>
        <p:nvSpPr>
          <p:cNvPr id="8" name="TextBox 7">
            <a:extLst>
              <a:ext uri="{FF2B5EF4-FFF2-40B4-BE49-F238E27FC236}">
                <a16:creationId xmlns:a16="http://schemas.microsoft.com/office/drawing/2014/main" id="{C2F6C2DD-55C7-C5CE-C4E8-A5BCB2491D58}"/>
              </a:ext>
            </a:extLst>
          </p:cNvPr>
          <p:cNvSpPr txBox="1"/>
          <p:nvPr/>
        </p:nvSpPr>
        <p:spPr>
          <a:xfrm>
            <a:off x="571500" y="1257620"/>
            <a:ext cx="10298206" cy="400110"/>
          </a:xfrm>
          <a:prstGeom prst="rect">
            <a:avLst/>
          </a:prstGeom>
          <a:noFill/>
        </p:spPr>
        <p:txBody>
          <a:bodyPr wrap="square" rtlCol="0">
            <a:spAutoFit/>
          </a:bodyPr>
          <a:lstStyle/>
          <a:p>
            <a:r>
              <a:rPr lang="en-US" sz="1000">
                <a:solidFill>
                  <a:schemeClr val="accent3"/>
                </a:solidFill>
                <a:latin typeface="Avenir Next LT Pro"/>
              </a:rPr>
              <a:t>The example TPP, below, is meant to provide general guidance on how performers may complete a TPP for a specific disease indication. The specific targets outlined and the efficacy metrics in this example are not requirements or formal suggestions. Performers should tailor the TPP to their specific technology.</a:t>
            </a:r>
            <a:endParaRPr lang="en-US" sz="1000"/>
          </a:p>
        </p:txBody>
      </p:sp>
      <p:sp>
        <p:nvSpPr>
          <p:cNvPr id="6" name="TextBox 5">
            <a:extLst>
              <a:ext uri="{FF2B5EF4-FFF2-40B4-BE49-F238E27FC236}">
                <a16:creationId xmlns:a16="http://schemas.microsoft.com/office/drawing/2014/main" id="{C0998E51-8EFC-B862-9151-7F1C50CEB1B0}"/>
              </a:ext>
            </a:extLst>
          </p:cNvPr>
          <p:cNvSpPr txBox="1"/>
          <p:nvPr/>
        </p:nvSpPr>
        <p:spPr>
          <a:xfrm>
            <a:off x="569026" y="5815440"/>
            <a:ext cx="10865712" cy="707886"/>
          </a:xfrm>
          <a:prstGeom prst="rect">
            <a:avLst/>
          </a:prstGeom>
          <a:noFill/>
          <a:ln>
            <a:solidFill>
              <a:schemeClr val="bg1">
                <a:lumMod val="75000"/>
              </a:schemeClr>
            </a:solidFill>
          </a:ln>
        </p:spPr>
        <p:txBody>
          <a:bodyPr wrap="square" lIns="91440" tIns="45720" rIns="91440" bIns="45720" rtlCol="0" anchor="t">
            <a:spAutoFit/>
          </a:bodyPr>
          <a:lstStyle/>
          <a:p>
            <a:pPr>
              <a:defRPr/>
            </a:pPr>
            <a:r>
              <a:rPr lang="en-US" sz="1000">
                <a:solidFill>
                  <a:schemeClr val="accent3"/>
                </a:solidFill>
                <a:latin typeface="Avenir Next LT Pro"/>
              </a:rPr>
              <a:t>Performer’s choice:</a:t>
            </a:r>
            <a:endParaRPr lang="en-US"/>
          </a:p>
          <a:p>
            <a:pPr marL="228600" indent="-228600">
              <a:buAutoNum type="arabicPeriod"/>
              <a:defRPr/>
            </a:pPr>
            <a:r>
              <a:rPr lang="en-US" sz="1000">
                <a:solidFill>
                  <a:schemeClr val="accent5"/>
                </a:solidFill>
                <a:latin typeface="Avenir Next LT Pro"/>
              </a:rPr>
              <a:t>Performer selects 2 lymphatic functional efficacy (requirement is ≥2)</a:t>
            </a:r>
            <a:r>
              <a:rPr lang="en-US" sz="1000" i="1">
                <a:solidFill>
                  <a:schemeClr val="accent5"/>
                </a:solidFill>
                <a:latin typeface="Avenir Next LT Pro"/>
              </a:rPr>
              <a:t>.</a:t>
            </a:r>
          </a:p>
          <a:p>
            <a:pPr marL="228600" indent="-228600">
              <a:buAutoNum type="arabicPeriod"/>
              <a:defRPr/>
            </a:pPr>
            <a:r>
              <a:rPr lang="en-US" sz="1000" i="1">
                <a:solidFill>
                  <a:schemeClr val="accent6">
                    <a:lumMod val="75000"/>
                  </a:schemeClr>
                </a:solidFill>
                <a:latin typeface="Avenir Next LT Pro"/>
              </a:rPr>
              <a:t>Examples of efficacy targets related to the disease indications and product specification categories. This should be expanded and tailored to the proposed technology and disease indication.</a:t>
            </a:r>
          </a:p>
        </p:txBody>
      </p:sp>
    </p:spTree>
    <p:extLst>
      <p:ext uri="{BB962C8B-B14F-4D97-AF65-F5344CB8AC3E}">
        <p14:creationId xmlns:p14="http://schemas.microsoft.com/office/powerpoint/2010/main" val="302343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Title + Divider Styles">
  <a:themeElements>
    <a:clrScheme name="ARPA-H">
      <a:dk1>
        <a:srgbClr val="131314"/>
      </a:dk1>
      <a:lt1>
        <a:srgbClr val="FFFFFF"/>
      </a:lt1>
      <a:dk2>
        <a:srgbClr val="5841D2"/>
      </a:dk2>
      <a:lt2>
        <a:srgbClr val="E5EAF0"/>
      </a:lt2>
      <a:accent1>
        <a:srgbClr val="959BA3"/>
      </a:accent1>
      <a:accent2>
        <a:srgbClr val="000334"/>
      </a:accent2>
      <a:accent3>
        <a:srgbClr val="001B5E"/>
      </a:accent3>
      <a:accent4>
        <a:srgbClr val="51DAF2"/>
      </a:accent4>
      <a:accent5>
        <a:srgbClr val="FD4497"/>
      </a:accent5>
      <a:accent6>
        <a:srgbClr val="28E1CB"/>
      </a:accent6>
      <a:hlink>
        <a:srgbClr val="0957BE"/>
      </a:hlink>
      <a:folHlink>
        <a:srgbClr val="2FB1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le + Content Styles">
  <a:themeElements>
    <a:clrScheme name="ARPA-H">
      <a:dk1>
        <a:srgbClr val="131314"/>
      </a:dk1>
      <a:lt1>
        <a:srgbClr val="FFFFFF"/>
      </a:lt1>
      <a:dk2>
        <a:srgbClr val="5841D2"/>
      </a:dk2>
      <a:lt2>
        <a:srgbClr val="E5EAF0"/>
      </a:lt2>
      <a:accent1>
        <a:srgbClr val="959BA3"/>
      </a:accent1>
      <a:accent2>
        <a:srgbClr val="000334"/>
      </a:accent2>
      <a:accent3>
        <a:srgbClr val="001B5E"/>
      </a:accent3>
      <a:accent4>
        <a:srgbClr val="51DAF2"/>
      </a:accent4>
      <a:accent5>
        <a:srgbClr val="FD4497"/>
      </a:accent5>
      <a:accent6>
        <a:srgbClr val="28E1CB"/>
      </a:accent6>
      <a:hlink>
        <a:srgbClr val="0957BE"/>
      </a:hlink>
      <a:folHlink>
        <a:srgbClr val="2FB1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052E94A9D0F24D93E363CBA30CF1E9" ma:contentTypeVersion="15" ma:contentTypeDescription="Create a new document." ma:contentTypeScope="" ma:versionID="ed4d62183b46fdef9eba613fb6bcb639">
  <xsd:schema xmlns:xsd="http://www.w3.org/2001/XMLSchema" xmlns:xs="http://www.w3.org/2001/XMLSchema" xmlns:p="http://schemas.microsoft.com/office/2006/metadata/properties" xmlns:ns2="2bdb8662-8e58-4ce2-8f93-98280d5ba547" xmlns:ns3="f95b840c-9fe6-4b81-93fa-feb0ed7bd6e5" targetNamespace="http://schemas.microsoft.com/office/2006/metadata/properties" ma:root="true" ma:fieldsID="f8fa8478d5655df4365ebd820522c919" ns2:_="" ns3:_="">
    <xsd:import namespace="2bdb8662-8e58-4ce2-8f93-98280d5ba547"/>
    <xsd:import namespace="f95b840c-9fe6-4b81-93fa-feb0ed7bd6e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2:MediaServiceOCR" minOccurs="0"/>
                <xsd:element ref="ns2:MediaServiceSearchProperties" minOccurs="0"/>
                <xsd:element ref="ns2:Hyper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db8662-8e58-4ce2-8f93-98280d5ba5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Hyperlink" ma:index="2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95b840c-9fe6-4b81-93fa-feb0ed7bd6e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bdb8662-8e58-4ce2-8f93-98280d5ba547">
      <Terms xmlns="http://schemas.microsoft.com/office/infopath/2007/PartnerControls"/>
    </lcf76f155ced4ddcb4097134ff3c332f>
    <Hyperlink xmlns="2bdb8662-8e58-4ce2-8f93-98280d5ba547">
      <Url xsi:nil="true"/>
      <Description xsi:nil="true"/>
    </Hyperlink>
  </documentManagement>
</p:properties>
</file>

<file path=customXml/itemProps1.xml><?xml version="1.0" encoding="utf-8"?>
<ds:datastoreItem xmlns:ds="http://schemas.openxmlformats.org/officeDocument/2006/customXml" ds:itemID="{BF2347B9-7917-40FF-A1DF-76FEE1FBA3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db8662-8e58-4ce2-8f93-98280d5ba547"/>
    <ds:schemaRef ds:uri="f95b840c-9fe6-4b81-93fa-feb0ed7bd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64CB3B-EFAF-4EE3-9EEE-F752D47620B9}">
  <ds:schemaRefs>
    <ds:schemaRef ds:uri="http://schemas.microsoft.com/sharepoint/v3/contenttype/forms"/>
  </ds:schemaRefs>
</ds:datastoreItem>
</file>

<file path=customXml/itemProps3.xml><?xml version="1.0" encoding="utf-8"?>
<ds:datastoreItem xmlns:ds="http://schemas.openxmlformats.org/officeDocument/2006/customXml" ds:itemID="{FCB43EC0-2CB0-48C4-9345-F581529B556C}">
  <ds:schemaRefs>
    <ds:schemaRef ds:uri="7c47cd59-1649-4b60-9692-e2b8a609397e"/>
    <ds:schemaRef ds:uri="d69a8611-b4f9-4725-9b17-df0f08a54f3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bdb8662-8e58-4ce2-8f93-98280d5ba547"/>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otalTime>0</TotalTime>
  <Words>2266</Words>
  <Application>Microsoft Office PowerPoint</Application>
  <PresentationFormat>Widescreen</PresentationFormat>
  <Paragraphs>343</Paragraphs>
  <Slides>14</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Arial</vt:lpstr>
      <vt:lpstr>Avenir</vt:lpstr>
      <vt:lpstr>Avenir Next LT Pro</vt:lpstr>
      <vt:lpstr>Avenir Next LT Pro Light</vt:lpstr>
      <vt:lpstr>Calibri</vt:lpstr>
      <vt:lpstr>Calibri Light</vt:lpstr>
      <vt:lpstr>NTR</vt:lpstr>
      <vt:lpstr>Times New Roman</vt:lpstr>
      <vt:lpstr>Title + Divider Styles</vt:lpstr>
      <vt:lpstr>Title + Content Styles</vt:lpstr>
      <vt:lpstr>Office 2013 - 2022 Theme</vt:lpstr>
      <vt:lpstr>GLIDE Pre-Award Pitch </vt:lpstr>
      <vt:lpstr>PowerPoint Presentation</vt:lpstr>
      <vt:lpstr>Submission Instructions Instructional slide - Do not include slide in submitted version</vt:lpstr>
      <vt:lpstr>Overall GLIDE Pitch Format and Logistics  Instructional slide - Do not include slide in submitted version</vt:lpstr>
      <vt:lpstr>ARPA-H  Heilmeier Questions (HQs) 1 - 10: Instructional slide - Do not include slide in submitted version</vt:lpstr>
      <vt:lpstr>Technical Merit</vt:lpstr>
      <vt:lpstr>Technical Merit (may add additional slide if needed to answer the HQ Question in previous slide)</vt:lpstr>
      <vt:lpstr>Team</vt:lpstr>
      <vt:lpstr>Risks and Mitigation Strategies</vt:lpstr>
      <vt:lpstr>Program Timeline &amp; Milestones (Activator)</vt:lpstr>
      <vt:lpstr>Program Timeline &amp; Milestones (Accelerator)</vt:lpstr>
      <vt:lpstr>Cost</vt:lpstr>
      <vt:lpstr>TA1 Physical Interventions, Target Product Profile (TPP):  Blank Template</vt:lpstr>
      <vt:lpstr>TA2 Pharmacologic, Gene and Cell Therapy, Target Product Profile (TPP):  Blank Template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Spark Pre-Award Pitch</dc:title>
  <dc:creator/>
  <cp:revision>1</cp:revision>
  <dcterms:created xsi:type="dcterms:W3CDTF">2024-06-05T11:57:36Z</dcterms:created>
  <dcterms:modified xsi:type="dcterms:W3CDTF">2024-10-29T21:29:08Z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0x010100A0052E94A9D0F24D93E363CBA30CF1E9</vt:lpwstr>
  </property>
  <property fmtid="{D5CDD505-2E9C-101B-9397-08002B2CF9AE}" pid="3" name="MediaServiceImageTags">
    <vt:lpwstr/>
  </property>
</Properties>
</file>