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66" d="100"/>
          <a:sy n="66" d="100"/>
        </p:scale>
        <p:origin x="1144" y="48"/>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fford, Kelly (contr-dso)" userId="4eac60d0-d15e-44f0-85cd-ed64e087ee51" providerId="ADAL" clId="{A3DA7F9D-ADE8-4096-A42F-9ED7173CA65B}"/>
    <pc:docChg chg="undo custSel modSld">
      <pc:chgData name="Gifford, Kelly (contr-dso)" userId="4eac60d0-d15e-44f0-85cd-ed64e087ee51" providerId="ADAL" clId="{A3DA7F9D-ADE8-4096-A42F-9ED7173CA65B}" dt="2025-03-20T17:41:09.194" v="24" actId="13926"/>
      <pc:docMkLst>
        <pc:docMk/>
      </pc:docMkLst>
      <pc:sldChg chg="modSp mod">
        <pc:chgData name="Gifford, Kelly (contr-dso)" userId="4eac60d0-d15e-44f0-85cd-ed64e087ee51" providerId="ADAL" clId="{A3DA7F9D-ADE8-4096-A42F-9ED7173CA65B}" dt="2025-03-20T17:41:09.194" v="24" actId="13926"/>
        <pc:sldMkLst>
          <pc:docMk/>
          <pc:sldMk cId="3769729806" sldId="280"/>
        </pc:sldMkLst>
        <pc:spChg chg="mod">
          <ac:chgData name="Gifford, Kelly (contr-dso)" userId="4eac60d0-d15e-44f0-85cd-ed64e087ee51" providerId="ADAL" clId="{A3DA7F9D-ADE8-4096-A42F-9ED7173CA65B}" dt="2025-03-20T17:41:09.194" v="24" actId="13926"/>
          <ac:spMkLst>
            <pc:docMk/>
            <pc:sldMk cId="3769729806" sldId="280"/>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3/20/2025</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3/20/2025</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6" name="Title 1"/>
          <p:cNvSpPr>
            <a:spLocks noGrp="1"/>
          </p:cNvSpPr>
          <p:nvPr>
            <p:ph type="ctrTitle"/>
          </p:nvPr>
        </p:nvSpPr>
        <p:spPr>
          <a:xfrm>
            <a:off x="1622425" y="151418"/>
            <a:ext cx="7140575" cy="612648"/>
          </a:xfrm>
        </p:spPr>
        <p:txBody>
          <a:bodyPr>
            <a:normAutofit/>
          </a:bodyPr>
          <a:lstStyle>
            <a:lvl1pPr algn="l">
              <a:defRPr sz="2400" b="0">
                <a:latin typeface="Calibri" panose="020F0502020204030204" pitchFamily="34" charset="0"/>
                <a:ea typeface="Tahoma" pitchFamily="34" charset="0"/>
                <a:cs typeface="Calibri" panose="020F0502020204030204"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cxnSpLocks/>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932850" y="3657600"/>
            <a:ext cx="2895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RISKS</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5087750" y="3676050"/>
            <a:ext cx="329565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TEAM</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4693641" y="933573"/>
            <a:ext cx="39092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1" i="0" u="none" strike="noStrike" kern="1200" cap="none" spc="0" normalizeH="0" noProof="0" dirty="0">
                <a:ln>
                  <a:noFill/>
                </a:ln>
                <a:solidFill>
                  <a:srgbClr val="FF0000"/>
                </a:solidFill>
                <a:effectLst/>
                <a:uLnTx/>
                <a:uFillTx/>
                <a:ea typeface="ＭＳ Ｐゴシック" pitchFamily="-32" charset="-128"/>
              </a:rPr>
              <a:t>Abstract </a:t>
            </a:r>
            <a:r>
              <a:rPr kumimoji="0" lang="en-US" sz="2400" b="1" i="0" u="none" strike="noStrike" kern="1200" cap="none" spc="0" normalizeH="0" baseline="0" noProof="0" dirty="0">
                <a:ln>
                  <a:noFill/>
                </a:ln>
                <a:solidFill>
                  <a:srgbClr val="FF0000"/>
                </a:solidFill>
                <a:effectLst/>
                <a:uLnTx/>
                <a:uFillTx/>
                <a:ea typeface="ＭＳ Ｐゴシック" pitchFamily="-32" charset="-128"/>
              </a:rPr>
              <a:t>Title</a:t>
            </a:r>
            <a:br>
              <a:rPr lang="en-US" dirty="0">
                <a:solidFill>
                  <a:srgbClr val="FF0000"/>
                </a:solidFill>
                <a:ea typeface="ＭＳ Ｐゴシック" pitchFamily="-32" charset="-128"/>
              </a:rPr>
            </a:br>
            <a:r>
              <a:rPr lang="en-US" sz="1600" dirty="0">
                <a:solidFill>
                  <a:srgbClr val="FF0000"/>
                </a:solidFill>
                <a:ea typeface="ＭＳ Ｐゴシック" pitchFamily="-32" charset="-128"/>
              </a:rPr>
              <a:t>Organization Name(s); Technical POC Name(s)</a:t>
            </a:r>
            <a:endParaRPr kumimoji="0" lang="en-US" sz="1600" b="0" i="0" u="none" strike="noStrike" kern="1200" cap="none" spc="0" normalizeH="0" baseline="0" noProof="0" dirty="0">
              <a:ln>
                <a:noFill/>
              </a:ln>
              <a:solidFill>
                <a:srgbClr val="FF0000"/>
              </a:solidFill>
              <a:effectLst/>
              <a:uLnTx/>
              <a:uFillTx/>
              <a:ea typeface="ＭＳ Ｐゴシック" pitchFamily="-32" charset="-128"/>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Provide graphic</a:t>
            </a:r>
            <a:r>
              <a:rPr lang="en-US" dirty="0">
                <a:latin typeface="Calibri" panose="020F0502020204030204" pitchFamily="34" charset="0"/>
                <a:cs typeface="Calibri" panose="020F0502020204030204" pitchFamily="34" charset="0"/>
              </a:rPr>
              <a:t>.</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risks of the effort.</a:t>
            </a: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b="1" dirty="0">
                <a:solidFill>
                  <a:srgbClr val="FF0000"/>
                </a:solidFill>
                <a:latin typeface="Calibri" panose="020F0502020204030204" pitchFamily="34" charset="0"/>
                <a:cs typeface="Calibri" panose="020F0502020204030204" pitchFamily="34" charset="0"/>
              </a:rPr>
              <a:t>Describe new ideas</a:t>
            </a:r>
            <a:r>
              <a:rPr lang="en-US" sz="1400" dirty="0">
                <a:latin typeface="Calibri" panose="020F0502020204030204" pitchFamily="34" charset="0"/>
                <a:cs typeface="Calibri" panose="020F0502020204030204" pitchFamily="34" charset="0"/>
              </a:rPr>
              <a:t>.</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team and responsibilities. </a:t>
            </a:r>
            <a:r>
              <a:rPr lang="en-US" dirty="0">
                <a:solidFill>
                  <a:prstClr val="black"/>
                </a:solidFill>
                <a:latin typeface="Calibri" panose="020F0502020204030204" pitchFamily="34" charset="0"/>
                <a:cs typeface="Calibri" panose="020F0502020204030204" pitchFamily="34" charset="0"/>
              </a:rPr>
              <a:t>	</a:t>
            </a:r>
          </a:p>
        </p:txBody>
      </p:sp>
      <p:sp>
        <p:nvSpPr>
          <p:cNvPr id="2" name="Footer Placeholder 1"/>
          <p:cNvSpPr>
            <a:spLocks noGrp="1"/>
          </p:cNvSpPr>
          <p:nvPr>
            <p:ph type="ftr" sz="quarter" idx="4294967295"/>
          </p:nvPr>
        </p:nvSpPr>
        <p:spPr>
          <a:xfrm>
            <a:off x="5139891" y="172136"/>
            <a:ext cx="4004109" cy="487579"/>
          </a:xfrm>
        </p:spPr>
        <p:txBody>
          <a:bodyPr/>
          <a:lstStyle/>
          <a:p>
            <a:pPr>
              <a:defRPr/>
            </a:pPr>
            <a:r>
              <a:rPr lang="en-US" sz="2200" b="1" dirty="0">
                <a:solidFill>
                  <a:schemeClr val="tx1"/>
                </a:solidFill>
                <a:latin typeface="Calibri" panose="020F0502020204030204" pitchFamily="34" charset="0"/>
                <a:ea typeface="Calibri" panose="020F0502020204030204" pitchFamily="34" charset="0"/>
                <a:cs typeface="Calibri" panose="020F0502020204030204" pitchFamily="34" charset="0"/>
              </a:rPr>
              <a:t>HR001125S0012 RESTORE BAA</a:t>
            </a:r>
          </a:p>
          <a:p>
            <a:pPr>
              <a:defRPr/>
            </a:pP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Abstract Summary Slide Template</a:t>
            </a:r>
          </a:p>
        </p:txBody>
      </p:sp>
      <p:sp>
        <p:nvSpPr>
          <p:cNvPr id="9" name="Footer Placeholder 1"/>
          <p:cNvSpPr txBox="1">
            <a:spLocks/>
          </p:cNvSpPr>
          <p:nvPr/>
        </p:nvSpPr>
        <p:spPr>
          <a:xfrm>
            <a:off x="1615441" y="6559550"/>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0b59d1c-721b-47d3-9451-b79b30f3c7bf" xsi:nil="true"/>
    <Hyperlink xmlns="0cd26ea9-6aaa-409c-ab6d-4ad08ad0145d">
      <Url xsi:nil="true"/>
      <Description xsi:nil="true"/>
    </Hyperlink>
    <lcf76f155ced4ddcb4097134ff3c332f xmlns="0cd26ea9-6aaa-409c-ab6d-4ad08ad0145d">
      <Terms xmlns="http://schemas.microsoft.com/office/infopath/2007/PartnerControls"/>
    </lcf76f155ced4ddcb4097134ff3c332f>
    <SortOrder xmlns="0cd26ea9-6aaa-409c-ab6d-4ad08ad0145d" xsi:nil="true"/>
    <dateandtime xmlns="0cd26ea9-6aaa-409c-ab6d-4ad08ad0145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C9B658FCD9924439C41A369948A4EE0" ma:contentTypeVersion="19" ma:contentTypeDescription="Create a new document." ma:contentTypeScope="" ma:versionID="f918f8c3ba86799fedc9353126105881">
  <xsd:schema xmlns:xsd="http://www.w3.org/2001/XMLSchema" xmlns:xs="http://www.w3.org/2001/XMLSchema" xmlns:p="http://schemas.microsoft.com/office/2006/metadata/properties" xmlns:ns2="0cd26ea9-6aaa-409c-ab6d-4ad08ad0145d" xmlns:ns3="50b59d1c-721b-47d3-9451-b79b30f3c7bf" targetNamespace="http://schemas.microsoft.com/office/2006/metadata/properties" ma:root="true" ma:fieldsID="70b5ecc97e5ec802b152aa7b4cc5d407" ns2:_="" ns3:_="">
    <xsd:import namespace="0cd26ea9-6aaa-409c-ab6d-4ad08ad0145d"/>
    <xsd:import namespace="50b59d1c-721b-47d3-9451-b79b30f3c7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Hyperlink"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element ref="ns2:SortOrder" minOccurs="0"/>
                <xsd:element ref="ns2:dateand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d26ea9-6aaa-409c-ab6d-4ad08ad014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Hyperlink" ma:index="12"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9aa863f-a18b-4de0-9c78-b693d194da8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SortOrder" ma:index="22" nillable="true" ma:displayName="Sort Order" ma:decimals="0" ma:format="Dropdown" ma:internalName="SortOrder" ma:percentage="FALSE">
      <xsd:simpleType>
        <xsd:restriction base="dms:Number"/>
      </xsd:simpleType>
    </xsd:element>
    <xsd:element name="dateandtime" ma:index="23" nillable="true" ma:displayName="date and time" ma:format="DateOnly" ma:internalName="dateandtim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50b59d1c-721b-47d3-9451-b79b30f3c7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b10b894-4339-4970-9fe9-a3addb5e1d27}" ma:internalName="TaxCatchAll" ma:showField="CatchAllData" ma:web="50b59d1c-721b-47d3-9451-b79b30f3c7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EF37E45-24B4-4784-B3DC-D2C520FDAAEE}">
  <ds:schemaRefs>
    <ds:schemaRef ds:uri="http://schemas.microsoft.com/office/2006/metadata/properties"/>
    <ds:schemaRef ds:uri="http://schemas.microsoft.com/office/infopath/2007/PartnerControls"/>
    <ds:schemaRef ds:uri="50b59d1c-721b-47d3-9451-b79b30f3c7bf"/>
    <ds:schemaRef ds:uri="0cd26ea9-6aaa-409c-ab6d-4ad08ad0145d"/>
  </ds:schemaRefs>
</ds:datastoreItem>
</file>

<file path=customXml/itemProps2.xml><?xml version="1.0" encoding="utf-8"?>
<ds:datastoreItem xmlns:ds="http://schemas.openxmlformats.org/officeDocument/2006/customXml" ds:itemID="{4A8BDF8B-FA45-4418-BB2C-FC182478129C}"/>
</file>

<file path=customXml/itemProps3.xml><?xml version="1.0" encoding="utf-8"?>
<ds:datastoreItem xmlns:ds="http://schemas.openxmlformats.org/officeDocument/2006/customXml" ds:itemID="{E186013F-9D5B-46B3-A677-3DDDC10878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2268</TotalTime>
  <Words>54</Words>
  <Application>Microsoft Office PowerPoint</Application>
  <PresentationFormat>On-screen Show (4:3)</PresentationFormat>
  <Paragraphs>11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ＭＳ Ｐゴシック</vt:lpstr>
      <vt:lpstr>ＭＳ Ｐゴシック</vt:lpstr>
      <vt:lpstr>Arial</vt:lpstr>
      <vt:lpstr>Calibri</vt:lpstr>
      <vt:lpstr>Tahoma</vt:lpstr>
      <vt:lpstr>Times New Roman</vt:lpstr>
      <vt:lpstr>1_blank</vt:lpstr>
      <vt:lpstr>Abstract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Gifford, Kelly (contr-dso)</cp:lastModifiedBy>
  <cp:revision>96</cp:revision>
  <cp:lastPrinted>2011-09-22T20:00:03Z</cp:lastPrinted>
  <dcterms:created xsi:type="dcterms:W3CDTF">2012-01-24T15:16:44Z</dcterms:created>
  <dcterms:modified xsi:type="dcterms:W3CDTF">2025-03-20T17:41:15Z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0x0101006C9B658FCD9924439C41A369948A4EE0</vt:lpwstr>
  </property>
  <property fmtid="{D5CDD505-2E9C-101B-9397-08002B2CF9AE}" pid="3" name="MediaServiceImageTags">
    <vt:lpwstr/>
  </property>
</Properties>
</file>